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22"/>
  </p:notesMasterIdLst>
  <p:handoutMasterIdLst>
    <p:handoutMasterId r:id="rId23"/>
  </p:handoutMasterIdLst>
  <p:sldIdLst>
    <p:sldId id="1252" r:id="rId2"/>
    <p:sldId id="1248" r:id="rId3"/>
    <p:sldId id="1237" r:id="rId4"/>
    <p:sldId id="1255" r:id="rId5"/>
    <p:sldId id="1240" r:id="rId6"/>
    <p:sldId id="1239" r:id="rId7"/>
    <p:sldId id="1241" r:id="rId8"/>
    <p:sldId id="1242" r:id="rId9"/>
    <p:sldId id="1254" r:id="rId10"/>
    <p:sldId id="1256" r:id="rId11"/>
    <p:sldId id="1258" r:id="rId12"/>
    <p:sldId id="1257" r:id="rId13"/>
    <p:sldId id="1244" r:id="rId14"/>
    <p:sldId id="1259" r:id="rId15"/>
    <p:sldId id="1263" r:id="rId16"/>
    <p:sldId id="1264" r:id="rId17"/>
    <p:sldId id="1262" r:id="rId18"/>
    <p:sldId id="1246" r:id="rId19"/>
    <p:sldId id="1247" r:id="rId20"/>
    <p:sldId id="1261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9DC07"/>
    <a:srgbClr val="000000"/>
    <a:srgbClr val="FFCC00"/>
    <a:srgbClr val="800000"/>
    <a:srgbClr val="A50021"/>
    <a:srgbClr val="CC0000"/>
    <a:srgbClr val="A87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7" autoAdjust="0"/>
    <p:restoredTop sz="92544" autoAdjust="0"/>
  </p:normalViewPr>
  <p:slideViewPr>
    <p:cSldViewPr>
      <p:cViewPr>
        <p:scale>
          <a:sx n="90" d="100"/>
          <a:sy n="90" d="100"/>
        </p:scale>
        <p:origin x="-54" y="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6"/>
    </p:cViewPr>
  </p:sorterViewPr>
  <p:notesViewPr>
    <p:cSldViewPr>
      <p:cViewPr>
        <p:scale>
          <a:sx n="160" d="100"/>
          <a:sy n="160" d="100"/>
        </p:scale>
        <p:origin x="-58" y="211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5D0E2E-7ACE-4470-98C3-12FBBD06CD83}" type="doc">
      <dgm:prSet loTypeId="urn:microsoft.com/office/officeart/2005/8/layout/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8009E9-1BC2-4A10-B22F-D592913E5E95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Step 1</a:t>
          </a:r>
          <a:endParaRPr lang="en-US" sz="1200" b="1" dirty="0">
            <a:solidFill>
              <a:schemeClr val="tx1"/>
            </a:solidFill>
          </a:endParaRPr>
        </a:p>
      </dgm:t>
    </dgm:pt>
    <dgm:pt modelId="{BEED680B-8BA0-480C-8178-C4C974BA2796}" type="parTrans" cxnId="{4BDF83DA-CDD3-4844-BD67-B50CA8396AE1}">
      <dgm:prSet/>
      <dgm:spPr/>
      <dgm:t>
        <a:bodyPr/>
        <a:lstStyle/>
        <a:p>
          <a:endParaRPr lang="en-US"/>
        </a:p>
      </dgm:t>
    </dgm:pt>
    <dgm:pt modelId="{EE91E956-0A00-4997-BE24-9E36E5FB2815}" type="sibTrans" cxnId="{4BDF83DA-CDD3-4844-BD67-B50CA8396AE1}">
      <dgm:prSet/>
      <dgm:spPr/>
      <dgm:t>
        <a:bodyPr/>
        <a:lstStyle/>
        <a:p>
          <a:endParaRPr lang="en-US"/>
        </a:p>
      </dgm:t>
    </dgm:pt>
    <dgm:pt modelId="{E098BE9D-F0CE-40E1-BEC0-823655F3E990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Data Quality Task Force will review</a:t>
          </a:r>
          <a:endParaRPr lang="en-US" sz="1200" b="1" dirty="0">
            <a:solidFill>
              <a:schemeClr val="tx1"/>
            </a:solidFill>
          </a:endParaRPr>
        </a:p>
      </dgm:t>
    </dgm:pt>
    <dgm:pt modelId="{DBAF0D58-16FF-4CEA-B823-C61CC17ACE12}" type="parTrans" cxnId="{E81C2BEB-CC72-4B5C-8419-156473CEC9E1}">
      <dgm:prSet/>
      <dgm:spPr/>
      <dgm:t>
        <a:bodyPr/>
        <a:lstStyle/>
        <a:p>
          <a:endParaRPr lang="en-US"/>
        </a:p>
      </dgm:t>
    </dgm:pt>
    <dgm:pt modelId="{558E70A2-071E-4BA0-9E3F-7768E511265F}" type="sibTrans" cxnId="{E81C2BEB-CC72-4B5C-8419-156473CEC9E1}">
      <dgm:prSet/>
      <dgm:spPr/>
      <dgm:t>
        <a:bodyPr/>
        <a:lstStyle/>
        <a:p>
          <a:endParaRPr lang="en-US"/>
        </a:p>
      </dgm:t>
    </dgm:pt>
    <dgm:pt modelId="{DBB610AF-2E61-47F5-9F7D-9DCF4EFD0127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Step 2</a:t>
          </a:r>
          <a:endParaRPr lang="en-US" sz="1200" b="1" dirty="0">
            <a:solidFill>
              <a:schemeClr val="tx1"/>
            </a:solidFill>
          </a:endParaRPr>
        </a:p>
      </dgm:t>
    </dgm:pt>
    <dgm:pt modelId="{2B8E0EF9-1EDE-438F-AFB7-E28074E7851B}" type="parTrans" cxnId="{0690949E-F398-4E68-AB58-86F7CF096FEC}">
      <dgm:prSet/>
      <dgm:spPr/>
      <dgm:t>
        <a:bodyPr/>
        <a:lstStyle/>
        <a:p>
          <a:endParaRPr lang="en-US"/>
        </a:p>
      </dgm:t>
    </dgm:pt>
    <dgm:pt modelId="{2D844461-6898-4A33-BCAA-9B8C51F94108}" type="sibTrans" cxnId="{0690949E-F398-4E68-AB58-86F7CF096FEC}">
      <dgm:prSet/>
      <dgm:spPr/>
      <dgm:t>
        <a:bodyPr/>
        <a:lstStyle/>
        <a:p>
          <a:endParaRPr lang="en-US"/>
        </a:p>
      </dgm:t>
    </dgm:pt>
    <dgm:pt modelId="{ACCE8B31-1B3A-4529-A705-6286B0B0AE0F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DQTF many request more information or clarification from submitting party</a:t>
          </a:r>
          <a:endParaRPr lang="en-US" sz="1200" b="1" dirty="0">
            <a:solidFill>
              <a:schemeClr val="tx1"/>
            </a:solidFill>
          </a:endParaRPr>
        </a:p>
      </dgm:t>
    </dgm:pt>
    <dgm:pt modelId="{EB942129-F81D-402C-BEC8-CB57A4A2B40E}" type="parTrans" cxnId="{E25947F2-B065-4DE4-B320-2352FA06288A}">
      <dgm:prSet/>
      <dgm:spPr/>
      <dgm:t>
        <a:bodyPr/>
        <a:lstStyle/>
        <a:p>
          <a:endParaRPr lang="en-US"/>
        </a:p>
      </dgm:t>
    </dgm:pt>
    <dgm:pt modelId="{BCE8C27A-4D33-4644-B4F8-D338FC45D53B}" type="sibTrans" cxnId="{E25947F2-B065-4DE4-B320-2352FA06288A}">
      <dgm:prSet/>
      <dgm:spPr/>
      <dgm:t>
        <a:bodyPr/>
        <a:lstStyle/>
        <a:p>
          <a:endParaRPr lang="en-US"/>
        </a:p>
      </dgm:t>
    </dgm:pt>
    <dgm:pt modelId="{E7781653-71FA-4BF4-8129-C26D81526CE3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Step 3</a:t>
          </a:r>
          <a:endParaRPr lang="en-US" sz="1200" b="1" dirty="0">
            <a:solidFill>
              <a:schemeClr val="tx1"/>
            </a:solidFill>
          </a:endParaRPr>
        </a:p>
      </dgm:t>
    </dgm:pt>
    <dgm:pt modelId="{AFE2C271-B9F0-48E5-AA61-6542DACA0A21}" type="parTrans" cxnId="{0777490C-4602-4D86-BAE6-F7506CD87CD6}">
      <dgm:prSet/>
      <dgm:spPr/>
      <dgm:t>
        <a:bodyPr/>
        <a:lstStyle/>
        <a:p>
          <a:endParaRPr lang="en-US"/>
        </a:p>
      </dgm:t>
    </dgm:pt>
    <dgm:pt modelId="{4F8074BC-04A7-4479-B0FF-459C332DB442}" type="sibTrans" cxnId="{0777490C-4602-4D86-BAE6-F7506CD87CD6}">
      <dgm:prSet/>
      <dgm:spPr/>
      <dgm:t>
        <a:bodyPr/>
        <a:lstStyle/>
        <a:p>
          <a:endParaRPr lang="en-US"/>
        </a:p>
      </dgm:t>
    </dgm:pt>
    <dgm:pt modelId="{DEB5FED6-57EE-4342-8A81-0855E2B72A2C}">
      <dgm:prSet phldrT="[Text]" custT="1"/>
      <dgm:spPr/>
      <dgm:t>
        <a:bodyPr/>
        <a:lstStyle/>
        <a:p>
          <a:r>
            <a:rPr lang="en-US" sz="1200" b="1" dirty="0" err="1" smtClean="0">
              <a:solidFill>
                <a:schemeClr val="tx1"/>
              </a:solidFill>
            </a:rPr>
            <a:t>Umler</a:t>
          </a:r>
          <a:r>
            <a:rPr lang="en-US" sz="1200" b="1" dirty="0" smtClean="0">
              <a:solidFill>
                <a:schemeClr val="tx1"/>
              </a:solidFill>
            </a:rPr>
            <a:t> Committee Review</a:t>
          </a:r>
          <a:endParaRPr lang="en-US" sz="1200" b="1" dirty="0">
            <a:solidFill>
              <a:schemeClr val="tx1"/>
            </a:solidFill>
          </a:endParaRPr>
        </a:p>
      </dgm:t>
    </dgm:pt>
    <dgm:pt modelId="{BEDB8D00-DBBD-48D8-803D-2FA388735256}" type="parTrans" cxnId="{7A938350-97D2-4D92-8FA8-EAB200A58F69}">
      <dgm:prSet/>
      <dgm:spPr/>
      <dgm:t>
        <a:bodyPr/>
        <a:lstStyle/>
        <a:p>
          <a:endParaRPr lang="en-US"/>
        </a:p>
      </dgm:t>
    </dgm:pt>
    <dgm:pt modelId="{1348567C-85D6-4C69-B377-F9C83417FD75}" type="sibTrans" cxnId="{7A938350-97D2-4D92-8FA8-EAB200A58F69}">
      <dgm:prSet/>
      <dgm:spPr/>
      <dgm:t>
        <a:bodyPr/>
        <a:lstStyle/>
        <a:p>
          <a:endParaRPr lang="en-US"/>
        </a:p>
      </dgm:t>
    </dgm:pt>
    <dgm:pt modelId="{2490EAFE-9BB5-496B-82A6-4D7F1166913D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Step 4</a:t>
          </a:r>
          <a:endParaRPr lang="en-US" sz="1200" b="1" dirty="0">
            <a:solidFill>
              <a:schemeClr val="tx1"/>
            </a:solidFill>
          </a:endParaRPr>
        </a:p>
      </dgm:t>
    </dgm:pt>
    <dgm:pt modelId="{F6D8919A-1E50-45D3-8098-9293DD3229EF}" type="parTrans" cxnId="{849F1266-7035-4C4F-B91E-1B4BFB6C9742}">
      <dgm:prSet/>
      <dgm:spPr/>
      <dgm:t>
        <a:bodyPr/>
        <a:lstStyle/>
        <a:p>
          <a:endParaRPr lang="en-US"/>
        </a:p>
      </dgm:t>
    </dgm:pt>
    <dgm:pt modelId="{C78619AF-CA59-44BB-90A5-F483114CE236}" type="sibTrans" cxnId="{849F1266-7035-4C4F-B91E-1B4BFB6C9742}">
      <dgm:prSet/>
      <dgm:spPr/>
      <dgm:t>
        <a:bodyPr/>
        <a:lstStyle/>
        <a:p>
          <a:endParaRPr lang="en-US"/>
        </a:p>
      </dgm:t>
    </dgm:pt>
    <dgm:pt modelId="{3EF30BC1-BA36-4CF3-89B8-11A9CAAA9507}">
      <dgm:prSet phldrT="[Text]" custT="1"/>
      <dgm:spPr/>
      <dgm:t>
        <a:bodyPr/>
        <a:lstStyle/>
        <a:p>
          <a:r>
            <a:rPr lang="en-US" sz="1200" b="1" dirty="0" err="1" smtClean="0">
              <a:solidFill>
                <a:schemeClr val="tx1"/>
              </a:solidFill>
            </a:rPr>
            <a:t>Umler</a:t>
          </a:r>
          <a:r>
            <a:rPr lang="en-US" sz="1200" b="1" dirty="0" smtClean="0">
              <a:solidFill>
                <a:schemeClr val="tx1"/>
              </a:solidFill>
            </a:rPr>
            <a:t> Committee will assign priority level </a:t>
          </a:r>
          <a:endParaRPr lang="en-US" sz="1200" b="1" dirty="0">
            <a:solidFill>
              <a:schemeClr val="tx1"/>
            </a:solidFill>
          </a:endParaRPr>
        </a:p>
      </dgm:t>
    </dgm:pt>
    <dgm:pt modelId="{38116200-2C4B-47D6-9B8D-4ADBC1E988C4}" type="parTrans" cxnId="{9F80B2D5-2329-471B-802D-6BFD9CBDB78A}">
      <dgm:prSet/>
      <dgm:spPr/>
      <dgm:t>
        <a:bodyPr/>
        <a:lstStyle/>
        <a:p>
          <a:endParaRPr lang="en-US"/>
        </a:p>
      </dgm:t>
    </dgm:pt>
    <dgm:pt modelId="{E4D49937-5567-4C13-99A1-EBBAFD9BA8FC}" type="sibTrans" cxnId="{9F80B2D5-2329-471B-802D-6BFD9CBDB78A}">
      <dgm:prSet/>
      <dgm:spPr/>
      <dgm:t>
        <a:bodyPr/>
        <a:lstStyle/>
        <a:p>
          <a:endParaRPr lang="en-US"/>
        </a:p>
      </dgm:t>
    </dgm:pt>
    <dgm:pt modelId="{08AC0808-293B-4C7B-B8DF-B93016DA5E47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Step 5</a:t>
          </a:r>
          <a:endParaRPr lang="en-US" sz="1200" b="1" dirty="0">
            <a:solidFill>
              <a:schemeClr val="tx1"/>
            </a:solidFill>
          </a:endParaRPr>
        </a:p>
      </dgm:t>
    </dgm:pt>
    <dgm:pt modelId="{69068C0F-BDB5-48BF-88F9-2B727E7E783B}" type="parTrans" cxnId="{C1575C7B-B956-45F4-90DE-B1376D7FDBBE}">
      <dgm:prSet/>
      <dgm:spPr/>
      <dgm:t>
        <a:bodyPr/>
        <a:lstStyle/>
        <a:p>
          <a:endParaRPr lang="en-US"/>
        </a:p>
      </dgm:t>
    </dgm:pt>
    <dgm:pt modelId="{09934215-7D5C-4EAF-BEDD-1C848F6B82C5}" type="sibTrans" cxnId="{C1575C7B-B956-45F4-90DE-B1376D7FDBBE}">
      <dgm:prSet/>
      <dgm:spPr/>
      <dgm:t>
        <a:bodyPr/>
        <a:lstStyle/>
        <a:p>
          <a:endParaRPr lang="en-US"/>
        </a:p>
      </dgm:t>
    </dgm:pt>
    <dgm:pt modelId="{ED378F74-4B24-4C26-8EA2-4A71983404C7}">
      <dgm:prSet phldrT="[Text]" custT="1"/>
      <dgm:spPr/>
      <dgm:t>
        <a:bodyPr/>
        <a:lstStyle/>
        <a:p>
          <a:r>
            <a:rPr lang="en-US" sz="1200" b="1" baseline="0" dirty="0" smtClean="0">
              <a:solidFill>
                <a:schemeClr val="tx1"/>
              </a:solidFill>
            </a:rPr>
            <a:t>Assigned to </a:t>
          </a:r>
          <a:r>
            <a:rPr lang="en-US" sz="1200" b="1" baseline="0" dirty="0" err="1" smtClean="0">
              <a:solidFill>
                <a:schemeClr val="tx1"/>
              </a:solidFill>
            </a:rPr>
            <a:t>Umler</a:t>
          </a:r>
          <a:r>
            <a:rPr lang="en-US" sz="1200" b="1" baseline="0" dirty="0" smtClean="0">
              <a:solidFill>
                <a:schemeClr val="tx1"/>
              </a:solidFill>
            </a:rPr>
            <a:t> Release</a:t>
          </a:r>
          <a:endParaRPr lang="en-US" sz="1200" b="1" baseline="0" dirty="0">
            <a:solidFill>
              <a:schemeClr val="tx1"/>
            </a:solidFill>
          </a:endParaRPr>
        </a:p>
      </dgm:t>
    </dgm:pt>
    <dgm:pt modelId="{A6BB349D-624F-4528-ABD6-DA7668665193}" type="parTrans" cxnId="{6D482F67-086D-4C0B-8970-B93ACB8670F5}">
      <dgm:prSet/>
      <dgm:spPr/>
      <dgm:t>
        <a:bodyPr/>
        <a:lstStyle/>
        <a:p>
          <a:endParaRPr lang="en-US"/>
        </a:p>
      </dgm:t>
    </dgm:pt>
    <dgm:pt modelId="{B1BDCB78-0798-40BC-97A3-F6D003F94C1F}" type="sibTrans" cxnId="{6D482F67-086D-4C0B-8970-B93ACB8670F5}">
      <dgm:prSet/>
      <dgm:spPr/>
      <dgm:t>
        <a:bodyPr/>
        <a:lstStyle/>
        <a:p>
          <a:endParaRPr lang="en-US"/>
        </a:p>
      </dgm:t>
    </dgm:pt>
    <dgm:pt modelId="{EB918B9A-ED92-4A81-9632-A0B5DE869CB4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May return to DQTF for further clarification</a:t>
          </a:r>
          <a:endParaRPr lang="en-US" sz="1200" b="1" dirty="0">
            <a:solidFill>
              <a:schemeClr val="tx1"/>
            </a:solidFill>
          </a:endParaRPr>
        </a:p>
      </dgm:t>
    </dgm:pt>
    <dgm:pt modelId="{F9B44C30-5A4C-4F1A-9F36-0518F56ACF73}" type="parTrans" cxnId="{E0B33A82-E612-44E8-8469-4902EA307532}">
      <dgm:prSet/>
      <dgm:spPr/>
      <dgm:t>
        <a:bodyPr/>
        <a:lstStyle/>
        <a:p>
          <a:endParaRPr lang="en-US"/>
        </a:p>
      </dgm:t>
    </dgm:pt>
    <dgm:pt modelId="{D56F145E-0ACF-4E10-BA6C-EC5943C6EBBD}" type="sibTrans" cxnId="{E0B33A82-E612-44E8-8469-4902EA307532}">
      <dgm:prSet/>
      <dgm:spPr/>
      <dgm:t>
        <a:bodyPr/>
        <a:lstStyle/>
        <a:p>
          <a:endParaRPr lang="en-US"/>
        </a:p>
      </dgm:t>
    </dgm:pt>
    <dgm:pt modelId="{5D6B7C4C-4BFD-4994-B527-4294715BA02E}">
      <dgm:prSet phldrT="[Text]" custT="1"/>
      <dgm:spPr/>
      <dgm:t>
        <a:bodyPr/>
        <a:lstStyle/>
        <a:p>
          <a:r>
            <a:rPr lang="en-US" sz="1200" b="1" dirty="0" err="1" smtClean="0">
              <a:solidFill>
                <a:schemeClr val="tx1"/>
              </a:solidFill>
            </a:rPr>
            <a:t>Railinc</a:t>
          </a:r>
          <a:r>
            <a:rPr lang="en-US" sz="1200" b="1" dirty="0" smtClean="0">
              <a:solidFill>
                <a:schemeClr val="tx1"/>
              </a:solidFill>
            </a:rPr>
            <a:t> will assign difficulty level</a:t>
          </a:r>
          <a:endParaRPr lang="en-US" sz="1200" b="1" dirty="0">
            <a:solidFill>
              <a:schemeClr val="tx1"/>
            </a:solidFill>
          </a:endParaRPr>
        </a:p>
      </dgm:t>
    </dgm:pt>
    <dgm:pt modelId="{57E32CE0-4807-4931-BB06-5B4C52C53FC6}" type="parTrans" cxnId="{82824A0C-928D-41CB-9CD1-6FA921434B89}">
      <dgm:prSet/>
      <dgm:spPr/>
      <dgm:t>
        <a:bodyPr/>
        <a:lstStyle/>
        <a:p>
          <a:endParaRPr lang="en-US"/>
        </a:p>
      </dgm:t>
    </dgm:pt>
    <dgm:pt modelId="{B8F05B1D-BA5B-4409-A626-DFD466F99BED}" type="sibTrans" cxnId="{82824A0C-928D-41CB-9CD1-6FA921434B89}">
      <dgm:prSet/>
      <dgm:spPr/>
      <dgm:t>
        <a:bodyPr/>
        <a:lstStyle/>
        <a:p>
          <a:endParaRPr lang="en-US"/>
        </a:p>
      </dgm:t>
    </dgm:pt>
    <dgm:pt modelId="{089D8154-21CC-4A08-A788-2A54E6E22E07}">
      <dgm:prSet phldrT="[Text]" custT="1"/>
      <dgm:spPr/>
      <dgm:t>
        <a:bodyPr/>
        <a:lstStyle/>
        <a:p>
          <a:endParaRPr lang="en-US" sz="1200" b="1" dirty="0">
            <a:solidFill>
              <a:schemeClr val="tx1"/>
            </a:solidFill>
          </a:endParaRPr>
        </a:p>
      </dgm:t>
    </dgm:pt>
    <dgm:pt modelId="{DA56C279-BBF5-4D47-9F70-DB70DC888BD9}" type="parTrans" cxnId="{868F501A-9331-46D7-AC92-F7FCBAA061CC}">
      <dgm:prSet/>
      <dgm:spPr/>
      <dgm:t>
        <a:bodyPr/>
        <a:lstStyle/>
        <a:p>
          <a:endParaRPr lang="en-US"/>
        </a:p>
      </dgm:t>
    </dgm:pt>
    <dgm:pt modelId="{0B6617B6-1B56-47DF-8166-33E241F965B7}" type="sibTrans" cxnId="{868F501A-9331-46D7-AC92-F7FCBAA061CC}">
      <dgm:prSet/>
      <dgm:spPr/>
      <dgm:t>
        <a:bodyPr/>
        <a:lstStyle/>
        <a:p>
          <a:endParaRPr lang="en-US"/>
        </a:p>
      </dgm:t>
    </dgm:pt>
    <dgm:pt modelId="{B1F65161-B8BF-4826-A82B-1CF7A15A5EFD}">
      <dgm:prSet phldrT="[Text]" custT="1"/>
      <dgm:spPr/>
      <dgm:t>
        <a:bodyPr/>
        <a:lstStyle/>
        <a:p>
          <a:r>
            <a:rPr lang="en-US" sz="1200" b="1" baseline="0" dirty="0" smtClean="0">
              <a:solidFill>
                <a:schemeClr val="tx1"/>
              </a:solidFill>
            </a:rPr>
            <a:t>Manuals updated</a:t>
          </a:r>
          <a:endParaRPr lang="en-US" sz="1200" b="1" baseline="0" dirty="0">
            <a:solidFill>
              <a:schemeClr val="tx1"/>
            </a:solidFill>
          </a:endParaRPr>
        </a:p>
      </dgm:t>
    </dgm:pt>
    <dgm:pt modelId="{C6142BCF-CE22-4412-9091-0A0E4636799F}" type="parTrans" cxnId="{E7DD0DCF-8BB9-4481-935E-42367FB1399B}">
      <dgm:prSet/>
      <dgm:spPr/>
      <dgm:t>
        <a:bodyPr/>
        <a:lstStyle/>
        <a:p>
          <a:endParaRPr lang="en-US"/>
        </a:p>
      </dgm:t>
    </dgm:pt>
    <dgm:pt modelId="{1AE9EA90-8588-466D-A4A7-A8E49600D3C4}" type="sibTrans" cxnId="{E7DD0DCF-8BB9-4481-935E-42367FB1399B}">
      <dgm:prSet/>
      <dgm:spPr/>
      <dgm:t>
        <a:bodyPr/>
        <a:lstStyle/>
        <a:p>
          <a:endParaRPr lang="en-US"/>
        </a:p>
      </dgm:t>
    </dgm:pt>
    <dgm:pt modelId="{454EDDAF-1448-4AB9-8626-303B5BE77BEB}">
      <dgm:prSet phldrT="[Text]" custT="1"/>
      <dgm:spPr/>
      <dgm:t>
        <a:bodyPr/>
        <a:lstStyle/>
        <a:p>
          <a:r>
            <a:rPr lang="en-US" sz="1200" b="1" baseline="0" dirty="0" smtClean="0">
              <a:solidFill>
                <a:schemeClr val="tx1"/>
              </a:solidFill>
            </a:rPr>
            <a:t>Business Rules updated</a:t>
          </a:r>
          <a:endParaRPr lang="en-US" sz="1200" b="1" baseline="0" dirty="0">
            <a:solidFill>
              <a:schemeClr val="tx1"/>
            </a:solidFill>
          </a:endParaRPr>
        </a:p>
      </dgm:t>
    </dgm:pt>
    <dgm:pt modelId="{CAC1FD93-E6E9-4C7A-9125-7F813A1D618C}" type="parTrans" cxnId="{5826C6B7-A2AC-4F17-BCA5-3D9E8A552968}">
      <dgm:prSet/>
      <dgm:spPr/>
      <dgm:t>
        <a:bodyPr/>
        <a:lstStyle/>
        <a:p>
          <a:endParaRPr lang="en-US"/>
        </a:p>
      </dgm:t>
    </dgm:pt>
    <dgm:pt modelId="{24C45F31-0B48-47E7-9390-9CEA8449C4CE}" type="sibTrans" cxnId="{5826C6B7-A2AC-4F17-BCA5-3D9E8A552968}">
      <dgm:prSet/>
      <dgm:spPr/>
      <dgm:t>
        <a:bodyPr/>
        <a:lstStyle/>
        <a:p>
          <a:endParaRPr lang="en-US"/>
        </a:p>
      </dgm:t>
    </dgm:pt>
    <dgm:pt modelId="{CB94DD6F-F0E1-499F-B8FA-69DBDC1838B0}" type="pres">
      <dgm:prSet presAssocID="{AA5D0E2E-7ACE-4470-98C3-12FBBD06CD8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F7B8AE-F31A-4C5E-BDE3-BC7DD3CB362B}" type="pres">
      <dgm:prSet presAssocID="{348009E9-1BC2-4A10-B22F-D592913E5E95}" presName="composite" presStyleCnt="0"/>
      <dgm:spPr/>
    </dgm:pt>
    <dgm:pt modelId="{37957000-66F9-4D3A-8E24-2E24136D45DB}" type="pres">
      <dgm:prSet presAssocID="{348009E9-1BC2-4A10-B22F-D592913E5E95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435A0-AA09-4A67-B38D-C15E37C6F3D8}" type="pres">
      <dgm:prSet presAssocID="{348009E9-1BC2-4A10-B22F-D592913E5E95}" presName="parSh" presStyleLbl="node1" presStyleIdx="0" presStyleCnt="5"/>
      <dgm:spPr/>
      <dgm:t>
        <a:bodyPr/>
        <a:lstStyle/>
        <a:p>
          <a:endParaRPr lang="en-US"/>
        </a:p>
      </dgm:t>
    </dgm:pt>
    <dgm:pt modelId="{39AC1962-7D42-49F7-A7A3-F90FB8E94FB8}" type="pres">
      <dgm:prSet presAssocID="{348009E9-1BC2-4A10-B22F-D592913E5E95}" presName="desTx" presStyleLbl="fgAcc1" presStyleIdx="0" presStyleCnt="5" custScaleX="99044" custScaleY="101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6E1C6-9C24-40E1-A105-8CCD436E21C5}" type="pres">
      <dgm:prSet presAssocID="{EE91E956-0A00-4997-BE24-9E36E5FB281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26B4110B-46D0-4186-80A6-E381EEAD47F4}" type="pres">
      <dgm:prSet presAssocID="{EE91E956-0A00-4997-BE24-9E36E5FB2815}" presName="connTx" presStyleLbl="sibTrans2D1" presStyleIdx="0" presStyleCnt="4"/>
      <dgm:spPr/>
      <dgm:t>
        <a:bodyPr/>
        <a:lstStyle/>
        <a:p>
          <a:endParaRPr lang="en-US"/>
        </a:p>
      </dgm:t>
    </dgm:pt>
    <dgm:pt modelId="{C7ACE727-27DD-4A65-BCCC-4782C5AF04F8}" type="pres">
      <dgm:prSet presAssocID="{DBB610AF-2E61-47F5-9F7D-9DCF4EFD0127}" presName="composite" presStyleCnt="0"/>
      <dgm:spPr/>
    </dgm:pt>
    <dgm:pt modelId="{ACCEE672-1888-468C-8B0B-E55B7E0470B0}" type="pres">
      <dgm:prSet presAssocID="{DBB610AF-2E61-47F5-9F7D-9DCF4EFD0127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F6E53-E882-43A9-B67A-F07FAC1EFE48}" type="pres">
      <dgm:prSet presAssocID="{DBB610AF-2E61-47F5-9F7D-9DCF4EFD0127}" presName="parSh" presStyleLbl="node1" presStyleIdx="1" presStyleCnt="5" custLinFactNeighborX="-2554" custLinFactNeighborY="-8721"/>
      <dgm:spPr/>
      <dgm:t>
        <a:bodyPr/>
        <a:lstStyle/>
        <a:p>
          <a:endParaRPr lang="en-US"/>
        </a:p>
      </dgm:t>
    </dgm:pt>
    <dgm:pt modelId="{CA576D12-EADB-4442-BF5A-C66817C0F4F4}" type="pres">
      <dgm:prSet presAssocID="{DBB610AF-2E61-47F5-9F7D-9DCF4EFD0127}" presName="desTx" presStyleLbl="fgAcc1" presStyleIdx="1" presStyleCnt="5" custScaleX="107112" custScaleY="98872" custLinFactNeighborX="1140" custLinFactNeighborY="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51A35-60DB-4323-A1A5-4D77374A9B86}" type="pres">
      <dgm:prSet presAssocID="{2D844461-6898-4A33-BCAA-9B8C51F94108}" presName="sibTrans" presStyleLbl="sibTrans2D1" presStyleIdx="1" presStyleCnt="4"/>
      <dgm:spPr/>
      <dgm:t>
        <a:bodyPr/>
        <a:lstStyle/>
        <a:p>
          <a:endParaRPr lang="en-US"/>
        </a:p>
      </dgm:t>
    </dgm:pt>
    <dgm:pt modelId="{9C71051A-5E4D-45EB-89C3-220A5932154F}" type="pres">
      <dgm:prSet presAssocID="{2D844461-6898-4A33-BCAA-9B8C51F94108}" presName="connTx" presStyleLbl="sibTrans2D1" presStyleIdx="1" presStyleCnt="4"/>
      <dgm:spPr/>
      <dgm:t>
        <a:bodyPr/>
        <a:lstStyle/>
        <a:p>
          <a:endParaRPr lang="en-US"/>
        </a:p>
      </dgm:t>
    </dgm:pt>
    <dgm:pt modelId="{EBD631E6-0153-4841-B802-65A854D71259}" type="pres">
      <dgm:prSet presAssocID="{E7781653-71FA-4BF4-8129-C26D81526CE3}" presName="composite" presStyleCnt="0"/>
      <dgm:spPr/>
    </dgm:pt>
    <dgm:pt modelId="{D42CAE50-3A74-4AB3-8E70-D860FA5C424E}" type="pres">
      <dgm:prSet presAssocID="{E7781653-71FA-4BF4-8129-C26D81526CE3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9ACB4-095B-409A-B9A7-6BC04A323C35}" type="pres">
      <dgm:prSet presAssocID="{E7781653-71FA-4BF4-8129-C26D81526CE3}" presName="parSh" presStyleLbl="node1" presStyleIdx="2" presStyleCnt="5"/>
      <dgm:spPr/>
      <dgm:t>
        <a:bodyPr/>
        <a:lstStyle/>
        <a:p>
          <a:endParaRPr lang="en-US"/>
        </a:p>
      </dgm:t>
    </dgm:pt>
    <dgm:pt modelId="{59D240D0-3274-44FE-BA31-9F2508D3DF7A}" type="pres">
      <dgm:prSet presAssocID="{E7781653-71FA-4BF4-8129-C26D81526CE3}" presName="desTx" presStyleLbl="fgAcc1" presStyleIdx="2" presStyleCnt="5" custScaleX="118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CEB57-8BFB-47B0-893F-4D75B15601FC}" type="pres">
      <dgm:prSet presAssocID="{4F8074BC-04A7-4479-B0FF-459C332DB44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90404B7-CFBE-4502-82D4-BF52337C4C87}" type="pres">
      <dgm:prSet presAssocID="{4F8074BC-04A7-4479-B0FF-459C332DB442}" presName="connTx" presStyleLbl="sibTrans2D1" presStyleIdx="2" presStyleCnt="4"/>
      <dgm:spPr/>
      <dgm:t>
        <a:bodyPr/>
        <a:lstStyle/>
        <a:p>
          <a:endParaRPr lang="en-US"/>
        </a:p>
      </dgm:t>
    </dgm:pt>
    <dgm:pt modelId="{E64A7354-9E2E-453A-9E86-80E9CFAB2817}" type="pres">
      <dgm:prSet presAssocID="{2490EAFE-9BB5-496B-82A6-4D7F1166913D}" presName="composite" presStyleCnt="0"/>
      <dgm:spPr/>
    </dgm:pt>
    <dgm:pt modelId="{B7D9C54D-CEA7-42C3-8948-03D21F8CCEEB}" type="pres">
      <dgm:prSet presAssocID="{2490EAFE-9BB5-496B-82A6-4D7F1166913D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D9458-7997-4EBD-846C-2495C3D9B28F}" type="pres">
      <dgm:prSet presAssocID="{2490EAFE-9BB5-496B-82A6-4D7F1166913D}" presName="parSh" presStyleLbl="node1" presStyleIdx="3" presStyleCnt="5"/>
      <dgm:spPr/>
      <dgm:t>
        <a:bodyPr/>
        <a:lstStyle/>
        <a:p>
          <a:endParaRPr lang="en-US"/>
        </a:p>
      </dgm:t>
    </dgm:pt>
    <dgm:pt modelId="{2761830E-EB07-4CA6-B66B-FCCCDCA6BE4F}" type="pres">
      <dgm:prSet presAssocID="{2490EAFE-9BB5-496B-82A6-4D7F1166913D}" presName="desTx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46EBD-9471-48B9-9C50-798955538B03}" type="pres">
      <dgm:prSet presAssocID="{C78619AF-CA59-44BB-90A5-F483114CE23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FE127EB3-8FD2-4A7D-B20A-BF78156E1C2A}" type="pres">
      <dgm:prSet presAssocID="{C78619AF-CA59-44BB-90A5-F483114CE236}" presName="connTx" presStyleLbl="sibTrans2D1" presStyleIdx="3" presStyleCnt="4"/>
      <dgm:spPr/>
      <dgm:t>
        <a:bodyPr/>
        <a:lstStyle/>
        <a:p>
          <a:endParaRPr lang="en-US"/>
        </a:p>
      </dgm:t>
    </dgm:pt>
    <dgm:pt modelId="{5FA06B0A-3E97-44CE-B25D-8BDE37EC5C76}" type="pres">
      <dgm:prSet presAssocID="{08AC0808-293B-4C7B-B8DF-B93016DA5E47}" presName="composite" presStyleCnt="0"/>
      <dgm:spPr/>
    </dgm:pt>
    <dgm:pt modelId="{C7FA31FB-8828-42B5-BBF4-B45A0D4C86D0}" type="pres">
      <dgm:prSet presAssocID="{08AC0808-293B-4C7B-B8DF-B93016DA5E47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E74BD-8860-4A31-9F5E-C70880835A8B}" type="pres">
      <dgm:prSet presAssocID="{08AC0808-293B-4C7B-B8DF-B93016DA5E47}" presName="parSh" presStyleLbl="node1" presStyleIdx="4" presStyleCnt="5"/>
      <dgm:spPr/>
      <dgm:t>
        <a:bodyPr/>
        <a:lstStyle/>
        <a:p>
          <a:endParaRPr lang="en-US"/>
        </a:p>
      </dgm:t>
    </dgm:pt>
    <dgm:pt modelId="{4D50702D-3E29-4536-A29C-5F74716944A9}" type="pres">
      <dgm:prSet presAssocID="{08AC0808-293B-4C7B-B8DF-B93016DA5E47}" presName="desTx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90949E-F398-4E68-AB58-86F7CF096FEC}" srcId="{AA5D0E2E-7ACE-4470-98C3-12FBBD06CD83}" destId="{DBB610AF-2E61-47F5-9F7D-9DCF4EFD0127}" srcOrd="1" destOrd="0" parTransId="{2B8E0EF9-1EDE-438F-AFB7-E28074E7851B}" sibTransId="{2D844461-6898-4A33-BCAA-9B8C51F94108}"/>
    <dgm:cxn modelId="{8C30184B-89BB-40E1-94EF-A1FAECCF98EC}" type="presOf" srcId="{2490EAFE-9BB5-496B-82A6-4D7F1166913D}" destId="{B7D9C54D-CEA7-42C3-8948-03D21F8CCEEB}" srcOrd="0" destOrd="0" presId="urn:microsoft.com/office/officeart/2005/8/layout/process3"/>
    <dgm:cxn modelId="{4A13F1BD-0D40-4413-A81F-83A22093344C}" type="presOf" srcId="{DEB5FED6-57EE-4342-8A81-0855E2B72A2C}" destId="{59D240D0-3274-44FE-BA31-9F2508D3DF7A}" srcOrd="0" destOrd="0" presId="urn:microsoft.com/office/officeart/2005/8/layout/process3"/>
    <dgm:cxn modelId="{C9889FCD-99CA-4678-8ECE-636E9D11EEF5}" type="presOf" srcId="{E7781653-71FA-4BF4-8129-C26D81526CE3}" destId="{D42CAE50-3A74-4AB3-8E70-D860FA5C424E}" srcOrd="0" destOrd="0" presId="urn:microsoft.com/office/officeart/2005/8/layout/process3"/>
    <dgm:cxn modelId="{E81C2BEB-CC72-4B5C-8419-156473CEC9E1}" srcId="{348009E9-1BC2-4A10-B22F-D592913E5E95}" destId="{E098BE9D-F0CE-40E1-BEC0-823655F3E990}" srcOrd="0" destOrd="0" parTransId="{DBAF0D58-16FF-4CEA-B823-C61CC17ACE12}" sibTransId="{558E70A2-071E-4BA0-9E3F-7768E511265F}"/>
    <dgm:cxn modelId="{5826C6B7-A2AC-4F17-BCA5-3D9E8A552968}" srcId="{08AC0808-293B-4C7B-B8DF-B93016DA5E47}" destId="{454EDDAF-1448-4AB9-8626-303B5BE77BEB}" srcOrd="2" destOrd="0" parTransId="{CAC1FD93-E6E9-4C7A-9125-7F813A1D618C}" sibTransId="{24C45F31-0B48-47E7-9390-9CEA8449C4CE}"/>
    <dgm:cxn modelId="{E0B33A82-E612-44E8-8469-4902EA307532}" srcId="{E7781653-71FA-4BF4-8129-C26D81526CE3}" destId="{EB918B9A-ED92-4A81-9632-A0B5DE869CB4}" srcOrd="1" destOrd="0" parTransId="{F9B44C30-5A4C-4F1A-9F36-0518F56ACF73}" sibTransId="{D56F145E-0ACF-4E10-BA6C-EC5943C6EBBD}"/>
    <dgm:cxn modelId="{B4E43820-56C5-4432-835F-ADBFE3B622DB}" type="presOf" srcId="{C78619AF-CA59-44BB-90A5-F483114CE236}" destId="{52546EBD-9471-48B9-9C50-798955538B03}" srcOrd="0" destOrd="0" presId="urn:microsoft.com/office/officeart/2005/8/layout/process3"/>
    <dgm:cxn modelId="{EDF84DCE-A7F2-4E20-9D77-D49C08993436}" type="presOf" srcId="{E098BE9D-F0CE-40E1-BEC0-823655F3E990}" destId="{39AC1962-7D42-49F7-A7A3-F90FB8E94FB8}" srcOrd="0" destOrd="0" presId="urn:microsoft.com/office/officeart/2005/8/layout/process3"/>
    <dgm:cxn modelId="{0F3E1905-4169-4BFB-B65E-086EEC3C4898}" type="presOf" srcId="{EE91E956-0A00-4997-BE24-9E36E5FB2815}" destId="{FF26E1C6-9C24-40E1-A105-8CCD436E21C5}" srcOrd="0" destOrd="0" presId="urn:microsoft.com/office/officeart/2005/8/layout/process3"/>
    <dgm:cxn modelId="{BFB60013-BD75-4CFC-980A-36EE8991766D}" type="presOf" srcId="{089D8154-21CC-4A08-A788-2A54E6E22E07}" destId="{2761830E-EB07-4CA6-B66B-FCCCDCA6BE4F}" srcOrd="0" destOrd="2" presId="urn:microsoft.com/office/officeart/2005/8/layout/process3"/>
    <dgm:cxn modelId="{6D482F67-086D-4C0B-8970-B93ACB8670F5}" srcId="{08AC0808-293B-4C7B-B8DF-B93016DA5E47}" destId="{ED378F74-4B24-4C26-8EA2-4A71983404C7}" srcOrd="0" destOrd="0" parTransId="{A6BB349D-624F-4528-ABD6-DA7668665193}" sibTransId="{B1BDCB78-0798-40BC-97A3-F6D003F94C1F}"/>
    <dgm:cxn modelId="{113461CA-132F-487F-98CF-C93DD78DDCAC}" type="presOf" srcId="{C78619AF-CA59-44BB-90A5-F483114CE236}" destId="{FE127EB3-8FD2-4A7D-B20A-BF78156E1C2A}" srcOrd="1" destOrd="0" presId="urn:microsoft.com/office/officeart/2005/8/layout/process3"/>
    <dgm:cxn modelId="{E2FB8BBD-7B63-4770-959B-F7F7A02A66BB}" type="presOf" srcId="{348009E9-1BC2-4A10-B22F-D592913E5E95}" destId="{37957000-66F9-4D3A-8E24-2E24136D45DB}" srcOrd="0" destOrd="0" presId="urn:microsoft.com/office/officeart/2005/8/layout/process3"/>
    <dgm:cxn modelId="{868F501A-9331-46D7-AC92-F7FCBAA061CC}" srcId="{2490EAFE-9BB5-496B-82A6-4D7F1166913D}" destId="{089D8154-21CC-4A08-A788-2A54E6E22E07}" srcOrd="2" destOrd="0" parTransId="{DA56C279-BBF5-4D47-9F70-DB70DC888BD9}" sibTransId="{0B6617B6-1B56-47DF-8166-33E241F965B7}"/>
    <dgm:cxn modelId="{FA2852C3-8022-474F-9E5B-47C6D0BEFBA2}" type="presOf" srcId="{348009E9-1BC2-4A10-B22F-D592913E5E95}" destId="{461435A0-AA09-4A67-B38D-C15E37C6F3D8}" srcOrd="1" destOrd="0" presId="urn:microsoft.com/office/officeart/2005/8/layout/process3"/>
    <dgm:cxn modelId="{E25947F2-B065-4DE4-B320-2352FA06288A}" srcId="{DBB610AF-2E61-47F5-9F7D-9DCF4EFD0127}" destId="{ACCE8B31-1B3A-4529-A705-6286B0B0AE0F}" srcOrd="0" destOrd="0" parTransId="{EB942129-F81D-402C-BEC8-CB57A4A2B40E}" sibTransId="{BCE8C27A-4D33-4644-B4F8-D338FC45D53B}"/>
    <dgm:cxn modelId="{BFB29EF4-17BD-4CCD-819D-42A47E367DAE}" type="presOf" srcId="{4F8074BC-04A7-4479-B0FF-459C332DB442}" destId="{D76CEB57-8BFB-47B0-893F-4D75B15601FC}" srcOrd="0" destOrd="0" presId="urn:microsoft.com/office/officeart/2005/8/layout/process3"/>
    <dgm:cxn modelId="{D9F25D08-3755-4AA2-AE60-3E4360D6B742}" type="presOf" srcId="{08AC0808-293B-4C7B-B8DF-B93016DA5E47}" destId="{C7FA31FB-8828-42B5-BBF4-B45A0D4C86D0}" srcOrd="0" destOrd="0" presId="urn:microsoft.com/office/officeart/2005/8/layout/process3"/>
    <dgm:cxn modelId="{E7DD0DCF-8BB9-4481-935E-42367FB1399B}" srcId="{08AC0808-293B-4C7B-B8DF-B93016DA5E47}" destId="{B1F65161-B8BF-4826-A82B-1CF7A15A5EFD}" srcOrd="1" destOrd="0" parTransId="{C6142BCF-CE22-4412-9091-0A0E4636799F}" sibTransId="{1AE9EA90-8588-466D-A4A7-A8E49600D3C4}"/>
    <dgm:cxn modelId="{7ACDC376-9299-4F2B-BEF5-3D2644919140}" type="presOf" srcId="{DBB610AF-2E61-47F5-9F7D-9DCF4EFD0127}" destId="{ACCEE672-1888-468C-8B0B-E55B7E0470B0}" srcOrd="0" destOrd="0" presId="urn:microsoft.com/office/officeart/2005/8/layout/process3"/>
    <dgm:cxn modelId="{7E40FD17-5EDD-4C33-9FC2-4903CCA9F19F}" type="presOf" srcId="{454EDDAF-1448-4AB9-8626-303B5BE77BEB}" destId="{4D50702D-3E29-4536-A29C-5F74716944A9}" srcOrd="0" destOrd="2" presId="urn:microsoft.com/office/officeart/2005/8/layout/process3"/>
    <dgm:cxn modelId="{9F80B2D5-2329-471B-802D-6BFD9CBDB78A}" srcId="{2490EAFE-9BB5-496B-82A6-4D7F1166913D}" destId="{3EF30BC1-BA36-4CF3-89B8-11A9CAAA9507}" srcOrd="0" destOrd="0" parTransId="{38116200-2C4B-47D6-9B8D-4ADBC1E988C4}" sibTransId="{E4D49937-5567-4C13-99A1-EBBAFD9BA8FC}"/>
    <dgm:cxn modelId="{0777490C-4602-4D86-BAE6-F7506CD87CD6}" srcId="{AA5D0E2E-7ACE-4470-98C3-12FBBD06CD83}" destId="{E7781653-71FA-4BF4-8129-C26D81526CE3}" srcOrd="2" destOrd="0" parTransId="{AFE2C271-B9F0-48E5-AA61-6542DACA0A21}" sibTransId="{4F8074BC-04A7-4479-B0FF-459C332DB442}"/>
    <dgm:cxn modelId="{85C83269-98F0-42F9-BE19-5E53DB943251}" type="presOf" srcId="{5D6B7C4C-4BFD-4994-B527-4294715BA02E}" destId="{2761830E-EB07-4CA6-B66B-FCCCDCA6BE4F}" srcOrd="0" destOrd="1" presId="urn:microsoft.com/office/officeart/2005/8/layout/process3"/>
    <dgm:cxn modelId="{C6492433-02FC-41CD-9661-697399A1C05F}" type="presOf" srcId="{08AC0808-293B-4C7B-B8DF-B93016DA5E47}" destId="{8FEE74BD-8860-4A31-9F5E-C70880835A8B}" srcOrd="1" destOrd="0" presId="urn:microsoft.com/office/officeart/2005/8/layout/process3"/>
    <dgm:cxn modelId="{AAB46460-EDDC-492E-A275-7B060A53DB67}" type="presOf" srcId="{4F8074BC-04A7-4479-B0FF-459C332DB442}" destId="{790404B7-CFBE-4502-82D4-BF52337C4C87}" srcOrd="1" destOrd="0" presId="urn:microsoft.com/office/officeart/2005/8/layout/process3"/>
    <dgm:cxn modelId="{4E1B7D8B-9036-4645-A287-CABC4EDC69C2}" type="presOf" srcId="{2490EAFE-9BB5-496B-82A6-4D7F1166913D}" destId="{DCCD9458-7997-4EBD-846C-2495C3D9B28F}" srcOrd="1" destOrd="0" presId="urn:microsoft.com/office/officeart/2005/8/layout/process3"/>
    <dgm:cxn modelId="{849F1266-7035-4C4F-B91E-1B4BFB6C9742}" srcId="{AA5D0E2E-7ACE-4470-98C3-12FBBD06CD83}" destId="{2490EAFE-9BB5-496B-82A6-4D7F1166913D}" srcOrd="3" destOrd="0" parTransId="{F6D8919A-1E50-45D3-8098-9293DD3229EF}" sibTransId="{C78619AF-CA59-44BB-90A5-F483114CE236}"/>
    <dgm:cxn modelId="{6BFE1CE8-1C33-474B-A24B-9103C515A8EC}" type="presOf" srcId="{EB918B9A-ED92-4A81-9632-A0B5DE869CB4}" destId="{59D240D0-3274-44FE-BA31-9F2508D3DF7A}" srcOrd="0" destOrd="1" presId="urn:microsoft.com/office/officeart/2005/8/layout/process3"/>
    <dgm:cxn modelId="{A1B362D0-3B59-4D14-9E8C-274FB530913A}" type="presOf" srcId="{DBB610AF-2E61-47F5-9F7D-9DCF4EFD0127}" destId="{E2EF6E53-E882-43A9-B67A-F07FAC1EFE48}" srcOrd="1" destOrd="0" presId="urn:microsoft.com/office/officeart/2005/8/layout/process3"/>
    <dgm:cxn modelId="{64CAA96B-C34B-4013-97A8-3590ECA434BF}" type="presOf" srcId="{EE91E956-0A00-4997-BE24-9E36E5FB2815}" destId="{26B4110B-46D0-4186-80A6-E381EEAD47F4}" srcOrd="1" destOrd="0" presId="urn:microsoft.com/office/officeart/2005/8/layout/process3"/>
    <dgm:cxn modelId="{44BE5C84-5FFF-4D60-9E13-533C3237D4FC}" type="presOf" srcId="{ACCE8B31-1B3A-4529-A705-6286B0B0AE0F}" destId="{CA576D12-EADB-4442-BF5A-C66817C0F4F4}" srcOrd="0" destOrd="0" presId="urn:microsoft.com/office/officeart/2005/8/layout/process3"/>
    <dgm:cxn modelId="{4BDF83DA-CDD3-4844-BD67-B50CA8396AE1}" srcId="{AA5D0E2E-7ACE-4470-98C3-12FBBD06CD83}" destId="{348009E9-1BC2-4A10-B22F-D592913E5E95}" srcOrd="0" destOrd="0" parTransId="{BEED680B-8BA0-480C-8178-C4C974BA2796}" sibTransId="{EE91E956-0A00-4997-BE24-9E36E5FB2815}"/>
    <dgm:cxn modelId="{6B81673F-3703-4B0D-8055-6FC13D03BD11}" type="presOf" srcId="{2D844461-6898-4A33-BCAA-9B8C51F94108}" destId="{AA251A35-60DB-4323-A1A5-4D77374A9B86}" srcOrd="0" destOrd="0" presId="urn:microsoft.com/office/officeart/2005/8/layout/process3"/>
    <dgm:cxn modelId="{6E224CE7-1259-47A3-A361-D2D532C86DF3}" type="presOf" srcId="{E7781653-71FA-4BF4-8129-C26D81526CE3}" destId="{22C9ACB4-095B-409A-B9A7-6BC04A323C35}" srcOrd="1" destOrd="0" presId="urn:microsoft.com/office/officeart/2005/8/layout/process3"/>
    <dgm:cxn modelId="{8F6572E4-8C66-4515-AECF-C768CA83E89A}" type="presOf" srcId="{B1F65161-B8BF-4826-A82B-1CF7A15A5EFD}" destId="{4D50702D-3E29-4536-A29C-5F74716944A9}" srcOrd="0" destOrd="1" presId="urn:microsoft.com/office/officeart/2005/8/layout/process3"/>
    <dgm:cxn modelId="{7A938350-97D2-4D92-8FA8-EAB200A58F69}" srcId="{E7781653-71FA-4BF4-8129-C26D81526CE3}" destId="{DEB5FED6-57EE-4342-8A81-0855E2B72A2C}" srcOrd="0" destOrd="0" parTransId="{BEDB8D00-DBBD-48D8-803D-2FA388735256}" sibTransId="{1348567C-85D6-4C69-B377-F9C83417FD75}"/>
    <dgm:cxn modelId="{82824A0C-928D-41CB-9CD1-6FA921434B89}" srcId="{2490EAFE-9BB5-496B-82A6-4D7F1166913D}" destId="{5D6B7C4C-4BFD-4994-B527-4294715BA02E}" srcOrd="1" destOrd="0" parTransId="{57E32CE0-4807-4931-BB06-5B4C52C53FC6}" sibTransId="{B8F05B1D-BA5B-4409-A626-DFD466F99BED}"/>
    <dgm:cxn modelId="{5EEC626C-E165-4000-B2BB-F2600D55BDC2}" type="presOf" srcId="{ED378F74-4B24-4C26-8EA2-4A71983404C7}" destId="{4D50702D-3E29-4536-A29C-5F74716944A9}" srcOrd="0" destOrd="0" presId="urn:microsoft.com/office/officeart/2005/8/layout/process3"/>
    <dgm:cxn modelId="{997555B7-0BE1-4A6D-8205-1BA70C73E12B}" type="presOf" srcId="{2D844461-6898-4A33-BCAA-9B8C51F94108}" destId="{9C71051A-5E4D-45EB-89C3-220A5932154F}" srcOrd="1" destOrd="0" presId="urn:microsoft.com/office/officeart/2005/8/layout/process3"/>
    <dgm:cxn modelId="{C1575C7B-B956-45F4-90DE-B1376D7FDBBE}" srcId="{AA5D0E2E-7ACE-4470-98C3-12FBBD06CD83}" destId="{08AC0808-293B-4C7B-B8DF-B93016DA5E47}" srcOrd="4" destOrd="0" parTransId="{69068C0F-BDB5-48BF-88F9-2B727E7E783B}" sibTransId="{09934215-7D5C-4EAF-BEDD-1C848F6B82C5}"/>
    <dgm:cxn modelId="{28DE0395-7829-4B02-B063-466FE3FEAF5F}" type="presOf" srcId="{3EF30BC1-BA36-4CF3-89B8-11A9CAAA9507}" destId="{2761830E-EB07-4CA6-B66B-FCCCDCA6BE4F}" srcOrd="0" destOrd="0" presId="urn:microsoft.com/office/officeart/2005/8/layout/process3"/>
    <dgm:cxn modelId="{668A1977-CF2C-449E-A5A6-5F8EBC8AFFA7}" type="presOf" srcId="{AA5D0E2E-7ACE-4470-98C3-12FBBD06CD83}" destId="{CB94DD6F-F0E1-499F-B8FA-69DBDC1838B0}" srcOrd="0" destOrd="0" presId="urn:microsoft.com/office/officeart/2005/8/layout/process3"/>
    <dgm:cxn modelId="{0F87E2E0-4780-44D8-AE88-24555BD69560}" type="presParOf" srcId="{CB94DD6F-F0E1-499F-B8FA-69DBDC1838B0}" destId="{76F7B8AE-F31A-4C5E-BDE3-BC7DD3CB362B}" srcOrd="0" destOrd="0" presId="urn:microsoft.com/office/officeart/2005/8/layout/process3"/>
    <dgm:cxn modelId="{11E093A0-7B37-442B-82EC-BF9F858EAFFD}" type="presParOf" srcId="{76F7B8AE-F31A-4C5E-BDE3-BC7DD3CB362B}" destId="{37957000-66F9-4D3A-8E24-2E24136D45DB}" srcOrd="0" destOrd="0" presId="urn:microsoft.com/office/officeart/2005/8/layout/process3"/>
    <dgm:cxn modelId="{BC19B054-0E51-4F68-872C-B7702C37BA0E}" type="presParOf" srcId="{76F7B8AE-F31A-4C5E-BDE3-BC7DD3CB362B}" destId="{461435A0-AA09-4A67-B38D-C15E37C6F3D8}" srcOrd="1" destOrd="0" presId="urn:microsoft.com/office/officeart/2005/8/layout/process3"/>
    <dgm:cxn modelId="{CBD7D2E1-4EFF-4DB0-B071-D2106D5F0418}" type="presParOf" srcId="{76F7B8AE-F31A-4C5E-BDE3-BC7DD3CB362B}" destId="{39AC1962-7D42-49F7-A7A3-F90FB8E94FB8}" srcOrd="2" destOrd="0" presId="urn:microsoft.com/office/officeart/2005/8/layout/process3"/>
    <dgm:cxn modelId="{2179C0B1-2695-4908-9126-57D84661C0DE}" type="presParOf" srcId="{CB94DD6F-F0E1-499F-B8FA-69DBDC1838B0}" destId="{FF26E1C6-9C24-40E1-A105-8CCD436E21C5}" srcOrd="1" destOrd="0" presId="urn:microsoft.com/office/officeart/2005/8/layout/process3"/>
    <dgm:cxn modelId="{FB1ADF72-F2EF-4284-8F88-1FFF4B301DDB}" type="presParOf" srcId="{FF26E1C6-9C24-40E1-A105-8CCD436E21C5}" destId="{26B4110B-46D0-4186-80A6-E381EEAD47F4}" srcOrd="0" destOrd="0" presId="urn:microsoft.com/office/officeart/2005/8/layout/process3"/>
    <dgm:cxn modelId="{9B458999-AF46-4814-90C0-D381EF80DF7C}" type="presParOf" srcId="{CB94DD6F-F0E1-499F-B8FA-69DBDC1838B0}" destId="{C7ACE727-27DD-4A65-BCCC-4782C5AF04F8}" srcOrd="2" destOrd="0" presId="urn:microsoft.com/office/officeart/2005/8/layout/process3"/>
    <dgm:cxn modelId="{DEBD8566-A38D-4D00-9E5F-7B2E36C212C0}" type="presParOf" srcId="{C7ACE727-27DD-4A65-BCCC-4782C5AF04F8}" destId="{ACCEE672-1888-468C-8B0B-E55B7E0470B0}" srcOrd="0" destOrd="0" presId="urn:microsoft.com/office/officeart/2005/8/layout/process3"/>
    <dgm:cxn modelId="{B5AFB1D3-FA2C-407B-A219-F41288FE0B7E}" type="presParOf" srcId="{C7ACE727-27DD-4A65-BCCC-4782C5AF04F8}" destId="{E2EF6E53-E882-43A9-B67A-F07FAC1EFE48}" srcOrd="1" destOrd="0" presId="urn:microsoft.com/office/officeart/2005/8/layout/process3"/>
    <dgm:cxn modelId="{8A2AFC60-00FD-4BBC-91FA-CA429453B3E8}" type="presParOf" srcId="{C7ACE727-27DD-4A65-BCCC-4782C5AF04F8}" destId="{CA576D12-EADB-4442-BF5A-C66817C0F4F4}" srcOrd="2" destOrd="0" presId="urn:microsoft.com/office/officeart/2005/8/layout/process3"/>
    <dgm:cxn modelId="{C2A05686-B4E2-4657-A4E9-BD403DAFD079}" type="presParOf" srcId="{CB94DD6F-F0E1-499F-B8FA-69DBDC1838B0}" destId="{AA251A35-60DB-4323-A1A5-4D77374A9B86}" srcOrd="3" destOrd="0" presId="urn:microsoft.com/office/officeart/2005/8/layout/process3"/>
    <dgm:cxn modelId="{67CC7F2F-30BF-42EF-9DD3-ADB80FE37C63}" type="presParOf" srcId="{AA251A35-60DB-4323-A1A5-4D77374A9B86}" destId="{9C71051A-5E4D-45EB-89C3-220A5932154F}" srcOrd="0" destOrd="0" presId="urn:microsoft.com/office/officeart/2005/8/layout/process3"/>
    <dgm:cxn modelId="{508AFB0D-6C6F-4838-B33C-2E4158A2F74E}" type="presParOf" srcId="{CB94DD6F-F0E1-499F-B8FA-69DBDC1838B0}" destId="{EBD631E6-0153-4841-B802-65A854D71259}" srcOrd="4" destOrd="0" presId="urn:microsoft.com/office/officeart/2005/8/layout/process3"/>
    <dgm:cxn modelId="{FE47433A-A343-4431-8B36-E2253E4FBEA9}" type="presParOf" srcId="{EBD631E6-0153-4841-B802-65A854D71259}" destId="{D42CAE50-3A74-4AB3-8E70-D860FA5C424E}" srcOrd="0" destOrd="0" presId="urn:microsoft.com/office/officeart/2005/8/layout/process3"/>
    <dgm:cxn modelId="{10562B5D-D2D7-4EB2-9717-A8C7F1BE419D}" type="presParOf" srcId="{EBD631E6-0153-4841-B802-65A854D71259}" destId="{22C9ACB4-095B-409A-B9A7-6BC04A323C35}" srcOrd="1" destOrd="0" presId="urn:microsoft.com/office/officeart/2005/8/layout/process3"/>
    <dgm:cxn modelId="{9EB1BE8B-CF47-4377-95F6-FAF5E0831B26}" type="presParOf" srcId="{EBD631E6-0153-4841-B802-65A854D71259}" destId="{59D240D0-3274-44FE-BA31-9F2508D3DF7A}" srcOrd="2" destOrd="0" presId="urn:microsoft.com/office/officeart/2005/8/layout/process3"/>
    <dgm:cxn modelId="{8CB6B5E3-E913-4918-AD2E-69F4B17DDBD7}" type="presParOf" srcId="{CB94DD6F-F0E1-499F-B8FA-69DBDC1838B0}" destId="{D76CEB57-8BFB-47B0-893F-4D75B15601FC}" srcOrd="5" destOrd="0" presId="urn:microsoft.com/office/officeart/2005/8/layout/process3"/>
    <dgm:cxn modelId="{0E3072CB-0EF8-4C41-A4A6-F47F38034D29}" type="presParOf" srcId="{D76CEB57-8BFB-47B0-893F-4D75B15601FC}" destId="{790404B7-CFBE-4502-82D4-BF52337C4C87}" srcOrd="0" destOrd="0" presId="urn:microsoft.com/office/officeart/2005/8/layout/process3"/>
    <dgm:cxn modelId="{38F0542E-2132-46F1-B399-114B77251B9A}" type="presParOf" srcId="{CB94DD6F-F0E1-499F-B8FA-69DBDC1838B0}" destId="{E64A7354-9E2E-453A-9E86-80E9CFAB2817}" srcOrd="6" destOrd="0" presId="urn:microsoft.com/office/officeart/2005/8/layout/process3"/>
    <dgm:cxn modelId="{22792EE9-2D4F-4541-BBC7-9C7B72701E53}" type="presParOf" srcId="{E64A7354-9E2E-453A-9E86-80E9CFAB2817}" destId="{B7D9C54D-CEA7-42C3-8948-03D21F8CCEEB}" srcOrd="0" destOrd="0" presId="urn:microsoft.com/office/officeart/2005/8/layout/process3"/>
    <dgm:cxn modelId="{72D8ADAA-CA47-49CB-B5BC-24D763599C50}" type="presParOf" srcId="{E64A7354-9E2E-453A-9E86-80E9CFAB2817}" destId="{DCCD9458-7997-4EBD-846C-2495C3D9B28F}" srcOrd="1" destOrd="0" presId="urn:microsoft.com/office/officeart/2005/8/layout/process3"/>
    <dgm:cxn modelId="{2EA74411-ADA2-4BAA-AF36-C81D03FA83A7}" type="presParOf" srcId="{E64A7354-9E2E-453A-9E86-80E9CFAB2817}" destId="{2761830E-EB07-4CA6-B66B-FCCCDCA6BE4F}" srcOrd="2" destOrd="0" presId="urn:microsoft.com/office/officeart/2005/8/layout/process3"/>
    <dgm:cxn modelId="{C7C0A4FB-BF4A-4252-B0F7-A2965F5C9F45}" type="presParOf" srcId="{CB94DD6F-F0E1-499F-B8FA-69DBDC1838B0}" destId="{52546EBD-9471-48B9-9C50-798955538B03}" srcOrd="7" destOrd="0" presId="urn:microsoft.com/office/officeart/2005/8/layout/process3"/>
    <dgm:cxn modelId="{F6882891-1044-41F8-8918-795240ED4F72}" type="presParOf" srcId="{52546EBD-9471-48B9-9C50-798955538B03}" destId="{FE127EB3-8FD2-4A7D-B20A-BF78156E1C2A}" srcOrd="0" destOrd="0" presId="urn:microsoft.com/office/officeart/2005/8/layout/process3"/>
    <dgm:cxn modelId="{D34EE9A9-A1A6-4899-B0EB-05C939C274B4}" type="presParOf" srcId="{CB94DD6F-F0E1-499F-B8FA-69DBDC1838B0}" destId="{5FA06B0A-3E97-44CE-B25D-8BDE37EC5C76}" srcOrd="8" destOrd="0" presId="urn:microsoft.com/office/officeart/2005/8/layout/process3"/>
    <dgm:cxn modelId="{1E79AE7A-FDA2-4A6E-85A7-19A2B8E8D22A}" type="presParOf" srcId="{5FA06B0A-3E97-44CE-B25D-8BDE37EC5C76}" destId="{C7FA31FB-8828-42B5-BBF4-B45A0D4C86D0}" srcOrd="0" destOrd="0" presId="urn:microsoft.com/office/officeart/2005/8/layout/process3"/>
    <dgm:cxn modelId="{119C1129-A498-4CE9-A44A-867CA175784D}" type="presParOf" srcId="{5FA06B0A-3E97-44CE-B25D-8BDE37EC5C76}" destId="{8FEE74BD-8860-4A31-9F5E-C70880835A8B}" srcOrd="1" destOrd="0" presId="urn:microsoft.com/office/officeart/2005/8/layout/process3"/>
    <dgm:cxn modelId="{A2C53CCC-2B9F-4DAA-B705-2804E0AB11F2}" type="presParOf" srcId="{5FA06B0A-3E97-44CE-B25D-8BDE37EC5C76}" destId="{4D50702D-3E29-4536-A29C-5F74716944A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435A0-AA09-4A67-B38D-C15E37C6F3D8}">
      <dsp:nvSpPr>
        <dsp:cNvPr id="0" name=""/>
        <dsp:cNvSpPr/>
      </dsp:nvSpPr>
      <dsp:spPr>
        <a:xfrm>
          <a:off x="10638" y="576537"/>
          <a:ext cx="1108624" cy="440912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Step 1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10638" y="576537"/>
        <a:ext cx="1108624" cy="293941"/>
      </dsp:txXfrm>
    </dsp:sp>
    <dsp:sp modelId="{39AC1962-7D42-49F7-A7A3-F90FB8E94FB8}">
      <dsp:nvSpPr>
        <dsp:cNvPr id="0" name=""/>
        <dsp:cNvSpPr/>
      </dsp:nvSpPr>
      <dsp:spPr>
        <a:xfrm>
          <a:off x="237706" y="860365"/>
          <a:ext cx="1098025" cy="1915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tx1"/>
              </a:solidFill>
            </a:rPr>
            <a:t>Data Quality Task Force will review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69866" y="892525"/>
        <a:ext cx="1033705" cy="1851576"/>
      </dsp:txXfrm>
    </dsp:sp>
    <dsp:sp modelId="{FF26E1C6-9C24-40E1-A105-8CCD436E21C5}">
      <dsp:nvSpPr>
        <dsp:cNvPr id="0" name=""/>
        <dsp:cNvSpPr/>
      </dsp:nvSpPr>
      <dsp:spPr>
        <a:xfrm rot="21585041">
          <a:off x="1277596" y="581669"/>
          <a:ext cx="335673" cy="2760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1277596" y="637052"/>
        <a:ext cx="252869" cy="165609"/>
      </dsp:txXfrm>
    </dsp:sp>
    <dsp:sp modelId="{E2EF6E53-E882-43A9-B67A-F07FAC1EFE48}">
      <dsp:nvSpPr>
        <dsp:cNvPr id="0" name=""/>
        <dsp:cNvSpPr/>
      </dsp:nvSpPr>
      <dsp:spPr>
        <a:xfrm>
          <a:off x="1752603" y="568957"/>
          <a:ext cx="1108624" cy="440912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Step 2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1752603" y="568957"/>
        <a:ext cx="1108624" cy="293941"/>
      </dsp:txXfrm>
    </dsp:sp>
    <dsp:sp modelId="{CA576D12-EADB-4442-BF5A-C66817C0F4F4}">
      <dsp:nvSpPr>
        <dsp:cNvPr id="0" name=""/>
        <dsp:cNvSpPr/>
      </dsp:nvSpPr>
      <dsp:spPr>
        <a:xfrm>
          <a:off x="1981201" y="924179"/>
          <a:ext cx="1187469" cy="18335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tx1"/>
              </a:solidFill>
            </a:rPr>
            <a:t>DQTF many request more information or clarification from submitting party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015981" y="958959"/>
        <a:ext cx="1117909" cy="1764020"/>
      </dsp:txXfrm>
    </dsp:sp>
    <dsp:sp modelId="{AA251A35-60DB-4323-A1A5-4D77374A9B86}">
      <dsp:nvSpPr>
        <dsp:cNvPr id="0" name=""/>
        <dsp:cNvSpPr/>
      </dsp:nvSpPr>
      <dsp:spPr>
        <a:xfrm rot="42107">
          <a:off x="3046211" y="589378"/>
          <a:ext cx="392224" cy="2760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3046214" y="644074"/>
        <a:ext cx="309420" cy="165609"/>
      </dsp:txXfrm>
    </dsp:sp>
    <dsp:sp modelId="{22C9ACB4-095B-409A-B9A7-6BC04A323C35}">
      <dsp:nvSpPr>
        <dsp:cNvPr id="0" name=""/>
        <dsp:cNvSpPr/>
      </dsp:nvSpPr>
      <dsp:spPr>
        <a:xfrm>
          <a:off x="3601218" y="591601"/>
          <a:ext cx="1108624" cy="440912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Step 3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3601218" y="591601"/>
        <a:ext cx="1108624" cy="293941"/>
      </dsp:txXfrm>
    </dsp:sp>
    <dsp:sp modelId="{59D240D0-3274-44FE-BA31-9F2508D3DF7A}">
      <dsp:nvSpPr>
        <dsp:cNvPr id="0" name=""/>
        <dsp:cNvSpPr/>
      </dsp:nvSpPr>
      <dsp:spPr>
        <a:xfrm>
          <a:off x="3726991" y="885542"/>
          <a:ext cx="1311214" cy="1875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err="1" smtClean="0">
              <a:solidFill>
                <a:schemeClr val="tx1"/>
              </a:solidFill>
            </a:rPr>
            <a:t>Umler</a:t>
          </a:r>
          <a:r>
            <a:rPr lang="en-US" sz="1200" b="1" kern="1200" dirty="0" smtClean="0">
              <a:solidFill>
                <a:schemeClr val="tx1"/>
              </a:solidFill>
            </a:rPr>
            <a:t> Committee Review</a:t>
          </a:r>
          <a:endParaRPr lang="en-US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tx1"/>
              </a:solidFill>
            </a:rPr>
            <a:t>May return to DQTF for further clarification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3765395" y="923946"/>
        <a:ext cx="1234406" cy="1798848"/>
      </dsp:txXfrm>
    </dsp:sp>
    <dsp:sp modelId="{D76CEB57-8BFB-47B0-893F-4D75B15601FC}">
      <dsp:nvSpPr>
        <dsp:cNvPr id="0" name=""/>
        <dsp:cNvSpPr/>
      </dsp:nvSpPr>
      <dsp:spPr>
        <a:xfrm>
          <a:off x="4903230" y="600564"/>
          <a:ext cx="409980" cy="2760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4903230" y="655767"/>
        <a:ext cx="327176" cy="165609"/>
      </dsp:txXfrm>
    </dsp:sp>
    <dsp:sp modelId="{DCCD9458-7997-4EBD-846C-2495C3D9B28F}">
      <dsp:nvSpPr>
        <dsp:cNvPr id="0" name=""/>
        <dsp:cNvSpPr/>
      </dsp:nvSpPr>
      <dsp:spPr>
        <a:xfrm>
          <a:off x="5483391" y="591601"/>
          <a:ext cx="1108624" cy="440912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Step 4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5483391" y="591601"/>
        <a:ext cx="1108624" cy="293941"/>
      </dsp:txXfrm>
    </dsp:sp>
    <dsp:sp modelId="{2761830E-EB07-4CA6-B66B-FCCCDCA6BE4F}">
      <dsp:nvSpPr>
        <dsp:cNvPr id="0" name=""/>
        <dsp:cNvSpPr/>
      </dsp:nvSpPr>
      <dsp:spPr>
        <a:xfrm>
          <a:off x="5710459" y="885542"/>
          <a:ext cx="1108624" cy="1875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err="1" smtClean="0">
              <a:solidFill>
                <a:schemeClr val="tx1"/>
              </a:solidFill>
            </a:rPr>
            <a:t>Umler</a:t>
          </a:r>
          <a:r>
            <a:rPr lang="en-US" sz="1200" b="1" kern="1200" dirty="0" smtClean="0">
              <a:solidFill>
                <a:schemeClr val="tx1"/>
              </a:solidFill>
            </a:rPr>
            <a:t> Committee will assign priority level </a:t>
          </a:r>
          <a:endParaRPr lang="en-US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err="1" smtClean="0">
              <a:solidFill>
                <a:schemeClr val="tx1"/>
              </a:solidFill>
            </a:rPr>
            <a:t>Railinc</a:t>
          </a:r>
          <a:r>
            <a:rPr lang="en-US" sz="1200" b="1" kern="1200" dirty="0" smtClean="0">
              <a:solidFill>
                <a:schemeClr val="tx1"/>
              </a:solidFill>
            </a:rPr>
            <a:t> will assign difficulty level</a:t>
          </a:r>
          <a:endParaRPr lang="en-US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1" kern="1200" dirty="0">
            <a:solidFill>
              <a:schemeClr val="tx1"/>
            </a:solidFill>
          </a:endParaRPr>
        </a:p>
      </dsp:txBody>
      <dsp:txXfrm>
        <a:off x="5742929" y="918012"/>
        <a:ext cx="1043684" cy="1810716"/>
      </dsp:txXfrm>
    </dsp:sp>
    <dsp:sp modelId="{52546EBD-9471-48B9-9C50-798955538B03}">
      <dsp:nvSpPr>
        <dsp:cNvPr id="0" name=""/>
        <dsp:cNvSpPr/>
      </dsp:nvSpPr>
      <dsp:spPr>
        <a:xfrm>
          <a:off x="6760079" y="600564"/>
          <a:ext cx="356294" cy="2760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6760079" y="655767"/>
        <a:ext cx="273490" cy="165609"/>
      </dsp:txXfrm>
    </dsp:sp>
    <dsp:sp modelId="{8FEE74BD-8860-4A31-9F5E-C70880835A8B}">
      <dsp:nvSpPr>
        <dsp:cNvPr id="0" name=""/>
        <dsp:cNvSpPr/>
      </dsp:nvSpPr>
      <dsp:spPr>
        <a:xfrm>
          <a:off x="7264269" y="591601"/>
          <a:ext cx="1108624" cy="440912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Step 5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7264269" y="591601"/>
        <a:ext cx="1108624" cy="293941"/>
      </dsp:txXfrm>
    </dsp:sp>
    <dsp:sp modelId="{4D50702D-3E29-4536-A29C-5F74716944A9}">
      <dsp:nvSpPr>
        <dsp:cNvPr id="0" name=""/>
        <dsp:cNvSpPr/>
      </dsp:nvSpPr>
      <dsp:spPr>
        <a:xfrm>
          <a:off x="7491337" y="885542"/>
          <a:ext cx="1108624" cy="1875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baseline="0" dirty="0" smtClean="0">
              <a:solidFill>
                <a:schemeClr val="tx1"/>
              </a:solidFill>
            </a:rPr>
            <a:t>Assigned to </a:t>
          </a:r>
          <a:r>
            <a:rPr lang="en-US" sz="1200" b="1" kern="1200" baseline="0" dirty="0" err="1" smtClean="0">
              <a:solidFill>
                <a:schemeClr val="tx1"/>
              </a:solidFill>
            </a:rPr>
            <a:t>Umler</a:t>
          </a:r>
          <a:r>
            <a:rPr lang="en-US" sz="1200" b="1" kern="1200" baseline="0" dirty="0" smtClean="0">
              <a:solidFill>
                <a:schemeClr val="tx1"/>
              </a:solidFill>
            </a:rPr>
            <a:t> Release</a:t>
          </a:r>
          <a:endParaRPr lang="en-US" sz="1200" b="1" kern="1200" baseline="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baseline="0" dirty="0" smtClean="0">
              <a:solidFill>
                <a:schemeClr val="tx1"/>
              </a:solidFill>
            </a:rPr>
            <a:t>Manuals updated</a:t>
          </a:r>
          <a:endParaRPr lang="en-US" sz="1200" b="1" kern="1200" baseline="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baseline="0" dirty="0" smtClean="0">
              <a:solidFill>
                <a:schemeClr val="tx1"/>
              </a:solidFill>
            </a:rPr>
            <a:t>Business Rules updated</a:t>
          </a:r>
          <a:endParaRPr lang="en-US" sz="1200" b="1" kern="1200" baseline="0" dirty="0">
            <a:solidFill>
              <a:schemeClr val="tx1"/>
            </a:solidFill>
          </a:endParaRPr>
        </a:p>
      </dsp:txBody>
      <dsp:txXfrm>
        <a:off x="7523807" y="918012"/>
        <a:ext cx="1043684" cy="1810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0" rIns="91320" bIns="45660" numCol="1" anchor="t" anchorCtr="0" compatLnSpc="1">
            <a:prstTxWarp prst="textNoShape">
              <a:avLst/>
            </a:prstTxWarp>
          </a:bodyPr>
          <a:lstStyle>
            <a:lvl1pPr defTabSz="912813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0" rIns="91320" bIns="4566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0" rIns="91320" bIns="45660" numCol="1" anchor="b" anchorCtr="0" compatLnSpc="1">
            <a:prstTxWarp prst="textNoShape">
              <a:avLst/>
            </a:prstTxWarp>
          </a:bodyPr>
          <a:lstStyle>
            <a:lvl1pPr defTabSz="912813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0" rIns="91320" bIns="4566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E6151F3-3F9F-461C-B59A-1AB60F7B8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5" tIns="46568" rIns="93135" bIns="46568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5" tIns="46568" rIns="93135" bIns="46568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4838"/>
            <a:ext cx="56102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5" tIns="46568" rIns="93135" bIns="465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5" tIns="46568" rIns="93135" bIns="46568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5" tIns="46568" rIns="93135" bIns="4656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F745137-BB52-49D0-80A7-130C182F8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54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AB1A2A-CC37-427F-9FC5-44BE8347453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AC5237-7574-431C-9B23-93CCF6A4D2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Default values are listed.  Hold Control key, click on ones you want to add/remove</a:t>
            </a:r>
            <a:r>
              <a:rPr lang="en-US" baseline="0" dirty="0" smtClean="0"/>
              <a:t> and click on arrow.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AC5237-7574-431C-9B23-93CCF6A4D2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AC5237-7574-431C-9B23-93CCF6A4D2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AC5237-7574-431C-9B23-93CCF6A4D25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</a:rPr>
              <a:t> Star Code</a:t>
            </a:r>
            <a:r>
              <a:rPr lang="en-US" altLang="en-US" baseline="0" dirty="0" smtClean="0">
                <a:latin typeface="Arial" pitchFamily="34" charset="0"/>
              </a:rPr>
              <a:t> </a:t>
            </a: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089731-C87B-428D-80C8-6A91CB5F0E3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</a:rPr>
              <a:t>Automatic vs manual</a:t>
            </a:r>
            <a:r>
              <a:rPr lang="en-US" altLang="en-US" baseline="0" dirty="0" smtClean="0">
                <a:latin typeface="Arial" pitchFamily="34" charset="0"/>
              </a:rPr>
              <a:t> ABT device.</a:t>
            </a:r>
          </a:p>
          <a:p>
            <a:r>
              <a:rPr lang="en-US" altLang="en-US" dirty="0" smtClean="0">
                <a:latin typeface="Arial" pitchFamily="34" charset="0"/>
              </a:rPr>
              <a:t>Car owner, and the performer/reporter</a:t>
            </a:r>
            <a:r>
              <a:rPr lang="en-US" altLang="en-US" baseline="0" dirty="0" smtClean="0">
                <a:latin typeface="Arial" pitchFamily="34" charset="0"/>
              </a:rPr>
              <a:t> can nullify.</a:t>
            </a: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089731-C87B-428D-80C8-6A91CB5F0E3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</a:rPr>
              <a:t> Star Code</a:t>
            </a:r>
            <a:r>
              <a:rPr lang="en-US" altLang="en-US" baseline="0" dirty="0" smtClean="0">
                <a:latin typeface="Arial" pitchFamily="34" charset="0"/>
              </a:rPr>
              <a:t> </a:t>
            </a: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089731-C87B-428D-80C8-6A91CB5F0E3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650B7A-5D97-4736-B6DD-FD06D8FE5CB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8DDC3C-ACDF-48EB-84F2-B2E3FD4EF77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4BBCEF-72AC-465A-89C2-98B5FFF1670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12BFBC-0388-4124-8699-7C08549B6B2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AB1A2A-CC37-427F-9FC5-44BE8347453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4BBCEF-72AC-465A-89C2-98B5FFF1670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86D66A-43BA-4FE8-AC69-6E1AC07AF02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545D1B-DFBC-4E47-A59E-EA6CEAE290C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2B66DA-46E6-4336-90B6-ECA6D935BB2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AB1A2A-CC37-427F-9FC5-44BE8347453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AB1A2A-CC37-427F-9FC5-44BE8347453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PT head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 bwMode="auto">
          <a:xfrm>
            <a:off x="0" y="6400800"/>
            <a:ext cx="91440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6" name="Picture 5" descr="Customer First1.png"/>
          <p:cNvPicPr>
            <a:picLocks noChangeAspect="1"/>
          </p:cNvPicPr>
          <p:nvPr userDrawn="1"/>
        </p:nvPicPr>
        <p:blipFill>
          <a:blip r:embed="rId3"/>
          <a:srcRect l="-2216" t="6814" r="-1950" b="13118"/>
          <a:stretch>
            <a:fillRect/>
          </a:stretch>
        </p:blipFill>
        <p:spPr>
          <a:xfrm>
            <a:off x="3581400" y="76200"/>
            <a:ext cx="1981200" cy="198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19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7293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" y="3352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002289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2"/>
          <p:cNvSpPr txBox="1">
            <a:spLocks noGrp="1"/>
          </p:cNvSpPr>
          <p:nvPr userDrawn="1"/>
        </p:nvSpPr>
        <p:spPr bwMode="auto">
          <a:xfrm>
            <a:off x="0" y="6492875"/>
            <a:ext cx="381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A6967965-D9DE-4FA2-BAE0-B7B58ED0FD25}" type="slidenum">
              <a:rPr lang="en-US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sz="1200" smtClean="0">
              <a:solidFill>
                <a:srgbClr val="89898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390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2"/>
          <p:cNvSpPr txBox="1">
            <a:spLocks noGrp="1"/>
          </p:cNvSpPr>
          <p:nvPr userDrawn="1"/>
        </p:nvSpPr>
        <p:spPr bwMode="auto">
          <a:xfrm>
            <a:off x="0" y="6492875"/>
            <a:ext cx="381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0CC1ADC4-11EB-401D-9DBE-0384DF074A61}" type="slidenum">
              <a:rPr lang="en-US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sz="1200" smtClean="0">
              <a:solidFill>
                <a:srgbClr val="89898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8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2"/>
          <p:cNvSpPr txBox="1">
            <a:spLocks noGrp="1"/>
          </p:cNvSpPr>
          <p:nvPr userDrawn="1"/>
        </p:nvSpPr>
        <p:spPr bwMode="auto">
          <a:xfrm>
            <a:off x="0" y="6492875"/>
            <a:ext cx="381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90A01C05-FD63-4BA8-ABE1-E1DFE5339BCA}" type="slidenum">
              <a:rPr lang="en-US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sz="1200" smtClean="0">
              <a:solidFill>
                <a:srgbClr val="898989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0" y="838200"/>
            <a:ext cx="9144000" cy="0"/>
          </a:xfrm>
          <a:prstGeom prst="line">
            <a:avLst/>
          </a:prstGeom>
          <a:solidFill>
            <a:schemeClr val="accent1"/>
          </a:solidFill>
          <a:ln w="1238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257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9C8800"/>
              </a:gs>
              <a:gs pos="50000">
                <a:srgbClr val="E1C400"/>
              </a:gs>
              <a:gs pos="100000">
                <a:srgbClr val="FFEA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Slide Number Placeholder 22"/>
          <p:cNvSpPr txBox="1">
            <a:spLocks noGrp="1"/>
          </p:cNvSpPr>
          <p:nvPr userDrawn="1"/>
        </p:nvSpPr>
        <p:spPr bwMode="auto">
          <a:xfrm>
            <a:off x="0" y="6492875"/>
            <a:ext cx="381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8F8E7F21-D6A2-4E3F-8EEB-21F9AF376B06}" type="slidenum">
              <a:rPr lang="en-US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sz="1200" smtClean="0">
              <a:solidFill>
                <a:srgbClr val="898989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0" y="6400800"/>
            <a:ext cx="91440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0" y="762000"/>
            <a:ext cx="9144000" cy="0"/>
          </a:xfrm>
          <a:prstGeom prst="line">
            <a:avLst/>
          </a:prstGeom>
          <a:solidFill>
            <a:schemeClr val="accent1"/>
          </a:solidFill>
          <a:ln w="1238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9" name="Picture 8" descr="Customer First1.png"/>
          <p:cNvPicPr>
            <a:picLocks noChangeAspect="1"/>
          </p:cNvPicPr>
          <p:nvPr userDrawn="1"/>
        </p:nvPicPr>
        <p:blipFill>
          <a:blip r:embed="rId6"/>
          <a:srcRect t="6814" b="11414"/>
          <a:stretch>
            <a:fillRect/>
          </a:stretch>
        </p:blipFill>
        <p:spPr>
          <a:xfrm>
            <a:off x="8305800" y="6096000"/>
            <a:ext cx="715963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Franklin Gothic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Franklin Gothic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Franklin Gothic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Franklin Gothic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Blip>
          <a:blip r:embed="rId7"/>
        </a:buBlip>
        <a:defRPr sz="26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Franklin Gothic Book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•"/>
        <a:defRPr sz="2400">
          <a:solidFill>
            <a:schemeClr val="tx1"/>
          </a:solidFill>
          <a:latin typeface="Franklin Gothic Book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Franklin Gothic Book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Franklin Gothic Book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err="1" smtClean="0"/>
              <a:t>Umler</a:t>
            </a:r>
            <a:r>
              <a:rPr lang="en-US" sz="3200" dirty="0" smtClean="0"/>
              <a:t> Equipment Management Information System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ACACSO</a:t>
            </a:r>
          </a:p>
          <a:p>
            <a:pPr marL="0" indent="0">
              <a:buNone/>
            </a:pPr>
            <a:r>
              <a:rPr lang="en-US" sz="3200" dirty="0" smtClean="0"/>
              <a:t>May 7-9, 2014</a:t>
            </a:r>
          </a:p>
          <a:p>
            <a:pPr marL="0" indent="0">
              <a:buNone/>
            </a:pPr>
            <a:r>
              <a:rPr lang="en-US" sz="3200" dirty="0" smtClean="0"/>
              <a:t>Jean Kincade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dirty="0" smtClean="0"/>
              <a:t>UMLER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26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/>
        </p:spPr>
        <p:txBody>
          <a:bodyPr/>
          <a:lstStyle/>
          <a:p>
            <a:r>
              <a:rPr lang="en-US" altLang="en-US" sz="4000" b="1" dirty="0" smtClean="0"/>
              <a:t>Query</a:t>
            </a:r>
            <a:br>
              <a:rPr lang="en-US" altLang="en-US" sz="4000" b="1" dirty="0" smtClean="0"/>
            </a:br>
            <a:endParaRPr lang="en-US" altLang="en-US" sz="4000" b="1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72000"/>
          </a:xfrm>
        </p:spPr>
        <p:txBody>
          <a:bodyPr/>
          <a:lstStyle/>
          <a:p>
            <a:r>
              <a:rPr lang="en-US" altLang="en-US" dirty="0" smtClean="0"/>
              <a:t>Transaction Log</a:t>
            </a:r>
          </a:p>
          <a:p>
            <a:pPr lvl="1"/>
            <a:r>
              <a:rPr lang="en-US" altLang="en-US" dirty="0" smtClean="0"/>
              <a:t>Details available by clicking on the log id number	</a:t>
            </a:r>
          </a:p>
          <a:p>
            <a:r>
              <a:rPr lang="en-US" altLang="en-US" dirty="0" smtClean="0"/>
              <a:t>Inspection History</a:t>
            </a:r>
          </a:p>
          <a:p>
            <a:pPr lvl="1"/>
            <a:r>
              <a:rPr lang="en-US" altLang="en-US" dirty="0" smtClean="0"/>
              <a:t>ABT, </a:t>
            </a:r>
            <a:r>
              <a:rPr lang="en-US" altLang="en-US" dirty="0" err="1" smtClean="0"/>
              <a:t>Autorack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Vflat</a:t>
            </a:r>
            <a:r>
              <a:rPr lang="en-US" altLang="en-US" dirty="0" smtClean="0"/>
              <a:t>, Locomotive, </a:t>
            </a:r>
            <a:r>
              <a:rPr lang="en-US" altLang="en-US" dirty="0" err="1" smtClean="0"/>
              <a:t>Reflectorization</a:t>
            </a:r>
            <a:endParaRPr lang="en-US" altLang="en-US" dirty="0" smtClean="0"/>
          </a:p>
          <a:p>
            <a:r>
              <a:rPr lang="en-US" altLang="en-US" dirty="0" smtClean="0"/>
              <a:t>Historical Lineage Query</a:t>
            </a:r>
          </a:p>
          <a:p>
            <a:pPr lvl="1"/>
            <a:r>
              <a:rPr lang="en-US" altLang="en-US" dirty="0" smtClean="0"/>
              <a:t>Shows prior ID &amp; dates </a:t>
            </a:r>
          </a:p>
          <a:p>
            <a:pPr lvl="2"/>
            <a:r>
              <a:rPr lang="en-US" altLang="en-US" dirty="0" smtClean="0"/>
              <a:t>Two cars with same EIN cannot be active</a:t>
            </a:r>
          </a:p>
          <a:p>
            <a:r>
              <a:rPr lang="en-US" altLang="en-US" dirty="0" smtClean="0"/>
              <a:t>Equipment Unit Comparison</a:t>
            </a:r>
          </a:p>
          <a:p>
            <a:pPr lvl="1"/>
            <a:r>
              <a:rPr lang="en-US" altLang="en-US" dirty="0" smtClean="0"/>
              <a:t>Compares two equipment units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B9D9D6A-61B5-4E84-8826-342E88E27782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7085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685800"/>
          </a:xfrm>
          <a:ln/>
        </p:spPr>
        <p:txBody>
          <a:bodyPr/>
          <a:lstStyle/>
          <a:p>
            <a:r>
              <a:rPr lang="en-US" altLang="en-US" b="1" dirty="0" smtClean="0"/>
              <a:t>Equipment Query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979F6FB-AC16-41DC-997F-2B24ECB2DD7D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458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89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762000"/>
          </a:xfrm>
          <a:ln/>
        </p:spPr>
        <p:txBody>
          <a:bodyPr/>
          <a:lstStyle/>
          <a:p>
            <a:r>
              <a:rPr lang="en-US" altLang="en-US" b="1" dirty="0" smtClean="0"/>
              <a:t>Customize Equipment Query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979F6FB-AC16-41DC-997F-2B24ECB2DD7D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6350"/>
            <a:ext cx="83820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13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685800"/>
          </a:xfrm>
          <a:ln/>
        </p:spPr>
        <p:txBody>
          <a:bodyPr/>
          <a:lstStyle/>
          <a:p>
            <a:r>
              <a:rPr lang="en-US" altLang="en-US" b="1" dirty="0" smtClean="0"/>
              <a:t>Confidential Element Query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979F6FB-AC16-41DC-997F-2B24ECB2DD7D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23925"/>
            <a:ext cx="83820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685800"/>
          </a:xfrm>
          <a:ln/>
        </p:spPr>
        <p:txBody>
          <a:bodyPr/>
          <a:lstStyle/>
          <a:p>
            <a:r>
              <a:rPr lang="en-US" altLang="en-US" b="1" dirty="0" smtClean="0"/>
              <a:t>Car Management Query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979F6FB-AC16-41DC-997F-2B24ECB2DD7D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534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9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144000" cy="762000"/>
          </a:xfrm>
          <a:ln/>
        </p:spPr>
        <p:txBody>
          <a:bodyPr/>
          <a:lstStyle/>
          <a:p>
            <a:r>
              <a:rPr lang="en-US" altLang="en-US" sz="4000" b="1" dirty="0" smtClean="0"/>
              <a:t>Inspection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10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 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FD6B80C-AB62-4F85-A189-53D909985F96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1"/>
            <a:ext cx="8305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03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144000" cy="762000"/>
          </a:xfrm>
          <a:ln/>
        </p:spPr>
        <p:txBody>
          <a:bodyPr/>
          <a:lstStyle/>
          <a:p>
            <a:r>
              <a:rPr lang="en-US" altLang="en-US" sz="4000" b="1" dirty="0" smtClean="0"/>
              <a:t>Inspection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10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 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FD6B80C-AB62-4F85-A189-53D909985F96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106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10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144000" cy="762000"/>
          </a:xfrm>
          <a:ln/>
        </p:spPr>
        <p:txBody>
          <a:bodyPr/>
          <a:lstStyle/>
          <a:p>
            <a:r>
              <a:rPr lang="en-US" altLang="en-US" sz="4000" b="1" dirty="0" smtClean="0"/>
              <a:t>Equipment Unit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10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 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FD6B80C-AB62-4F85-A189-53D909985F96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066800"/>
            <a:ext cx="8266113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75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sz="4000" b="1" dirty="0" smtClean="0"/>
              <a:t>Differing Elements Only View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90C5350-59DB-4408-A472-63B810BAE25E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b="1" dirty="0" smtClean="0"/>
              <a:t>Database Values – Differing Elements</a:t>
            </a:r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B988E12-37B7-4FD5-A3EA-518C1F59EEE7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pic>
        <p:nvPicPr>
          <p:cNvPr id="174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153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95400"/>
          </a:xfrm>
          <a:ln/>
        </p:spPr>
        <p:txBody>
          <a:bodyPr/>
          <a:lstStyle/>
          <a:p>
            <a:r>
              <a:rPr lang="en-US" altLang="en-US" sz="4000" b="1" dirty="0" smtClean="0"/>
              <a:t>UMLER Home Page</a:t>
            </a:r>
            <a:r>
              <a:rPr lang="en-US" altLang="en-US" sz="4000" b="1" dirty="0"/>
              <a:t/>
            </a:r>
            <a:br>
              <a:rPr lang="en-US" altLang="en-US" sz="4000" b="1" dirty="0"/>
            </a:br>
            <a:endParaRPr lang="en-US" altLang="en-US" sz="3200" b="1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B9D9D6A-61B5-4E84-8826-342E88E27782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391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b="1" dirty="0" err="1" smtClean="0"/>
              <a:t>Umler</a:t>
            </a:r>
            <a:r>
              <a:rPr lang="en-US" altLang="en-US" b="1" dirty="0" smtClean="0"/>
              <a:t> Flags</a:t>
            </a:r>
            <a:endParaRPr lang="en-US" alt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6934200" cy="4114800"/>
          </a:xfrm>
        </p:spPr>
        <p:txBody>
          <a:bodyPr/>
          <a:lstStyle/>
          <a:p>
            <a:r>
              <a:rPr lang="en-US" altLang="en-US" b="1" dirty="0" smtClean="0"/>
              <a:t>Discussion on adding new flag for regulatory fields.</a:t>
            </a:r>
            <a:endParaRPr lang="en-US" altLang="en-US" dirty="0" smtClean="0"/>
          </a:p>
          <a:p>
            <a:pPr marL="457200" lvl="1" indent="0">
              <a:buNone/>
            </a:pPr>
            <a:endParaRPr lang="en-US" altLang="en-US" dirty="0" smtClean="0"/>
          </a:p>
          <a:p>
            <a:pPr marL="457200" lvl="1" indent="0">
              <a:buNone/>
            </a:pPr>
            <a:endParaRPr lang="en-US" altLang="en-US" dirty="0" smtClean="0"/>
          </a:p>
          <a:p>
            <a:pPr marL="457200" lvl="1" indent="0">
              <a:buNone/>
            </a:pPr>
            <a:endParaRPr lang="en-US" altLang="en-US" dirty="0"/>
          </a:p>
          <a:p>
            <a:pPr marL="457200" lvl="1" indent="0">
              <a:buNone/>
            </a:pPr>
            <a:endParaRPr lang="en-US" altLang="en-US" dirty="0" smtClean="0"/>
          </a:p>
          <a:p>
            <a:pPr marL="457200" lvl="1" indent="0">
              <a:buNone/>
            </a:pPr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474DC9C-F35E-48C7-BCA1-D0C2E0FB00B7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2828925"/>
            <a:ext cx="2800350" cy="143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3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28353"/>
            <a:ext cx="9144000" cy="809848"/>
          </a:xfrm>
          <a:ln/>
        </p:spPr>
        <p:txBody>
          <a:bodyPr/>
          <a:lstStyle/>
          <a:p>
            <a:r>
              <a:rPr lang="en-US" altLang="en-US" b="1" dirty="0" smtClean="0"/>
              <a:t>UMLER Home Page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7BC0022-7036-4650-B783-FAF8CD5DA348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61999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sz="4000" b="1" dirty="0" smtClean="0"/>
              <a:t>Changes to </a:t>
            </a:r>
            <a:r>
              <a:rPr lang="en-US" altLang="en-US" sz="4000" b="1" dirty="0" err="1" smtClean="0"/>
              <a:t>Umler</a:t>
            </a:r>
            <a:endParaRPr lang="en-US" altLang="en-US" sz="4000" b="1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Changes are made to the system to assist users with regulatory compliance.  </a:t>
            </a:r>
          </a:p>
          <a:p>
            <a:pPr marL="0" indent="0">
              <a:buNone/>
            </a:pPr>
            <a:endParaRPr lang="en-US" altLang="en-US" dirty="0" smtClean="0"/>
          </a:p>
          <a:p>
            <a:pPr lvl="1"/>
            <a:r>
              <a:rPr lang="en-US" altLang="en-US" dirty="0" smtClean="0"/>
              <a:t>Transport Canada</a:t>
            </a:r>
          </a:p>
          <a:p>
            <a:pPr lvl="2"/>
            <a:r>
              <a:rPr lang="en-US" altLang="en-US" dirty="0" smtClean="0"/>
              <a:t>Protective Directive #34 (B525 &amp; B526)</a:t>
            </a:r>
          </a:p>
          <a:p>
            <a:pPr lvl="1"/>
            <a:r>
              <a:rPr lang="en-US" altLang="en-US" dirty="0" smtClean="0"/>
              <a:t>AAR</a:t>
            </a:r>
          </a:p>
          <a:p>
            <a:pPr lvl="1"/>
            <a:r>
              <a:rPr lang="en-US" altLang="en-US" dirty="0" smtClean="0"/>
              <a:t>FRA</a:t>
            </a:r>
          </a:p>
          <a:p>
            <a:pPr lvl="1"/>
            <a:r>
              <a:rPr lang="en-US" altLang="en-US" dirty="0" smtClean="0"/>
              <a:t>Committee Recommendations</a:t>
            </a:r>
          </a:p>
          <a:p>
            <a:pPr lvl="1"/>
            <a:endParaRPr lang="en-US" altLang="en-US" dirty="0"/>
          </a:p>
          <a:p>
            <a:pPr marL="457200" lvl="1" indent="0"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B9D9D6A-61B5-4E84-8826-342E88E27782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997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b="1" dirty="0" err="1" smtClean="0"/>
              <a:t>Umler</a:t>
            </a:r>
            <a:r>
              <a:rPr lang="en-US" altLang="en-US" b="1" dirty="0" smtClean="0"/>
              <a:t> Change Request Form</a:t>
            </a:r>
            <a:endParaRPr lang="en-US" alt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6934200" cy="4114800"/>
          </a:xfrm>
        </p:spPr>
        <p:txBody>
          <a:bodyPr/>
          <a:lstStyle/>
          <a:p>
            <a:r>
              <a:rPr lang="en-US" altLang="en-US" b="1" dirty="0" smtClean="0"/>
              <a:t>Used for </a:t>
            </a:r>
            <a:r>
              <a:rPr lang="en-US" altLang="en-US" b="1" dirty="0" err="1" smtClean="0"/>
              <a:t>Umler</a:t>
            </a:r>
            <a:r>
              <a:rPr lang="en-US" altLang="en-US" b="1" dirty="0" smtClean="0"/>
              <a:t> System Changes requested by users for:</a:t>
            </a:r>
          </a:p>
          <a:p>
            <a:pPr lvl="1"/>
            <a:r>
              <a:rPr lang="en-US" altLang="en-US" dirty="0" smtClean="0"/>
              <a:t>New elements</a:t>
            </a:r>
          </a:p>
          <a:p>
            <a:pPr lvl="1"/>
            <a:r>
              <a:rPr lang="en-US" altLang="en-US" dirty="0" smtClean="0"/>
              <a:t>Deletion of elements</a:t>
            </a:r>
          </a:p>
          <a:p>
            <a:pPr lvl="1"/>
            <a:r>
              <a:rPr lang="en-US" altLang="en-US" dirty="0" smtClean="0"/>
              <a:t>New permissible values</a:t>
            </a:r>
          </a:p>
          <a:p>
            <a:pPr lvl="1"/>
            <a:r>
              <a:rPr lang="en-US" altLang="en-US" dirty="0" smtClean="0"/>
              <a:t>Business rule changes</a:t>
            </a:r>
          </a:p>
          <a:p>
            <a:pPr lvl="1"/>
            <a:r>
              <a:rPr lang="en-US" altLang="en-US" dirty="0" smtClean="0"/>
              <a:t>Functionality or view changes in the </a:t>
            </a:r>
            <a:r>
              <a:rPr lang="en-US" altLang="en-US" dirty="0" err="1" smtClean="0"/>
              <a:t>Umler</a:t>
            </a:r>
            <a:r>
              <a:rPr lang="en-US" altLang="en-US" dirty="0" smtClean="0"/>
              <a:t> System</a:t>
            </a:r>
          </a:p>
          <a:p>
            <a:pPr marL="457200" lvl="1" indent="0">
              <a:buNone/>
            </a:pPr>
            <a:endParaRPr lang="en-US" altLang="en-US" dirty="0" smtClean="0"/>
          </a:p>
          <a:p>
            <a:pPr marL="457200" lvl="1" indent="0">
              <a:buNone/>
            </a:pPr>
            <a:endParaRPr lang="en-US" altLang="en-US" dirty="0" smtClean="0"/>
          </a:p>
          <a:p>
            <a:pPr marL="457200" lvl="1" indent="0">
              <a:buNone/>
            </a:pPr>
            <a:endParaRPr lang="en-US" altLang="en-US" dirty="0"/>
          </a:p>
          <a:p>
            <a:pPr marL="457200" lvl="1" indent="0">
              <a:buNone/>
            </a:pPr>
            <a:endParaRPr lang="en-US" altLang="en-US" dirty="0" smtClean="0"/>
          </a:p>
          <a:p>
            <a:pPr marL="457200" lvl="1" indent="0">
              <a:buNone/>
            </a:pPr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474DC9C-F35E-48C7-BCA1-D0C2E0FB00B7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 err="1" smtClean="0"/>
              <a:t>Umler</a:t>
            </a:r>
            <a:r>
              <a:rPr lang="en-US" altLang="en-US" dirty="0" smtClean="0"/>
              <a:t> Change Request Form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B127D61-8102-4444-B03B-D3F8A99BBEC7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pic>
        <p:nvPicPr>
          <p:cNvPr id="820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077199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  <a:ln/>
        </p:spPr>
        <p:txBody>
          <a:bodyPr/>
          <a:lstStyle/>
          <a:p>
            <a:r>
              <a:rPr lang="en-US" altLang="en-US" b="1" dirty="0" smtClean="0"/>
              <a:t>Process for </a:t>
            </a:r>
            <a:r>
              <a:rPr lang="en-US" altLang="en-US" b="1" dirty="0" err="1" smtClean="0"/>
              <a:t>Umler</a:t>
            </a:r>
            <a:r>
              <a:rPr lang="en-US" altLang="en-US" b="1" dirty="0" smtClean="0"/>
              <a:t> Changes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178307"/>
              </p:ext>
            </p:extLst>
          </p:nvPr>
        </p:nvGraphicFramePr>
        <p:xfrm>
          <a:off x="228600" y="990600"/>
          <a:ext cx="8610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34028EB-813C-4948-8C37-EA2E76E09E37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sz="4000" b="1" dirty="0" smtClean="0"/>
              <a:t>System Validation Task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All elements of each equipment type in the data specification manual are being reviewed.</a:t>
            </a:r>
          </a:p>
          <a:p>
            <a:pPr>
              <a:defRPr/>
            </a:pPr>
            <a:r>
              <a:rPr lang="en-US" dirty="0" smtClean="0"/>
              <a:t>Submit the </a:t>
            </a:r>
            <a:r>
              <a:rPr lang="en-US" dirty="0" err="1" smtClean="0"/>
              <a:t>Umler</a:t>
            </a:r>
            <a:r>
              <a:rPr lang="en-US" dirty="0" smtClean="0"/>
              <a:t> change request form</a:t>
            </a:r>
            <a:r>
              <a:rPr lang="en-US" dirty="0"/>
              <a:t> </a:t>
            </a:r>
            <a:r>
              <a:rPr lang="en-US" dirty="0" smtClean="0"/>
              <a:t>if </a:t>
            </a:r>
            <a:r>
              <a:rPr lang="en-US" dirty="0"/>
              <a:t>you would like more </a:t>
            </a:r>
            <a:r>
              <a:rPr lang="en-US" dirty="0" smtClean="0"/>
              <a:t>fields added </a:t>
            </a:r>
            <a:r>
              <a:rPr lang="en-US" dirty="0"/>
              <a:t>or </a:t>
            </a:r>
            <a:r>
              <a:rPr lang="en-US" dirty="0" smtClean="0"/>
              <a:t>changes to current ones.  </a:t>
            </a:r>
          </a:p>
          <a:p>
            <a:pPr>
              <a:defRPr/>
            </a:pPr>
            <a:r>
              <a:rPr lang="en-US" dirty="0" smtClean="0"/>
              <a:t>Now is the time to do this, prior to SVTF completing the process.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278B58A-241F-4F43-B9F2-4DE61D969BDE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/>
        </p:spPr>
        <p:txBody>
          <a:bodyPr/>
          <a:lstStyle/>
          <a:p>
            <a:r>
              <a:rPr lang="en-US" altLang="en-US" sz="4000" b="1" dirty="0" smtClean="0"/>
              <a:t>Query</a:t>
            </a:r>
            <a:br>
              <a:rPr lang="en-US" altLang="en-US" sz="4000" b="1" dirty="0" smtClean="0"/>
            </a:br>
            <a:endParaRPr lang="en-US" altLang="en-US" sz="4000" b="1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43400"/>
          </a:xfrm>
        </p:spPr>
        <p:txBody>
          <a:bodyPr/>
          <a:lstStyle/>
          <a:p>
            <a:r>
              <a:rPr lang="en-US" altLang="en-US" dirty="0" smtClean="0"/>
              <a:t>Display unit </a:t>
            </a:r>
          </a:p>
          <a:p>
            <a:pPr lvl="1"/>
            <a:r>
              <a:rPr lang="en-US" altLang="en-US" dirty="0" smtClean="0"/>
              <a:t>Single unit</a:t>
            </a:r>
          </a:p>
          <a:p>
            <a:r>
              <a:rPr lang="en-US" altLang="en-US" dirty="0" smtClean="0"/>
              <a:t>Equipment Query </a:t>
            </a:r>
          </a:p>
          <a:p>
            <a:pPr lvl="1"/>
            <a:r>
              <a:rPr lang="en-US" altLang="en-US" dirty="0"/>
              <a:t>R</a:t>
            </a:r>
            <a:r>
              <a:rPr lang="en-US" altLang="en-US" dirty="0" smtClean="0"/>
              <a:t>ange of cars by initial or series</a:t>
            </a:r>
          </a:p>
          <a:p>
            <a:pPr lvl="1"/>
            <a:r>
              <a:rPr lang="en-US" altLang="en-US" dirty="0" smtClean="0"/>
              <a:t>Customize output</a:t>
            </a:r>
          </a:p>
          <a:p>
            <a:pPr lvl="1"/>
            <a:r>
              <a:rPr lang="en-US" altLang="en-US" dirty="0" smtClean="0"/>
              <a:t>Select details for query</a:t>
            </a:r>
          </a:p>
          <a:p>
            <a:r>
              <a:rPr lang="en-US" altLang="en-US" dirty="0" smtClean="0"/>
              <a:t>Car Management Query</a:t>
            </a:r>
          </a:p>
          <a:p>
            <a:pPr lvl="1"/>
            <a:r>
              <a:rPr lang="en-US" altLang="en-US" dirty="0" smtClean="0"/>
              <a:t>Search all pools</a:t>
            </a:r>
          </a:p>
          <a:p>
            <a:pPr lvl="1"/>
            <a:r>
              <a:rPr lang="en-US" altLang="en-US" dirty="0" smtClean="0"/>
              <a:t>Search your pools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B9D9D6A-61B5-4E84-8826-342E88E27782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0419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21283</TotalTime>
  <Words>359</Words>
  <Application>Microsoft Office PowerPoint</Application>
  <PresentationFormat>On-screen Show (4:3)</PresentationFormat>
  <Paragraphs>128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5_Custom Design</vt:lpstr>
      <vt:lpstr>UMLER </vt:lpstr>
      <vt:lpstr>UMLER Home Page </vt:lpstr>
      <vt:lpstr>UMLER Home Page</vt:lpstr>
      <vt:lpstr>Changes to Umler</vt:lpstr>
      <vt:lpstr>Umler Change Request Form</vt:lpstr>
      <vt:lpstr>Umler Change Request Form</vt:lpstr>
      <vt:lpstr>Process for Umler Changes</vt:lpstr>
      <vt:lpstr>System Validation Task Force</vt:lpstr>
      <vt:lpstr>Query </vt:lpstr>
      <vt:lpstr>Query </vt:lpstr>
      <vt:lpstr>Equipment Query</vt:lpstr>
      <vt:lpstr>Customize Equipment Query</vt:lpstr>
      <vt:lpstr>Confidential Element Query</vt:lpstr>
      <vt:lpstr>Car Management Query</vt:lpstr>
      <vt:lpstr>Inspection History</vt:lpstr>
      <vt:lpstr>Inspection History</vt:lpstr>
      <vt:lpstr>Equipment Unit Comparison</vt:lpstr>
      <vt:lpstr>Differing Elements Only View</vt:lpstr>
      <vt:lpstr>Database Values – Differing Elements</vt:lpstr>
      <vt:lpstr>Umler Flags</vt:lpstr>
    </vt:vector>
  </TitlesOfParts>
  <Company>Watco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tvanbecelaere</dc:creator>
  <cp:lastModifiedBy>Hancock, Kelley-Jo</cp:lastModifiedBy>
  <cp:revision>1116</cp:revision>
  <cp:lastPrinted>2014-05-06T22:55:39Z</cp:lastPrinted>
  <dcterms:created xsi:type="dcterms:W3CDTF">2007-11-16T16:37:13Z</dcterms:created>
  <dcterms:modified xsi:type="dcterms:W3CDTF">2014-06-03T00:24:25Z</dcterms:modified>
</cp:coreProperties>
</file>