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1"/>
  </p:notesMasterIdLst>
  <p:sldIdLst>
    <p:sldId id="256" r:id="rId2"/>
    <p:sldId id="257" r:id="rId3"/>
    <p:sldId id="259" r:id="rId4"/>
    <p:sldId id="258" r:id="rId5"/>
    <p:sldId id="260" r:id="rId6"/>
    <p:sldId id="261" r:id="rId7"/>
    <p:sldId id="262" r:id="rId8"/>
    <p:sldId id="263" r:id="rId9"/>
    <p:sldId id="264" r:id="rId10"/>
    <p:sldId id="265" r:id="rId11"/>
    <p:sldId id="267" r:id="rId12"/>
    <p:sldId id="266" r:id="rId13"/>
    <p:sldId id="268" r:id="rId14"/>
    <p:sldId id="269" r:id="rId15"/>
    <p:sldId id="271" r:id="rId16"/>
    <p:sldId id="272" r:id="rId17"/>
    <p:sldId id="273" r:id="rId18"/>
    <p:sldId id="274" r:id="rId19"/>
    <p:sldId id="27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5D0E2E-7ACE-4470-98C3-12FBBD06CD83}" type="doc">
      <dgm:prSet loTypeId="urn:microsoft.com/office/officeart/2005/8/layout/process3" loCatId="process" qsTypeId="urn:microsoft.com/office/officeart/2005/8/quickstyle/simple3" qsCatId="simple" csTypeId="urn:microsoft.com/office/officeart/2005/8/colors/accent1_2" csCatId="accent1" phldr="1"/>
      <dgm:spPr/>
      <dgm:t>
        <a:bodyPr/>
        <a:lstStyle/>
        <a:p>
          <a:endParaRPr lang="en-US"/>
        </a:p>
      </dgm:t>
    </dgm:pt>
    <dgm:pt modelId="{348009E9-1BC2-4A10-B22F-D592913E5E95}">
      <dgm:prSet phldrT="[Text]"/>
      <dgm:spPr>
        <a:solidFill>
          <a:schemeClr val="tx2">
            <a:lumMod val="40000"/>
            <a:lumOff val="60000"/>
          </a:schemeClr>
        </a:solidFill>
      </dgm:spPr>
      <dgm:t>
        <a:bodyPr/>
        <a:lstStyle/>
        <a:p>
          <a:r>
            <a:rPr lang="en-US" dirty="0" smtClean="0"/>
            <a:t>Jan</a:t>
          </a:r>
          <a:endParaRPr lang="en-US" dirty="0"/>
        </a:p>
      </dgm:t>
    </dgm:pt>
    <dgm:pt modelId="{BEED680B-8BA0-480C-8178-C4C974BA2796}" type="parTrans" cxnId="{4BDF83DA-CDD3-4844-BD67-B50CA8396AE1}">
      <dgm:prSet/>
      <dgm:spPr/>
      <dgm:t>
        <a:bodyPr/>
        <a:lstStyle/>
        <a:p>
          <a:endParaRPr lang="en-US"/>
        </a:p>
      </dgm:t>
    </dgm:pt>
    <dgm:pt modelId="{EE91E956-0A00-4997-BE24-9E36E5FB2815}" type="sibTrans" cxnId="{4BDF83DA-CDD3-4844-BD67-B50CA8396AE1}">
      <dgm:prSet/>
      <dgm:spPr/>
      <dgm:t>
        <a:bodyPr/>
        <a:lstStyle/>
        <a:p>
          <a:endParaRPr lang="en-US"/>
        </a:p>
      </dgm:t>
    </dgm:pt>
    <dgm:pt modelId="{E098BE9D-F0CE-40E1-BEC0-823655F3E990}">
      <dgm:prSet phldrT="[Text]"/>
      <dgm:spPr/>
      <dgm:t>
        <a:bodyPr/>
        <a:lstStyle/>
        <a:p>
          <a:r>
            <a:rPr lang="en-US" dirty="0" smtClean="0"/>
            <a:t>Cars move on Railroads</a:t>
          </a:r>
          <a:endParaRPr lang="en-US" dirty="0"/>
        </a:p>
      </dgm:t>
    </dgm:pt>
    <dgm:pt modelId="{DBAF0D58-16FF-4CEA-B823-C61CC17ACE12}" type="parTrans" cxnId="{E81C2BEB-CC72-4B5C-8419-156473CEC9E1}">
      <dgm:prSet/>
      <dgm:spPr/>
      <dgm:t>
        <a:bodyPr/>
        <a:lstStyle/>
        <a:p>
          <a:endParaRPr lang="en-US"/>
        </a:p>
      </dgm:t>
    </dgm:pt>
    <dgm:pt modelId="{558E70A2-071E-4BA0-9E3F-7768E511265F}" type="sibTrans" cxnId="{E81C2BEB-CC72-4B5C-8419-156473CEC9E1}">
      <dgm:prSet/>
      <dgm:spPr/>
      <dgm:t>
        <a:bodyPr/>
        <a:lstStyle/>
        <a:p>
          <a:endParaRPr lang="en-US"/>
        </a:p>
      </dgm:t>
    </dgm:pt>
    <dgm:pt modelId="{DBB610AF-2E61-47F5-9F7D-9DCF4EFD0127}">
      <dgm:prSet phldrT="[Text]"/>
      <dgm:spPr>
        <a:solidFill>
          <a:schemeClr val="tx2">
            <a:lumMod val="40000"/>
            <a:lumOff val="60000"/>
          </a:schemeClr>
        </a:solidFill>
      </dgm:spPr>
      <dgm:t>
        <a:bodyPr/>
        <a:lstStyle/>
        <a:p>
          <a:r>
            <a:rPr lang="en-US" dirty="0" smtClean="0"/>
            <a:t>Feb</a:t>
          </a:r>
          <a:endParaRPr lang="en-US" dirty="0"/>
        </a:p>
      </dgm:t>
    </dgm:pt>
    <dgm:pt modelId="{2B8E0EF9-1EDE-438F-AFB7-E28074E7851B}" type="parTrans" cxnId="{0690949E-F398-4E68-AB58-86F7CF096FEC}">
      <dgm:prSet/>
      <dgm:spPr/>
      <dgm:t>
        <a:bodyPr/>
        <a:lstStyle/>
        <a:p>
          <a:endParaRPr lang="en-US"/>
        </a:p>
      </dgm:t>
    </dgm:pt>
    <dgm:pt modelId="{2D844461-6898-4A33-BCAA-9B8C51F94108}" type="sibTrans" cxnId="{0690949E-F398-4E68-AB58-86F7CF096FEC}">
      <dgm:prSet/>
      <dgm:spPr/>
      <dgm:t>
        <a:bodyPr/>
        <a:lstStyle/>
        <a:p>
          <a:endParaRPr lang="en-US"/>
        </a:p>
      </dgm:t>
    </dgm:pt>
    <dgm:pt modelId="{ACCE8B31-1B3A-4529-A705-6286B0B0AE0F}">
      <dgm:prSet phldrT="[Text]"/>
      <dgm:spPr/>
      <dgm:t>
        <a:bodyPr/>
        <a:lstStyle/>
        <a:p>
          <a:r>
            <a:rPr lang="en-US" dirty="0" smtClean="0"/>
            <a:t>RR’s Adjust Car Hire for prior month events and TOL’s</a:t>
          </a:r>
          <a:endParaRPr lang="en-US" dirty="0"/>
        </a:p>
      </dgm:t>
    </dgm:pt>
    <dgm:pt modelId="{EB942129-F81D-402C-BEC8-CB57A4A2B40E}" type="parTrans" cxnId="{E25947F2-B065-4DE4-B320-2352FA06288A}">
      <dgm:prSet/>
      <dgm:spPr/>
      <dgm:t>
        <a:bodyPr/>
        <a:lstStyle/>
        <a:p>
          <a:endParaRPr lang="en-US"/>
        </a:p>
      </dgm:t>
    </dgm:pt>
    <dgm:pt modelId="{BCE8C27A-4D33-4644-B4F8-D338FC45D53B}" type="sibTrans" cxnId="{E25947F2-B065-4DE4-B320-2352FA06288A}">
      <dgm:prSet/>
      <dgm:spPr/>
      <dgm:t>
        <a:bodyPr/>
        <a:lstStyle/>
        <a:p>
          <a:endParaRPr lang="en-US"/>
        </a:p>
      </dgm:t>
    </dgm:pt>
    <dgm:pt modelId="{E7781653-71FA-4BF4-8129-C26D81526CE3}">
      <dgm:prSet phldrT="[Text]"/>
      <dgm:spPr>
        <a:solidFill>
          <a:schemeClr val="tx2">
            <a:lumMod val="40000"/>
            <a:lumOff val="60000"/>
          </a:schemeClr>
        </a:solidFill>
      </dgm:spPr>
      <dgm:t>
        <a:bodyPr/>
        <a:lstStyle/>
        <a:p>
          <a:r>
            <a:rPr lang="en-US" dirty="0" smtClean="0"/>
            <a:t>Mar</a:t>
          </a:r>
          <a:endParaRPr lang="en-US" dirty="0"/>
        </a:p>
      </dgm:t>
    </dgm:pt>
    <dgm:pt modelId="{AFE2C271-B9F0-48E5-AA61-6542DACA0A21}" type="parTrans" cxnId="{0777490C-4602-4D86-BAE6-F7506CD87CD6}">
      <dgm:prSet/>
      <dgm:spPr/>
      <dgm:t>
        <a:bodyPr/>
        <a:lstStyle/>
        <a:p>
          <a:endParaRPr lang="en-US"/>
        </a:p>
      </dgm:t>
    </dgm:pt>
    <dgm:pt modelId="{4F8074BC-04A7-4479-B0FF-459C332DB442}" type="sibTrans" cxnId="{0777490C-4602-4D86-BAE6-F7506CD87CD6}">
      <dgm:prSet/>
      <dgm:spPr/>
      <dgm:t>
        <a:bodyPr/>
        <a:lstStyle/>
        <a:p>
          <a:endParaRPr lang="en-US"/>
        </a:p>
      </dgm:t>
    </dgm:pt>
    <dgm:pt modelId="{DEB5FED6-57EE-4342-8A81-0855E2B72A2C}">
      <dgm:prSet phldrT="[Text]"/>
      <dgm:spPr/>
      <dgm:t>
        <a:bodyPr/>
        <a:lstStyle/>
        <a:p>
          <a:r>
            <a:rPr lang="en-US" b="1" dirty="0" smtClean="0">
              <a:solidFill>
                <a:srgbClr val="0070C0"/>
              </a:solidFill>
            </a:rPr>
            <a:t>RR’s reports Jan (current) car hire and reclaims to Railinc (CHDX)</a:t>
          </a:r>
          <a:endParaRPr lang="en-US" b="1" dirty="0">
            <a:solidFill>
              <a:srgbClr val="0070C0"/>
            </a:solidFill>
          </a:endParaRPr>
        </a:p>
      </dgm:t>
    </dgm:pt>
    <dgm:pt modelId="{BEDB8D00-DBBD-48D8-803D-2FA388735256}" type="parTrans" cxnId="{7A938350-97D2-4D92-8FA8-EAB200A58F69}">
      <dgm:prSet/>
      <dgm:spPr/>
      <dgm:t>
        <a:bodyPr/>
        <a:lstStyle/>
        <a:p>
          <a:endParaRPr lang="en-US"/>
        </a:p>
      </dgm:t>
    </dgm:pt>
    <dgm:pt modelId="{1348567C-85D6-4C69-B377-F9C83417FD75}" type="sibTrans" cxnId="{7A938350-97D2-4D92-8FA8-EAB200A58F69}">
      <dgm:prSet/>
      <dgm:spPr/>
      <dgm:t>
        <a:bodyPr/>
        <a:lstStyle/>
        <a:p>
          <a:endParaRPr lang="en-US"/>
        </a:p>
      </dgm:t>
    </dgm:pt>
    <dgm:pt modelId="{EA20DF58-4EB3-4579-AADB-3397C20FAB97}">
      <dgm:prSet phldrT="[Text]"/>
      <dgm:spPr/>
      <dgm:t>
        <a:bodyPr/>
        <a:lstStyle/>
        <a:p>
          <a:r>
            <a:rPr lang="en-US" dirty="0" smtClean="0"/>
            <a:t>Railinc reports earnings to car mark owner</a:t>
          </a:r>
          <a:endParaRPr lang="en-US" dirty="0"/>
        </a:p>
      </dgm:t>
    </dgm:pt>
    <dgm:pt modelId="{71B72663-675C-481B-80B1-718A05981364}" type="parTrans" cxnId="{584669E2-3608-47DA-9EEF-7D9000BBFFDF}">
      <dgm:prSet/>
      <dgm:spPr/>
      <dgm:t>
        <a:bodyPr/>
        <a:lstStyle/>
        <a:p>
          <a:endParaRPr lang="en-US"/>
        </a:p>
      </dgm:t>
    </dgm:pt>
    <dgm:pt modelId="{508EE6F2-FE33-4F4C-9904-25E3FF0AE908}" type="sibTrans" cxnId="{584669E2-3608-47DA-9EEF-7D9000BBFFDF}">
      <dgm:prSet/>
      <dgm:spPr/>
      <dgm:t>
        <a:bodyPr/>
        <a:lstStyle/>
        <a:p>
          <a:endParaRPr lang="en-US"/>
        </a:p>
      </dgm:t>
    </dgm:pt>
    <dgm:pt modelId="{0CA8076E-D7EB-4152-95C2-9763CE4FA2A2}">
      <dgm:prSet phldrT="[Text]"/>
      <dgm:spPr>
        <a:solidFill>
          <a:schemeClr val="tx2">
            <a:lumMod val="40000"/>
            <a:lumOff val="60000"/>
          </a:schemeClr>
        </a:solidFill>
      </dgm:spPr>
      <dgm:t>
        <a:bodyPr/>
        <a:lstStyle/>
        <a:p>
          <a:r>
            <a:rPr lang="en-US" dirty="0" smtClean="0"/>
            <a:t>Apr</a:t>
          </a:r>
          <a:endParaRPr lang="en-US" dirty="0"/>
        </a:p>
      </dgm:t>
    </dgm:pt>
    <dgm:pt modelId="{4C6AA87A-81B4-4359-84D2-832EA9B2AF7B}" type="parTrans" cxnId="{3D18BD19-9158-45C5-9F03-1FEF7A1BB0A5}">
      <dgm:prSet/>
      <dgm:spPr/>
      <dgm:t>
        <a:bodyPr/>
        <a:lstStyle/>
        <a:p>
          <a:endParaRPr lang="en-US"/>
        </a:p>
      </dgm:t>
    </dgm:pt>
    <dgm:pt modelId="{074B9409-A83C-4DEC-87A3-0AF38D3F8EC7}" type="sibTrans" cxnId="{3D18BD19-9158-45C5-9F03-1FEF7A1BB0A5}">
      <dgm:prSet/>
      <dgm:spPr/>
      <dgm:t>
        <a:bodyPr/>
        <a:lstStyle/>
        <a:p>
          <a:endParaRPr lang="en-US"/>
        </a:p>
      </dgm:t>
    </dgm:pt>
    <dgm:pt modelId="{2490EAFE-9BB5-496B-82A6-4D7F1166913D}">
      <dgm:prSet phldrT="[Text]"/>
      <dgm:spPr>
        <a:solidFill>
          <a:schemeClr val="tx2">
            <a:lumMod val="40000"/>
            <a:lumOff val="60000"/>
          </a:schemeClr>
        </a:solidFill>
      </dgm:spPr>
      <dgm:t>
        <a:bodyPr/>
        <a:lstStyle/>
        <a:p>
          <a:r>
            <a:rPr lang="en-US" dirty="0" smtClean="0"/>
            <a:t>May</a:t>
          </a:r>
          <a:endParaRPr lang="en-US" dirty="0"/>
        </a:p>
      </dgm:t>
    </dgm:pt>
    <dgm:pt modelId="{F6D8919A-1E50-45D3-8098-9293DD3229EF}" type="parTrans" cxnId="{849F1266-7035-4C4F-B91E-1B4BFB6C9742}">
      <dgm:prSet/>
      <dgm:spPr/>
      <dgm:t>
        <a:bodyPr/>
        <a:lstStyle/>
        <a:p>
          <a:endParaRPr lang="en-US"/>
        </a:p>
      </dgm:t>
    </dgm:pt>
    <dgm:pt modelId="{C78619AF-CA59-44BB-90A5-F483114CE236}" type="sibTrans" cxnId="{849F1266-7035-4C4F-B91E-1B4BFB6C9742}">
      <dgm:prSet/>
      <dgm:spPr/>
      <dgm:t>
        <a:bodyPr/>
        <a:lstStyle/>
        <a:p>
          <a:endParaRPr lang="en-US"/>
        </a:p>
      </dgm:t>
    </dgm:pt>
    <dgm:pt modelId="{00BBE3C1-B1B4-4A61-9E74-DA9BF437BB53}">
      <dgm:prSet phldrT="[Text]"/>
      <dgm:spPr>
        <a:solidFill>
          <a:schemeClr val="bg1">
            <a:alpha val="90000"/>
          </a:schemeClr>
        </a:solidFill>
      </dgm:spPr>
      <dgm:t>
        <a:bodyPr/>
        <a:lstStyle/>
        <a:p>
          <a:r>
            <a:rPr lang="en-US" dirty="0" smtClean="0"/>
            <a:t>RR’s take additional reclaims on part of Jan earnings</a:t>
          </a:r>
          <a:endParaRPr lang="en-US" dirty="0"/>
        </a:p>
      </dgm:t>
    </dgm:pt>
    <dgm:pt modelId="{4A940368-C4C1-4832-988D-488AB2D9070F}" type="parTrans" cxnId="{C536350E-94F2-4921-8AB5-7088FE628AF7}">
      <dgm:prSet/>
      <dgm:spPr/>
      <dgm:t>
        <a:bodyPr/>
        <a:lstStyle/>
        <a:p>
          <a:endParaRPr lang="en-US"/>
        </a:p>
      </dgm:t>
    </dgm:pt>
    <dgm:pt modelId="{E9672B63-FCB1-4EE2-9DEA-37C192FF7297}" type="sibTrans" cxnId="{C536350E-94F2-4921-8AB5-7088FE628AF7}">
      <dgm:prSet/>
      <dgm:spPr/>
      <dgm:t>
        <a:bodyPr/>
        <a:lstStyle/>
        <a:p>
          <a:endParaRPr lang="en-US"/>
        </a:p>
      </dgm:t>
    </dgm:pt>
    <dgm:pt modelId="{AA56BFE3-7932-41EB-AF01-A158C44CDE66}">
      <dgm:prSet phldrT="[Text]"/>
      <dgm:spPr/>
      <dgm:t>
        <a:bodyPr/>
        <a:lstStyle/>
        <a:p>
          <a:r>
            <a:rPr lang="en-US" dirty="0" smtClean="0"/>
            <a:t>Settle Cash for Jan car hire</a:t>
          </a:r>
          <a:endParaRPr lang="en-US" dirty="0"/>
        </a:p>
      </dgm:t>
    </dgm:pt>
    <dgm:pt modelId="{7B5FFBAA-9951-400E-82D3-69E3B5655BB8}" type="parTrans" cxnId="{87EFE71C-28F6-415C-B533-105307BACC25}">
      <dgm:prSet/>
      <dgm:spPr/>
      <dgm:t>
        <a:bodyPr/>
        <a:lstStyle/>
        <a:p>
          <a:endParaRPr lang="en-US"/>
        </a:p>
      </dgm:t>
    </dgm:pt>
    <dgm:pt modelId="{7E9A7422-216D-4D89-ACD3-068448C2EBA2}" type="sibTrans" cxnId="{87EFE71C-28F6-415C-B533-105307BACC25}">
      <dgm:prSet/>
      <dgm:spPr/>
      <dgm:t>
        <a:bodyPr/>
        <a:lstStyle/>
        <a:p>
          <a:endParaRPr lang="en-US"/>
        </a:p>
      </dgm:t>
    </dgm:pt>
    <dgm:pt modelId="{3EF30BC1-BA36-4CF3-89B8-11A9CAAA9507}">
      <dgm:prSet phldrT="[Text]"/>
      <dgm:spPr/>
      <dgm:t>
        <a:bodyPr/>
        <a:lstStyle/>
        <a:p>
          <a:r>
            <a:rPr lang="en-US" b="1" dirty="0" smtClean="0">
              <a:solidFill>
                <a:srgbClr val="0070C0"/>
              </a:solidFill>
            </a:rPr>
            <a:t>RR’s report Supplemental Jan Car Hire to Railinc</a:t>
          </a:r>
          <a:endParaRPr lang="en-US" b="1" dirty="0">
            <a:solidFill>
              <a:srgbClr val="0070C0"/>
            </a:solidFill>
          </a:endParaRPr>
        </a:p>
      </dgm:t>
    </dgm:pt>
    <dgm:pt modelId="{38116200-2C4B-47D6-9B8D-4ADBC1E988C4}" type="parTrans" cxnId="{9F80B2D5-2329-471B-802D-6BFD9CBDB78A}">
      <dgm:prSet/>
      <dgm:spPr/>
      <dgm:t>
        <a:bodyPr/>
        <a:lstStyle/>
        <a:p>
          <a:endParaRPr lang="en-US"/>
        </a:p>
      </dgm:t>
    </dgm:pt>
    <dgm:pt modelId="{E4D49937-5567-4C13-99A1-EBBAFD9BA8FC}" type="sibTrans" cxnId="{9F80B2D5-2329-471B-802D-6BFD9CBDB78A}">
      <dgm:prSet/>
      <dgm:spPr/>
      <dgm:t>
        <a:bodyPr/>
        <a:lstStyle/>
        <a:p>
          <a:endParaRPr lang="en-US"/>
        </a:p>
      </dgm:t>
    </dgm:pt>
    <dgm:pt modelId="{8ECDFCC3-A8FC-47C2-91BA-B679484BF448}">
      <dgm:prSet phldrT="[Text]"/>
      <dgm:spPr>
        <a:solidFill>
          <a:schemeClr val="bg1">
            <a:alpha val="90000"/>
          </a:schemeClr>
        </a:solidFill>
      </dgm:spPr>
      <dgm:t>
        <a:bodyPr/>
        <a:lstStyle/>
        <a:p>
          <a:r>
            <a:rPr lang="en-US" b="1" dirty="0" smtClean="0">
              <a:solidFill>
                <a:srgbClr val="0070C0"/>
              </a:solidFill>
            </a:rPr>
            <a:t>RR’s report Jan Car Hire Adjustments including reclaims to Railinc (CHDX)</a:t>
          </a:r>
          <a:endParaRPr lang="en-US" b="1" dirty="0">
            <a:solidFill>
              <a:srgbClr val="0070C0"/>
            </a:solidFill>
          </a:endParaRPr>
        </a:p>
      </dgm:t>
    </dgm:pt>
    <dgm:pt modelId="{DBF7025C-CC5A-43A7-8D2D-7380B7B46466}" type="parTrans" cxnId="{3406577F-4CCB-4146-8999-385662AFBA2D}">
      <dgm:prSet/>
      <dgm:spPr/>
      <dgm:t>
        <a:bodyPr/>
        <a:lstStyle/>
        <a:p>
          <a:endParaRPr lang="en-US"/>
        </a:p>
      </dgm:t>
    </dgm:pt>
    <dgm:pt modelId="{C9656907-D891-40A7-A810-46D156FD8CCF}" type="sibTrans" cxnId="{3406577F-4CCB-4146-8999-385662AFBA2D}">
      <dgm:prSet/>
      <dgm:spPr/>
      <dgm:t>
        <a:bodyPr/>
        <a:lstStyle/>
        <a:p>
          <a:endParaRPr lang="en-US"/>
        </a:p>
      </dgm:t>
    </dgm:pt>
    <dgm:pt modelId="{08AC0808-293B-4C7B-B8DF-B93016DA5E47}">
      <dgm:prSet phldrT="[Text]"/>
      <dgm:spPr>
        <a:solidFill>
          <a:schemeClr val="tx2">
            <a:lumMod val="40000"/>
            <a:lumOff val="60000"/>
          </a:schemeClr>
        </a:solidFill>
      </dgm:spPr>
      <dgm:t>
        <a:bodyPr/>
        <a:lstStyle/>
        <a:p>
          <a:r>
            <a:rPr lang="en-US" dirty="0" smtClean="0"/>
            <a:t>June</a:t>
          </a:r>
          <a:endParaRPr lang="en-US" dirty="0"/>
        </a:p>
      </dgm:t>
    </dgm:pt>
    <dgm:pt modelId="{69068C0F-BDB5-48BF-88F9-2B727E7E783B}" type="parTrans" cxnId="{C1575C7B-B956-45F4-90DE-B1376D7FDBBE}">
      <dgm:prSet/>
      <dgm:spPr/>
      <dgm:t>
        <a:bodyPr/>
        <a:lstStyle/>
        <a:p>
          <a:endParaRPr lang="en-US"/>
        </a:p>
      </dgm:t>
    </dgm:pt>
    <dgm:pt modelId="{09934215-7D5C-4EAF-BEDD-1C848F6B82C5}" type="sibTrans" cxnId="{C1575C7B-B956-45F4-90DE-B1376D7FDBBE}">
      <dgm:prSet/>
      <dgm:spPr/>
      <dgm:t>
        <a:bodyPr/>
        <a:lstStyle/>
        <a:p>
          <a:endParaRPr lang="en-US"/>
        </a:p>
      </dgm:t>
    </dgm:pt>
    <dgm:pt modelId="{ED378F74-4B24-4C26-8EA2-4A71983404C7}">
      <dgm:prSet phldrT="[Text]"/>
      <dgm:spPr/>
      <dgm:t>
        <a:bodyPr/>
        <a:lstStyle/>
        <a:p>
          <a:r>
            <a:rPr lang="en-US" b="1" dirty="0" smtClean="0">
              <a:solidFill>
                <a:srgbClr val="C00000"/>
              </a:solidFill>
            </a:rPr>
            <a:t>Car Hire Claims for Jan Car Hire must be issued no later than June 30th</a:t>
          </a:r>
          <a:endParaRPr lang="en-US" b="1" dirty="0">
            <a:solidFill>
              <a:srgbClr val="C00000"/>
            </a:solidFill>
          </a:endParaRPr>
        </a:p>
      </dgm:t>
    </dgm:pt>
    <dgm:pt modelId="{A6BB349D-624F-4528-ABD6-DA7668665193}" type="parTrans" cxnId="{6D482F67-086D-4C0B-8970-B93ACB8670F5}">
      <dgm:prSet/>
      <dgm:spPr/>
      <dgm:t>
        <a:bodyPr/>
        <a:lstStyle/>
        <a:p>
          <a:endParaRPr lang="en-US"/>
        </a:p>
      </dgm:t>
    </dgm:pt>
    <dgm:pt modelId="{B1BDCB78-0798-40BC-97A3-F6D003F94C1F}" type="sibTrans" cxnId="{6D482F67-086D-4C0B-8970-B93ACB8670F5}">
      <dgm:prSet/>
      <dgm:spPr/>
      <dgm:t>
        <a:bodyPr/>
        <a:lstStyle/>
        <a:p>
          <a:endParaRPr lang="en-US"/>
        </a:p>
      </dgm:t>
    </dgm:pt>
    <dgm:pt modelId="{F3630E58-4B5A-4BAB-B8B5-A56AA07689BE}">
      <dgm:prSet phldrT="[Text]"/>
      <dgm:spPr/>
      <dgm:t>
        <a:bodyPr/>
        <a:lstStyle/>
        <a:p>
          <a:r>
            <a:rPr lang="en-US" b="1" dirty="0" smtClean="0">
              <a:solidFill>
                <a:srgbClr val="C00000"/>
              </a:solidFill>
            </a:rPr>
            <a:t>Car Hire Claims can be issued for Jan Car Hire no earlier than May 1st</a:t>
          </a:r>
          <a:endParaRPr lang="en-US" b="1" dirty="0">
            <a:solidFill>
              <a:srgbClr val="C00000"/>
            </a:solidFill>
          </a:endParaRPr>
        </a:p>
      </dgm:t>
    </dgm:pt>
    <dgm:pt modelId="{943649C7-EF44-4F94-8EF5-3DF831025295}" type="parTrans" cxnId="{9D192096-9A02-4AD9-B849-8C0B246A4843}">
      <dgm:prSet/>
      <dgm:spPr/>
      <dgm:t>
        <a:bodyPr/>
        <a:lstStyle/>
        <a:p>
          <a:endParaRPr lang="en-US"/>
        </a:p>
      </dgm:t>
    </dgm:pt>
    <dgm:pt modelId="{4D0E45B6-1721-45CF-81E4-41A0FACFF70F}" type="sibTrans" cxnId="{9D192096-9A02-4AD9-B849-8C0B246A4843}">
      <dgm:prSet/>
      <dgm:spPr/>
      <dgm:t>
        <a:bodyPr/>
        <a:lstStyle/>
        <a:p>
          <a:endParaRPr lang="en-US"/>
        </a:p>
      </dgm:t>
    </dgm:pt>
    <dgm:pt modelId="{CB94DD6F-F0E1-499F-B8FA-69DBDC1838B0}" type="pres">
      <dgm:prSet presAssocID="{AA5D0E2E-7ACE-4470-98C3-12FBBD06CD83}" presName="linearFlow" presStyleCnt="0">
        <dgm:presLayoutVars>
          <dgm:dir/>
          <dgm:animLvl val="lvl"/>
          <dgm:resizeHandles val="exact"/>
        </dgm:presLayoutVars>
      </dgm:prSet>
      <dgm:spPr/>
      <dgm:t>
        <a:bodyPr/>
        <a:lstStyle/>
        <a:p>
          <a:endParaRPr lang="en-US"/>
        </a:p>
      </dgm:t>
    </dgm:pt>
    <dgm:pt modelId="{76F7B8AE-F31A-4C5E-BDE3-BC7DD3CB362B}" type="pres">
      <dgm:prSet presAssocID="{348009E9-1BC2-4A10-B22F-D592913E5E95}" presName="composite" presStyleCnt="0"/>
      <dgm:spPr/>
    </dgm:pt>
    <dgm:pt modelId="{37957000-66F9-4D3A-8E24-2E24136D45DB}" type="pres">
      <dgm:prSet presAssocID="{348009E9-1BC2-4A10-B22F-D592913E5E95}" presName="parTx" presStyleLbl="node1" presStyleIdx="0" presStyleCnt="6">
        <dgm:presLayoutVars>
          <dgm:chMax val="0"/>
          <dgm:chPref val="0"/>
          <dgm:bulletEnabled val="1"/>
        </dgm:presLayoutVars>
      </dgm:prSet>
      <dgm:spPr/>
      <dgm:t>
        <a:bodyPr/>
        <a:lstStyle/>
        <a:p>
          <a:endParaRPr lang="en-US"/>
        </a:p>
      </dgm:t>
    </dgm:pt>
    <dgm:pt modelId="{461435A0-AA09-4A67-B38D-C15E37C6F3D8}" type="pres">
      <dgm:prSet presAssocID="{348009E9-1BC2-4A10-B22F-D592913E5E95}" presName="parSh" presStyleLbl="node1" presStyleIdx="0" presStyleCnt="6"/>
      <dgm:spPr/>
      <dgm:t>
        <a:bodyPr/>
        <a:lstStyle/>
        <a:p>
          <a:endParaRPr lang="en-US"/>
        </a:p>
      </dgm:t>
    </dgm:pt>
    <dgm:pt modelId="{39AC1962-7D42-49F7-A7A3-F90FB8E94FB8}" type="pres">
      <dgm:prSet presAssocID="{348009E9-1BC2-4A10-B22F-D592913E5E95}" presName="desTx" presStyleLbl="fgAcc1" presStyleIdx="0" presStyleCnt="6" custScaleX="99044" custScaleY="101067">
        <dgm:presLayoutVars>
          <dgm:bulletEnabled val="1"/>
        </dgm:presLayoutVars>
      </dgm:prSet>
      <dgm:spPr/>
      <dgm:t>
        <a:bodyPr/>
        <a:lstStyle/>
        <a:p>
          <a:endParaRPr lang="en-US"/>
        </a:p>
      </dgm:t>
    </dgm:pt>
    <dgm:pt modelId="{FF26E1C6-9C24-40E1-A105-8CCD436E21C5}" type="pres">
      <dgm:prSet presAssocID="{EE91E956-0A00-4997-BE24-9E36E5FB2815}" presName="sibTrans" presStyleLbl="sibTrans2D1" presStyleIdx="0" presStyleCnt="5"/>
      <dgm:spPr/>
      <dgm:t>
        <a:bodyPr/>
        <a:lstStyle/>
        <a:p>
          <a:endParaRPr lang="en-US"/>
        </a:p>
      </dgm:t>
    </dgm:pt>
    <dgm:pt modelId="{26B4110B-46D0-4186-80A6-E381EEAD47F4}" type="pres">
      <dgm:prSet presAssocID="{EE91E956-0A00-4997-BE24-9E36E5FB2815}" presName="connTx" presStyleLbl="sibTrans2D1" presStyleIdx="0" presStyleCnt="5"/>
      <dgm:spPr/>
      <dgm:t>
        <a:bodyPr/>
        <a:lstStyle/>
        <a:p>
          <a:endParaRPr lang="en-US"/>
        </a:p>
      </dgm:t>
    </dgm:pt>
    <dgm:pt modelId="{C7ACE727-27DD-4A65-BCCC-4782C5AF04F8}" type="pres">
      <dgm:prSet presAssocID="{DBB610AF-2E61-47F5-9F7D-9DCF4EFD0127}" presName="composite" presStyleCnt="0"/>
      <dgm:spPr/>
    </dgm:pt>
    <dgm:pt modelId="{ACCEE672-1888-468C-8B0B-E55B7E0470B0}" type="pres">
      <dgm:prSet presAssocID="{DBB610AF-2E61-47F5-9F7D-9DCF4EFD0127}" presName="parTx" presStyleLbl="node1" presStyleIdx="0" presStyleCnt="6">
        <dgm:presLayoutVars>
          <dgm:chMax val="0"/>
          <dgm:chPref val="0"/>
          <dgm:bulletEnabled val="1"/>
        </dgm:presLayoutVars>
      </dgm:prSet>
      <dgm:spPr/>
      <dgm:t>
        <a:bodyPr/>
        <a:lstStyle/>
        <a:p>
          <a:endParaRPr lang="en-US"/>
        </a:p>
      </dgm:t>
    </dgm:pt>
    <dgm:pt modelId="{E2EF6E53-E882-43A9-B67A-F07FAC1EFE48}" type="pres">
      <dgm:prSet presAssocID="{DBB610AF-2E61-47F5-9F7D-9DCF4EFD0127}" presName="parSh" presStyleLbl="node1" presStyleIdx="1" presStyleCnt="6"/>
      <dgm:spPr/>
      <dgm:t>
        <a:bodyPr/>
        <a:lstStyle/>
        <a:p>
          <a:endParaRPr lang="en-US"/>
        </a:p>
      </dgm:t>
    </dgm:pt>
    <dgm:pt modelId="{CA576D12-EADB-4442-BF5A-C66817C0F4F4}" type="pres">
      <dgm:prSet presAssocID="{DBB610AF-2E61-47F5-9F7D-9DCF4EFD0127}" presName="desTx" presStyleLbl="fgAcc1" presStyleIdx="1" presStyleCnt="6">
        <dgm:presLayoutVars>
          <dgm:bulletEnabled val="1"/>
        </dgm:presLayoutVars>
      </dgm:prSet>
      <dgm:spPr/>
      <dgm:t>
        <a:bodyPr/>
        <a:lstStyle/>
        <a:p>
          <a:endParaRPr lang="en-US"/>
        </a:p>
      </dgm:t>
    </dgm:pt>
    <dgm:pt modelId="{AA251A35-60DB-4323-A1A5-4D77374A9B86}" type="pres">
      <dgm:prSet presAssocID="{2D844461-6898-4A33-BCAA-9B8C51F94108}" presName="sibTrans" presStyleLbl="sibTrans2D1" presStyleIdx="1" presStyleCnt="5"/>
      <dgm:spPr/>
      <dgm:t>
        <a:bodyPr/>
        <a:lstStyle/>
        <a:p>
          <a:endParaRPr lang="en-US"/>
        </a:p>
      </dgm:t>
    </dgm:pt>
    <dgm:pt modelId="{9C71051A-5E4D-45EB-89C3-220A5932154F}" type="pres">
      <dgm:prSet presAssocID="{2D844461-6898-4A33-BCAA-9B8C51F94108}" presName="connTx" presStyleLbl="sibTrans2D1" presStyleIdx="1" presStyleCnt="5"/>
      <dgm:spPr/>
      <dgm:t>
        <a:bodyPr/>
        <a:lstStyle/>
        <a:p>
          <a:endParaRPr lang="en-US"/>
        </a:p>
      </dgm:t>
    </dgm:pt>
    <dgm:pt modelId="{EBD631E6-0153-4841-B802-65A854D71259}" type="pres">
      <dgm:prSet presAssocID="{E7781653-71FA-4BF4-8129-C26D81526CE3}" presName="composite" presStyleCnt="0"/>
      <dgm:spPr/>
    </dgm:pt>
    <dgm:pt modelId="{D42CAE50-3A74-4AB3-8E70-D860FA5C424E}" type="pres">
      <dgm:prSet presAssocID="{E7781653-71FA-4BF4-8129-C26D81526CE3}" presName="parTx" presStyleLbl="node1" presStyleIdx="1" presStyleCnt="6">
        <dgm:presLayoutVars>
          <dgm:chMax val="0"/>
          <dgm:chPref val="0"/>
          <dgm:bulletEnabled val="1"/>
        </dgm:presLayoutVars>
      </dgm:prSet>
      <dgm:spPr/>
      <dgm:t>
        <a:bodyPr/>
        <a:lstStyle/>
        <a:p>
          <a:endParaRPr lang="en-US"/>
        </a:p>
      </dgm:t>
    </dgm:pt>
    <dgm:pt modelId="{22C9ACB4-095B-409A-B9A7-6BC04A323C35}" type="pres">
      <dgm:prSet presAssocID="{E7781653-71FA-4BF4-8129-C26D81526CE3}" presName="parSh" presStyleLbl="node1" presStyleIdx="2" presStyleCnt="6"/>
      <dgm:spPr/>
      <dgm:t>
        <a:bodyPr/>
        <a:lstStyle/>
        <a:p>
          <a:endParaRPr lang="en-US"/>
        </a:p>
      </dgm:t>
    </dgm:pt>
    <dgm:pt modelId="{59D240D0-3274-44FE-BA31-9F2508D3DF7A}" type="pres">
      <dgm:prSet presAssocID="{E7781653-71FA-4BF4-8129-C26D81526CE3}" presName="desTx" presStyleLbl="fgAcc1" presStyleIdx="2" presStyleCnt="6" custScaleX="118274">
        <dgm:presLayoutVars>
          <dgm:bulletEnabled val="1"/>
        </dgm:presLayoutVars>
      </dgm:prSet>
      <dgm:spPr/>
      <dgm:t>
        <a:bodyPr/>
        <a:lstStyle/>
        <a:p>
          <a:endParaRPr lang="en-US"/>
        </a:p>
      </dgm:t>
    </dgm:pt>
    <dgm:pt modelId="{D76CEB57-8BFB-47B0-893F-4D75B15601FC}" type="pres">
      <dgm:prSet presAssocID="{4F8074BC-04A7-4479-B0FF-459C332DB442}" presName="sibTrans" presStyleLbl="sibTrans2D1" presStyleIdx="2" presStyleCnt="5"/>
      <dgm:spPr/>
      <dgm:t>
        <a:bodyPr/>
        <a:lstStyle/>
        <a:p>
          <a:endParaRPr lang="en-US"/>
        </a:p>
      </dgm:t>
    </dgm:pt>
    <dgm:pt modelId="{790404B7-CFBE-4502-82D4-BF52337C4C87}" type="pres">
      <dgm:prSet presAssocID="{4F8074BC-04A7-4479-B0FF-459C332DB442}" presName="connTx" presStyleLbl="sibTrans2D1" presStyleIdx="2" presStyleCnt="5"/>
      <dgm:spPr/>
      <dgm:t>
        <a:bodyPr/>
        <a:lstStyle/>
        <a:p>
          <a:endParaRPr lang="en-US"/>
        </a:p>
      </dgm:t>
    </dgm:pt>
    <dgm:pt modelId="{EA4CBBA3-A10E-4796-A1AA-676E03CCA3B2}" type="pres">
      <dgm:prSet presAssocID="{0CA8076E-D7EB-4152-95C2-9763CE4FA2A2}" presName="composite" presStyleCnt="0"/>
      <dgm:spPr/>
    </dgm:pt>
    <dgm:pt modelId="{B79BAE42-EC78-406D-9D01-AE4782983E11}" type="pres">
      <dgm:prSet presAssocID="{0CA8076E-D7EB-4152-95C2-9763CE4FA2A2}" presName="parTx" presStyleLbl="node1" presStyleIdx="2" presStyleCnt="6">
        <dgm:presLayoutVars>
          <dgm:chMax val="0"/>
          <dgm:chPref val="0"/>
          <dgm:bulletEnabled val="1"/>
        </dgm:presLayoutVars>
      </dgm:prSet>
      <dgm:spPr/>
      <dgm:t>
        <a:bodyPr/>
        <a:lstStyle/>
        <a:p>
          <a:endParaRPr lang="en-US"/>
        </a:p>
      </dgm:t>
    </dgm:pt>
    <dgm:pt modelId="{BEA93385-1859-4D6A-B2BB-F4991283CA87}" type="pres">
      <dgm:prSet presAssocID="{0CA8076E-D7EB-4152-95C2-9763CE4FA2A2}" presName="parSh" presStyleLbl="node1" presStyleIdx="3" presStyleCnt="6"/>
      <dgm:spPr/>
      <dgm:t>
        <a:bodyPr/>
        <a:lstStyle/>
        <a:p>
          <a:endParaRPr lang="en-US"/>
        </a:p>
      </dgm:t>
    </dgm:pt>
    <dgm:pt modelId="{45BC3FE8-6188-4E61-94C8-2AAE156FB2AC}" type="pres">
      <dgm:prSet presAssocID="{0CA8076E-D7EB-4152-95C2-9763CE4FA2A2}" presName="desTx" presStyleLbl="fgAcc1" presStyleIdx="3" presStyleCnt="6">
        <dgm:presLayoutVars>
          <dgm:bulletEnabled val="1"/>
        </dgm:presLayoutVars>
      </dgm:prSet>
      <dgm:spPr/>
      <dgm:t>
        <a:bodyPr/>
        <a:lstStyle/>
        <a:p>
          <a:endParaRPr lang="en-US"/>
        </a:p>
      </dgm:t>
    </dgm:pt>
    <dgm:pt modelId="{33A04065-03BD-46E1-BC64-216964986760}" type="pres">
      <dgm:prSet presAssocID="{074B9409-A83C-4DEC-87A3-0AF38D3F8EC7}" presName="sibTrans" presStyleLbl="sibTrans2D1" presStyleIdx="3" presStyleCnt="5"/>
      <dgm:spPr/>
      <dgm:t>
        <a:bodyPr/>
        <a:lstStyle/>
        <a:p>
          <a:endParaRPr lang="en-US"/>
        </a:p>
      </dgm:t>
    </dgm:pt>
    <dgm:pt modelId="{912F6ACC-1E16-456E-8A8A-8FEB1A965B8B}" type="pres">
      <dgm:prSet presAssocID="{074B9409-A83C-4DEC-87A3-0AF38D3F8EC7}" presName="connTx" presStyleLbl="sibTrans2D1" presStyleIdx="3" presStyleCnt="5"/>
      <dgm:spPr/>
      <dgm:t>
        <a:bodyPr/>
        <a:lstStyle/>
        <a:p>
          <a:endParaRPr lang="en-US"/>
        </a:p>
      </dgm:t>
    </dgm:pt>
    <dgm:pt modelId="{E64A7354-9E2E-453A-9E86-80E9CFAB2817}" type="pres">
      <dgm:prSet presAssocID="{2490EAFE-9BB5-496B-82A6-4D7F1166913D}" presName="composite" presStyleCnt="0"/>
      <dgm:spPr/>
    </dgm:pt>
    <dgm:pt modelId="{B7D9C54D-CEA7-42C3-8948-03D21F8CCEEB}" type="pres">
      <dgm:prSet presAssocID="{2490EAFE-9BB5-496B-82A6-4D7F1166913D}" presName="parTx" presStyleLbl="node1" presStyleIdx="3" presStyleCnt="6">
        <dgm:presLayoutVars>
          <dgm:chMax val="0"/>
          <dgm:chPref val="0"/>
          <dgm:bulletEnabled val="1"/>
        </dgm:presLayoutVars>
      </dgm:prSet>
      <dgm:spPr/>
      <dgm:t>
        <a:bodyPr/>
        <a:lstStyle/>
        <a:p>
          <a:endParaRPr lang="en-US"/>
        </a:p>
      </dgm:t>
    </dgm:pt>
    <dgm:pt modelId="{DCCD9458-7997-4EBD-846C-2495C3D9B28F}" type="pres">
      <dgm:prSet presAssocID="{2490EAFE-9BB5-496B-82A6-4D7F1166913D}" presName="parSh" presStyleLbl="node1" presStyleIdx="4" presStyleCnt="6"/>
      <dgm:spPr/>
      <dgm:t>
        <a:bodyPr/>
        <a:lstStyle/>
        <a:p>
          <a:endParaRPr lang="en-US"/>
        </a:p>
      </dgm:t>
    </dgm:pt>
    <dgm:pt modelId="{2761830E-EB07-4CA6-B66B-FCCCDCA6BE4F}" type="pres">
      <dgm:prSet presAssocID="{2490EAFE-9BB5-496B-82A6-4D7F1166913D}" presName="desTx" presStyleLbl="fgAcc1" presStyleIdx="4" presStyleCnt="6">
        <dgm:presLayoutVars>
          <dgm:bulletEnabled val="1"/>
        </dgm:presLayoutVars>
      </dgm:prSet>
      <dgm:spPr/>
      <dgm:t>
        <a:bodyPr/>
        <a:lstStyle/>
        <a:p>
          <a:endParaRPr lang="en-US"/>
        </a:p>
      </dgm:t>
    </dgm:pt>
    <dgm:pt modelId="{52546EBD-9471-48B9-9C50-798955538B03}" type="pres">
      <dgm:prSet presAssocID="{C78619AF-CA59-44BB-90A5-F483114CE236}" presName="sibTrans" presStyleLbl="sibTrans2D1" presStyleIdx="4" presStyleCnt="5"/>
      <dgm:spPr/>
      <dgm:t>
        <a:bodyPr/>
        <a:lstStyle/>
        <a:p>
          <a:endParaRPr lang="en-US"/>
        </a:p>
      </dgm:t>
    </dgm:pt>
    <dgm:pt modelId="{FE127EB3-8FD2-4A7D-B20A-BF78156E1C2A}" type="pres">
      <dgm:prSet presAssocID="{C78619AF-CA59-44BB-90A5-F483114CE236}" presName="connTx" presStyleLbl="sibTrans2D1" presStyleIdx="4" presStyleCnt="5"/>
      <dgm:spPr/>
      <dgm:t>
        <a:bodyPr/>
        <a:lstStyle/>
        <a:p>
          <a:endParaRPr lang="en-US"/>
        </a:p>
      </dgm:t>
    </dgm:pt>
    <dgm:pt modelId="{5FA06B0A-3E97-44CE-B25D-8BDE37EC5C76}" type="pres">
      <dgm:prSet presAssocID="{08AC0808-293B-4C7B-B8DF-B93016DA5E47}" presName="composite" presStyleCnt="0"/>
      <dgm:spPr/>
    </dgm:pt>
    <dgm:pt modelId="{C7FA31FB-8828-42B5-BBF4-B45A0D4C86D0}" type="pres">
      <dgm:prSet presAssocID="{08AC0808-293B-4C7B-B8DF-B93016DA5E47}" presName="parTx" presStyleLbl="node1" presStyleIdx="4" presStyleCnt="6">
        <dgm:presLayoutVars>
          <dgm:chMax val="0"/>
          <dgm:chPref val="0"/>
          <dgm:bulletEnabled val="1"/>
        </dgm:presLayoutVars>
      </dgm:prSet>
      <dgm:spPr/>
      <dgm:t>
        <a:bodyPr/>
        <a:lstStyle/>
        <a:p>
          <a:endParaRPr lang="en-US"/>
        </a:p>
      </dgm:t>
    </dgm:pt>
    <dgm:pt modelId="{8FEE74BD-8860-4A31-9F5E-C70880835A8B}" type="pres">
      <dgm:prSet presAssocID="{08AC0808-293B-4C7B-B8DF-B93016DA5E47}" presName="parSh" presStyleLbl="node1" presStyleIdx="5" presStyleCnt="6"/>
      <dgm:spPr/>
      <dgm:t>
        <a:bodyPr/>
        <a:lstStyle/>
        <a:p>
          <a:endParaRPr lang="en-US"/>
        </a:p>
      </dgm:t>
    </dgm:pt>
    <dgm:pt modelId="{4D50702D-3E29-4536-A29C-5F74716944A9}" type="pres">
      <dgm:prSet presAssocID="{08AC0808-293B-4C7B-B8DF-B93016DA5E47}" presName="desTx" presStyleLbl="fgAcc1" presStyleIdx="5" presStyleCnt="6">
        <dgm:presLayoutVars>
          <dgm:bulletEnabled val="1"/>
        </dgm:presLayoutVars>
      </dgm:prSet>
      <dgm:spPr/>
      <dgm:t>
        <a:bodyPr/>
        <a:lstStyle/>
        <a:p>
          <a:endParaRPr lang="en-US"/>
        </a:p>
      </dgm:t>
    </dgm:pt>
  </dgm:ptLst>
  <dgm:cxnLst>
    <dgm:cxn modelId="{0690949E-F398-4E68-AB58-86F7CF096FEC}" srcId="{AA5D0E2E-7ACE-4470-98C3-12FBBD06CD83}" destId="{DBB610AF-2E61-47F5-9F7D-9DCF4EFD0127}" srcOrd="1" destOrd="0" parTransId="{2B8E0EF9-1EDE-438F-AFB7-E28074E7851B}" sibTransId="{2D844461-6898-4A33-BCAA-9B8C51F94108}"/>
    <dgm:cxn modelId="{8578D81B-8147-44A7-BD67-0EE72C1370C4}" type="presOf" srcId="{074B9409-A83C-4DEC-87A3-0AF38D3F8EC7}" destId="{33A04065-03BD-46E1-BC64-216964986760}" srcOrd="0" destOrd="0" presId="urn:microsoft.com/office/officeart/2005/8/layout/process3"/>
    <dgm:cxn modelId="{E81C2BEB-CC72-4B5C-8419-156473CEC9E1}" srcId="{348009E9-1BC2-4A10-B22F-D592913E5E95}" destId="{E098BE9D-F0CE-40E1-BEC0-823655F3E990}" srcOrd="0" destOrd="0" parTransId="{DBAF0D58-16FF-4CEA-B823-C61CC17ACE12}" sibTransId="{558E70A2-071E-4BA0-9E3F-7768E511265F}"/>
    <dgm:cxn modelId="{148C36AE-2179-4F51-84C9-FAB03B32A629}" type="presOf" srcId="{ACCE8B31-1B3A-4529-A705-6286B0B0AE0F}" destId="{CA576D12-EADB-4442-BF5A-C66817C0F4F4}" srcOrd="0" destOrd="0" presId="urn:microsoft.com/office/officeart/2005/8/layout/process3"/>
    <dgm:cxn modelId="{47AA8B4D-0D3A-4D0A-AB1A-A4263BF33902}" type="presOf" srcId="{C78619AF-CA59-44BB-90A5-F483114CE236}" destId="{52546EBD-9471-48B9-9C50-798955538B03}" srcOrd="0" destOrd="0" presId="urn:microsoft.com/office/officeart/2005/8/layout/process3"/>
    <dgm:cxn modelId="{ADDB3BFF-B58A-44F4-AE30-C639A28CF706}" type="presOf" srcId="{4F8074BC-04A7-4479-B0FF-459C332DB442}" destId="{790404B7-CFBE-4502-82D4-BF52337C4C87}" srcOrd="1" destOrd="0" presId="urn:microsoft.com/office/officeart/2005/8/layout/process3"/>
    <dgm:cxn modelId="{7501E118-0791-48AF-8B36-9930B8BBE37B}" type="presOf" srcId="{348009E9-1BC2-4A10-B22F-D592913E5E95}" destId="{461435A0-AA09-4A67-B38D-C15E37C6F3D8}" srcOrd="1" destOrd="0" presId="urn:microsoft.com/office/officeart/2005/8/layout/process3"/>
    <dgm:cxn modelId="{3D18BD19-9158-45C5-9F03-1FEF7A1BB0A5}" srcId="{AA5D0E2E-7ACE-4470-98C3-12FBBD06CD83}" destId="{0CA8076E-D7EB-4152-95C2-9763CE4FA2A2}" srcOrd="3" destOrd="0" parTransId="{4C6AA87A-81B4-4359-84D2-832EA9B2AF7B}" sibTransId="{074B9409-A83C-4DEC-87A3-0AF38D3F8EC7}"/>
    <dgm:cxn modelId="{C536350E-94F2-4921-8AB5-7088FE628AF7}" srcId="{0CA8076E-D7EB-4152-95C2-9763CE4FA2A2}" destId="{00BBE3C1-B1B4-4A61-9E74-DA9BF437BB53}" srcOrd="0" destOrd="0" parTransId="{4A940368-C4C1-4832-988D-488AB2D9070F}" sibTransId="{E9672B63-FCB1-4EE2-9DEA-37C192FF7297}"/>
    <dgm:cxn modelId="{6D482F67-086D-4C0B-8970-B93ACB8670F5}" srcId="{08AC0808-293B-4C7B-B8DF-B93016DA5E47}" destId="{ED378F74-4B24-4C26-8EA2-4A71983404C7}" srcOrd="0" destOrd="0" parTransId="{A6BB349D-624F-4528-ABD6-DA7668665193}" sibTransId="{B1BDCB78-0798-40BC-97A3-F6D003F94C1F}"/>
    <dgm:cxn modelId="{86EE1DDF-1F75-4D36-BEF7-73C28589C0BD}" type="presOf" srcId="{4F8074BC-04A7-4479-B0FF-459C332DB442}" destId="{D76CEB57-8BFB-47B0-893F-4D75B15601FC}" srcOrd="0" destOrd="0" presId="urn:microsoft.com/office/officeart/2005/8/layout/process3"/>
    <dgm:cxn modelId="{F1CE0A79-EC56-4C5A-8833-1C90DA6B0B54}" type="presOf" srcId="{2D844461-6898-4A33-BCAA-9B8C51F94108}" destId="{AA251A35-60DB-4323-A1A5-4D77374A9B86}" srcOrd="0" destOrd="0" presId="urn:microsoft.com/office/officeart/2005/8/layout/process3"/>
    <dgm:cxn modelId="{2AD57613-0CA1-4D7F-801F-815FC5199C45}" type="presOf" srcId="{08AC0808-293B-4C7B-B8DF-B93016DA5E47}" destId="{8FEE74BD-8860-4A31-9F5E-C70880835A8B}" srcOrd="1" destOrd="0" presId="urn:microsoft.com/office/officeart/2005/8/layout/process3"/>
    <dgm:cxn modelId="{F64509DE-3396-43DC-9B56-755965CBD026}" type="presOf" srcId="{E7781653-71FA-4BF4-8129-C26D81526CE3}" destId="{D42CAE50-3A74-4AB3-8E70-D860FA5C424E}" srcOrd="0" destOrd="0" presId="urn:microsoft.com/office/officeart/2005/8/layout/process3"/>
    <dgm:cxn modelId="{E25947F2-B065-4DE4-B320-2352FA06288A}" srcId="{DBB610AF-2E61-47F5-9F7D-9DCF4EFD0127}" destId="{ACCE8B31-1B3A-4529-A705-6286B0B0AE0F}" srcOrd="0" destOrd="0" parTransId="{EB942129-F81D-402C-BEC8-CB57A4A2B40E}" sibTransId="{BCE8C27A-4D33-4644-B4F8-D338FC45D53B}"/>
    <dgm:cxn modelId="{D7A7726D-11DE-44FF-8E91-9CF108D1704B}" type="presOf" srcId="{2D844461-6898-4A33-BCAA-9B8C51F94108}" destId="{9C71051A-5E4D-45EB-89C3-220A5932154F}" srcOrd="1" destOrd="0" presId="urn:microsoft.com/office/officeart/2005/8/layout/process3"/>
    <dgm:cxn modelId="{6BB059C8-A104-4B89-96A6-BE2D34DA3BD7}" type="presOf" srcId="{AA56BFE3-7932-41EB-AF01-A158C44CDE66}" destId="{59D240D0-3274-44FE-BA31-9F2508D3DF7A}" srcOrd="0" destOrd="2" presId="urn:microsoft.com/office/officeart/2005/8/layout/process3"/>
    <dgm:cxn modelId="{EF9BA211-9A52-48F3-85DA-9E4B0CB7DB98}" type="presOf" srcId="{EA20DF58-4EB3-4579-AADB-3397C20FAB97}" destId="{59D240D0-3274-44FE-BA31-9F2508D3DF7A}" srcOrd="0" destOrd="1" presId="urn:microsoft.com/office/officeart/2005/8/layout/process3"/>
    <dgm:cxn modelId="{920718A7-BE53-4487-A6B7-3C01FCE11053}" type="presOf" srcId="{E7781653-71FA-4BF4-8129-C26D81526CE3}" destId="{22C9ACB4-095B-409A-B9A7-6BC04A323C35}" srcOrd="1" destOrd="0" presId="urn:microsoft.com/office/officeart/2005/8/layout/process3"/>
    <dgm:cxn modelId="{9F80B2D5-2329-471B-802D-6BFD9CBDB78A}" srcId="{2490EAFE-9BB5-496B-82A6-4D7F1166913D}" destId="{3EF30BC1-BA36-4CF3-89B8-11A9CAAA9507}" srcOrd="0" destOrd="0" parTransId="{38116200-2C4B-47D6-9B8D-4ADBC1E988C4}" sibTransId="{E4D49937-5567-4C13-99A1-EBBAFD9BA8FC}"/>
    <dgm:cxn modelId="{0777490C-4602-4D86-BAE6-F7506CD87CD6}" srcId="{AA5D0E2E-7ACE-4470-98C3-12FBBD06CD83}" destId="{E7781653-71FA-4BF4-8129-C26D81526CE3}" srcOrd="2" destOrd="0" parTransId="{AFE2C271-B9F0-48E5-AA61-6542DACA0A21}" sibTransId="{4F8074BC-04A7-4479-B0FF-459C332DB442}"/>
    <dgm:cxn modelId="{C4B1C390-9A09-46DB-A31D-183589330EC2}" type="presOf" srcId="{2490EAFE-9BB5-496B-82A6-4D7F1166913D}" destId="{DCCD9458-7997-4EBD-846C-2495C3D9B28F}" srcOrd="1" destOrd="0" presId="urn:microsoft.com/office/officeart/2005/8/layout/process3"/>
    <dgm:cxn modelId="{D000D592-3B45-4113-B2D6-CE381489DD8B}" type="presOf" srcId="{DBB610AF-2E61-47F5-9F7D-9DCF4EFD0127}" destId="{ACCEE672-1888-468C-8B0B-E55B7E0470B0}" srcOrd="0" destOrd="0" presId="urn:microsoft.com/office/officeart/2005/8/layout/process3"/>
    <dgm:cxn modelId="{584669E2-3608-47DA-9EEF-7D9000BBFFDF}" srcId="{E7781653-71FA-4BF4-8129-C26D81526CE3}" destId="{EA20DF58-4EB3-4579-AADB-3397C20FAB97}" srcOrd="1" destOrd="0" parTransId="{71B72663-675C-481B-80B1-718A05981364}" sibTransId="{508EE6F2-FE33-4F4C-9904-25E3FF0AE908}"/>
    <dgm:cxn modelId="{490C831D-730B-4AB9-A69A-8DE3819249B2}" type="presOf" srcId="{00BBE3C1-B1B4-4A61-9E74-DA9BF437BB53}" destId="{45BC3FE8-6188-4E61-94C8-2AAE156FB2AC}" srcOrd="0" destOrd="0" presId="urn:microsoft.com/office/officeart/2005/8/layout/process3"/>
    <dgm:cxn modelId="{08F9B5EE-8855-41D3-B6E6-9C9BA5A3FE03}" type="presOf" srcId="{8ECDFCC3-A8FC-47C2-91BA-B679484BF448}" destId="{45BC3FE8-6188-4E61-94C8-2AAE156FB2AC}" srcOrd="0" destOrd="1" presId="urn:microsoft.com/office/officeart/2005/8/layout/process3"/>
    <dgm:cxn modelId="{849F1266-7035-4C4F-B91E-1B4BFB6C9742}" srcId="{AA5D0E2E-7ACE-4470-98C3-12FBBD06CD83}" destId="{2490EAFE-9BB5-496B-82A6-4D7F1166913D}" srcOrd="4" destOrd="0" parTransId="{F6D8919A-1E50-45D3-8098-9293DD3229EF}" sibTransId="{C78619AF-CA59-44BB-90A5-F483114CE236}"/>
    <dgm:cxn modelId="{896B2B92-6471-49EF-9E78-31C5B87DFB2D}" type="presOf" srcId="{DEB5FED6-57EE-4342-8A81-0855E2B72A2C}" destId="{59D240D0-3274-44FE-BA31-9F2508D3DF7A}" srcOrd="0" destOrd="0" presId="urn:microsoft.com/office/officeart/2005/8/layout/process3"/>
    <dgm:cxn modelId="{D5660103-EBC7-4606-B235-E6AC717E2794}" type="presOf" srcId="{074B9409-A83C-4DEC-87A3-0AF38D3F8EC7}" destId="{912F6ACC-1E16-456E-8A8A-8FEB1A965B8B}" srcOrd="1" destOrd="0" presId="urn:microsoft.com/office/officeart/2005/8/layout/process3"/>
    <dgm:cxn modelId="{87EFE71C-28F6-415C-B533-105307BACC25}" srcId="{E7781653-71FA-4BF4-8129-C26D81526CE3}" destId="{AA56BFE3-7932-41EB-AF01-A158C44CDE66}" srcOrd="2" destOrd="0" parTransId="{7B5FFBAA-9951-400E-82D3-69E3B5655BB8}" sibTransId="{7E9A7422-216D-4D89-ACD3-068448C2EBA2}"/>
    <dgm:cxn modelId="{F5931795-E61E-4199-AA38-83D2242D6287}" type="presOf" srcId="{DBB610AF-2E61-47F5-9F7D-9DCF4EFD0127}" destId="{E2EF6E53-E882-43A9-B67A-F07FAC1EFE48}" srcOrd="1" destOrd="0" presId="urn:microsoft.com/office/officeart/2005/8/layout/process3"/>
    <dgm:cxn modelId="{3626818C-6D0A-46EE-9CD8-28B19D775DD9}" type="presOf" srcId="{348009E9-1BC2-4A10-B22F-D592913E5E95}" destId="{37957000-66F9-4D3A-8E24-2E24136D45DB}" srcOrd="0" destOrd="0" presId="urn:microsoft.com/office/officeart/2005/8/layout/process3"/>
    <dgm:cxn modelId="{3406577F-4CCB-4146-8999-385662AFBA2D}" srcId="{0CA8076E-D7EB-4152-95C2-9763CE4FA2A2}" destId="{8ECDFCC3-A8FC-47C2-91BA-B679484BF448}" srcOrd="1" destOrd="0" parTransId="{DBF7025C-CC5A-43A7-8D2D-7380B7B46466}" sibTransId="{C9656907-D891-40A7-A810-46D156FD8CCF}"/>
    <dgm:cxn modelId="{4BDF83DA-CDD3-4844-BD67-B50CA8396AE1}" srcId="{AA5D0E2E-7ACE-4470-98C3-12FBBD06CD83}" destId="{348009E9-1BC2-4A10-B22F-D592913E5E95}" srcOrd="0" destOrd="0" parTransId="{BEED680B-8BA0-480C-8178-C4C974BA2796}" sibTransId="{EE91E956-0A00-4997-BE24-9E36E5FB2815}"/>
    <dgm:cxn modelId="{9D192096-9A02-4AD9-B849-8C0B246A4843}" srcId="{2490EAFE-9BB5-496B-82A6-4D7F1166913D}" destId="{F3630E58-4B5A-4BAB-B8B5-A56AA07689BE}" srcOrd="1" destOrd="0" parTransId="{943649C7-EF44-4F94-8EF5-3DF831025295}" sibTransId="{4D0E45B6-1721-45CF-81E4-41A0FACFF70F}"/>
    <dgm:cxn modelId="{507E003A-21CF-4F93-85E8-6FDAF1ED2598}" type="presOf" srcId="{0CA8076E-D7EB-4152-95C2-9763CE4FA2A2}" destId="{BEA93385-1859-4D6A-B2BB-F4991283CA87}" srcOrd="1" destOrd="0" presId="urn:microsoft.com/office/officeart/2005/8/layout/process3"/>
    <dgm:cxn modelId="{C28D96A1-4F23-4EC4-BE19-7534DFAF4CD8}" type="presOf" srcId="{ED378F74-4B24-4C26-8EA2-4A71983404C7}" destId="{4D50702D-3E29-4536-A29C-5F74716944A9}" srcOrd="0" destOrd="0" presId="urn:microsoft.com/office/officeart/2005/8/layout/process3"/>
    <dgm:cxn modelId="{86134F95-1688-455F-8D30-8A6108B2953D}" type="presOf" srcId="{EE91E956-0A00-4997-BE24-9E36E5FB2815}" destId="{26B4110B-46D0-4186-80A6-E381EEAD47F4}" srcOrd="1" destOrd="0" presId="urn:microsoft.com/office/officeart/2005/8/layout/process3"/>
    <dgm:cxn modelId="{7A938350-97D2-4D92-8FA8-EAB200A58F69}" srcId="{E7781653-71FA-4BF4-8129-C26D81526CE3}" destId="{DEB5FED6-57EE-4342-8A81-0855E2B72A2C}" srcOrd="0" destOrd="0" parTransId="{BEDB8D00-DBBD-48D8-803D-2FA388735256}" sibTransId="{1348567C-85D6-4C69-B377-F9C83417FD75}"/>
    <dgm:cxn modelId="{5F4F4082-B58E-4B91-B55A-FB1484966FE0}" type="presOf" srcId="{2490EAFE-9BB5-496B-82A6-4D7F1166913D}" destId="{B7D9C54D-CEA7-42C3-8948-03D21F8CCEEB}" srcOrd="0" destOrd="0" presId="urn:microsoft.com/office/officeart/2005/8/layout/process3"/>
    <dgm:cxn modelId="{31AD173C-BE93-4192-A759-899F14AAD3B9}" type="presOf" srcId="{0CA8076E-D7EB-4152-95C2-9763CE4FA2A2}" destId="{B79BAE42-EC78-406D-9D01-AE4782983E11}" srcOrd="0" destOrd="0" presId="urn:microsoft.com/office/officeart/2005/8/layout/process3"/>
    <dgm:cxn modelId="{07D34F99-4992-4000-A233-C1D9661AFEE6}" type="presOf" srcId="{EE91E956-0A00-4997-BE24-9E36E5FB2815}" destId="{FF26E1C6-9C24-40E1-A105-8CCD436E21C5}" srcOrd="0" destOrd="0" presId="urn:microsoft.com/office/officeart/2005/8/layout/process3"/>
    <dgm:cxn modelId="{BE937CB0-A5AE-416A-99E2-00C0982FDEBC}" type="presOf" srcId="{F3630E58-4B5A-4BAB-B8B5-A56AA07689BE}" destId="{2761830E-EB07-4CA6-B66B-FCCCDCA6BE4F}" srcOrd="0" destOrd="1" presId="urn:microsoft.com/office/officeart/2005/8/layout/process3"/>
    <dgm:cxn modelId="{CC107AFB-7927-49A8-9088-0A39AB0040E5}" type="presOf" srcId="{C78619AF-CA59-44BB-90A5-F483114CE236}" destId="{FE127EB3-8FD2-4A7D-B20A-BF78156E1C2A}" srcOrd="1" destOrd="0" presId="urn:microsoft.com/office/officeart/2005/8/layout/process3"/>
    <dgm:cxn modelId="{C1575C7B-B956-45F4-90DE-B1376D7FDBBE}" srcId="{AA5D0E2E-7ACE-4470-98C3-12FBBD06CD83}" destId="{08AC0808-293B-4C7B-B8DF-B93016DA5E47}" srcOrd="5" destOrd="0" parTransId="{69068C0F-BDB5-48BF-88F9-2B727E7E783B}" sibTransId="{09934215-7D5C-4EAF-BEDD-1C848F6B82C5}"/>
    <dgm:cxn modelId="{25853949-FC49-4A46-97D1-C47F590C8DA3}" type="presOf" srcId="{08AC0808-293B-4C7B-B8DF-B93016DA5E47}" destId="{C7FA31FB-8828-42B5-BBF4-B45A0D4C86D0}" srcOrd="0" destOrd="0" presId="urn:microsoft.com/office/officeart/2005/8/layout/process3"/>
    <dgm:cxn modelId="{02113498-89E4-486E-966D-54B98E04C8E5}" type="presOf" srcId="{E098BE9D-F0CE-40E1-BEC0-823655F3E990}" destId="{39AC1962-7D42-49F7-A7A3-F90FB8E94FB8}" srcOrd="0" destOrd="0" presId="urn:microsoft.com/office/officeart/2005/8/layout/process3"/>
    <dgm:cxn modelId="{8DBBC0B9-8411-413B-80EE-C18B77B24CE6}" type="presOf" srcId="{AA5D0E2E-7ACE-4470-98C3-12FBBD06CD83}" destId="{CB94DD6F-F0E1-499F-B8FA-69DBDC1838B0}" srcOrd="0" destOrd="0" presId="urn:microsoft.com/office/officeart/2005/8/layout/process3"/>
    <dgm:cxn modelId="{FF757CAA-68BF-4BFE-9825-43E9E3C4C86D}" type="presOf" srcId="{3EF30BC1-BA36-4CF3-89B8-11A9CAAA9507}" destId="{2761830E-EB07-4CA6-B66B-FCCCDCA6BE4F}" srcOrd="0" destOrd="0" presId="urn:microsoft.com/office/officeart/2005/8/layout/process3"/>
    <dgm:cxn modelId="{EEEA05CB-515A-4F4B-8240-E2B07215B52F}" type="presParOf" srcId="{CB94DD6F-F0E1-499F-B8FA-69DBDC1838B0}" destId="{76F7B8AE-F31A-4C5E-BDE3-BC7DD3CB362B}" srcOrd="0" destOrd="0" presId="urn:microsoft.com/office/officeart/2005/8/layout/process3"/>
    <dgm:cxn modelId="{AD9BA4DB-C0CD-4D35-9D2A-D198D2C042CF}" type="presParOf" srcId="{76F7B8AE-F31A-4C5E-BDE3-BC7DD3CB362B}" destId="{37957000-66F9-4D3A-8E24-2E24136D45DB}" srcOrd="0" destOrd="0" presId="urn:microsoft.com/office/officeart/2005/8/layout/process3"/>
    <dgm:cxn modelId="{35069C66-5709-4484-97F1-B3B7CEF1B21B}" type="presParOf" srcId="{76F7B8AE-F31A-4C5E-BDE3-BC7DD3CB362B}" destId="{461435A0-AA09-4A67-B38D-C15E37C6F3D8}" srcOrd="1" destOrd="0" presId="urn:microsoft.com/office/officeart/2005/8/layout/process3"/>
    <dgm:cxn modelId="{BB6186F9-64B6-4EE9-991D-E708DBEC1D95}" type="presParOf" srcId="{76F7B8AE-F31A-4C5E-BDE3-BC7DD3CB362B}" destId="{39AC1962-7D42-49F7-A7A3-F90FB8E94FB8}" srcOrd="2" destOrd="0" presId="urn:microsoft.com/office/officeart/2005/8/layout/process3"/>
    <dgm:cxn modelId="{5B6186F2-E928-4B50-A4D0-CD4B821B510B}" type="presParOf" srcId="{CB94DD6F-F0E1-499F-B8FA-69DBDC1838B0}" destId="{FF26E1C6-9C24-40E1-A105-8CCD436E21C5}" srcOrd="1" destOrd="0" presId="urn:microsoft.com/office/officeart/2005/8/layout/process3"/>
    <dgm:cxn modelId="{3A406DA1-6196-4703-BD7F-F1C50B93616D}" type="presParOf" srcId="{FF26E1C6-9C24-40E1-A105-8CCD436E21C5}" destId="{26B4110B-46D0-4186-80A6-E381EEAD47F4}" srcOrd="0" destOrd="0" presId="urn:microsoft.com/office/officeart/2005/8/layout/process3"/>
    <dgm:cxn modelId="{9BC087E3-EFC6-4779-81AF-9D4C9B160E0D}" type="presParOf" srcId="{CB94DD6F-F0E1-499F-B8FA-69DBDC1838B0}" destId="{C7ACE727-27DD-4A65-BCCC-4782C5AF04F8}" srcOrd="2" destOrd="0" presId="urn:microsoft.com/office/officeart/2005/8/layout/process3"/>
    <dgm:cxn modelId="{FFD0FDDD-6BCB-4AA4-9674-D24EA9F90536}" type="presParOf" srcId="{C7ACE727-27DD-4A65-BCCC-4782C5AF04F8}" destId="{ACCEE672-1888-468C-8B0B-E55B7E0470B0}" srcOrd="0" destOrd="0" presId="urn:microsoft.com/office/officeart/2005/8/layout/process3"/>
    <dgm:cxn modelId="{B91C87E2-594C-4073-BF0B-9C0FDE3DDB4D}" type="presParOf" srcId="{C7ACE727-27DD-4A65-BCCC-4782C5AF04F8}" destId="{E2EF6E53-E882-43A9-B67A-F07FAC1EFE48}" srcOrd="1" destOrd="0" presId="urn:microsoft.com/office/officeart/2005/8/layout/process3"/>
    <dgm:cxn modelId="{8BB339FF-9E84-403C-A409-1B2792918E1C}" type="presParOf" srcId="{C7ACE727-27DD-4A65-BCCC-4782C5AF04F8}" destId="{CA576D12-EADB-4442-BF5A-C66817C0F4F4}" srcOrd="2" destOrd="0" presId="urn:microsoft.com/office/officeart/2005/8/layout/process3"/>
    <dgm:cxn modelId="{A34443D2-F9CA-4E15-9A05-E62FCAC5CD79}" type="presParOf" srcId="{CB94DD6F-F0E1-499F-B8FA-69DBDC1838B0}" destId="{AA251A35-60DB-4323-A1A5-4D77374A9B86}" srcOrd="3" destOrd="0" presId="urn:microsoft.com/office/officeart/2005/8/layout/process3"/>
    <dgm:cxn modelId="{CD460166-962E-477B-A1BC-92DA7CF69C45}" type="presParOf" srcId="{AA251A35-60DB-4323-A1A5-4D77374A9B86}" destId="{9C71051A-5E4D-45EB-89C3-220A5932154F}" srcOrd="0" destOrd="0" presId="urn:microsoft.com/office/officeart/2005/8/layout/process3"/>
    <dgm:cxn modelId="{3FAC8072-808C-4396-843B-3A86E11A696F}" type="presParOf" srcId="{CB94DD6F-F0E1-499F-B8FA-69DBDC1838B0}" destId="{EBD631E6-0153-4841-B802-65A854D71259}" srcOrd="4" destOrd="0" presId="urn:microsoft.com/office/officeart/2005/8/layout/process3"/>
    <dgm:cxn modelId="{1635C58B-6EE7-4889-AACF-7763D5811B90}" type="presParOf" srcId="{EBD631E6-0153-4841-B802-65A854D71259}" destId="{D42CAE50-3A74-4AB3-8E70-D860FA5C424E}" srcOrd="0" destOrd="0" presId="urn:microsoft.com/office/officeart/2005/8/layout/process3"/>
    <dgm:cxn modelId="{C431C76A-D401-40EF-82FA-0989D5E45BD2}" type="presParOf" srcId="{EBD631E6-0153-4841-B802-65A854D71259}" destId="{22C9ACB4-095B-409A-B9A7-6BC04A323C35}" srcOrd="1" destOrd="0" presId="urn:microsoft.com/office/officeart/2005/8/layout/process3"/>
    <dgm:cxn modelId="{B94BC0AA-859D-423A-91E4-3D071584BF16}" type="presParOf" srcId="{EBD631E6-0153-4841-B802-65A854D71259}" destId="{59D240D0-3274-44FE-BA31-9F2508D3DF7A}" srcOrd="2" destOrd="0" presId="urn:microsoft.com/office/officeart/2005/8/layout/process3"/>
    <dgm:cxn modelId="{7154FFEE-6861-4031-A084-3DBF08243674}" type="presParOf" srcId="{CB94DD6F-F0E1-499F-B8FA-69DBDC1838B0}" destId="{D76CEB57-8BFB-47B0-893F-4D75B15601FC}" srcOrd="5" destOrd="0" presId="urn:microsoft.com/office/officeart/2005/8/layout/process3"/>
    <dgm:cxn modelId="{7C5B6170-B89C-40AB-818E-95D5B6E826EA}" type="presParOf" srcId="{D76CEB57-8BFB-47B0-893F-4D75B15601FC}" destId="{790404B7-CFBE-4502-82D4-BF52337C4C87}" srcOrd="0" destOrd="0" presId="urn:microsoft.com/office/officeart/2005/8/layout/process3"/>
    <dgm:cxn modelId="{59A647CC-BDF1-49C9-8976-F78BA51FDF36}" type="presParOf" srcId="{CB94DD6F-F0E1-499F-B8FA-69DBDC1838B0}" destId="{EA4CBBA3-A10E-4796-A1AA-676E03CCA3B2}" srcOrd="6" destOrd="0" presId="urn:microsoft.com/office/officeart/2005/8/layout/process3"/>
    <dgm:cxn modelId="{83A35D70-8466-499A-99AB-CC38DEC42AFE}" type="presParOf" srcId="{EA4CBBA3-A10E-4796-A1AA-676E03CCA3B2}" destId="{B79BAE42-EC78-406D-9D01-AE4782983E11}" srcOrd="0" destOrd="0" presId="urn:microsoft.com/office/officeart/2005/8/layout/process3"/>
    <dgm:cxn modelId="{2153D5DC-957D-4DC5-90DA-8328821DA9A9}" type="presParOf" srcId="{EA4CBBA3-A10E-4796-A1AA-676E03CCA3B2}" destId="{BEA93385-1859-4D6A-B2BB-F4991283CA87}" srcOrd="1" destOrd="0" presId="urn:microsoft.com/office/officeart/2005/8/layout/process3"/>
    <dgm:cxn modelId="{2C567597-C487-461D-B366-D7B821221122}" type="presParOf" srcId="{EA4CBBA3-A10E-4796-A1AA-676E03CCA3B2}" destId="{45BC3FE8-6188-4E61-94C8-2AAE156FB2AC}" srcOrd="2" destOrd="0" presId="urn:microsoft.com/office/officeart/2005/8/layout/process3"/>
    <dgm:cxn modelId="{C6376E4F-76A2-4B37-980B-504E97B3A627}" type="presParOf" srcId="{CB94DD6F-F0E1-499F-B8FA-69DBDC1838B0}" destId="{33A04065-03BD-46E1-BC64-216964986760}" srcOrd="7" destOrd="0" presId="urn:microsoft.com/office/officeart/2005/8/layout/process3"/>
    <dgm:cxn modelId="{1DABC7EB-CDA6-4A54-BB9F-C3F3DFAE2FE1}" type="presParOf" srcId="{33A04065-03BD-46E1-BC64-216964986760}" destId="{912F6ACC-1E16-456E-8A8A-8FEB1A965B8B}" srcOrd="0" destOrd="0" presId="urn:microsoft.com/office/officeart/2005/8/layout/process3"/>
    <dgm:cxn modelId="{ACBC216E-DD45-4B14-8DCA-CE6CB091E961}" type="presParOf" srcId="{CB94DD6F-F0E1-499F-B8FA-69DBDC1838B0}" destId="{E64A7354-9E2E-453A-9E86-80E9CFAB2817}" srcOrd="8" destOrd="0" presId="urn:microsoft.com/office/officeart/2005/8/layout/process3"/>
    <dgm:cxn modelId="{3EC99101-B6AC-43A9-B751-ABE2A5240980}" type="presParOf" srcId="{E64A7354-9E2E-453A-9E86-80E9CFAB2817}" destId="{B7D9C54D-CEA7-42C3-8948-03D21F8CCEEB}" srcOrd="0" destOrd="0" presId="urn:microsoft.com/office/officeart/2005/8/layout/process3"/>
    <dgm:cxn modelId="{34FB7149-0D23-4695-8BE1-412C987B128A}" type="presParOf" srcId="{E64A7354-9E2E-453A-9E86-80E9CFAB2817}" destId="{DCCD9458-7997-4EBD-846C-2495C3D9B28F}" srcOrd="1" destOrd="0" presId="urn:microsoft.com/office/officeart/2005/8/layout/process3"/>
    <dgm:cxn modelId="{BFB9605F-82AE-47F3-9ADF-A3BBDEDB1C6F}" type="presParOf" srcId="{E64A7354-9E2E-453A-9E86-80E9CFAB2817}" destId="{2761830E-EB07-4CA6-B66B-FCCCDCA6BE4F}" srcOrd="2" destOrd="0" presId="urn:microsoft.com/office/officeart/2005/8/layout/process3"/>
    <dgm:cxn modelId="{48FED1D4-0239-4BFF-B542-DD8977CD2A8C}" type="presParOf" srcId="{CB94DD6F-F0E1-499F-B8FA-69DBDC1838B0}" destId="{52546EBD-9471-48B9-9C50-798955538B03}" srcOrd="9" destOrd="0" presId="urn:microsoft.com/office/officeart/2005/8/layout/process3"/>
    <dgm:cxn modelId="{E3760B9E-4619-4593-B777-3A83D69F4D32}" type="presParOf" srcId="{52546EBD-9471-48B9-9C50-798955538B03}" destId="{FE127EB3-8FD2-4A7D-B20A-BF78156E1C2A}" srcOrd="0" destOrd="0" presId="urn:microsoft.com/office/officeart/2005/8/layout/process3"/>
    <dgm:cxn modelId="{DF3EF5BF-D25F-4256-8CC9-97680F4BFE7D}" type="presParOf" srcId="{CB94DD6F-F0E1-499F-B8FA-69DBDC1838B0}" destId="{5FA06B0A-3E97-44CE-B25D-8BDE37EC5C76}" srcOrd="10" destOrd="0" presId="urn:microsoft.com/office/officeart/2005/8/layout/process3"/>
    <dgm:cxn modelId="{010139AF-FC28-4920-8C84-9E95969813E7}" type="presParOf" srcId="{5FA06B0A-3E97-44CE-B25D-8BDE37EC5C76}" destId="{C7FA31FB-8828-42B5-BBF4-B45A0D4C86D0}" srcOrd="0" destOrd="0" presId="urn:microsoft.com/office/officeart/2005/8/layout/process3"/>
    <dgm:cxn modelId="{E3FA5641-E3D2-4F3D-9D26-71F29D9E7551}" type="presParOf" srcId="{5FA06B0A-3E97-44CE-B25D-8BDE37EC5C76}" destId="{8FEE74BD-8860-4A31-9F5E-C70880835A8B}" srcOrd="1" destOrd="0" presId="urn:microsoft.com/office/officeart/2005/8/layout/process3"/>
    <dgm:cxn modelId="{36200C16-5D1F-4A3B-B87A-D174A9343E4E}" type="presParOf" srcId="{5FA06B0A-3E97-44CE-B25D-8BDE37EC5C76}" destId="{4D50702D-3E29-4536-A29C-5F74716944A9}"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5D0E2E-7ACE-4470-98C3-12FBBD06CD83}" type="doc">
      <dgm:prSet loTypeId="urn:microsoft.com/office/officeart/2005/8/layout/process3" loCatId="process" qsTypeId="urn:microsoft.com/office/officeart/2005/8/quickstyle/simple3" qsCatId="simple" csTypeId="urn:microsoft.com/office/officeart/2005/8/colors/accent1_2" csCatId="accent1" phldr="1"/>
      <dgm:spPr/>
      <dgm:t>
        <a:bodyPr/>
        <a:lstStyle/>
        <a:p>
          <a:endParaRPr lang="en-US"/>
        </a:p>
      </dgm:t>
    </dgm:pt>
    <dgm:pt modelId="{348009E9-1BC2-4A10-B22F-D592913E5E95}">
      <dgm:prSet phldrT="[Text]"/>
      <dgm:spPr>
        <a:solidFill>
          <a:schemeClr val="tx2">
            <a:lumMod val="40000"/>
            <a:lumOff val="60000"/>
          </a:schemeClr>
        </a:solidFill>
      </dgm:spPr>
      <dgm:t>
        <a:bodyPr/>
        <a:lstStyle/>
        <a:p>
          <a:r>
            <a:rPr lang="en-US" dirty="0" smtClean="0"/>
            <a:t>July</a:t>
          </a:r>
          <a:endParaRPr lang="en-US" dirty="0"/>
        </a:p>
      </dgm:t>
    </dgm:pt>
    <dgm:pt modelId="{BEED680B-8BA0-480C-8178-C4C974BA2796}" type="parTrans" cxnId="{4BDF83DA-CDD3-4844-BD67-B50CA8396AE1}">
      <dgm:prSet/>
      <dgm:spPr/>
      <dgm:t>
        <a:bodyPr/>
        <a:lstStyle/>
        <a:p>
          <a:endParaRPr lang="en-US"/>
        </a:p>
      </dgm:t>
    </dgm:pt>
    <dgm:pt modelId="{EE91E956-0A00-4997-BE24-9E36E5FB2815}" type="sibTrans" cxnId="{4BDF83DA-CDD3-4844-BD67-B50CA8396AE1}">
      <dgm:prSet/>
      <dgm:spPr/>
      <dgm:t>
        <a:bodyPr/>
        <a:lstStyle/>
        <a:p>
          <a:endParaRPr lang="en-US"/>
        </a:p>
      </dgm:t>
    </dgm:pt>
    <dgm:pt modelId="{DBB610AF-2E61-47F5-9F7D-9DCF4EFD0127}">
      <dgm:prSet phldrT="[Text]"/>
      <dgm:spPr>
        <a:solidFill>
          <a:schemeClr val="tx2">
            <a:lumMod val="40000"/>
            <a:lumOff val="60000"/>
          </a:schemeClr>
        </a:solidFill>
      </dgm:spPr>
      <dgm:t>
        <a:bodyPr/>
        <a:lstStyle/>
        <a:p>
          <a:r>
            <a:rPr lang="en-US" dirty="0" smtClean="0"/>
            <a:t>Aug</a:t>
          </a:r>
          <a:endParaRPr lang="en-US" dirty="0"/>
        </a:p>
      </dgm:t>
    </dgm:pt>
    <dgm:pt modelId="{2B8E0EF9-1EDE-438F-AFB7-E28074E7851B}" type="parTrans" cxnId="{0690949E-F398-4E68-AB58-86F7CF096FEC}">
      <dgm:prSet/>
      <dgm:spPr/>
      <dgm:t>
        <a:bodyPr/>
        <a:lstStyle/>
        <a:p>
          <a:endParaRPr lang="en-US"/>
        </a:p>
      </dgm:t>
    </dgm:pt>
    <dgm:pt modelId="{2D844461-6898-4A33-BCAA-9B8C51F94108}" type="sibTrans" cxnId="{0690949E-F398-4E68-AB58-86F7CF096FEC}">
      <dgm:prSet/>
      <dgm:spPr/>
      <dgm:t>
        <a:bodyPr/>
        <a:lstStyle/>
        <a:p>
          <a:endParaRPr lang="en-US"/>
        </a:p>
      </dgm:t>
    </dgm:pt>
    <dgm:pt modelId="{E7781653-71FA-4BF4-8129-C26D81526CE3}">
      <dgm:prSet phldrT="[Text]"/>
      <dgm:spPr>
        <a:solidFill>
          <a:schemeClr val="tx2">
            <a:lumMod val="40000"/>
            <a:lumOff val="60000"/>
          </a:schemeClr>
        </a:solidFill>
      </dgm:spPr>
      <dgm:t>
        <a:bodyPr/>
        <a:lstStyle/>
        <a:p>
          <a:r>
            <a:rPr lang="en-US" dirty="0" smtClean="0"/>
            <a:t>Sept</a:t>
          </a:r>
          <a:endParaRPr lang="en-US" dirty="0"/>
        </a:p>
      </dgm:t>
    </dgm:pt>
    <dgm:pt modelId="{AFE2C271-B9F0-48E5-AA61-6542DACA0A21}" type="parTrans" cxnId="{0777490C-4602-4D86-BAE6-F7506CD87CD6}">
      <dgm:prSet/>
      <dgm:spPr/>
      <dgm:t>
        <a:bodyPr/>
        <a:lstStyle/>
        <a:p>
          <a:endParaRPr lang="en-US"/>
        </a:p>
      </dgm:t>
    </dgm:pt>
    <dgm:pt modelId="{4F8074BC-04A7-4479-B0FF-459C332DB442}" type="sibTrans" cxnId="{0777490C-4602-4D86-BAE6-F7506CD87CD6}">
      <dgm:prSet/>
      <dgm:spPr/>
      <dgm:t>
        <a:bodyPr/>
        <a:lstStyle/>
        <a:p>
          <a:endParaRPr lang="en-US"/>
        </a:p>
      </dgm:t>
    </dgm:pt>
    <dgm:pt modelId="{0CA8076E-D7EB-4152-95C2-9763CE4FA2A2}">
      <dgm:prSet phldrT="[Text]"/>
      <dgm:spPr>
        <a:solidFill>
          <a:schemeClr val="tx2">
            <a:lumMod val="40000"/>
            <a:lumOff val="60000"/>
          </a:schemeClr>
        </a:solidFill>
      </dgm:spPr>
      <dgm:t>
        <a:bodyPr/>
        <a:lstStyle/>
        <a:p>
          <a:r>
            <a:rPr lang="en-US" dirty="0" smtClean="0"/>
            <a:t>Oct</a:t>
          </a:r>
          <a:endParaRPr lang="en-US" dirty="0"/>
        </a:p>
      </dgm:t>
    </dgm:pt>
    <dgm:pt modelId="{4C6AA87A-81B4-4359-84D2-832EA9B2AF7B}" type="parTrans" cxnId="{3D18BD19-9158-45C5-9F03-1FEF7A1BB0A5}">
      <dgm:prSet/>
      <dgm:spPr/>
      <dgm:t>
        <a:bodyPr/>
        <a:lstStyle/>
        <a:p>
          <a:endParaRPr lang="en-US"/>
        </a:p>
      </dgm:t>
    </dgm:pt>
    <dgm:pt modelId="{074B9409-A83C-4DEC-87A3-0AF38D3F8EC7}" type="sibTrans" cxnId="{3D18BD19-9158-45C5-9F03-1FEF7A1BB0A5}">
      <dgm:prSet/>
      <dgm:spPr/>
      <dgm:t>
        <a:bodyPr/>
        <a:lstStyle/>
        <a:p>
          <a:endParaRPr lang="en-US"/>
        </a:p>
      </dgm:t>
    </dgm:pt>
    <dgm:pt modelId="{9010E7F4-0EEB-4567-B6BD-031B396DF0A1}">
      <dgm:prSet phldrT="[Text]"/>
      <dgm:spPr>
        <a:solidFill>
          <a:schemeClr val="bg1"/>
        </a:solidFill>
      </dgm:spPr>
      <dgm:t>
        <a:bodyPr/>
        <a:lstStyle/>
        <a:p>
          <a:r>
            <a:rPr lang="en-US" dirty="0" smtClean="0"/>
            <a:t>Mileage Deductions related to Jan moves must be reported to Railinc by July’s CHDX processing </a:t>
          </a:r>
          <a:endParaRPr lang="en-US" dirty="0"/>
        </a:p>
      </dgm:t>
    </dgm:pt>
    <dgm:pt modelId="{C2800F6A-5FEE-424B-94DA-3AB575C1CAEC}" type="parTrans" cxnId="{5D3DFA64-62F3-48E1-BB0D-8D0B702B03DA}">
      <dgm:prSet/>
      <dgm:spPr/>
      <dgm:t>
        <a:bodyPr/>
        <a:lstStyle/>
        <a:p>
          <a:endParaRPr lang="en-US"/>
        </a:p>
      </dgm:t>
    </dgm:pt>
    <dgm:pt modelId="{08583726-AB79-4C83-B499-BEFEC3C81017}" type="sibTrans" cxnId="{5D3DFA64-62F3-48E1-BB0D-8D0B702B03DA}">
      <dgm:prSet/>
      <dgm:spPr/>
      <dgm:t>
        <a:bodyPr/>
        <a:lstStyle/>
        <a:p>
          <a:endParaRPr lang="en-US"/>
        </a:p>
      </dgm:t>
    </dgm:pt>
    <dgm:pt modelId="{14752592-C435-43A2-89A2-A13F238154B8}">
      <dgm:prSet phldrT="[Text]"/>
      <dgm:spPr>
        <a:solidFill>
          <a:schemeClr val="bg1"/>
        </a:solidFill>
      </dgm:spPr>
      <dgm:t>
        <a:bodyPr/>
        <a:lstStyle/>
        <a:p>
          <a:r>
            <a:rPr lang="en-US" b="1" dirty="0" smtClean="0">
              <a:solidFill>
                <a:srgbClr val="C00000"/>
              </a:solidFill>
            </a:rPr>
            <a:t>Jan Car Hire Claims must be worked and sent to issuing party no later than Aug 31st</a:t>
          </a:r>
          <a:endParaRPr lang="en-US" b="1" dirty="0">
            <a:solidFill>
              <a:srgbClr val="C00000"/>
            </a:solidFill>
          </a:endParaRPr>
        </a:p>
      </dgm:t>
    </dgm:pt>
    <dgm:pt modelId="{40773B67-C9F9-451B-A8DD-70C4F244BBCC}" type="parTrans" cxnId="{56C822AE-D589-4101-914C-16BA35FDB42B}">
      <dgm:prSet/>
      <dgm:spPr/>
      <dgm:t>
        <a:bodyPr/>
        <a:lstStyle/>
        <a:p>
          <a:endParaRPr lang="en-US"/>
        </a:p>
      </dgm:t>
    </dgm:pt>
    <dgm:pt modelId="{7A7518B5-0295-42B3-9FC0-D0370F24EC48}" type="sibTrans" cxnId="{56C822AE-D589-4101-914C-16BA35FDB42B}">
      <dgm:prSet/>
      <dgm:spPr/>
      <dgm:t>
        <a:bodyPr/>
        <a:lstStyle/>
        <a:p>
          <a:endParaRPr lang="en-US"/>
        </a:p>
      </dgm:t>
    </dgm:pt>
    <dgm:pt modelId="{DAD11588-2C50-4290-B322-6596435461E5}">
      <dgm:prSet phldrT="[Text]"/>
      <dgm:spPr>
        <a:solidFill>
          <a:schemeClr val="tx2">
            <a:lumMod val="40000"/>
            <a:lumOff val="60000"/>
          </a:schemeClr>
        </a:solidFill>
      </dgm:spPr>
      <dgm:t>
        <a:bodyPr/>
        <a:lstStyle/>
        <a:p>
          <a:r>
            <a:rPr lang="en-US" b="1" dirty="0" smtClean="0">
              <a:solidFill>
                <a:srgbClr val="C00000"/>
              </a:solidFill>
            </a:rPr>
            <a:t>Claims that are being reissued must by sent no later than Oct 31</a:t>
          </a:r>
          <a:r>
            <a:rPr lang="en-US" b="1" baseline="30000" dirty="0" smtClean="0">
              <a:solidFill>
                <a:srgbClr val="C00000"/>
              </a:solidFill>
            </a:rPr>
            <a:t>st</a:t>
          </a:r>
          <a:endParaRPr lang="en-US" b="1" dirty="0">
            <a:solidFill>
              <a:srgbClr val="C00000"/>
            </a:solidFill>
          </a:endParaRPr>
        </a:p>
      </dgm:t>
    </dgm:pt>
    <dgm:pt modelId="{90BA3396-6B23-41C4-88E9-9095408233A7}" type="parTrans" cxnId="{1446F978-8789-44B6-9C99-F49A1D591B49}">
      <dgm:prSet/>
      <dgm:spPr/>
      <dgm:t>
        <a:bodyPr/>
        <a:lstStyle/>
        <a:p>
          <a:endParaRPr lang="en-US"/>
        </a:p>
      </dgm:t>
    </dgm:pt>
    <dgm:pt modelId="{1F73E4DD-4072-4174-91C5-6613FE5E2D4A}" type="sibTrans" cxnId="{1446F978-8789-44B6-9C99-F49A1D591B49}">
      <dgm:prSet/>
      <dgm:spPr/>
      <dgm:t>
        <a:bodyPr/>
        <a:lstStyle/>
        <a:p>
          <a:endParaRPr lang="en-US"/>
        </a:p>
      </dgm:t>
    </dgm:pt>
    <dgm:pt modelId="{D910A4F1-7B3C-4E8B-9E30-60088486838F}">
      <dgm:prSet phldrT="[Text]"/>
      <dgm:spPr>
        <a:solidFill>
          <a:schemeClr val="tx2">
            <a:lumMod val="40000"/>
            <a:lumOff val="60000"/>
          </a:schemeClr>
        </a:solidFill>
      </dgm:spPr>
      <dgm:t>
        <a:bodyPr/>
        <a:lstStyle/>
        <a:p>
          <a:r>
            <a:rPr lang="en-US" dirty="0" smtClean="0">
              <a:solidFill>
                <a:schemeClr val="tx1"/>
              </a:solidFill>
            </a:rPr>
            <a:t>Nov</a:t>
          </a:r>
          <a:endParaRPr lang="en-US" dirty="0">
            <a:solidFill>
              <a:schemeClr val="tx1"/>
            </a:solidFill>
          </a:endParaRPr>
        </a:p>
      </dgm:t>
    </dgm:pt>
    <dgm:pt modelId="{8BE76F25-F54F-4309-8373-C54C2506C096}" type="parTrans" cxnId="{40423451-A581-46BB-8A0F-76C6C45137E8}">
      <dgm:prSet/>
      <dgm:spPr/>
      <dgm:t>
        <a:bodyPr/>
        <a:lstStyle/>
        <a:p>
          <a:endParaRPr lang="en-US"/>
        </a:p>
      </dgm:t>
    </dgm:pt>
    <dgm:pt modelId="{8D1B23B2-A6D0-40AE-9977-6212D4F688FE}" type="sibTrans" cxnId="{40423451-A581-46BB-8A0F-76C6C45137E8}">
      <dgm:prSet/>
      <dgm:spPr/>
      <dgm:t>
        <a:bodyPr/>
        <a:lstStyle/>
        <a:p>
          <a:endParaRPr lang="en-US"/>
        </a:p>
      </dgm:t>
    </dgm:pt>
    <dgm:pt modelId="{04C7E059-699A-4509-9601-69ABBF5F4139}">
      <dgm:prSet phldrT="[Text]"/>
      <dgm:spPr>
        <a:solidFill>
          <a:schemeClr val="tx2">
            <a:lumMod val="40000"/>
            <a:lumOff val="60000"/>
          </a:schemeClr>
        </a:solidFill>
      </dgm:spPr>
      <dgm:t>
        <a:bodyPr/>
        <a:lstStyle/>
        <a:p>
          <a:r>
            <a:rPr lang="en-US" dirty="0" smtClean="0">
              <a:solidFill>
                <a:schemeClr val="tx1"/>
              </a:solidFill>
            </a:rPr>
            <a:t>Dec</a:t>
          </a:r>
          <a:endParaRPr lang="en-US" dirty="0">
            <a:solidFill>
              <a:schemeClr val="tx1"/>
            </a:solidFill>
          </a:endParaRPr>
        </a:p>
      </dgm:t>
    </dgm:pt>
    <dgm:pt modelId="{2BB469C1-699C-4B3C-8357-978FD6DBCF0F}" type="parTrans" cxnId="{8D8686BA-CCD6-4E2C-AAAA-470D81634274}">
      <dgm:prSet/>
      <dgm:spPr/>
      <dgm:t>
        <a:bodyPr/>
        <a:lstStyle/>
        <a:p>
          <a:endParaRPr lang="en-US"/>
        </a:p>
      </dgm:t>
    </dgm:pt>
    <dgm:pt modelId="{4F497C84-3E54-4586-9962-53872F0005A3}" type="sibTrans" cxnId="{8D8686BA-CCD6-4E2C-AAAA-470D81634274}">
      <dgm:prSet/>
      <dgm:spPr/>
      <dgm:t>
        <a:bodyPr/>
        <a:lstStyle/>
        <a:p>
          <a:endParaRPr lang="en-US"/>
        </a:p>
      </dgm:t>
    </dgm:pt>
    <dgm:pt modelId="{BCBD4F79-F8FE-4B01-8CC1-27A53F779F4C}">
      <dgm:prSet phldrT="[Text]"/>
      <dgm:spPr>
        <a:solidFill>
          <a:schemeClr val="bg1"/>
        </a:solidFill>
      </dgm:spPr>
      <dgm:t>
        <a:bodyPr/>
        <a:lstStyle/>
        <a:p>
          <a:r>
            <a:rPr lang="en-US" b="1" dirty="0" smtClean="0">
              <a:solidFill>
                <a:srgbClr val="C00000"/>
              </a:solidFill>
            </a:rPr>
            <a:t>Reissued Claims received must me worked and responded to no later than December 31st</a:t>
          </a:r>
          <a:endParaRPr lang="en-US" b="1" dirty="0">
            <a:solidFill>
              <a:srgbClr val="C00000"/>
            </a:solidFill>
          </a:endParaRPr>
        </a:p>
      </dgm:t>
    </dgm:pt>
    <dgm:pt modelId="{B6E4EED7-0952-417A-956C-EC9E792065B8}" type="parTrans" cxnId="{2B3DE5E6-8845-4635-9E08-E965D5287519}">
      <dgm:prSet/>
      <dgm:spPr/>
      <dgm:t>
        <a:bodyPr/>
        <a:lstStyle/>
        <a:p>
          <a:endParaRPr lang="en-US"/>
        </a:p>
      </dgm:t>
    </dgm:pt>
    <dgm:pt modelId="{2B5E87C7-2BF6-45DA-99C9-12B744A9467C}" type="sibTrans" cxnId="{2B3DE5E6-8845-4635-9E08-E965D5287519}">
      <dgm:prSet/>
      <dgm:spPr/>
      <dgm:t>
        <a:bodyPr/>
        <a:lstStyle/>
        <a:p>
          <a:endParaRPr lang="en-US"/>
        </a:p>
      </dgm:t>
    </dgm:pt>
    <dgm:pt modelId="{CB94DD6F-F0E1-499F-B8FA-69DBDC1838B0}" type="pres">
      <dgm:prSet presAssocID="{AA5D0E2E-7ACE-4470-98C3-12FBBD06CD83}" presName="linearFlow" presStyleCnt="0">
        <dgm:presLayoutVars>
          <dgm:dir/>
          <dgm:animLvl val="lvl"/>
          <dgm:resizeHandles val="exact"/>
        </dgm:presLayoutVars>
      </dgm:prSet>
      <dgm:spPr/>
      <dgm:t>
        <a:bodyPr/>
        <a:lstStyle/>
        <a:p>
          <a:endParaRPr lang="en-US"/>
        </a:p>
      </dgm:t>
    </dgm:pt>
    <dgm:pt modelId="{76F7B8AE-F31A-4C5E-BDE3-BC7DD3CB362B}" type="pres">
      <dgm:prSet presAssocID="{348009E9-1BC2-4A10-B22F-D592913E5E95}" presName="composite" presStyleCnt="0"/>
      <dgm:spPr/>
    </dgm:pt>
    <dgm:pt modelId="{37957000-66F9-4D3A-8E24-2E24136D45DB}" type="pres">
      <dgm:prSet presAssocID="{348009E9-1BC2-4A10-B22F-D592913E5E95}" presName="parTx" presStyleLbl="node1" presStyleIdx="0" presStyleCnt="6">
        <dgm:presLayoutVars>
          <dgm:chMax val="0"/>
          <dgm:chPref val="0"/>
          <dgm:bulletEnabled val="1"/>
        </dgm:presLayoutVars>
      </dgm:prSet>
      <dgm:spPr/>
      <dgm:t>
        <a:bodyPr/>
        <a:lstStyle/>
        <a:p>
          <a:endParaRPr lang="en-US"/>
        </a:p>
      </dgm:t>
    </dgm:pt>
    <dgm:pt modelId="{461435A0-AA09-4A67-B38D-C15E37C6F3D8}" type="pres">
      <dgm:prSet presAssocID="{348009E9-1BC2-4A10-B22F-D592913E5E95}" presName="parSh" presStyleLbl="node1" presStyleIdx="0" presStyleCnt="6"/>
      <dgm:spPr/>
      <dgm:t>
        <a:bodyPr/>
        <a:lstStyle/>
        <a:p>
          <a:endParaRPr lang="en-US"/>
        </a:p>
      </dgm:t>
    </dgm:pt>
    <dgm:pt modelId="{39AC1962-7D42-49F7-A7A3-F90FB8E94FB8}" type="pres">
      <dgm:prSet presAssocID="{348009E9-1BC2-4A10-B22F-D592913E5E95}" presName="desTx" presStyleLbl="fgAcc1" presStyleIdx="0" presStyleCnt="6">
        <dgm:presLayoutVars>
          <dgm:bulletEnabled val="1"/>
        </dgm:presLayoutVars>
      </dgm:prSet>
      <dgm:spPr/>
      <dgm:t>
        <a:bodyPr/>
        <a:lstStyle/>
        <a:p>
          <a:endParaRPr lang="en-US"/>
        </a:p>
      </dgm:t>
    </dgm:pt>
    <dgm:pt modelId="{FF26E1C6-9C24-40E1-A105-8CCD436E21C5}" type="pres">
      <dgm:prSet presAssocID="{EE91E956-0A00-4997-BE24-9E36E5FB2815}" presName="sibTrans" presStyleLbl="sibTrans2D1" presStyleIdx="0" presStyleCnt="5"/>
      <dgm:spPr/>
      <dgm:t>
        <a:bodyPr/>
        <a:lstStyle/>
        <a:p>
          <a:endParaRPr lang="en-US"/>
        </a:p>
      </dgm:t>
    </dgm:pt>
    <dgm:pt modelId="{26B4110B-46D0-4186-80A6-E381EEAD47F4}" type="pres">
      <dgm:prSet presAssocID="{EE91E956-0A00-4997-BE24-9E36E5FB2815}" presName="connTx" presStyleLbl="sibTrans2D1" presStyleIdx="0" presStyleCnt="5"/>
      <dgm:spPr/>
      <dgm:t>
        <a:bodyPr/>
        <a:lstStyle/>
        <a:p>
          <a:endParaRPr lang="en-US"/>
        </a:p>
      </dgm:t>
    </dgm:pt>
    <dgm:pt modelId="{C7ACE727-27DD-4A65-BCCC-4782C5AF04F8}" type="pres">
      <dgm:prSet presAssocID="{DBB610AF-2E61-47F5-9F7D-9DCF4EFD0127}" presName="composite" presStyleCnt="0"/>
      <dgm:spPr/>
    </dgm:pt>
    <dgm:pt modelId="{ACCEE672-1888-468C-8B0B-E55B7E0470B0}" type="pres">
      <dgm:prSet presAssocID="{DBB610AF-2E61-47F5-9F7D-9DCF4EFD0127}" presName="parTx" presStyleLbl="node1" presStyleIdx="0" presStyleCnt="6">
        <dgm:presLayoutVars>
          <dgm:chMax val="0"/>
          <dgm:chPref val="0"/>
          <dgm:bulletEnabled val="1"/>
        </dgm:presLayoutVars>
      </dgm:prSet>
      <dgm:spPr/>
      <dgm:t>
        <a:bodyPr/>
        <a:lstStyle/>
        <a:p>
          <a:endParaRPr lang="en-US"/>
        </a:p>
      </dgm:t>
    </dgm:pt>
    <dgm:pt modelId="{E2EF6E53-E882-43A9-B67A-F07FAC1EFE48}" type="pres">
      <dgm:prSet presAssocID="{DBB610AF-2E61-47F5-9F7D-9DCF4EFD0127}" presName="parSh" presStyleLbl="node1" presStyleIdx="1" presStyleCnt="6"/>
      <dgm:spPr/>
      <dgm:t>
        <a:bodyPr/>
        <a:lstStyle/>
        <a:p>
          <a:endParaRPr lang="en-US"/>
        </a:p>
      </dgm:t>
    </dgm:pt>
    <dgm:pt modelId="{CA576D12-EADB-4442-BF5A-C66817C0F4F4}" type="pres">
      <dgm:prSet presAssocID="{DBB610AF-2E61-47F5-9F7D-9DCF4EFD0127}" presName="desTx" presStyleLbl="fgAcc1" presStyleIdx="1" presStyleCnt="6">
        <dgm:presLayoutVars>
          <dgm:bulletEnabled val="1"/>
        </dgm:presLayoutVars>
      </dgm:prSet>
      <dgm:spPr/>
      <dgm:t>
        <a:bodyPr/>
        <a:lstStyle/>
        <a:p>
          <a:endParaRPr lang="en-US"/>
        </a:p>
      </dgm:t>
    </dgm:pt>
    <dgm:pt modelId="{AA251A35-60DB-4323-A1A5-4D77374A9B86}" type="pres">
      <dgm:prSet presAssocID="{2D844461-6898-4A33-BCAA-9B8C51F94108}" presName="sibTrans" presStyleLbl="sibTrans2D1" presStyleIdx="1" presStyleCnt="5"/>
      <dgm:spPr/>
      <dgm:t>
        <a:bodyPr/>
        <a:lstStyle/>
        <a:p>
          <a:endParaRPr lang="en-US"/>
        </a:p>
      </dgm:t>
    </dgm:pt>
    <dgm:pt modelId="{9C71051A-5E4D-45EB-89C3-220A5932154F}" type="pres">
      <dgm:prSet presAssocID="{2D844461-6898-4A33-BCAA-9B8C51F94108}" presName="connTx" presStyleLbl="sibTrans2D1" presStyleIdx="1" presStyleCnt="5"/>
      <dgm:spPr/>
      <dgm:t>
        <a:bodyPr/>
        <a:lstStyle/>
        <a:p>
          <a:endParaRPr lang="en-US"/>
        </a:p>
      </dgm:t>
    </dgm:pt>
    <dgm:pt modelId="{EBD631E6-0153-4841-B802-65A854D71259}" type="pres">
      <dgm:prSet presAssocID="{E7781653-71FA-4BF4-8129-C26D81526CE3}" presName="composite" presStyleCnt="0"/>
      <dgm:spPr/>
    </dgm:pt>
    <dgm:pt modelId="{D42CAE50-3A74-4AB3-8E70-D860FA5C424E}" type="pres">
      <dgm:prSet presAssocID="{E7781653-71FA-4BF4-8129-C26D81526CE3}" presName="parTx" presStyleLbl="node1" presStyleIdx="1" presStyleCnt="6">
        <dgm:presLayoutVars>
          <dgm:chMax val="0"/>
          <dgm:chPref val="0"/>
          <dgm:bulletEnabled val="1"/>
        </dgm:presLayoutVars>
      </dgm:prSet>
      <dgm:spPr/>
      <dgm:t>
        <a:bodyPr/>
        <a:lstStyle/>
        <a:p>
          <a:endParaRPr lang="en-US"/>
        </a:p>
      </dgm:t>
    </dgm:pt>
    <dgm:pt modelId="{22C9ACB4-095B-409A-B9A7-6BC04A323C35}" type="pres">
      <dgm:prSet presAssocID="{E7781653-71FA-4BF4-8129-C26D81526CE3}" presName="parSh" presStyleLbl="node1" presStyleIdx="2" presStyleCnt="6"/>
      <dgm:spPr/>
      <dgm:t>
        <a:bodyPr/>
        <a:lstStyle/>
        <a:p>
          <a:endParaRPr lang="en-US"/>
        </a:p>
      </dgm:t>
    </dgm:pt>
    <dgm:pt modelId="{59D240D0-3274-44FE-BA31-9F2508D3DF7A}" type="pres">
      <dgm:prSet presAssocID="{E7781653-71FA-4BF4-8129-C26D81526CE3}" presName="desTx" presStyleLbl="fgAcc1" presStyleIdx="2" presStyleCnt="6">
        <dgm:presLayoutVars>
          <dgm:bulletEnabled val="1"/>
        </dgm:presLayoutVars>
      </dgm:prSet>
      <dgm:spPr/>
      <dgm:t>
        <a:bodyPr/>
        <a:lstStyle/>
        <a:p>
          <a:endParaRPr lang="en-US"/>
        </a:p>
      </dgm:t>
    </dgm:pt>
    <dgm:pt modelId="{D76CEB57-8BFB-47B0-893F-4D75B15601FC}" type="pres">
      <dgm:prSet presAssocID="{4F8074BC-04A7-4479-B0FF-459C332DB442}" presName="sibTrans" presStyleLbl="sibTrans2D1" presStyleIdx="2" presStyleCnt="5"/>
      <dgm:spPr/>
      <dgm:t>
        <a:bodyPr/>
        <a:lstStyle/>
        <a:p>
          <a:endParaRPr lang="en-US"/>
        </a:p>
      </dgm:t>
    </dgm:pt>
    <dgm:pt modelId="{790404B7-CFBE-4502-82D4-BF52337C4C87}" type="pres">
      <dgm:prSet presAssocID="{4F8074BC-04A7-4479-B0FF-459C332DB442}" presName="connTx" presStyleLbl="sibTrans2D1" presStyleIdx="2" presStyleCnt="5"/>
      <dgm:spPr/>
      <dgm:t>
        <a:bodyPr/>
        <a:lstStyle/>
        <a:p>
          <a:endParaRPr lang="en-US"/>
        </a:p>
      </dgm:t>
    </dgm:pt>
    <dgm:pt modelId="{EA4CBBA3-A10E-4796-A1AA-676E03CCA3B2}" type="pres">
      <dgm:prSet presAssocID="{0CA8076E-D7EB-4152-95C2-9763CE4FA2A2}" presName="composite" presStyleCnt="0"/>
      <dgm:spPr/>
    </dgm:pt>
    <dgm:pt modelId="{B79BAE42-EC78-406D-9D01-AE4782983E11}" type="pres">
      <dgm:prSet presAssocID="{0CA8076E-D7EB-4152-95C2-9763CE4FA2A2}" presName="parTx" presStyleLbl="node1" presStyleIdx="2" presStyleCnt="6">
        <dgm:presLayoutVars>
          <dgm:chMax val="0"/>
          <dgm:chPref val="0"/>
          <dgm:bulletEnabled val="1"/>
        </dgm:presLayoutVars>
      </dgm:prSet>
      <dgm:spPr/>
      <dgm:t>
        <a:bodyPr/>
        <a:lstStyle/>
        <a:p>
          <a:endParaRPr lang="en-US"/>
        </a:p>
      </dgm:t>
    </dgm:pt>
    <dgm:pt modelId="{BEA93385-1859-4D6A-B2BB-F4991283CA87}" type="pres">
      <dgm:prSet presAssocID="{0CA8076E-D7EB-4152-95C2-9763CE4FA2A2}" presName="parSh" presStyleLbl="node1" presStyleIdx="3" presStyleCnt="6"/>
      <dgm:spPr/>
      <dgm:t>
        <a:bodyPr/>
        <a:lstStyle/>
        <a:p>
          <a:endParaRPr lang="en-US"/>
        </a:p>
      </dgm:t>
    </dgm:pt>
    <dgm:pt modelId="{45BC3FE8-6188-4E61-94C8-2AAE156FB2AC}" type="pres">
      <dgm:prSet presAssocID="{0CA8076E-D7EB-4152-95C2-9763CE4FA2A2}" presName="desTx" presStyleLbl="fgAcc1" presStyleIdx="3" presStyleCnt="6">
        <dgm:presLayoutVars>
          <dgm:bulletEnabled val="1"/>
        </dgm:presLayoutVars>
      </dgm:prSet>
      <dgm:spPr>
        <a:solidFill>
          <a:schemeClr val="bg1">
            <a:alpha val="90000"/>
          </a:schemeClr>
        </a:solidFill>
      </dgm:spPr>
      <dgm:t>
        <a:bodyPr/>
        <a:lstStyle/>
        <a:p>
          <a:endParaRPr lang="en-US"/>
        </a:p>
      </dgm:t>
    </dgm:pt>
    <dgm:pt modelId="{DE37121B-03D2-4052-A8C4-2073337B90BB}" type="pres">
      <dgm:prSet presAssocID="{074B9409-A83C-4DEC-87A3-0AF38D3F8EC7}" presName="sibTrans" presStyleLbl="sibTrans2D1" presStyleIdx="3" presStyleCnt="5"/>
      <dgm:spPr/>
      <dgm:t>
        <a:bodyPr/>
        <a:lstStyle/>
        <a:p>
          <a:endParaRPr lang="en-US"/>
        </a:p>
      </dgm:t>
    </dgm:pt>
    <dgm:pt modelId="{BB49D067-1EAF-4935-9A72-7602CB979D02}" type="pres">
      <dgm:prSet presAssocID="{074B9409-A83C-4DEC-87A3-0AF38D3F8EC7}" presName="connTx" presStyleLbl="sibTrans2D1" presStyleIdx="3" presStyleCnt="5"/>
      <dgm:spPr/>
      <dgm:t>
        <a:bodyPr/>
        <a:lstStyle/>
        <a:p>
          <a:endParaRPr lang="en-US"/>
        </a:p>
      </dgm:t>
    </dgm:pt>
    <dgm:pt modelId="{076EBCC0-5F19-401F-A7EE-5A3813EA9AE3}" type="pres">
      <dgm:prSet presAssocID="{D910A4F1-7B3C-4E8B-9E30-60088486838F}" presName="composite" presStyleCnt="0"/>
      <dgm:spPr/>
    </dgm:pt>
    <dgm:pt modelId="{91B798C6-633A-450C-A14B-A09159ECD12E}" type="pres">
      <dgm:prSet presAssocID="{D910A4F1-7B3C-4E8B-9E30-60088486838F}" presName="parTx" presStyleLbl="node1" presStyleIdx="3" presStyleCnt="6">
        <dgm:presLayoutVars>
          <dgm:chMax val="0"/>
          <dgm:chPref val="0"/>
          <dgm:bulletEnabled val="1"/>
        </dgm:presLayoutVars>
      </dgm:prSet>
      <dgm:spPr/>
      <dgm:t>
        <a:bodyPr/>
        <a:lstStyle/>
        <a:p>
          <a:endParaRPr lang="en-US"/>
        </a:p>
      </dgm:t>
    </dgm:pt>
    <dgm:pt modelId="{5D5999F3-7850-42A7-B2D7-7F47185986A7}" type="pres">
      <dgm:prSet presAssocID="{D910A4F1-7B3C-4E8B-9E30-60088486838F}" presName="parSh" presStyleLbl="node1" presStyleIdx="4" presStyleCnt="6"/>
      <dgm:spPr/>
      <dgm:t>
        <a:bodyPr/>
        <a:lstStyle/>
        <a:p>
          <a:endParaRPr lang="en-US"/>
        </a:p>
      </dgm:t>
    </dgm:pt>
    <dgm:pt modelId="{3C664DE9-48D2-4FDB-A3C3-0D08E12EC707}" type="pres">
      <dgm:prSet presAssocID="{D910A4F1-7B3C-4E8B-9E30-60088486838F}" presName="desTx" presStyleLbl="fgAcc1" presStyleIdx="4" presStyleCnt="6">
        <dgm:presLayoutVars>
          <dgm:bulletEnabled val="1"/>
        </dgm:presLayoutVars>
      </dgm:prSet>
      <dgm:spPr/>
    </dgm:pt>
    <dgm:pt modelId="{616C57C6-5F0F-4A79-B153-FE15C1073D85}" type="pres">
      <dgm:prSet presAssocID="{8D1B23B2-A6D0-40AE-9977-6212D4F688FE}" presName="sibTrans" presStyleLbl="sibTrans2D1" presStyleIdx="4" presStyleCnt="5"/>
      <dgm:spPr/>
      <dgm:t>
        <a:bodyPr/>
        <a:lstStyle/>
        <a:p>
          <a:endParaRPr lang="en-US"/>
        </a:p>
      </dgm:t>
    </dgm:pt>
    <dgm:pt modelId="{52D83157-42E6-42C0-B22B-1AADED410F6B}" type="pres">
      <dgm:prSet presAssocID="{8D1B23B2-A6D0-40AE-9977-6212D4F688FE}" presName="connTx" presStyleLbl="sibTrans2D1" presStyleIdx="4" presStyleCnt="5"/>
      <dgm:spPr/>
      <dgm:t>
        <a:bodyPr/>
        <a:lstStyle/>
        <a:p>
          <a:endParaRPr lang="en-US"/>
        </a:p>
      </dgm:t>
    </dgm:pt>
    <dgm:pt modelId="{1F8BA124-F7FC-4EB4-9CAA-58388125D3B2}" type="pres">
      <dgm:prSet presAssocID="{04C7E059-699A-4509-9601-69ABBF5F4139}" presName="composite" presStyleCnt="0"/>
      <dgm:spPr/>
    </dgm:pt>
    <dgm:pt modelId="{2127F2D8-2F66-454C-981B-903FDF87D669}" type="pres">
      <dgm:prSet presAssocID="{04C7E059-699A-4509-9601-69ABBF5F4139}" presName="parTx" presStyleLbl="node1" presStyleIdx="4" presStyleCnt="6">
        <dgm:presLayoutVars>
          <dgm:chMax val="0"/>
          <dgm:chPref val="0"/>
          <dgm:bulletEnabled val="1"/>
        </dgm:presLayoutVars>
      </dgm:prSet>
      <dgm:spPr/>
      <dgm:t>
        <a:bodyPr/>
        <a:lstStyle/>
        <a:p>
          <a:endParaRPr lang="en-US"/>
        </a:p>
      </dgm:t>
    </dgm:pt>
    <dgm:pt modelId="{B4748481-FEF6-4ABE-859F-470E362E0C4B}" type="pres">
      <dgm:prSet presAssocID="{04C7E059-699A-4509-9601-69ABBF5F4139}" presName="parSh" presStyleLbl="node1" presStyleIdx="5" presStyleCnt="6"/>
      <dgm:spPr/>
      <dgm:t>
        <a:bodyPr/>
        <a:lstStyle/>
        <a:p>
          <a:endParaRPr lang="en-US"/>
        </a:p>
      </dgm:t>
    </dgm:pt>
    <dgm:pt modelId="{681A79BF-2B73-44AB-98D3-9291F7DE6F10}" type="pres">
      <dgm:prSet presAssocID="{04C7E059-699A-4509-9601-69ABBF5F4139}" presName="desTx" presStyleLbl="fgAcc1" presStyleIdx="5" presStyleCnt="6">
        <dgm:presLayoutVars>
          <dgm:bulletEnabled val="1"/>
        </dgm:presLayoutVars>
      </dgm:prSet>
      <dgm:spPr/>
      <dgm:t>
        <a:bodyPr/>
        <a:lstStyle/>
        <a:p>
          <a:endParaRPr lang="en-US"/>
        </a:p>
      </dgm:t>
    </dgm:pt>
  </dgm:ptLst>
  <dgm:cxnLst>
    <dgm:cxn modelId="{BDEE9A13-38B1-4B91-BE12-5B66E989EE0F}" type="presOf" srcId="{074B9409-A83C-4DEC-87A3-0AF38D3F8EC7}" destId="{DE37121B-03D2-4052-A8C4-2073337B90BB}" srcOrd="0" destOrd="0" presId="urn:microsoft.com/office/officeart/2005/8/layout/process3"/>
    <dgm:cxn modelId="{0690949E-F398-4E68-AB58-86F7CF096FEC}" srcId="{AA5D0E2E-7ACE-4470-98C3-12FBBD06CD83}" destId="{DBB610AF-2E61-47F5-9F7D-9DCF4EFD0127}" srcOrd="1" destOrd="0" parTransId="{2B8E0EF9-1EDE-438F-AFB7-E28074E7851B}" sibTransId="{2D844461-6898-4A33-BCAA-9B8C51F94108}"/>
    <dgm:cxn modelId="{EA846B46-E074-479E-AF76-376CE4350C26}" type="presOf" srcId="{E7781653-71FA-4BF4-8129-C26D81526CE3}" destId="{D42CAE50-3A74-4AB3-8E70-D860FA5C424E}" srcOrd="0" destOrd="0" presId="urn:microsoft.com/office/officeart/2005/8/layout/process3"/>
    <dgm:cxn modelId="{7F092BAE-1495-40B2-A8B4-5090051B54F4}" type="presOf" srcId="{DBB610AF-2E61-47F5-9F7D-9DCF4EFD0127}" destId="{ACCEE672-1888-468C-8B0B-E55B7E0470B0}" srcOrd="0" destOrd="0" presId="urn:microsoft.com/office/officeart/2005/8/layout/process3"/>
    <dgm:cxn modelId="{1446F978-8789-44B6-9C99-F49A1D591B49}" srcId="{0CA8076E-D7EB-4152-95C2-9763CE4FA2A2}" destId="{DAD11588-2C50-4290-B322-6596435461E5}" srcOrd="0" destOrd="0" parTransId="{90BA3396-6B23-41C4-88E9-9095408233A7}" sibTransId="{1F73E4DD-4072-4174-91C5-6613FE5E2D4A}"/>
    <dgm:cxn modelId="{1FB94529-B42A-4F2A-B64C-42C3411A658D}" type="presOf" srcId="{D910A4F1-7B3C-4E8B-9E30-60088486838F}" destId="{5D5999F3-7850-42A7-B2D7-7F47185986A7}" srcOrd="1" destOrd="0" presId="urn:microsoft.com/office/officeart/2005/8/layout/process3"/>
    <dgm:cxn modelId="{78DDDF5F-B0E7-4A68-893A-F34DEF1B0FDE}" type="presOf" srcId="{4F8074BC-04A7-4479-B0FF-459C332DB442}" destId="{D76CEB57-8BFB-47B0-893F-4D75B15601FC}" srcOrd="0" destOrd="0" presId="urn:microsoft.com/office/officeart/2005/8/layout/process3"/>
    <dgm:cxn modelId="{3D18BD19-9158-45C5-9F03-1FEF7A1BB0A5}" srcId="{AA5D0E2E-7ACE-4470-98C3-12FBBD06CD83}" destId="{0CA8076E-D7EB-4152-95C2-9763CE4FA2A2}" srcOrd="3" destOrd="0" parTransId="{4C6AA87A-81B4-4359-84D2-832EA9B2AF7B}" sibTransId="{074B9409-A83C-4DEC-87A3-0AF38D3F8EC7}"/>
    <dgm:cxn modelId="{BED0AB5D-8CD3-43CE-89E8-203266511D81}" type="presOf" srcId="{8D1B23B2-A6D0-40AE-9977-6212D4F688FE}" destId="{616C57C6-5F0F-4A79-B153-FE15C1073D85}" srcOrd="0" destOrd="0" presId="urn:microsoft.com/office/officeart/2005/8/layout/process3"/>
    <dgm:cxn modelId="{75F38052-93D5-4602-854D-97F2FC6AB42B}" type="presOf" srcId="{2D844461-6898-4A33-BCAA-9B8C51F94108}" destId="{9C71051A-5E4D-45EB-89C3-220A5932154F}" srcOrd="1" destOrd="0" presId="urn:microsoft.com/office/officeart/2005/8/layout/process3"/>
    <dgm:cxn modelId="{AF6796FA-D3A9-40E7-91E9-B9B61DEAF3A7}" type="presOf" srcId="{E7781653-71FA-4BF4-8129-C26D81526CE3}" destId="{22C9ACB4-095B-409A-B9A7-6BC04A323C35}" srcOrd="1" destOrd="0" presId="urn:microsoft.com/office/officeart/2005/8/layout/process3"/>
    <dgm:cxn modelId="{50F1E66A-7087-45AD-BA35-B0EB071D469E}" type="presOf" srcId="{074B9409-A83C-4DEC-87A3-0AF38D3F8EC7}" destId="{BB49D067-1EAF-4935-9A72-7602CB979D02}" srcOrd="1" destOrd="0" presId="urn:microsoft.com/office/officeart/2005/8/layout/process3"/>
    <dgm:cxn modelId="{3B1404C2-EBE2-43C8-9717-091BAD248AA9}" type="presOf" srcId="{0CA8076E-D7EB-4152-95C2-9763CE4FA2A2}" destId="{B79BAE42-EC78-406D-9D01-AE4782983E11}" srcOrd="0" destOrd="0" presId="urn:microsoft.com/office/officeart/2005/8/layout/process3"/>
    <dgm:cxn modelId="{2B3DE5E6-8845-4635-9E08-E965D5287519}" srcId="{04C7E059-699A-4509-9601-69ABBF5F4139}" destId="{BCBD4F79-F8FE-4B01-8CC1-27A53F779F4C}" srcOrd="0" destOrd="0" parTransId="{B6E4EED7-0952-417A-956C-EC9E792065B8}" sibTransId="{2B5E87C7-2BF6-45DA-99C9-12B744A9467C}"/>
    <dgm:cxn modelId="{454885C6-160D-4F44-A655-9051A05D0FFF}" type="presOf" srcId="{14752592-C435-43A2-89A2-A13F238154B8}" destId="{CA576D12-EADB-4442-BF5A-C66817C0F4F4}" srcOrd="0" destOrd="0" presId="urn:microsoft.com/office/officeart/2005/8/layout/process3"/>
    <dgm:cxn modelId="{EE95C201-25D5-421B-B3D6-4F0068D6F261}" type="presOf" srcId="{D910A4F1-7B3C-4E8B-9E30-60088486838F}" destId="{91B798C6-633A-450C-A14B-A09159ECD12E}" srcOrd="0" destOrd="0" presId="urn:microsoft.com/office/officeart/2005/8/layout/process3"/>
    <dgm:cxn modelId="{8D8686BA-CCD6-4E2C-AAAA-470D81634274}" srcId="{AA5D0E2E-7ACE-4470-98C3-12FBBD06CD83}" destId="{04C7E059-699A-4509-9601-69ABBF5F4139}" srcOrd="5" destOrd="0" parTransId="{2BB469C1-699C-4B3C-8357-978FD6DBCF0F}" sibTransId="{4F497C84-3E54-4586-9962-53872F0005A3}"/>
    <dgm:cxn modelId="{32A8541D-C08C-4A7F-B965-EE5F69669DC9}" type="presOf" srcId="{348009E9-1BC2-4A10-B22F-D592913E5E95}" destId="{37957000-66F9-4D3A-8E24-2E24136D45DB}" srcOrd="0" destOrd="0" presId="urn:microsoft.com/office/officeart/2005/8/layout/process3"/>
    <dgm:cxn modelId="{0777490C-4602-4D86-BAE6-F7506CD87CD6}" srcId="{AA5D0E2E-7ACE-4470-98C3-12FBBD06CD83}" destId="{E7781653-71FA-4BF4-8129-C26D81526CE3}" srcOrd="2" destOrd="0" parTransId="{AFE2C271-B9F0-48E5-AA61-6542DACA0A21}" sibTransId="{4F8074BC-04A7-4479-B0FF-459C332DB442}"/>
    <dgm:cxn modelId="{46567B42-04B5-43F3-8AA4-D9E8FA938860}" type="presOf" srcId="{8D1B23B2-A6D0-40AE-9977-6212D4F688FE}" destId="{52D83157-42E6-42C0-B22B-1AADED410F6B}" srcOrd="1" destOrd="0" presId="urn:microsoft.com/office/officeart/2005/8/layout/process3"/>
    <dgm:cxn modelId="{EACD3988-ACA3-4338-9372-5ACDA213F8B9}" type="presOf" srcId="{AA5D0E2E-7ACE-4470-98C3-12FBBD06CD83}" destId="{CB94DD6F-F0E1-499F-B8FA-69DBDC1838B0}" srcOrd="0" destOrd="0" presId="urn:microsoft.com/office/officeart/2005/8/layout/process3"/>
    <dgm:cxn modelId="{C5B68CDF-1652-4A1D-A1F6-7C45973F08D9}" type="presOf" srcId="{BCBD4F79-F8FE-4B01-8CC1-27A53F779F4C}" destId="{681A79BF-2B73-44AB-98D3-9291F7DE6F10}" srcOrd="0" destOrd="0" presId="urn:microsoft.com/office/officeart/2005/8/layout/process3"/>
    <dgm:cxn modelId="{A826A802-4741-4991-9E74-AF7FA836F0B0}" type="presOf" srcId="{04C7E059-699A-4509-9601-69ABBF5F4139}" destId="{B4748481-FEF6-4ABE-859F-470E362E0C4B}" srcOrd="1" destOrd="0" presId="urn:microsoft.com/office/officeart/2005/8/layout/process3"/>
    <dgm:cxn modelId="{56C822AE-D589-4101-914C-16BA35FDB42B}" srcId="{DBB610AF-2E61-47F5-9F7D-9DCF4EFD0127}" destId="{14752592-C435-43A2-89A2-A13F238154B8}" srcOrd="0" destOrd="0" parTransId="{40773B67-C9F9-451B-A8DD-70C4F244BBCC}" sibTransId="{7A7518B5-0295-42B3-9FC0-D0370F24EC48}"/>
    <dgm:cxn modelId="{40423451-A581-46BB-8A0F-76C6C45137E8}" srcId="{AA5D0E2E-7ACE-4470-98C3-12FBBD06CD83}" destId="{D910A4F1-7B3C-4E8B-9E30-60088486838F}" srcOrd="4" destOrd="0" parTransId="{8BE76F25-F54F-4309-8373-C54C2506C096}" sibTransId="{8D1B23B2-A6D0-40AE-9977-6212D4F688FE}"/>
    <dgm:cxn modelId="{FC1547CB-8B79-4479-BFBF-00895519ADE3}" type="presOf" srcId="{0CA8076E-D7EB-4152-95C2-9763CE4FA2A2}" destId="{BEA93385-1859-4D6A-B2BB-F4991283CA87}" srcOrd="1" destOrd="0" presId="urn:microsoft.com/office/officeart/2005/8/layout/process3"/>
    <dgm:cxn modelId="{EAEB6D98-5035-4E6C-9553-69791FA9AEA4}" type="presOf" srcId="{4F8074BC-04A7-4479-B0FF-459C332DB442}" destId="{790404B7-CFBE-4502-82D4-BF52337C4C87}" srcOrd="1" destOrd="0" presId="urn:microsoft.com/office/officeart/2005/8/layout/process3"/>
    <dgm:cxn modelId="{4BDF83DA-CDD3-4844-BD67-B50CA8396AE1}" srcId="{AA5D0E2E-7ACE-4470-98C3-12FBBD06CD83}" destId="{348009E9-1BC2-4A10-B22F-D592913E5E95}" srcOrd="0" destOrd="0" parTransId="{BEED680B-8BA0-480C-8178-C4C974BA2796}" sibTransId="{EE91E956-0A00-4997-BE24-9E36E5FB2815}"/>
    <dgm:cxn modelId="{1296E5A3-0E88-4E4A-926A-F61F2BFB7B42}" type="presOf" srcId="{2D844461-6898-4A33-BCAA-9B8C51F94108}" destId="{AA251A35-60DB-4323-A1A5-4D77374A9B86}" srcOrd="0" destOrd="0" presId="urn:microsoft.com/office/officeart/2005/8/layout/process3"/>
    <dgm:cxn modelId="{CD73B9CF-5FB6-4A1C-A690-825B1C0CB70C}" type="presOf" srcId="{EE91E956-0A00-4997-BE24-9E36E5FB2815}" destId="{26B4110B-46D0-4186-80A6-E381EEAD47F4}" srcOrd="1" destOrd="0" presId="urn:microsoft.com/office/officeart/2005/8/layout/process3"/>
    <dgm:cxn modelId="{D389BD81-4CEB-4DB5-AA29-4A02A21CF4E5}" type="presOf" srcId="{EE91E956-0A00-4997-BE24-9E36E5FB2815}" destId="{FF26E1C6-9C24-40E1-A105-8CCD436E21C5}" srcOrd="0" destOrd="0" presId="urn:microsoft.com/office/officeart/2005/8/layout/process3"/>
    <dgm:cxn modelId="{16C7E8D0-4342-4335-A81A-26BA45A4EC11}" type="presOf" srcId="{DAD11588-2C50-4290-B322-6596435461E5}" destId="{45BC3FE8-6188-4E61-94C8-2AAE156FB2AC}" srcOrd="0" destOrd="0" presId="urn:microsoft.com/office/officeart/2005/8/layout/process3"/>
    <dgm:cxn modelId="{C36E27C5-6526-449F-B6C0-5056D4058846}" type="presOf" srcId="{348009E9-1BC2-4A10-B22F-D592913E5E95}" destId="{461435A0-AA09-4A67-B38D-C15E37C6F3D8}" srcOrd="1" destOrd="0" presId="urn:microsoft.com/office/officeart/2005/8/layout/process3"/>
    <dgm:cxn modelId="{7B7A9752-CD8F-4496-8331-E60AD1EDDF33}" type="presOf" srcId="{DBB610AF-2E61-47F5-9F7D-9DCF4EFD0127}" destId="{E2EF6E53-E882-43A9-B67A-F07FAC1EFE48}" srcOrd="1" destOrd="0" presId="urn:microsoft.com/office/officeart/2005/8/layout/process3"/>
    <dgm:cxn modelId="{D57A4565-A50D-4FAB-82D1-3BFE3377238C}" type="presOf" srcId="{04C7E059-699A-4509-9601-69ABBF5F4139}" destId="{2127F2D8-2F66-454C-981B-903FDF87D669}" srcOrd="0" destOrd="0" presId="urn:microsoft.com/office/officeart/2005/8/layout/process3"/>
    <dgm:cxn modelId="{C1804E51-EAEA-44FE-8989-24F7AB9903F0}" type="presOf" srcId="{9010E7F4-0EEB-4567-B6BD-031B396DF0A1}" destId="{39AC1962-7D42-49F7-A7A3-F90FB8E94FB8}" srcOrd="0" destOrd="0" presId="urn:microsoft.com/office/officeart/2005/8/layout/process3"/>
    <dgm:cxn modelId="{5D3DFA64-62F3-48E1-BB0D-8D0B702B03DA}" srcId="{348009E9-1BC2-4A10-B22F-D592913E5E95}" destId="{9010E7F4-0EEB-4567-B6BD-031B396DF0A1}" srcOrd="0" destOrd="0" parTransId="{C2800F6A-5FEE-424B-94DA-3AB575C1CAEC}" sibTransId="{08583726-AB79-4C83-B499-BEFEC3C81017}"/>
    <dgm:cxn modelId="{1A3542DA-A685-4F77-A14A-9808C0263E78}" type="presParOf" srcId="{CB94DD6F-F0E1-499F-B8FA-69DBDC1838B0}" destId="{76F7B8AE-F31A-4C5E-BDE3-BC7DD3CB362B}" srcOrd="0" destOrd="0" presId="urn:microsoft.com/office/officeart/2005/8/layout/process3"/>
    <dgm:cxn modelId="{6030629B-8D68-41F2-BDF8-202B7EFCA3A6}" type="presParOf" srcId="{76F7B8AE-F31A-4C5E-BDE3-BC7DD3CB362B}" destId="{37957000-66F9-4D3A-8E24-2E24136D45DB}" srcOrd="0" destOrd="0" presId="urn:microsoft.com/office/officeart/2005/8/layout/process3"/>
    <dgm:cxn modelId="{674BDCAF-299F-4A1E-8876-B84F1C527873}" type="presParOf" srcId="{76F7B8AE-F31A-4C5E-BDE3-BC7DD3CB362B}" destId="{461435A0-AA09-4A67-B38D-C15E37C6F3D8}" srcOrd="1" destOrd="0" presId="urn:microsoft.com/office/officeart/2005/8/layout/process3"/>
    <dgm:cxn modelId="{DD1AE0FB-2A65-4B87-A7CB-BF667630BC64}" type="presParOf" srcId="{76F7B8AE-F31A-4C5E-BDE3-BC7DD3CB362B}" destId="{39AC1962-7D42-49F7-A7A3-F90FB8E94FB8}" srcOrd="2" destOrd="0" presId="urn:microsoft.com/office/officeart/2005/8/layout/process3"/>
    <dgm:cxn modelId="{07B3A420-A4AF-4644-A02B-3AFF0A1422E4}" type="presParOf" srcId="{CB94DD6F-F0E1-499F-B8FA-69DBDC1838B0}" destId="{FF26E1C6-9C24-40E1-A105-8CCD436E21C5}" srcOrd="1" destOrd="0" presId="urn:microsoft.com/office/officeart/2005/8/layout/process3"/>
    <dgm:cxn modelId="{F8A44F7F-F182-4018-AAF2-C50F1311AA53}" type="presParOf" srcId="{FF26E1C6-9C24-40E1-A105-8CCD436E21C5}" destId="{26B4110B-46D0-4186-80A6-E381EEAD47F4}" srcOrd="0" destOrd="0" presId="urn:microsoft.com/office/officeart/2005/8/layout/process3"/>
    <dgm:cxn modelId="{EAF572E3-6F4C-4973-88E2-066D91E94232}" type="presParOf" srcId="{CB94DD6F-F0E1-499F-B8FA-69DBDC1838B0}" destId="{C7ACE727-27DD-4A65-BCCC-4782C5AF04F8}" srcOrd="2" destOrd="0" presId="urn:microsoft.com/office/officeart/2005/8/layout/process3"/>
    <dgm:cxn modelId="{B0060170-D77B-4875-8EAE-3385C5791A05}" type="presParOf" srcId="{C7ACE727-27DD-4A65-BCCC-4782C5AF04F8}" destId="{ACCEE672-1888-468C-8B0B-E55B7E0470B0}" srcOrd="0" destOrd="0" presId="urn:microsoft.com/office/officeart/2005/8/layout/process3"/>
    <dgm:cxn modelId="{A0BA84FE-AC9C-4C39-99BF-1431E5F0E794}" type="presParOf" srcId="{C7ACE727-27DD-4A65-BCCC-4782C5AF04F8}" destId="{E2EF6E53-E882-43A9-B67A-F07FAC1EFE48}" srcOrd="1" destOrd="0" presId="urn:microsoft.com/office/officeart/2005/8/layout/process3"/>
    <dgm:cxn modelId="{EB28C1DD-4797-44B1-AC04-F546C6A78961}" type="presParOf" srcId="{C7ACE727-27DD-4A65-BCCC-4782C5AF04F8}" destId="{CA576D12-EADB-4442-BF5A-C66817C0F4F4}" srcOrd="2" destOrd="0" presId="urn:microsoft.com/office/officeart/2005/8/layout/process3"/>
    <dgm:cxn modelId="{A932E59F-B520-4DA2-8547-11977F6C31B5}" type="presParOf" srcId="{CB94DD6F-F0E1-499F-B8FA-69DBDC1838B0}" destId="{AA251A35-60DB-4323-A1A5-4D77374A9B86}" srcOrd="3" destOrd="0" presId="urn:microsoft.com/office/officeart/2005/8/layout/process3"/>
    <dgm:cxn modelId="{88F984BF-4204-4E65-81A2-AC63A9A20757}" type="presParOf" srcId="{AA251A35-60DB-4323-A1A5-4D77374A9B86}" destId="{9C71051A-5E4D-45EB-89C3-220A5932154F}" srcOrd="0" destOrd="0" presId="urn:microsoft.com/office/officeart/2005/8/layout/process3"/>
    <dgm:cxn modelId="{2527A8A9-92A5-4827-B34F-FB615C9CF500}" type="presParOf" srcId="{CB94DD6F-F0E1-499F-B8FA-69DBDC1838B0}" destId="{EBD631E6-0153-4841-B802-65A854D71259}" srcOrd="4" destOrd="0" presId="urn:microsoft.com/office/officeart/2005/8/layout/process3"/>
    <dgm:cxn modelId="{6EA5D435-9678-44A7-878F-C9E32389E5C6}" type="presParOf" srcId="{EBD631E6-0153-4841-B802-65A854D71259}" destId="{D42CAE50-3A74-4AB3-8E70-D860FA5C424E}" srcOrd="0" destOrd="0" presId="urn:microsoft.com/office/officeart/2005/8/layout/process3"/>
    <dgm:cxn modelId="{CA486368-18A7-48B1-B97B-63046C0CE18B}" type="presParOf" srcId="{EBD631E6-0153-4841-B802-65A854D71259}" destId="{22C9ACB4-095B-409A-B9A7-6BC04A323C35}" srcOrd="1" destOrd="0" presId="urn:microsoft.com/office/officeart/2005/8/layout/process3"/>
    <dgm:cxn modelId="{B7A4FA2C-1682-44A3-AC4A-AD55AD63C182}" type="presParOf" srcId="{EBD631E6-0153-4841-B802-65A854D71259}" destId="{59D240D0-3274-44FE-BA31-9F2508D3DF7A}" srcOrd="2" destOrd="0" presId="urn:microsoft.com/office/officeart/2005/8/layout/process3"/>
    <dgm:cxn modelId="{B6F9BF80-3B5D-4A60-ACB9-84DAE2A36FBC}" type="presParOf" srcId="{CB94DD6F-F0E1-499F-B8FA-69DBDC1838B0}" destId="{D76CEB57-8BFB-47B0-893F-4D75B15601FC}" srcOrd="5" destOrd="0" presId="urn:microsoft.com/office/officeart/2005/8/layout/process3"/>
    <dgm:cxn modelId="{5E0479AA-C0F1-48DD-AEA4-21D197BF40F0}" type="presParOf" srcId="{D76CEB57-8BFB-47B0-893F-4D75B15601FC}" destId="{790404B7-CFBE-4502-82D4-BF52337C4C87}" srcOrd="0" destOrd="0" presId="urn:microsoft.com/office/officeart/2005/8/layout/process3"/>
    <dgm:cxn modelId="{E5AAEE55-AB70-49C1-AFCF-E6C64926D27C}" type="presParOf" srcId="{CB94DD6F-F0E1-499F-B8FA-69DBDC1838B0}" destId="{EA4CBBA3-A10E-4796-A1AA-676E03CCA3B2}" srcOrd="6" destOrd="0" presId="urn:microsoft.com/office/officeart/2005/8/layout/process3"/>
    <dgm:cxn modelId="{8D0FC2D5-0BC0-4472-AFBA-CCF02CBB3A69}" type="presParOf" srcId="{EA4CBBA3-A10E-4796-A1AA-676E03CCA3B2}" destId="{B79BAE42-EC78-406D-9D01-AE4782983E11}" srcOrd="0" destOrd="0" presId="urn:microsoft.com/office/officeart/2005/8/layout/process3"/>
    <dgm:cxn modelId="{D137B8BE-63A6-475F-AAEF-2B418F6ED9D6}" type="presParOf" srcId="{EA4CBBA3-A10E-4796-A1AA-676E03CCA3B2}" destId="{BEA93385-1859-4D6A-B2BB-F4991283CA87}" srcOrd="1" destOrd="0" presId="urn:microsoft.com/office/officeart/2005/8/layout/process3"/>
    <dgm:cxn modelId="{EF42A2F1-5E84-4E07-BC97-34FB68B1A494}" type="presParOf" srcId="{EA4CBBA3-A10E-4796-A1AA-676E03CCA3B2}" destId="{45BC3FE8-6188-4E61-94C8-2AAE156FB2AC}" srcOrd="2" destOrd="0" presId="urn:microsoft.com/office/officeart/2005/8/layout/process3"/>
    <dgm:cxn modelId="{A842A971-B164-42EF-A7FD-B0FC0F7CEE47}" type="presParOf" srcId="{CB94DD6F-F0E1-499F-B8FA-69DBDC1838B0}" destId="{DE37121B-03D2-4052-A8C4-2073337B90BB}" srcOrd="7" destOrd="0" presId="urn:microsoft.com/office/officeart/2005/8/layout/process3"/>
    <dgm:cxn modelId="{785C9495-16B6-4F7A-882A-D3DA5750E190}" type="presParOf" srcId="{DE37121B-03D2-4052-A8C4-2073337B90BB}" destId="{BB49D067-1EAF-4935-9A72-7602CB979D02}" srcOrd="0" destOrd="0" presId="urn:microsoft.com/office/officeart/2005/8/layout/process3"/>
    <dgm:cxn modelId="{0C8425DD-6EC8-4364-8521-11FA1913D378}" type="presParOf" srcId="{CB94DD6F-F0E1-499F-B8FA-69DBDC1838B0}" destId="{076EBCC0-5F19-401F-A7EE-5A3813EA9AE3}" srcOrd="8" destOrd="0" presId="urn:microsoft.com/office/officeart/2005/8/layout/process3"/>
    <dgm:cxn modelId="{F104345F-7E08-4336-9D9E-C7959FB81F56}" type="presParOf" srcId="{076EBCC0-5F19-401F-A7EE-5A3813EA9AE3}" destId="{91B798C6-633A-450C-A14B-A09159ECD12E}" srcOrd="0" destOrd="0" presId="urn:microsoft.com/office/officeart/2005/8/layout/process3"/>
    <dgm:cxn modelId="{CF282945-B624-4BE6-8074-CCBB41E36C0C}" type="presParOf" srcId="{076EBCC0-5F19-401F-A7EE-5A3813EA9AE3}" destId="{5D5999F3-7850-42A7-B2D7-7F47185986A7}" srcOrd="1" destOrd="0" presId="urn:microsoft.com/office/officeart/2005/8/layout/process3"/>
    <dgm:cxn modelId="{80D9D147-0D1D-4A82-9DA1-05F72F155462}" type="presParOf" srcId="{076EBCC0-5F19-401F-A7EE-5A3813EA9AE3}" destId="{3C664DE9-48D2-4FDB-A3C3-0D08E12EC707}" srcOrd="2" destOrd="0" presId="urn:microsoft.com/office/officeart/2005/8/layout/process3"/>
    <dgm:cxn modelId="{F33D3B74-A139-43A5-9D5F-17BF6C6B6F16}" type="presParOf" srcId="{CB94DD6F-F0E1-499F-B8FA-69DBDC1838B0}" destId="{616C57C6-5F0F-4A79-B153-FE15C1073D85}" srcOrd="9" destOrd="0" presId="urn:microsoft.com/office/officeart/2005/8/layout/process3"/>
    <dgm:cxn modelId="{1AFE3806-3ED6-4A0E-8EEA-A68D67B62F68}" type="presParOf" srcId="{616C57C6-5F0F-4A79-B153-FE15C1073D85}" destId="{52D83157-42E6-42C0-B22B-1AADED410F6B}" srcOrd="0" destOrd="0" presId="urn:microsoft.com/office/officeart/2005/8/layout/process3"/>
    <dgm:cxn modelId="{989C9440-0507-4D54-9C32-46A4FEB47308}" type="presParOf" srcId="{CB94DD6F-F0E1-499F-B8FA-69DBDC1838B0}" destId="{1F8BA124-F7FC-4EB4-9CAA-58388125D3B2}" srcOrd="10" destOrd="0" presId="urn:microsoft.com/office/officeart/2005/8/layout/process3"/>
    <dgm:cxn modelId="{6383A609-96D3-492C-99A2-2BF85F346371}" type="presParOf" srcId="{1F8BA124-F7FC-4EB4-9CAA-58388125D3B2}" destId="{2127F2D8-2F66-454C-981B-903FDF87D669}" srcOrd="0" destOrd="0" presId="urn:microsoft.com/office/officeart/2005/8/layout/process3"/>
    <dgm:cxn modelId="{85391FDF-BE3F-4EEA-97FF-431A5BCDD5D9}" type="presParOf" srcId="{1F8BA124-F7FC-4EB4-9CAA-58388125D3B2}" destId="{B4748481-FEF6-4ABE-859F-470E362E0C4B}" srcOrd="1" destOrd="0" presId="urn:microsoft.com/office/officeart/2005/8/layout/process3"/>
    <dgm:cxn modelId="{58803D35-0465-4E25-A1D0-440C54F99141}" type="presParOf" srcId="{1F8BA124-F7FC-4EB4-9CAA-58388125D3B2}" destId="{681A79BF-2B73-44AB-98D3-9291F7DE6F10}" srcOrd="2" destOrd="0" presId="urn:microsoft.com/office/officeart/2005/8/layout/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194B42-8FF6-491A-89D0-80C0EA51CAAC}" type="datetimeFigureOut">
              <a:rPr lang="en-US" smtClean="0"/>
              <a:t>11/13/2013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5A3249-EBAF-4F3E-8F05-0B0BAE92B82C}" type="slidenum">
              <a:rPr lang="en-US" smtClean="0"/>
              <a:t>‹#›</a:t>
            </a:fld>
            <a:endParaRPr lang="en-US"/>
          </a:p>
        </p:txBody>
      </p:sp>
    </p:spTree>
    <p:extLst>
      <p:ext uri="{BB962C8B-B14F-4D97-AF65-F5344CB8AC3E}">
        <p14:creationId xmlns:p14="http://schemas.microsoft.com/office/powerpoint/2010/main" val="615872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above chart</a:t>
            </a:r>
            <a:r>
              <a:rPr lang="en-US" baseline="0" dirty="0" smtClean="0"/>
              <a:t> shows the timeline for processing claims.  Car hire claims can be issued starting in May.  Claims must be issued by the end of June.  The claims must be worked no later than August 31.  Reissued claims must be worked by the end of December.</a:t>
            </a:r>
            <a:endParaRPr lang="en-US" dirty="0"/>
          </a:p>
        </p:txBody>
      </p:sp>
      <p:sp>
        <p:nvSpPr>
          <p:cNvPr id="4" name="Slide Number Placeholder 3"/>
          <p:cNvSpPr>
            <a:spLocks noGrp="1"/>
          </p:cNvSpPr>
          <p:nvPr>
            <p:ph type="sldNum" sz="quarter" idx="10"/>
          </p:nvPr>
        </p:nvSpPr>
        <p:spPr/>
        <p:txBody>
          <a:bodyPr/>
          <a:lstStyle/>
          <a:p>
            <a:fld id="{21457377-382B-4B3D-BE15-487D063CE8FD}" type="slidenum">
              <a:rPr lang="en-US" smtClean="0"/>
              <a:pPr/>
              <a:t>15</a:t>
            </a:fld>
            <a:endParaRPr lang="en-US" dirty="0"/>
          </a:p>
        </p:txBody>
      </p:sp>
    </p:spTree>
    <p:extLst>
      <p:ext uri="{BB962C8B-B14F-4D97-AF65-F5344CB8AC3E}">
        <p14:creationId xmlns:p14="http://schemas.microsoft.com/office/powerpoint/2010/main" val="3387382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46EFA413-D91A-4C7F-9C98-238FF01DF343}" type="datetimeFigureOut">
              <a:rPr lang="en-US" smtClean="0"/>
              <a:t>11/13/2013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1361EC39-43FC-4FE7-9DE0-80156DC2B83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6EFA413-D91A-4C7F-9C98-238FF01DF343}" type="datetimeFigureOut">
              <a:rPr lang="en-US" smtClean="0"/>
              <a:t>11/13/2013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361EC39-43FC-4FE7-9DE0-80156DC2B83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6EFA413-D91A-4C7F-9C98-238FF01DF343}" type="datetimeFigureOut">
              <a:rPr lang="en-US" smtClean="0"/>
              <a:t>11/13/2013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361EC39-43FC-4FE7-9DE0-80156DC2B83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6EFA413-D91A-4C7F-9C98-238FF01DF343}" type="datetimeFigureOut">
              <a:rPr lang="en-US" smtClean="0"/>
              <a:t>11/13/2013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361EC39-43FC-4FE7-9DE0-80156DC2B83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6EFA413-D91A-4C7F-9C98-238FF01DF343}" type="datetimeFigureOut">
              <a:rPr lang="en-US" smtClean="0"/>
              <a:t>11/13/2013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361EC39-43FC-4FE7-9DE0-80156DC2B833}"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6EFA413-D91A-4C7F-9C98-238FF01DF343}" type="datetimeFigureOut">
              <a:rPr lang="en-US" smtClean="0"/>
              <a:t>11/13/2013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361EC39-43FC-4FE7-9DE0-80156DC2B83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6EFA413-D91A-4C7F-9C98-238FF01DF343}" type="datetimeFigureOut">
              <a:rPr lang="en-US" smtClean="0"/>
              <a:t>11/13/2013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1361EC39-43FC-4FE7-9DE0-80156DC2B83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6EFA413-D91A-4C7F-9C98-238FF01DF343}" type="datetimeFigureOut">
              <a:rPr lang="en-US" smtClean="0"/>
              <a:t>11/13/2013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1361EC39-43FC-4FE7-9DE0-80156DC2B83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46EFA413-D91A-4C7F-9C98-238FF01DF343}" type="datetimeFigureOut">
              <a:rPr lang="en-US" smtClean="0"/>
              <a:t>11/13/2013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1361EC39-43FC-4FE7-9DE0-80156DC2B83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6EFA413-D91A-4C7F-9C98-238FF01DF343}" type="datetimeFigureOut">
              <a:rPr lang="en-US" smtClean="0"/>
              <a:t>11/13/2013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361EC39-43FC-4FE7-9DE0-80156DC2B83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6EFA413-D91A-4C7F-9C98-238FF01DF343}" type="datetimeFigureOut">
              <a:rPr lang="en-US" smtClean="0"/>
              <a:t>11/13/2013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361EC39-43FC-4FE7-9DE0-80156DC2B833}" type="slidenum">
              <a:rPr lang="en-US" smtClean="0"/>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6EFA413-D91A-4C7F-9C98-238FF01DF343}" type="datetimeFigureOut">
              <a:rPr lang="en-US" smtClean="0"/>
              <a:t>11/13/2013</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361EC39-43FC-4FE7-9DE0-80156DC2B83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csc@railinc.com" TargetMode="External"/><Relationship Id="rId2" Type="http://schemas.openxmlformats.org/officeDocument/2006/relationships/hyperlink" Target="http://www.railinc.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Car Hire Claims Workshop 101</a:t>
            </a:r>
            <a:endParaRPr lang="en-US" dirty="0"/>
          </a:p>
        </p:txBody>
      </p:sp>
      <p:sp>
        <p:nvSpPr>
          <p:cNvPr id="3" name="Subtitle 2"/>
          <p:cNvSpPr>
            <a:spLocks noGrp="1"/>
          </p:cNvSpPr>
          <p:nvPr>
            <p:ph type="subTitle" idx="1"/>
          </p:nvPr>
        </p:nvSpPr>
        <p:spPr/>
        <p:txBody>
          <a:bodyPr/>
          <a:lstStyle/>
          <a:p>
            <a:r>
              <a:rPr lang="en-US" dirty="0" smtClean="0"/>
              <a:t>November 13, 2013</a:t>
            </a:r>
            <a:endParaRPr lang="en-US" dirty="0"/>
          </a:p>
        </p:txBody>
      </p:sp>
    </p:spTree>
    <p:extLst>
      <p:ext uri="{BB962C8B-B14F-4D97-AF65-F5344CB8AC3E}">
        <p14:creationId xmlns:p14="http://schemas.microsoft.com/office/powerpoint/2010/main" val="1973449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en-US" dirty="0" smtClean="0"/>
              <a:t>WHY do we have claims?</a:t>
            </a:r>
            <a:endParaRPr lang="en-US" dirty="0"/>
          </a:p>
        </p:txBody>
      </p:sp>
      <p:sp>
        <p:nvSpPr>
          <p:cNvPr id="4" name="Content Placeholder 3"/>
          <p:cNvSpPr>
            <a:spLocks noGrp="1"/>
          </p:cNvSpPr>
          <p:nvPr>
            <p:ph idx="1"/>
          </p:nvPr>
        </p:nvSpPr>
        <p:spPr>
          <a:xfrm>
            <a:off x="609600" y="1524000"/>
            <a:ext cx="8183880" cy="4187952"/>
          </a:xfrm>
        </p:spPr>
        <p:txBody>
          <a:bodyPr>
            <a:normAutofit/>
          </a:bodyPr>
          <a:lstStyle/>
          <a:p>
            <a:r>
              <a:rPr lang="en-US" dirty="0"/>
              <a:t>Switching activity was not recognized  </a:t>
            </a:r>
          </a:p>
          <a:p>
            <a:pPr lvl="1"/>
            <a:r>
              <a:rPr lang="en-US" dirty="0"/>
              <a:t>In order to decline a claim because of switching activity, a valid TOL must be supplied</a:t>
            </a:r>
          </a:p>
          <a:p>
            <a:pPr lvl="1"/>
            <a:r>
              <a:rPr lang="en-US" dirty="0"/>
              <a:t>In the absence of a TOL, car hire is owed to the car mark owner </a:t>
            </a:r>
          </a:p>
          <a:p>
            <a:pPr lvl="1"/>
            <a:r>
              <a:rPr lang="en-US" dirty="0"/>
              <a:t>Car hire and 15% penalty should be paid based on LCS and TOL records  </a:t>
            </a:r>
          </a:p>
          <a:p>
            <a:endParaRPr lang="en-US" dirty="0"/>
          </a:p>
        </p:txBody>
      </p:sp>
    </p:spTree>
    <p:extLst>
      <p:ext uri="{BB962C8B-B14F-4D97-AF65-F5344CB8AC3E}">
        <p14:creationId xmlns:p14="http://schemas.microsoft.com/office/powerpoint/2010/main" val="1220218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en-US" dirty="0" smtClean="0"/>
              <a:t>How do we respond to claims?</a:t>
            </a:r>
            <a:endParaRPr lang="en-US" dirty="0"/>
          </a:p>
        </p:txBody>
      </p:sp>
      <p:sp>
        <p:nvSpPr>
          <p:cNvPr id="4" name="Content Placeholder 3"/>
          <p:cNvSpPr>
            <a:spLocks noGrp="1"/>
          </p:cNvSpPr>
          <p:nvPr>
            <p:ph idx="1"/>
          </p:nvPr>
        </p:nvSpPr>
        <p:spPr>
          <a:xfrm>
            <a:off x="609600" y="1524000"/>
            <a:ext cx="8183880" cy="4187952"/>
          </a:xfrm>
        </p:spPr>
        <p:txBody>
          <a:bodyPr>
            <a:normAutofit/>
          </a:bodyPr>
          <a:lstStyle/>
          <a:p>
            <a:r>
              <a:rPr lang="en-US" dirty="0" smtClean="0"/>
              <a:t>Accept and pay the claim</a:t>
            </a:r>
            <a:endParaRPr lang="en-US" dirty="0"/>
          </a:p>
        </p:txBody>
      </p:sp>
    </p:spTree>
    <p:extLst>
      <p:ext uri="{BB962C8B-B14F-4D97-AF65-F5344CB8AC3E}">
        <p14:creationId xmlns:p14="http://schemas.microsoft.com/office/powerpoint/2010/main" val="2374434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en-US" dirty="0" smtClean="0"/>
              <a:t>How do we respond to claims?</a:t>
            </a:r>
            <a:endParaRPr lang="en-US" dirty="0"/>
          </a:p>
        </p:txBody>
      </p:sp>
      <p:sp>
        <p:nvSpPr>
          <p:cNvPr id="4" name="Content Placeholder 3"/>
          <p:cNvSpPr>
            <a:spLocks noGrp="1"/>
          </p:cNvSpPr>
          <p:nvPr>
            <p:ph idx="1"/>
          </p:nvPr>
        </p:nvSpPr>
        <p:spPr>
          <a:xfrm>
            <a:off x="609600" y="1524000"/>
            <a:ext cx="8183880" cy="4187952"/>
          </a:xfrm>
        </p:spPr>
        <p:txBody>
          <a:bodyPr>
            <a:normAutofit lnSpcReduction="10000"/>
          </a:bodyPr>
          <a:lstStyle/>
          <a:p>
            <a:r>
              <a:rPr lang="en-US" dirty="0"/>
              <a:t>Claims can be declined because</a:t>
            </a:r>
          </a:p>
          <a:p>
            <a:pPr lvl="1"/>
            <a:r>
              <a:rPr lang="en-US" dirty="0"/>
              <a:t>Claim was issued outside time limits</a:t>
            </a:r>
          </a:p>
          <a:p>
            <a:pPr lvl="1"/>
            <a:r>
              <a:rPr lang="en-US" dirty="0"/>
              <a:t>LCS records place liability with another carrier </a:t>
            </a:r>
          </a:p>
          <a:p>
            <a:pPr lvl="2"/>
            <a:r>
              <a:rPr lang="en-US" dirty="0"/>
              <a:t>Can be verified using internal system or </a:t>
            </a:r>
            <a:r>
              <a:rPr lang="en-US" dirty="0" err="1"/>
              <a:t>Railinc’s</a:t>
            </a:r>
            <a:r>
              <a:rPr lang="en-US" dirty="0"/>
              <a:t> Car Accounting Self Serve (CASS) system accessed at </a:t>
            </a:r>
            <a:r>
              <a:rPr lang="en-US" dirty="0">
                <a:hlinkClick r:id="rId2"/>
              </a:rPr>
              <a:t>www.railinc.com</a:t>
            </a:r>
            <a:endParaRPr lang="en-US" dirty="0"/>
          </a:p>
          <a:p>
            <a:pPr lvl="2"/>
            <a:r>
              <a:rPr lang="en-US" dirty="0"/>
              <a:t>Contact </a:t>
            </a:r>
            <a:r>
              <a:rPr lang="en-US" dirty="0">
                <a:hlinkClick r:id="rId3"/>
              </a:rPr>
              <a:t>csc@railinc.com</a:t>
            </a:r>
            <a:r>
              <a:rPr lang="en-US" dirty="0"/>
              <a:t> for information related to getting access</a:t>
            </a:r>
          </a:p>
          <a:p>
            <a:pPr lvl="1"/>
            <a:r>
              <a:rPr lang="en-US" dirty="0"/>
              <a:t>TOL records place the liability with another carrier</a:t>
            </a:r>
          </a:p>
          <a:p>
            <a:pPr lvl="1"/>
            <a:r>
              <a:rPr lang="en-US" dirty="0"/>
              <a:t>Claim that was issued is invalid</a:t>
            </a:r>
          </a:p>
        </p:txBody>
      </p:sp>
    </p:spTree>
    <p:extLst>
      <p:ext uri="{BB962C8B-B14F-4D97-AF65-F5344CB8AC3E}">
        <p14:creationId xmlns:p14="http://schemas.microsoft.com/office/powerpoint/2010/main" val="1011340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en-US" dirty="0" smtClean="0"/>
              <a:t>How do we respond to claims?</a:t>
            </a:r>
            <a:endParaRPr lang="en-US" dirty="0"/>
          </a:p>
        </p:txBody>
      </p:sp>
      <p:sp>
        <p:nvSpPr>
          <p:cNvPr id="4" name="Content Placeholder 3"/>
          <p:cNvSpPr>
            <a:spLocks noGrp="1"/>
          </p:cNvSpPr>
          <p:nvPr>
            <p:ph idx="1"/>
          </p:nvPr>
        </p:nvSpPr>
        <p:spPr>
          <a:xfrm>
            <a:off x="609600" y="1524000"/>
            <a:ext cx="8183880" cy="4187952"/>
          </a:xfrm>
        </p:spPr>
        <p:txBody>
          <a:bodyPr>
            <a:normAutofit/>
          </a:bodyPr>
          <a:lstStyle/>
          <a:p>
            <a:r>
              <a:rPr lang="en-US" dirty="0"/>
              <a:t>Carriers receiving claims must pay any additional car hire owed – based on LCS records - with all resulting penalties </a:t>
            </a:r>
          </a:p>
          <a:p>
            <a:pPr lvl="1"/>
            <a:r>
              <a:rPr lang="en-US" dirty="0"/>
              <a:t>If roads don’t reply within timelines, carrier “buys” the claim and owes a 30% penalty</a:t>
            </a:r>
          </a:p>
        </p:txBody>
      </p:sp>
    </p:spTree>
    <p:extLst>
      <p:ext uri="{BB962C8B-B14F-4D97-AF65-F5344CB8AC3E}">
        <p14:creationId xmlns:p14="http://schemas.microsoft.com/office/powerpoint/2010/main" val="103275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183880" cy="1051560"/>
          </a:xfrm>
        </p:spPr>
        <p:txBody>
          <a:bodyPr/>
          <a:lstStyle/>
          <a:p>
            <a:r>
              <a:rPr lang="en-US" dirty="0" smtClean="0"/>
              <a:t>WHAT does a claim look like?</a:t>
            </a:r>
            <a:endParaRPr lang="en-US" dirty="0"/>
          </a:p>
        </p:txBody>
      </p:sp>
      <p:sp>
        <p:nvSpPr>
          <p:cNvPr id="3" name="Content Placeholder 2"/>
          <p:cNvSpPr>
            <a:spLocks noGrp="1"/>
          </p:cNvSpPr>
          <p:nvPr>
            <p:ph idx="1"/>
          </p:nvPr>
        </p:nvSpPr>
        <p:spPr>
          <a:xfrm>
            <a:off x="457200" y="1600200"/>
            <a:ext cx="8183880" cy="4187952"/>
          </a:xfrm>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600200"/>
            <a:ext cx="8001000"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2553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b="1" dirty="0" smtClean="0"/>
              <a:t>Car Hire Reporting Timeline</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90746783"/>
              </p:ext>
            </p:extLst>
          </p:nvPr>
        </p:nvGraphicFramePr>
        <p:xfrm>
          <a:off x="457200" y="990600"/>
          <a:ext cx="8229600" cy="266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3"/>
          <p:cNvGraphicFramePr>
            <a:graphicFrameLocks/>
          </p:cNvGraphicFramePr>
          <p:nvPr>
            <p:extLst>
              <p:ext uri="{D42A27DB-BD31-4B8C-83A1-F6EECF244321}">
                <p14:modId xmlns:p14="http://schemas.microsoft.com/office/powerpoint/2010/main" val="688378478"/>
              </p:ext>
            </p:extLst>
          </p:nvPr>
        </p:nvGraphicFramePr>
        <p:xfrm>
          <a:off x="304800" y="3657600"/>
          <a:ext cx="8553451" cy="21955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7773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461435A0-AA09-4A67-B38D-C15E37C6F3D8}"/>
                                            </p:graphicEl>
                                          </p:spTgt>
                                        </p:tgtEl>
                                        <p:attrNameLst>
                                          <p:attrName>style.visibility</p:attrName>
                                        </p:attrNameLst>
                                      </p:cBhvr>
                                      <p:to>
                                        <p:strVal val="visible"/>
                                      </p:to>
                                    </p:set>
                                    <p:anim calcmode="lin" valueType="num">
                                      <p:cBhvr additive="base">
                                        <p:cTn id="7" dur="500" fill="hold"/>
                                        <p:tgtEl>
                                          <p:spTgt spid="4">
                                            <p:graphicEl>
                                              <a:dgm id="{461435A0-AA09-4A67-B38D-C15E37C6F3D8}"/>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461435A0-AA09-4A67-B38D-C15E37C6F3D8}"/>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graphicEl>
                                              <a:dgm id="{FF26E1C6-9C24-40E1-A105-8CCD436E21C5}"/>
                                            </p:graphicEl>
                                          </p:spTgt>
                                        </p:tgtEl>
                                        <p:attrNameLst>
                                          <p:attrName>style.visibility</p:attrName>
                                        </p:attrNameLst>
                                      </p:cBhvr>
                                      <p:to>
                                        <p:strVal val="visible"/>
                                      </p:to>
                                    </p:set>
                                    <p:anim calcmode="lin" valueType="num">
                                      <p:cBhvr additive="base">
                                        <p:cTn id="11" dur="500" fill="hold"/>
                                        <p:tgtEl>
                                          <p:spTgt spid="4">
                                            <p:graphicEl>
                                              <a:dgm id="{FF26E1C6-9C24-40E1-A105-8CCD436E21C5}"/>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graphicEl>
                                              <a:dgm id="{FF26E1C6-9C24-40E1-A105-8CCD436E21C5}"/>
                                            </p:graphic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graphicEl>
                                              <a:dgm id="{E2EF6E53-E882-43A9-B67A-F07FAC1EFE48}"/>
                                            </p:graphicEl>
                                          </p:spTgt>
                                        </p:tgtEl>
                                        <p:attrNameLst>
                                          <p:attrName>style.visibility</p:attrName>
                                        </p:attrNameLst>
                                      </p:cBhvr>
                                      <p:to>
                                        <p:strVal val="visible"/>
                                      </p:to>
                                    </p:set>
                                    <p:anim calcmode="lin" valueType="num">
                                      <p:cBhvr additive="base">
                                        <p:cTn id="15" dur="500" fill="hold"/>
                                        <p:tgtEl>
                                          <p:spTgt spid="4">
                                            <p:graphicEl>
                                              <a:dgm id="{E2EF6E53-E882-43A9-B67A-F07FAC1EFE48}"/>
                                            </p:graphic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graphicEl>
                                              <a:dgm id="{E2EF6E53-E882-43A9-B67A-F07FAC1EFE48}"/>
                                            </p:graphic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graphicEl>
                                              <a:dgm id="{AA251A35-60DB-4323-A1A5-4D77374A9B86}"/>
                                            </p:graphicEl>
                                          </p:spTgt>
                                        </p:tgtEl>
                                        <p:attrNameLst>
                                          <p:attrName>style.visibility</p:attrName>
                                        </p:attrNameLst>
                                      </p:cBhvr>
                                      <p:to>
                                        <p:strVal val="visible"/>
                                      </p:to>
                                    </p:set>
                                    <p:anim calcmode="lin" valueType="num">
                                      <p:cBhvr additive="base">
                                        <p:cTn id="19" dur="500" fill="hold"/>
                                        <p:tgtEl>
                                          <p:spTgt spid="4">
                                            <p:graphicEl>
                                              <a:dgm id="{AA251A35-60DB-4323-A1A5-4D77374A9B86}"/>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AA251A35-60DB-4323-A1A5-4D77374A9B86}"/>
                                            </p:graphic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graphicEl>
                                              <a:dgm id="{22C9ACB4-095B-409A-B9A7-6BC04A323C35}"/>
                                            </p:graphicEl>
                                          </p:spTgt>
                                        </p:tgtEl>
                                        <p:attrNameLst>
                                          <p:attrName>style.visibility</p:attrName>
                                        </p:attrNameLst>
                                      </p:cBhvr>
                                      <p:to>
                                        <p:strVal val="visible"/>
                                      </p:to>
                                    </p:set>
                                    <p:anim calcmode="lin" valueType="num">
                                      <p:cBhvr additive="base">
                                        <p:cTn id="23" dur="500" fill="hold"/>
                                        <p:tgtEl>
                                          <p:spTgt spid="4">
                                            <p:graphicEl>
                                              <a:dgm id="{22C9ACB4-095B-409A-B9A7-6BC04A323C35}"/>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graphicEl>
                                              <a:dgm id="{22C9ACB4-095B-409A-B9A7-6BC04A323C35}"/>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graphicEl>
                                              <a:dgm id="{D76CEB57-8BFB-47B0-893F-4D75B15601FC}"/>
                                            </p:graphicEl>
                                          </p:spTgt>
                                        </p:tgtEl>
                                        <p:attrNameLst>
                                          <p:attrName>style.visibility</p:attrName>
                                        </p:attrNameLst>
                                      </p:cBhvr>
                                      <p:to>
                                        <p:strVal val="visible"/>
                                      </p:to>
                                    </p:set>
                                    <p:anim calcmode="lin" valueType="num">
                                      <p:cBhvr additive="base">
                                        <p:cTn id="27" dur="500" fill="hold"/>
                                        <p:tgtEl>
                                          <p:spTgt spid="4">
                                            <p:graphicEl>
                                              <a:dgm id="{D76CEB57-8BFB-47B0-893F-4D75B15601FC}"/>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graphicEl>
                                              <a:dgm id="{D76CEB57-8BFB-47B0-893F-4D75B15601FC}"/>
                                            </p:graphic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graphicEl>
                                              <a:dgm id="{BEA93385-1859-4D6A-B2BB-F4991283CA87}"/>
                                            </p:graphicEl>
                                          </p:spTgt>
                                        </p:tgtEl>
                                        <p:attrNameLst>
                                          <p:attrName>style.visibility</p:attrName>
                                        </p:attrNameLst>
                                      </p:cBhvr>
                                      <p:to>
                                        <p:strVal val="visible"/>
                                      </p:to>
                                    </p:set>
                                    <p:anim calcmode="lin" valueType="num">
                                      <p:cBhvr additive="base">
                                        <p:cTn id="31" dur="500" fill="hold"/>
                                        <p:tgtEl>
                                          <p:spTgt spid="4">
                                            <p:graphicEl>
                                              <a:dgm id="{BEA93385-1859-4D6A-B2BB-F4991283CA87}"/>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BEA93385-1859-4D6A-B2BB-F4991283CA87}"/>
                                            </p:graphic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
                                            <p:graphicEl>
                                              <a:dgm id="{33A04065-03BD-46E1-BC64-216964986760}"/>
                                            </p:graphicEl>
                                          </p:spTgt>
                                        </p:tgtEl>
                                        <p:attrNameLst>
                                          <p:attrName>style.visibility</p:attrName>
                                        </p:attrNameLst>
                                      </p:cBhvr>
                                      <p:to>
                                        <p:strVal val="visible"/>
                                      </p:to>
                                    </p:set>
                                    <p:anim calcmode="lin" valueType="num">
                                      <p:cBhvr additive="base">
                                        <p:cTn id="35" dur="500" fill="hold"/>
                                        <p:tgtEl>
                                          <p:spTgt spid="4">
                                            <p:graphicEl>
                                              <a:dgm id="{33A04065-03BD-46E1-BC64-216964986760}"/>
                                            </p:graphic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graphicEl>
                                              <a:dgm id="{33A04065-03BD-46E1-BC64-216964986760}"/>
                                            </p:graphic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
                                            <p:graphicEl>
                                              <a:dgm id="{DCCD9458-7997-4EBD-846C-2495C3D9B28F}"/>
                                            </p:graphicEl>
                                          </p:spTgt>
                                        </p:tgtEl>
                                        <p:attrNameLst>
                                          <p:attrName>style.visibility</p:attrName>
                                        </p:attrNameLst>
                                      </p:cBhvr>
                                      <p:to>
                                        <p:strVal val="visible"/>
                                      </p:to>
                                    </p:set>
                                    <p:anim calcmode="lin" valueType="num">
                                      <p:cBhvr additive="base">
                                        <p:cTn id="39" dur="500" fill="hold"/>
                                        <p:tgtEl>
                                          <p:spTgt spid="4">
                                            <p:graphicEl>
                                              <a:dgm id="{DCCD9458-7997-4EBD-846C-2495C3D9B28F}"/>
                                            </p:graphic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graphicEl>
                                              <a:dgm id="{DCCD9458-7997-4EBD-846C-2495C3D9B28F}"/>
                                            </p:graphic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
                                            <p:graphicEl>
                                              <a:dgm id="{52546EBD-9471-48B9-9C50-798955538B03}"/>
                                            </p:graphicEl>
                                          </p:spTgt>
                                        </p:tgtEl>
                                        <p:attrNameLst>
                                          <p:attrName>style.visibility</p:attrName>
                                        </p:attrNameLst>
                                      </p:cBhvr>
                                      <p:to>
                                        <p:strVal val="visible"/>
                                      </p:to>
                                    </p:set>
                                    <p:anim calcmode="lin" valueType="num">
                                      <p:cBhvr additive="base">
                                        <p:cTn id="43" dur="500" fill="hold"/>
                                        <p:tgtEl>
                                          <p:spTgt spid="4">
                                            <p:graphicEl>
                                              <a:dgm id="{52546EBD-9471-48B9-9C50-798955538B03}"/>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52546EBD-9471-48B9-9C50-798955538B03}"/>
                                            </p:graphic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4">
                                            <p:graphicEl>
                                              <a:dgm id="{8FEE74BD-8860-4A31-9F5E-C70880835A8B}"/>
                                            </p:graphicEl>
                                          </p:spTgt>
                                        </p:tgtEl>
                                        <p:attrNameLst>
                                          <p:attrName>style.visibility</p:attrName>
                                        </p:attrNameLst>
                                      </p:cBhvr>
                                      <p:to>
                                        <p:strVal val="visible"/>
                                      </p:to>
                                    </p:set>
                                    <p:anim calcmode="lin" valueType="num">
                                      <p:cBhvr additive="base">
                                        <p:cTn id="47" dur="500" fill="hold"/>
                                        <p:tgtEl>
                                          <p:spTgt spid="4">
                                            <p:graphicEl>
                                              <a:dgm id="{8FEE74BD-8860-4A31-9F5E-C70880835A8B}"/>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graphicEl>
                                              <a:dgm id="{8FEE74BD-8860-4A31-9F5E-C70880835A8B}"/>
                                            </p:graphic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4">
                                            <p:graphicEl>
                                              <a:dgm id="{39AC1962-7D42-49F7-A7A3-F90FB8E94FB8}"/>
                                            </p:graphicEl>
                                          </p:spTgt>
                                        </p:tgtEl>
                                        <p:attrNameLst>
                                          <p:attrName>style.visibility</p:attrName>
                                        </p:attrNameLst>
                                      </p:cBhvr>
                                      <p:to>
                                        <p:strVal val="visible"/>
                                      </p:to>
                                    </p:set>
                                    <p:anim calcmode="lin" valueType="num">
                                      <p:cBhvr additive="base">
                                        <p:cTn id="53" dur="500" fill="hold"/>
                                        <p:tgtEl>
                                          <p:spTgt spid="4">
                                            <p:graphicEl>
                                              <a:dgm id="{39AC1962-7D42-49F7-A7A3-F90FB8E94FB8}"/>
                                            </p:graphicEl>
                                          </p:spTgt>
                                        </p:tgtEl>
                                        <p:attrNameLst>
                                          <p:attrName>ppt_x</p:attrName>
                                        </p:attrNameLst>
                                      </p:cBhvr>
                                      <p:tavLst>
                                        <p:tav tm="0">
                                          <p:val>
                                            <p:strVal val="#ppt_x"/>
                                          </p:val>
                                        </p:tav>
                                        <p:tav tm="100000">
                                          <p:val>
                                            <p:strVal val="#ppt_x"/>
                                          </p:val>
                                        </p:tav>
                                      </p:tavLst>
                                    </p:anim>
                                    <p:anim calcmode="lin" valueType="num">
                                      <p:cBhvr additive="base">
                                        <p:cTn id="54" dur="500" fill="hold"/>
                                        <p:tgtEl>
                                          <p:spTgt spid="4">
                                            <p:graphicEl>
                                              <a:dgm id="{39AC1962-7D42-49F7-A7A3-F90FB8E94FB8}"/>
                                            </p:graphic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4">
                                            <p:graphicEl>
                                              <a:dgm id="{CA576D12-EADB-4442-BF5A-C66817C0F4F4}"/>
                                            </p:graphicEl>
                                          </p:spTgt>
                                        </p:tgtEl>
                                        <p:attrNameLst>
                                          <p:attrName>style.visibility</p:attrName>
                                        </p:attrNameLst>
                                      </p:cBhvr>
                                      <p:to>
                                        <p:strVal val="visible"/>
                                      </p:to>
                                    </p:set>
                                    <p:anim calcmode="lin" valueType="num">
                                      <p:cBhvr additive="base">
                                        <p:cTn id="57" dur="500" fill="hold"/>
                                        <p:tgtEl>
                                          <p:spTgt spid="4">
                                            <p:graphicEl>
                                              <a:dgm id="{CA576D12-EADB-4442-BF5A-C66817C0F4F4}"/>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4">
                                            <p:graphicEl>
                                              <a:dgm id="{CA576D12-EADB-4442-BF5A-C66817C0F4F4}"/>
                                            </p:graphicEl>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4">
                                            <p:graphicEl>
                                              <a:dgm id="{59D240D0-3274-44FE-BA31-9F2508D3DF7A}"/>
                                            </p:graphicEl>
                                          </p:spTgt>
                                        </p:tgtEl>
                                        <p:attrNameLst>
                                          <p:attrName>style.visibility</p:attrName>
                                        </p:attrNameLst>
                                      </p:cBhvr>
                                      <p:to>
                                        <p:strVal val="visible"/>
                                      </p:to>
                                    </p:set>
                                    <p:anim calcmode="lin" valueType="num">
                                      <p:cBhvr additive="base">
                                        <p:cTn id="61" dur="500" fill="hold"/>
                                        <p:tgtEl>
                                          <p:spTgt spid="4">
                                            <p:graphicEl>
                                              <a:dgm id="{59D240D0-3274-44FE-BA31-9F2508D3DF7A}"/>
                                            </p:graphic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graphicEl>
                                              <a:dgm id="{59D240D0-3274-44FE-BA31-9F2508D3DF7A}"/>
                                            </p:graphicEl>
                                          </p:spTgt>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4">
                                            <p:graphicEl>
                                              <a:dgm id="{45BC3FE8-6188-4E61-94C8-2AAE156FB2AC}"/>
                                            </p:graphicEl>
                                          </p:spTgt>
                                        </p:tgtEl>
                                        <p:attrNameLst>
                                          <p:attrName>style.visibility</p:attrName>
                                        </p:attrNameLst>
                                      </p:cBhvr>
                                      <p:to>
                                        <p:strVal val="visible"/>
                                      </p:to>
                                    </p:set>
                                    <p:anim calcmode="lin" valueType="num">
                                      <p:cBhvr additive="base">
                                        <p:cTn id="65" dur="500" fill="hold"/>
                                        <p:tgtEl>
                                          <p:spTgt spid="4">
                                            <p:graphicEl>
                                              <a:dgm id="{45BC3FE8-6188-4E61-94C8-2AAE156FB2AC}"/>
                                            </p:graphicEl>
                                          </p:spTgt>
                                        </p:tgtEl>
                                        <p:attrNameLst>
                                          <p:attrName>ppt_x</p:attrName>
                                        </p:attrNameLst>
                                      </p:cBhvr>
                                      <p:tavLst>
                                        <p:tav tm="0">
                                          <p:val>
                                            <p:strVal val="#ppt_x"/>
                                          </p:val>
                                        </p:tav>
                                        <p:tav tm="100000">
                                          <p:val>
                                            <p:strVal val="#ppt_x"/>
                                          </p:val>
                                        </p:tav>
                                      </p:tavLst>
                                    </p:anim>
                                    <p:anim calcmode="lin" valueType="num">
                                      <p:cBhvr additive="base">
                                        <p:cTn id="66" dur="500" fill="hold"/>
                                        <p:tgtEl>
                                          <p:spTgt spid="4">
                                            <p:graphicEl>
                                              <a:dgm id="{45BC3FE8-6188-4E61-94C8-2AAE156FB2AC}"/>
                                            </p:graphicEl>
                                          </p:spTgt>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4">
                                            <p:graphicEl>
                                              <a:dgm id="{2761830E-EB07-4CA6-B66B-FCCCDCA6BE4F}"/>
                                            </p:graphicEl>
                                          </p:spTgt>
                                        </p:tgtEl>
                                        <p:attrNameLst>
                                          <p:attrName>style.visibility</p:attrName>
                                        </p:attrNameLst>
                                      </p:cBhvr>
                                      <p:to>
                                        <p:strVal val="visible"/>
                                      </p:to>
                                    </p:set>
                                    <p:anim calcmode="lin" valueType="num">
                                      <p:cBhvr additive="base">
                                        <p:cTn id="69" dur="500" fill="hold"/>
                                        <p:tgtEl>
                                          <p:spTgt spid="4">
                                            <p:graphicEl>
                                              <a:dgm id="{2761830E-EB07-4CA6-B66B-FCCCDCA6BE4F}"/>
                                            </p:graphicEl>
                                          </p:spTgt>
                                        </p:tgtEl>
                                        <p:attrNameLst>
                                          <p:attrName>ppt_x</p:attrName>
                                        </p:attrNameLst>
                                      </p:cBhvr>
                                      <p:tavLst>
                                        <p:tav tm="0">
                                          <p:val>
                                            <p:strVal val="#ppt_x"/>
                                          </p:val>
                                        </p:tav>
                                        <p:tav tm="100000">
                                          <p:val>
                                            <p:strVal val="#ppt_x"/>
                                          </p:val>
                                        </p:tav>
                                      </p:tavLst>
                                    </p:anim>
                                    <p:anim calcmode="lin" valueType="num">
                                      <p:cBhvr additive="base">
                                        <p:cTn id="70" dur="500" fill="hold"/>
                                        <p:tgtEl>
                                          <p:spTgt spid="4">
                                            <p:graphicEl>
                                              <a:dgm id="{2761830E-EB07-4CA6-B66B-FCCCDCA6BE4F}"/>
                                            </p:graphicEl>
                                          </p:spTgt>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4">
                                            <p:graphicEl>
                                              <a:dgm id="{4D50702D-3E29-4536-A29C-5F74716944A9}"/>
                                            </p:graphicEl>
                                          </p:spTgt>
                                        </p:tgtEl>
                                        <p:attrNameLst>
                                          <p:attrName>style.visibility</p:attrName>
                                        </p:attrNameLst>
                                      </p:cBhvr>
                                      <p:to>
                                        <p:strVal val="visible"/>
                                      </p:to>
                                    </p:set>
                                    <p:anim calcmode="lin" valueType="num">
                                      <p:cBhvr additive="base">
                                        <p:cTn id="73" dur="500" fill="hold"/>
                                        <p:tgtEl>
                                          <p:spTgt spid="4">
                                            <p:graphicEl>
                                              <a:dgm id="{4D50702D-3E29-4536-A29C-5F74716944A9}"/>
                                            </p:graphic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graphicEl>
                                              <a:dgm id="{4D50702D-3E29-4536-A29C-5F74716944A9}"/>
                                            </p:graphic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
                                            <p:graphicEl>
                                              <a:dgm id="{461435A0-AA09-4A67-B38D-C15E37C6F3D8}"/>
                                            </p:graphicEl>
                                          </p:spTgt>
                                        </p:tgtEl>
                                        <p:attrNameLst>
                                          <p:attrName>style.visibility</p:attrName>
                                        </p:attrNameLst>
                                      </p:cBhvr>
                                      <p:to>
                                        <p:strVal val="visible"/>
                                      </p:to>
                                    </p:set>
                                    <p:anim calcmode="lin" valueType="num">
                                      <p:cBhvr additive="base">
                                        <p:cTn id="79" dur="500" fill="hold"/>
                                        <p:tgtEl>
                                          <p:spTgt spid="5">
                                            <p:graphicEl>
                                              <a:dgm id="{461435A0-AA09-4A67-B38D-C15E37C6F3D8}"/>
                                            </p:graphicEl>
                                          </p:spTgt>
                                        </p:tgtEl>
                                        <p:attrNameLst>
                                          <p:attrName>ppt_x</p:attrName>
                                        </p:attrNameLst>
                                      </p:cBhvr>
                                      <p:tavLst>
                                        <p:tav tm="0">
                                          <p:val>
                                            <p:strVal val="#ppt_x"/>
                                          </p:val>
                                        </p:tav>
                                        <p:tav tm="100000">
                                          <p:val>
                                            <p:strVal val="#ppt_x"/>
                                          </p:val>
                                        </p:tav>
                                      </p:tavLst>
                                    </p:anim>
                                    <p:anim calcmode="lin" valueType="num">
                                      <p:cBhvr additive="base">
                                        <p:cTn id="80" dur="500" fill="hold"/>
                                        <p:tgtEl>
                                          <p:spTgt spid="5">
                                            <p:graphicEl>
                                              <a:dgm id="{461435A0-AA09-4A67-B38D-C15E37C6F3D8}"/>
                                            </p:graphicEl>
                                          </p:spTgt>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5">
                                            <p:graphicEl>
                                              <a:dgm id="{FF26E1C6-9C24-40E1-A105-8CCD436E21C5}"/>
                                            </p:graphicEl>
                                          </p:spTgt>
                                        </p:tgtEl>
                                        <p:attrNameLst>
                                          <p:attrName>style.visibility</p:attrName>
                                        </p:attrNameLst>
                                      </p:cBhvr>
                                      <p:to>
                                        <p:strVal val="visible"/>
                                      </p:to>
                                    </p:set>
                                    <p:anim calcmode="lin" valueType="num">
                                      <p:cBhvr additive="base">
                                        <p:cTn id="83" dur="500" fill="hold"/>
                                        <p:tgtEl>
                                          <p:spTgt spid="5">
                                            <p:graphicEl>
                                              <a:dgm id="{FF26E1C6-9C24-40E1-A105-8CCD436E21C5}"/>
                                            </p:graphicEl>
                                          </p:spTgt>
                                        </p:tgtEl>
                                        <p:attrNameLst>
                                          <p:attrName>ppt_x</p:attrName>
                                        </p:attrNameLst>
                                      </p:cBhvr>
                                      <p:tavLst>
                                        <p:tav tm="0">
                                          <p:val>
                                            <p:strVal val="#ppt_x"/>
                                          </p:val>
                                        </p:tav>
                                        <p:tav tm="100000">
                                          <p:val>
                                            <p:strVal val="#ppt_x"/>
                                          </p:val>
                                        </p:tav>
                                      </p:tavLst>
                                    </p:anim>
                                    <p:anim calcmode="lin" valueType="num">
                                      <p:cBhvr additive="base">
                                        <p:cTn id="84" dur="500" fill="hold"/>
                                        <p:tgtEl>
                                          <p:spTgt spid="5">
                                            <p:graphicEl>
                                              <a:dgm id="{FF26E1C6-9C24-40E1-A105-8CCD436E21C5}"/>
                                            </p:graphicEl>
                                          </p:spTgt>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5">
                                            <p:graphicEl>
                                              <a:dgm id="{E2EF6E53-E882-43A9-B67A-F07FAC1EFE48}"/>
                                            </p:graphicEl>
                                          </p:spTgt>
                                        </p:tgtEl>
                                        <p:attrNameLst>
                                          <p:attrName>style.visibility</p:attrName>
                                        </p:attrNameLst>
                                      </p:cBhvr>
                                      <p:to>
                                        <p:strVal val="visible"/>
                                      </p:to>
                                    </p:set>
                                    <p:anim calcmode="lin" valueType="num">
                                      <p:cBhvr additive="base">
                                        <p:cTn id="87" dur="500" fill="hold"/>
                                        <p:tgtEl>
                                          <p:spTgt spid="5">
                                            <p:graphicEl>
                                              <a:dgm id="{E2EF6E53-E882-43A9-B67A-F07FAC1EFE48}"/>
                                            </p:graphicEl>
                                          </p:spTgt>
                                        </p:tgtEl>
                                        <p:attrNameLst>
                                          <p:attrName>ppt_x</p:attrName>
                                        </p:attrNameLst>
                                      </p:cBhvr>
                                      <p:tavLst>
                                        <p:tav tm="0">
                                          <p:val>
                                            <p:strVal val="#ppt_x"/>
                                          </p:val>
                                        </p:tav>
                                        <p:tav tm="100000">
                                          <p:val>
                                            <p:strVal val="#ppt_x"/>
                                          </p:val>
                                        </p:tav>
                                      </p:tavLst>
                                    </p:anim>
                                    <p:anim calcmode="lin" valueType="num">
                                      <p:cBhvr additive="base">
                                        <p:cTn id="88" dur="500" fill="hold"/>
                                        <p:tgtEl>
                                          <p:spTgt spid="5">
                                            <p:graphicEl>
                                              <a:dgm id="{E2EF6E53-E882-43A9-B67A-F07FAC1EFE48}"/>
                                            </p:graphicEl>
                                          </p:spTgt>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5">
                                            <p:graphicEl>
                                              <a:dgm id="{AA251A35-60DB-4323-A1A5-4D77374A9B86}"/>
                                            </p:graphicEl>
                                          </p:spTgt>
                                        </p:tgtEl>
                                        <p:attrNameLst>
                                          <p:attrName>style.visibility</p:attrName>
                                        </p:attrNameLst>
                                      </p:cBhvr>
                                      <p:to>
                                        <p:strVal val="visible"/>
                                      </p:to>
                                    </p:set>
                                    <p:anim calcmode="lin" valueType="num">
                                      <p:cBhvr additive="base">
                                        <p:cTn id="91" dur="500" fill="hold"/>
                                        <p:tgtEl>
                                          <p:spTgt spid="5">
                                            <p:graphicEl>
                                              <a:dgm id="{AA251A35-60DB-4323-A1A5-4D77374A9B86}"/>
                                            </p:graphicEl>
                                          </p:spTgt>
                                        </p:tgtEl>
                                        <p:attrNameLst>
                                          <p:attrName>ppt_x</p:attrName>
                                        </p:attrNameLst>
                                      </p:cBhvr>
                                      <p:tavLst>
                                        <p:tav tm="0">
                                          <p:val>
                                            <p:strVal val="#ppt_x"/>
                                          </p:val>
                                        </p:tav>
                                        <p:tav tm="100000">
                                          <p:val>
                                            <p:strVal val="#ppt_x"/>
                                          </p:val>
                                        </p:tav>
                                      </p:tavLst>
                                    </p:anim>
                                    <p:anim calcmode="lin" valueType="num">
                                      <p:cBhvr additive="base">
                                        <p:cTn id="92" dur="500" fill="hold"/>
                                        <p:tgtEl>
                                          <p:spTgt spid="5">
                                            <p:graphicEl>
                                              <a:dgm id="{AA251A35-60DB-4323-A1A5-4D77374A9B86}"/>
                                            </p:graphicEl>
                                          </p:spTgt>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5">
                                            <p:graphicEl>
                                              <a:dgm id="{22C9ACB4-095B-409A-B9A7-6BC04A323C35}"/>
                                            </p:graphicEl>
                                          </p:spTgt>
                                        </p:tgtEl>
                                        <p:attrNameLst>
                                          <p:attrName>style.visibility</p:attrName>
                                        </p:attrNameLst>
                                      </p:cBhvr>
                                      <p:to>
                                        <p:strVal val="visible"/>
                                      </p:to>
                                    </p:set>
                                    <p:anim calcmode="lin" valueType="num">
                                      <p:cBhvr additive="base">
                                        <p:cTn id="95" dur="500" fill="hold"/>
                                        <p:tgtEl>
                                          <p:spTgt spid="5">
                                            <p:graphicEl>
                                              <a:dgm id="{22C9ACB4-095B-409A-B9A7-6BC04A323C35}"/>
                                            </p:graphicEl>
                                          </p:spTgt>
                                        </p:tgtEl>
                                        <p:attrNameLst>
                                          <p:attrName>ppt_x</p:attrName>
                                        </p:attrNameLst>
                                      </p:cBhvr>
                                      <p:tavLst>
                                        <p:tav tm="0">
                                          <p:val>
                                            <p:strVal val="#ppt_x"/>
                                          </p:val>
                                        </p:tav>
                                        <p:tav tm="100000">
                                          <p:val>
                                            <p:strVal val="#ppt_x"/>
                                          </p:val>
                                        </p:tav>
                                      </p:tavLst>
                                    </p:anim>
                                    <p:anim calcmode="lin" valueType="num">
                                      <p:cBhvr additive="base">
                                        <p:cTn id="96" dur="500" fill="hold"/>
                                        <p:tgtEl>
                                          <p:spTgt spid="5">
                                            <p:graphicEl>
                                              <a:dgm id="{22C9ACB4-095B-409A-B9A7-6BC04A323C35}"/>
                                            </p:graphicEl>
                                          </p:spTgt>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5">
                                            <p:graphicEl>
                                              <a:dgm id="{D76CEB57-8BFB-47B0-893F-4D75B15601FC}"/>
                                            </p:graphicEl>
                                          </p:spTgt>
                                        </p:tgtEl>
                                        <p:attrNameLst>
                                          <p:attrName>style.visibility</p:attrName>
                                        </p:attrNameLst>
                                      </p:cBhvr>
                                      <p:to>
                                        <p:strVal val="visible"/>
                                      </p:to>
                                    </p:set>
                                    <p:anim calcmode="lin" valueType="num">
                                      <p:cBhvr additive="base">
                                        <p:cTn id="99" dur="500" fill="hold"/>
                                        <p:tgtEl>
                                          <p:spTgt spid="5">
                                            <p:graphicEl>
                                              <a:dgm id="{D76CEB57-8BFB-47B0-893F-4D75B15601FC}"/>
                                            </p:graphicEl>
                                          </p:spTgt>
                                        </p:tgtEl>
                                        <p:attrNameLst>
                                          <p:attrName>ppt_x</p:attrName>
                                        </p:attrNameLst>
                                      </p:cBhvr>
                                      <p:tavLst>
                                        <p:tav tm="0">
                                          <p:val>
                                            <p:strVal val="#ppt_x"/>
                                          </p:val>
                                        </p:tav>
                                        <p:tav tm="100000">
                                          <p:val>
                                            <p:strVal val="#ppt_x"/>
                                          </p:val>
                                        </p:tav>
                                      </p:tavLst>
                                    </p:anim>
                                    <p:anim calcmode="lin" valueType="num">
                                      <p:cBhvr additive="base">
                                        <p:cTn id="100" dur="500" fill="hold"/>
                                        <p:tgtEl>
                                          <p:spTgt spid="5">
                                            <p:graphicEl>
                                              <a:dgm id="{D76CEB57-8BFB-47B0-893F-4D75B15601FC}"/>
                                            </p:graphicEl>
                                          </p:spTgt>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5">
                                            <p:graphicEl>
                                              <a:dgm id="{BEA93385-1859-4D6A-B2BB-F4991283CA87}"/>
                                            </p:graphicEl>
                                          </p:spTgt>
                                        </p:tgtEl>
                                        <p:attrNameLst>
                                          <p:attrName>style.visibility</p:attrName>
                                        </p:attrNameLst>
                                      </p:cBhvr>
                                      <p:to>
                                        <p:strVal val="visible"/>
                                      </p:to>
                                    </p:set>
                                    <p:anim calcmode="lin" valueType="num">
                                      <p:cBhvr additive="base">
                                        <p:cTn id="103" dur="500" fill="hold"/>
                                        <p:tgtEl>
                                          <p:spTgt spid="5">
                                            <p:graphicEl>
                                              <a:dgm id="{BEA93385-1859-4D6A-B2BB-F4991283CA87}"/>
                                            </p:graphicEl>
                                          </p:spTgt>
                                        </p:tgtEl>
                                        <p:attrNameLst>
                                          <p:attrName>ppt_x</p:attrName>
                                        </p:attrNameLst>
                                      </p:cBhvr>
                                      <p:tavLst>
                                        <p:tav tm="0">
                                          <p:val>
                                            <p:strVal val="#ppt_x"/>
                                          </p:val>
                                        </p:tav>
                                        <p:tav tm="100000">
                                          <p:val>
                                            <p:strVal val="#ppt_x"/>
                                          </p:val>
                                        </p:tav>
                                      </p:tavLst>
                                    </p:anim>
                                    <p:anim calcmode="lin" valueType="num">
                                      <p:cBhvr additive="base">
                                        <p:cTn id="104" dur="500" fill="hold"/>
                                        <p:tgtEl>
                                          <p:spTgt spid="5">
                                            <p:graphicEl>
                                              <a:dgm id="{BEA93385-1859-4D6A-B2BB-F4991283CA87}"/>
                                            </p:graphicEl>
                                          </p:spTgt>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5">
                                            <p:graphicEl>
                                              <a:dgm id="{DE37121B-03D2-4052-A8C4-2073337B90BB}"/>
                                            </p:graphicEl>
                                          </p:spTgt>
                                        </p:tgtEl>
                                        <p:attrNameLst>
                                          <p:attrName>style.visibility</p:attrName>
                                        </p:attrNameLst>
                                      </p:cBhvr>
                                      <p:to>
                                        <p:strVal val="visible"/>
                                      </p:to>
                                    </p:set>
                                    <p:anim calcmode="lin" valueType="num">
                                      <p:cBhvr additive="base">
                                        <p:cTn id="107" dur="500" fill="hold"/>
                                        <p:tgtEl>
                                          <p:spTgt spid="5">
                                            <p:graphicEl>
                                              <a:dgm id="{DE37121B-03D2-4052-A8C4-2073337B90BB}"/>
                                            </p:graphicEl>
                                          </p:spTgt>
                                        </p:tgtEl>
                                        <p:attrNameLst>
                                          <p:attrName>ppt_x</p:attrName>
                                        </p:attrNameLst>
                                      </p:cBhvr>
                                      <p:tavLst>
                                        <p:tav tm="0">
                                          <p:val>
                                            <p:strVal val="#ppt_x"/>
                                          </p:val>
                                        </p:tav>
                                        <p:tav tm="100000">
                                          <p:val>
                                            <p:strVal val="#ppt_x"/>
                                          </p:val>
                                        </p:tav>
                                      </p:tavLst>
                                    </p:anim>
                                    <p:anim calcmode="lin" valueType="num">
                                      <p:cBhvr additive="base">
                                        <p:cTn id="108" dur="500" fill="hold"/>
                                        <p:tgtEl>
                                          <p:spTgt spid="5">
                                            <p:graphicEl>
                                              <a:dgm id="{DE37121B-03D2-4052-A8C4-2073337B90BB}"/>
                                            </p:graphicEl>
                                          </p:spTgt>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5">
                                            <p:graphicEl>
                                              <a:dgm id="{5D5999F3-7850-42A7-B2D7-7F47185986A7}"/>
                                            </p:graphicEl>
                                          </p:spTgt>
                                        </p:tgtEl>
                                        <p:attrNameLst>
                                          <p:attrName>style.visibility</p:attrName>
                                        </p:attrNameLst>
                                      </p:cBhvr>
                                      <p:to>
                                        <p:strVal val="visible"/>
                                      </p:to>
                                    </p:set>
                                    <p:anim calcmode="lin" valueType="num">
                                      <p:cBhvr additive="base">
                                        <p:cTn id="111" dur="500" fill="hold"/>
                                        <p:tgtEl>
                                          <p:spTgt spid="5">
                                            <p:graphicEl>
                                              <a:dgm id="{5D5999F3-7850-42A7-B2D7-7F47185986A7}"/>
                                            </p:graphicEl>
                                          </p:spTgt>
                                        </p:tgtEl>
                                        <p:attrNameLst>
                                          <p:attrName>ppt_x</p:attrName>
                                        </p:attrNameLst>
                                      </p:cBhvr>
                                      <p:tavLst>
                                        <p:tav tm="0">
                                          <p:val>
                                            <p:strVal val="#ppt_x"/>
                                          </p:val>
                                        </p:tav>
                                        <p:tav tm="100000">
                                          <p:val>
                                            <p:strVal val="#ppt_x"/>
                                          </p:val>
                                        </p:tav>
                                      </p:tavLst>
                                    </p:anim>
                                    <p:anim calcmode="lin" valueType="num">
                                      <p:cBhvr additive="base">
                                        <p:cTn id="112" dur="500" fill="hold"/>
                                        <p:tgtEl>
                                          <p:spTgt spid="5">
                                            <p:graphicEl>
                                              <a:dgm id="{5D5999F3-7850-42A7-B2D7-7F47185986A7}"/>
                                            </p:graphicEl>
                                          </p:spTgt>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5">
                                            <p:graphicEl>
                                              <a:dgm id="{616C57C6-5F0F-4A79-B153-FE15C1073D85}"/>
                                            </p:graphicEl>
                                          </p:spTgt>
                                        </p:tgtEl>
                                        <p:attrNameLst>
                                          <p:attrName>style.visibility</p:attrName>
                                        </p:attrNameLst>
                                      </p:cBhvr>
                                      <p:to>
                                        <p:strVal val="visible"/>
                                      </p:to>
                                    </p:set>
                                    <p:anim calcmode="lin" valueType="num">
                                      <p:cBhvr additive="base">
                                        <p:cTn id="115" dur="500" fill="hold"/>
                                        <p:tgtEl>
                                          <p:spTgt spid="5">
                                            <p:graphicEl>
                                              <a:dgm id="{616C57C6-5F0F-4A79-B153-FE15C1073D85}"/>
                                            </p:graphicEl>
                                          </p:spTgt>
                                        </p:tgtEl>
                                        <p:attrNameLst>
                                          <p:attrName>ppt_x</p:attrName>
                                        </p:attrNameLst>
                                      </p:cBhvr>
                                      <p:tavLst>
                                        <p:tav tm="0">
                                          <p:val>
                                            <p:strVal val="#ppt_x"/>
                                          </p:val>
                                        </p:tav>
                                        <p:tav tm="100000">
                                          <p:val>
                                            <p:strVal val="#ppt_x"/>
                                          </p:val>
                                        </p:tav>
                                      </p:tavLst>
                                    </p:anim>
                                    <p:anim calcmode="lin" valueType="num">
                                      <p:cBhvr additive="base">
                                        <p:cTn id="116" dur="500" fill="hold"/>
                                        <p:tgtEl>
                                          <p:spTgt spid="5">
                                            <p:graphicEl>
                                              <a:dgm id="{616C57C6-5F0F-4A79-B153-FE15C1073D85}"/>
                                            </p:graphicEl>
                                          </p:spTgt>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5">
                                            <p:graphicEl>
                                              <a:dgm id="{B4748481-FEF6-4ABE-859F-470E362E0C4B}"/>
                                            </p:graphicEl>
                                          </p:spTgt>
                                        </p:tgtEl>
                                        <p:attrNameLst>
                                          <p:attrName>style.visibility</p:attrName>
                                        </p:attrNameLst>
                                      </p:cBhvr>
                                      <p:to>
                                        <p:strVal val="visible"/>
                                      </p:to>
                                    </p:set>
                                    <p:anim calcmode="lin" valueType="num">
                                      <p:cBhvr additive="base">
                                        <p:cTn id="119" dur="500" fill="hold"/>
                                        <p:tgtEl>
                                          <p:spTgt spid="5">
                                            <p:graphicEl>
                                              <a:dgm id="{B4748481-FEF6-4ABE-859F-470E362E0C4B}"/>
                                            </p:graphicEl>
                                          </p:spTgt>
                                        </p:tgtEl>
                                        <p:attrNameLst>
                                          <p:attrName>ppt_x</p:attrName>
                                        </p:attrNameLst>
                                      </p:cBhvr>
                                      <p:tavLst>
                                        <p:tav tm="0">
                                          <p:val>
                                            <p:strVal val="#ppt_x"/>
                                          </p:val>
                                        </p:tav>
                                        <p:tav tm="100000">
                                          <p:val>
                                            <p:strVal val="#ppt_x"/>
                                          </p:val>
                                        </p:tav>
                                      </p:tavLst>
                                    </p:anim>
                                    <p:anim calcmode="lin" valueType="num">
                                      <p:cBhvr additive="base">
                                        <p:cTn id="120" dur="500" fill="hold"/>
                                        <p:tgtEl>
                                          <p:spTgt spid="5">
                                            <p:graphicEl>
                                              <a:dgm id="{B4748481-FEF6-4ABE-859F-470E362E0C4B}"/>
                                            </p:graphicEl>
                                          </p:spTgt>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5">
                                            <p:graphicEl>
                                              <a:dgm id="{39AC1962-7D42-49F7-A7A3-F90FB8E94FB8}"/>
                                            </p:graphicEl>
                                          </p:spTgt>
                                        </p:tgtEl>
                                        <p:attrNameLst>
                                          <p:attrName>style.visibility</p:attrName>
                                        </p:attrNameLst>
                                      </p:cBhvr>
                                      <p:to>
                                        <p:strVal val="visible"/>
                                      </p:to>
                                    </p:set>
                                    <p:anim calcmode="lin" valueType="num">
                                      <p:cBhvr additive="base">
                                        <p:cTn id="125" dur="500" fill="hold"/>
                                        <p:tgtEl>
                                          <p:spTgt spid="5">
                                            <p:graphicEl>
                                              <a:dgm id="{39AC1962-7D42-49F7-A7A3-F90FB8E94FB8}"/>
                                            </p:graphicEl>
                                          </p:spTgt>
                                        </p:tgtEl>
                                        <p:attrNameLst>
                                          <p:attrName>ppt_x</p:attrName>
                                        </p:attrNameLst>
                                      </p:cBhvr>
                                      <p:tavLst>
                                        <p:tav tm="0">
                                          <p:val>
                                            <p:strVal val="#ppt_x"/>
                                          </p:val>
                                        </p:tav>
                                        <p:tav tm="100000">
                                          <p:val>
                                            <p:strVal val="#ppt_x"/>
                                          </p:val>
                                        </p:tav>
                                      </p:tavLst>
                                    </p:anim>
                                    <p:anim calcmode="lin" valueType="num">
                                      <p:cBhvr additive="base">
                                        <p:cTn id="126" dur="500" fill="hold"/>
                                        <p:tgtEl>
                                          <p:spTgt spid="5">
                                            <p:graphicEl>
                                              <a:dgm id="{39AC1962-7D42-49F7-A7A3-F90FB8E94FB8}"/>
                                            </p:graphicEl>
                                          </p:spTgt>
                                        </p:tgtEl>
                                        <p:attrNameLst>
                                          <p:attrName>ppt_y</p:attrName>
                                        </p:attrNameLst>
                                      </p:cBhvr>
                                      <p:tavLst>
                                        <p:tav tm="0">
                                          <p:val>
                                            <p:strVal val="1+#ppt_h/2"/>
                                          </p:val>
                                        </p:tav>
                                        <p:tav tm="100000">
                                          <p:val>
                                            <p:strVal val="#ppt_y"/>
                                          </p:val>
                                        </p:tav>
                                      </p:tavLst>
                                    </p:anim>
                                  </p:childTnLst>
                                </p:cTn>
                              </p:par>
                              <p:par>
                                <p:cTn id="127" presetID="2" presetClass="entr" presetSubtype="4" fill="hold" grpId="0" nodeType="withEffect">
                                  <p:stCondLst>
                                    <p:cond delay="0"/>
                                  </p:stCondLst>
                                  <p:childTnLst>
                                    <p:set>
                                      <p:cBhvr>
                                        <p:cTn id="128" dur="1" fill="hold">
                                          <p:stCondLst>
                                            <p:cond delay="0"/>
                                          </p:stCondLst>
                                        </p:cTn>
                                        <p:tgtEl>
                                          <p:spTgt spid="5">
                                            <p:graphicEl>
                                              <a:dgm id="{CA576D12-EADB-4442-BF5A-C66817C0F4F4}"/>
                                            </p:graphicEl>
                                          </p:spTgt>
                                        </p:tgtEl>
                                        <p:attrNameLst>
                                          <p:attrName>style.visibility</p:attrName>
                                        </p:attrNameLst>
                                      </p:cBhvr>
                                      <p:to>
                                        <p:strVal val="visible"/>
                                      </p:to>
                                    </p:set>
                                    <p:anim calcmode="lin" valueType="num">
                                      <p:cBhvr additive="base">
                                        <p:cTn id="129" dur="500" fill="hold"/>
                                        <p:tgtEl>
                                          <p:spTgt spid="5">
                                            <p:graphicEl>
                                              <a:dgm id="{CA576D12-EADB-4442-BF5A-C66817C0F4F4}"/>
                                            </p:graphicEl>
                                          </p:spTgt>
                                        </p:tgtEl>
                                        <p:attrNameLst>
                                          <p:attrName>ppt_x</p:attrName>
                                        </p:attrNameLst>
                                      </p:cBhvr>
                                      <p:tavLst>
                                        <p:tav tm="0">
                                          <p:val>
                                            <p:strVal val="#ppt_x"/>
                                          </p:val>
                                        </p:tav>
                                        <p:tav tm="100000">
                                          <p:val>
                                            <p:strVal val="#ppt_x"/>
                                          </p:val>
                                        </p:tav>
                                      </p:tavLst>
                                    </p:anim>
                                    <p:anim calcmode="lin" valueType="num">
                                      <p:cBhvr additive="base">
                                        <p:cTn id="130" dur="500" fill="hold"/>
                                        <p:tgtEl>
                                          <p:spTgt spid="5">
                                            <p:graphicEl>
                                              <a:dgm id="{CA576D12-EADB-4442-BF5A-C66817C0F4F4}"/>
                                            </p:graphicEl>
                                          </p:spTgt>
                                        </p:tgtEl>
                                        <p:attrNameLst>
                                          <p:attrName>ppt_y</p:attrName>
                                        </p:attrNameLst>
                                      </p:cBhvr>
                                      <p:tavLst>
                                        <p:tav tm="0">
                                          <p:val>
                                            <p:strVal val="1+#ppt_h/2"/>
                                          </p:val>
                                        </p:tav>
                                        <p:tav tm="100000">
                                          <p:val>
                                            <p:strVal val="#ppt_y"/>
                                          </p:val>
                                        </p:tav>
                                      </p:tavLst>
                                    </p:anim>
                                  </p:childTnLst>
                                </p:cTn>
                              </p:par>
                              <p:par>
                                <p:cTn id="131" presetID="2" presetClass="entr" presetSubtype="4" fill="hold" grpId="0" nodeType="withEffect">
                                  <p:stCondLst>
                                    <p:cond delay="0"/>
                                  </p:stCondLst>
                                  <p:childTnLst>
                                    <p:set>
                                      <p:cBhvr>
                                        <p:cTn id="132" dur="1" fill="hold">
                                          <p:stCondLst>
                                            <p:cond delay="0"/>
                                          </p:stCondLst>
                                        </p:cTn>
                                        <p:tgtEl>
                                          <p:spTgt spid="5">
                                            <p:graphicEl>
                                              <a:dgm id="{59D240D0-3274-44FE-BA31-9F2508D3DF7A}"/>
                                            </p:graphicEl>
                                          </p:spTgt>
                                        </p:tgtEl>
                                        <p:attrNameLst>
                                          <p:attrName>style.visibility</p:attrName>
                                        </p:attrNameLst>
                                      </p:cBhvr>
                                      <p:to>
                                        <p:strVal val="visible"/>
                                      </p:to>
                                    </p:set>
                                    <p:anim calcmode="lin" valueType="num">
                                      <p:cBhvr additive="base">
                                        <p:cTn id="133" dur="500" fill="hold"/>
                                        <p:tgtEl>
                                          <p:spTgt spid="5">
                                            <p:graphicEl>
                                              <a:dgm id="{59D240D0-3274-44FE-BA31-9F2508D3DF7A}"/>
                                            </p:graphicEl>
                                          </p:spTgt>
                                        </p:tgtEl>
                                        <p:attrNameLst>
                                          <p:attrName>ppt_x</p:attrName>
                                        </p:attrNameLst>
                                      </p:cBhvr>
                                      <p:tavLst>
                                        <p:tav tm="0">
                                          <p:val>
                                            <p:strVal val="#ppt_x"/>
                                          </p:val>
                                        </p:tav>
                                        <p:tav tm="100000">
                                          <p:val>
                                            <p:strVal val="#ppt_x"/>
                                          </p:val>
                                        </p:tav>
                                      </p:tavLst>
                                    </p:anim>
                                    <p:anim calcmode="lin" valueType="num">
                                      <p:cBhvr additive="base">
                                        <p:cTn id="134" dur="500" fill="hold"/>
                                        <p:tgtEl>
                                          <p:spTgt spid="5">
                                            <p:graphicEl>
                                              <a:dgm id="{59D240D0-3274-44FE-BA31-9F2508D3DF7A}"/>
                                            </p:graphicEl>
                                          </p:spTgt>
                                        </p:tgtEl>
                                        <p:attrNameLst>
                                          <p:attrName>ppt_y</p:attrName>
                                        </p:attrNameLst>
                                      </p:cBhvr>
                                      <p:tavLst>
                                        <p:tav tm="0">
                                          <p:val>
                                            <p:strVal val="1+#ppt_h/2"/>
                                          </p:val>
                                        </p:tav>
                                        <p:tav tm="100000">
                                          <p:val>
                                            <p:strVal val="#ppt_y"/>
                                          </p:val>
                                        </p:tav>
                                      </p:tavLst>
                                    </p:anim>
                                  </p:childTnLst>
                                </p:cTn>
                              </p:par>
                              <p:par>
                                <p:cTn id="135" presetID="2" presetClass="entr" presetSubtype="4" fill="hold" grpId="0" nodeType="withEffect">
                                  <p:stCondLst>
                                    <p:cond delay="0"/>
                                  </p:stCondLst>
                                  <p:childTnLst>
                                    <p:set>
                                      <p:cBhvr>
                                        <p:cTn id="136" dur="1" fill="hold">
                                          <p:stCondLst>
                                            <p:cond delay="0"/>
                                          </p:stCondLst>
                                        </p:cTn>
                                        <p:tgtEl>
                                          <p:spTgt spid="5">
                                            <p:graphicEl>
                                              <a:dgm id="{45BC3FE8-6188-4E61-94C8-2AAE156FB2AC}"/>
                                            </p:graphicEl>
                                          </p:spTgt>
                                        </p:tgtEl>
                                        <p:attrNameLst>
                                          <p:attrName>style.visibility</p:attrName>
                                        </p:attrNameLst>
                                      </p:cBhvr>
                                      <p:to>
                                        <p:strVal val="visible"/>
                                      </p:to>
                                    </p:set>
                                    <p:anim calcmode="lin" valueType="num">
                                      <p:cBhvr additive="base">
                                        <p:cTn id="137" dur="500" fill="hold"/>
                                        <p:tgtEl>
                                          <p:spTgt spid="5">
                                            <p:graphicEl>
                                              <a:dgm id="{45BC3FE8-6188-4E61-94C8-2AAE156FB2AC}"/>
                                            </p:graphicEl>
                                          </p:spTgt>
                                        </p:tgtEl>
                                        <p:attrNameLst>
                                          <p:attrName>ppt_x</p:attrName>
                                        </p:attrNameLst>
                                      </p:cBhvr>
                                      <p:tavLst>
                                        <p:tav tm="0">
                                          <p:val>
                                            <p:strVal val="#ppt_x"/>
                                          </p:val>
                                        </p:tav>
                                        <p:tav tm="100000">
                                          <p:val>
                                            <p:strVal val="#ppt_x"/>
                                          </p:val>
                                        </p:tav>
                                      </p:tavLst>
                                    </p:anim>
                                    <p:anim calcmode="lin" valueType="num">
                                      <p:cBhvr additive="base">
                                        <p:cTn id="138" dur="500" fill="hold"/>
                                        <p:tgtEl>
                                          <p:spTgt spid="5">
                                            <p:graphicEl>
                                              <a:dgm id="{45BC3FE8-6188-4E61-94C8-2AAE156FB2AC}"/>
                                            </p:graphicEl>
                                          </p:spTgt>
                                        </p:tgtEl>
                                        <p:attrNameLst>
                                          <p:attrName>ppt_y</p:attrName>
                                        </p:attrNameLst>
                                      </p:cBhvr>
                                      <p:tavLst>
                                        <p:tav tm="0">
                                          <p:val>
                                            <p:strVal val="1+#ppt_h/2"/>
                                          </p:val>
                                        </p:tav>
                                        <p:tav tm="100000">
                                          <p:val>
                                            <p:strVal val="#ppt_y"/>
                                          </p:val>
                                        </p:tav>
                                      </p:tavLst>
                                    </p:anim>
                                  </p:childTnLst>
                                </p:cTn>
                              </p:par>
                              <p:par>
                                <p:cTn id="139" presetID="2" presetClass="entr" presetSubtype="4" fill="hold" grpId="0" nodeType="withEffect">
                                  <p:stCondLst>
                                    <p:cond delay="0"/>
                                  </p:stCondLst>
                                  <p:childTnLst>
                                    <p:set>
                                      <p:cBhvr>
                                        <p:cTn id="140" dur="1" fill="hold">
                                          <p:stCondLst>
                                            <p:cond delay="0"/>
                                          </p:stCondLst>
                                        </p:cTn>
                                        <p:tgtEl>
                                          <p:spTgt spid="5">
                                            <p:graphicEl>
                                              <a:dgm id="{3C664DE9-48D2-4FDB-A3C3-0D08E12EC707}"/>
                                            </p:graphicEl>
                                          </p:spTgt>
                                        </p:tgtEl>
                                        <p:attrNameLst>
                                          <p:attrName>style.visibility</p:attrName>
                                        </p:attrNameLst>
                                      </p:cBhvr>
                                      <p:to>
                                        <p:strVal val="visible"/>
                                      </p:to>
                                    </p:set>
                                    <p:anim calcmode="lin" valueType="num">
                                      <p:cBhvr additive="base">
                                        <p:cTn id="141" dur="500" fill="hold"/>
                                        <p:tgtEl>
                                          <p:spTgt spid="5">
                                            <p:graphicEl>
                                              <a:dgm id="{3C664DE9-48D2-4FDB-A3C3-0D08E12EC707}"/>
                                            </p:graphicEl>
                                          </p:spTgt>
                                        </p:tgtEl>
                                        <p:attrNameLst>
                                          <p:attrName>ppt_x</p:attrName>
                                        </p:attrNameLst>
                                      </p:cBhvr>
                                      <p:tavLst>
                                        <p:tav tm="0">
                                          <p:val>
                                            <p:strVal val="#ppt_x"/>
                                          </p:val>
                                        </p:tav>
                                        <p:tav tm="100000">
                                          <p:val>
                                            <p:strVal val="#ppt_x"/>
                                          </p:val>
                                        </p:tav>
                                      </p:tavLst>
                                    </p:anim>
                                    <p:anim calcmode="lin" valueType="num">
                                      <p:cBhvr additive="base">
                                        <p:cTn id="142" dur="500" fill="hold"/>
                                        <p:tgtEl>
                                          <p:spTgt spid="5">
                                            <p:graphicEl>
                                              <a:dgm id="{3C664DE9-48D2-4FDB-A3C3-0D08E12EC707}"/>
                                            </p:graphicEl>
                                          </p:spTgt>
                                        </p:tgtEl>
                                        <p:attrNameLst>
                                          <p:attrName>ppt_y</p:attrName>
                                        </p:attrNameLst>
                                      </p:cBhvr>
                                      <p:tavLst>
                                        <p:tav tm="0">
                                          <p:val>
                                            <p:strVal val="1+#ppt_h/2"/>
                                          </p:val>
                                        </p:tav>
                                        <p:tav tm="100000">
                                          <p:val>
                                            <p:strVal val="#ppt_y"/>
                                          </p:val>
                                        </p:tav>
                                      </p:tavLst>
                                    </p:anim>
                                  </p:childTnLst>
                                </p:cTn>
                              </p:par>
                              <p:par>
                                <p:cTn id="143" presetID="2" presetClass="entr" presetSubtype="4" fill="hold" grpId="0" nodeType="withEffect">
                                  <p:stCondLst>
                                    <p:cond delay="0"/>
                                  </p:stCondLst>
                                  <p:childTnLst>
                                    <p:set>
                                      <p:cBhvr>
                                        <p:cTn id="144" dur="1" fill="hold">
                                          <p:stCondLst>
                                            <p:cond delay="0"/>
                                          </p:stCondLst>
                                        </p:cTn>
                                        <p:tgtEl>
                                          <p:spTgt spid="5">
                                            <p:graphicEl>
                                              <a:dgm id="{681A79BF-2B73-44AB-98D3-9291F7DE6F10}"/>
                                            </p:graphicEl>
                                          </p:spTgt>
                                        </p:tgtEl>
                                        <p:attrNameLst>
                                          <p:attrName>style.visibility</p:attrName>
                                        </p:attrNameLst>
                                      </p:cBhvr>
                                      <p:to>
                                        <p:strVal val="visible"/>
                                      </p:to>
                                    </p:set>
                                    <p:anim calcmode="lin" valueType="num">
                                      <p:cBhvr additive="base">
                                        <p:cTn id="145" dur="500" fill="hold"/>
                                        <p:tgtEl>
                                          <p:spTgt spid="5">
                                            <p:graphicEl>
                                              <a:dgm id="{681A79BF-2B73-44AB-98D3-9291F7DE6F10}"/>
                                            </p:graphicEl>
                                          </p:spTgt>
                                        </p:tgtEl>
                                        <p:attrNameLst>
                                          <p:attrName>ppt_x</p:attrName>
                                        </p:attrNameLst>
                                      </p:cBhvr>
                                      <p:tavLst>
                                        <p:tav tm="0">
                                          <p:val>
                                            <p:strVal val="#ppt_x"/>
                                          </p:val>
                                        </p:tav>
                                        <p:tav tm="100000">
                                          <p:val>
                                            <p:strVal val="#ppt_x"/>
                                          </p:val>
                                        </p:tav>
                                      </p:tavLst>
                                    </p:anim>
                                    <p:anim calcmode="lin" valueType="num">
                                      <p:cBhvr additive="base">
                                        <p:cTn id="146" dur="500" fill="hold"/>
                                        <p:tgtEl>
                                          <p:spTgt spid="5">
                                            <p:graphicEl>
                                              <a:dgm id="{681A79BF-2B73-44AB-98D3-9291F7DE6F10}"/>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AtOnce"/>
        </p:bldSub>
      </p:bldGraphic>
      <p:bldGraphic spid="5" grpId="0">
        <p:bldSub>
          <a:bldDgm bld="lvlAtOnc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en-US" dirty="0" smtClean="0"/>
              <a:t>STATS</a:t>
            </a:r>
            <a:endParaRPr lang="en-US" dirty="0"/>
          </a:p>
        </p:txBody>
      </p:sp>
      <p:sp>
        <p:nvSpPr>
          <p:cNvPr id="3" name="Content Placeholder 2"/>
          <p:cNvSpPr>
            <a:spLocks noGrp="1"/>
          </p:cNvSpPr>
          <p:nvPr>
            <p:ph idx="1"/>
          </p:nvPr>
        </p:nvSpPr>
        <p:spPr>
          <a:xfrm>
            <a:off x="457200" y="1600200"/>
            <a:ext cx="8183880" cy="4187952"/>
          </a:xfrm>
        </p:spPr>
        <p:txBody>
          <a:bodyPr/>
          <a:lstStyle/>
          <a:p>
            <a:pPr marL="0" indent="0">
              <a:buNone/>
            </a:pP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505803"/>
            <a:ext cx="8077200" cy="4118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5146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en-US" dirty="0" smtClean="0"/>
              <a:t>STATS</a:t>
            </a:r>
            <a:endParaRPr lang="en-US" dirty="0"/>
          </a:p>
        </p:txBody>
      </p:sp>
      <p:sp>
        <p:nvSpPr>
          <p:cNvPr id="3" name="Content Placeholder 2"/>
          <p:cNvSpPr>
            <a:spLocks noGrp="1"/>
          </p:cNvSpPr>
          <p:nvPr>
            <p:ph idx="1"/>
          </p:nvPr>
        </p:nvSpPr>
        <p:spPr>
          <a:xfrm>
            <a:off x="457200" y="1600200"/>
            <a:ext cx="8183880" cy="4187952"/>
          </a:xfrm>
        </p:spPr>
        <p:txBody>
          <a:bodyPr/>
          <a:lstStyle/>
          <a:p>
            <a:pPr marL="0" indent="0">
              <a:buNone/>
            </a:pP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084" y="1524000"/>
            <a:ext cx="8153400" cy="4298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5749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en-US" dirty="0" smtClean="0"/>
              <a:t>EXAMPLES</a:t>
            </a:r>
            <a:endParaRPr lang="en-US" dirty="0"/>
          </a:p>
        </p:txBody>
      </p:sp>
      <p:sp>
        <p:nvSpPr>
          <p:cNvPr id="3" name="Content Placeholder 2"/>
          <p:cNvSpPr>
            <a:spLocks noGrp="1"/>
          </p:cNvSpPr>
          <p:nvPr>
            <p:ph idx="1"/>
          </p:nvPr>
        </p:nvSpPr>
        <p:spPr>
          <a:xfrm>
            <a:off x="457200" y="1600200"/>
            <a:ext cx="8183880" cy="4187952"/>
          </a:xfrm>
        </p:spPr>
        <p:txBody>
          <a:bodyPr/>
          <a:lstStyle/>
          <a:p>
            <a:pPr marL="0" indent="0">
              <a:buNone/>
            </a:pPr>
            <a:endParaRPr lang="en-US" dirty="0"/>
          </a:p>
        </p:txBody>
      </p:sp>
    </p:spTree>
    <p:extLst>
      <p:ext uri="{BB962C8B-B14F-4D97-AF65-F5344CB8AC3E}">
        <p14:creationId xmlns:p14="http://schemas.microsoft.com/office/powerpoint/2010/main" val="19203335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en-US" dirty="0" smtClean="0"/>
              <a:t>QUESTIONS???</a:t>
            </a:r>
            <a:endParaRPr lang="en-US" dirty="0"/>
          </a:p>
        </p:txBody>
      </p:sp>
      <p:sp>
        <p:nvSpPr>
          <p:cNvPr id="3" name="Content Placeholder 2"/>
          <p:cNvSpPr>
            <a:spLocks noGrp="1"/>
          </p:cNvSpPr>
          <p:nvPr>
            <p:ph idx="1"/>
          </p:nvPr>
        </p:nvSpPr>
        <p:spPr>
          <a:xfrm>
            <a:off x="457200" y="1600200"/>
            <a:ext cx="8183880" cy="4187952"/>
          </a:xfrm>
        </p:spPr>
        <p:txBody>
          <a:bodyPr>
            <a:normAutofit/>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978809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en-US" dirty="0" smtClean="0"/>
              <a:t>AGENDA</a:t>
            </a:r>
            <a:endParaRPr lang="en-US" dirty="0"/>
          </a:p>
        </p:txBody>
      </p:sp>
      <p:sp>
        <p:nvSpPr>
          <p:cNvPr id="3" name="Content Placeholder 2"/>
          <p:cNvSpPr>
            <a:spLocks noGrp="1"/>
          </p:cNvSpPr>
          <p:nvPr>
            <p:ph idx="1"/>
          </p:nvPr>
        </p:nvSpPr>
        <p:spPr>
          <a:xfrm>
            <a:off x="533400" y="1752600"/>
            <a:ext cx="8183880" cy="3886200"/>
          </a:xfrm>
        </p:spPr>
        <p:txBody>
          <a:bodyPr>
            <a:normAutofit/>
          </a:bodyPr>
          <a:lstStyle/>
          <a:p>
            <a:r>
              <a:rPr lang="en-US" sz="1400" dirty="0" smtClean="0"/>
              <a:t>   8:30 </a:t>
            </a:r>
            <a:r>
              <a:rPr lang="en-US" sz="1400" dirty="0"/>
              <a:t>to </a:t>
            </a:r>
            <a:r>
              <a:rPr lang="en-US" sz="1400" dirty="0" smtClean="0"/>
              <a:t>8:45     Introductions </a:t>
            </a:r>
            <a:r>
              <a:rPr lang="en-US" sz="1400" dirty="0"/>
              <a:t>&amp; Attendance</a:t>
            </a:r>
          </a:p>
          <a:p>
            <a:r>
              <a:rPr lang="en-US" sz="1400" dirty="0" smtClean="0"/>
              <a:t>   8:45 </a:t>
            </a:r>
            <a:r>
              <a:rPr lang="en-US" sz="1400" dirty="0"/>
              <a:t>to 9:00 </a:t>
            </a:r>
            <a:r>
              <a:rPr lang="en-US" sz="1400" dirty="0" smtClean="0"/>
              <a:t>    AAR </a:t>
            </a:r>
            <a:r>
              <a:rPr lang="en-US" sz="1400" dirty="0"/>
              <a:t>Certification on Car Hire Claims Discussion and Goal</a:t>
            </a:r>
          </a:p>
          <a:p>
            <a:r>
              <a:rPr lang="en-US" sz="1400" dirty="0" smtClean="0"/>
              <a:t>   9:00 </a:t>
            </a:r>
            <a:r>
              <a:rPr lang="en-US" sz="1400" dirty="0"/>
              <a:t>to 9:15 	</a:t>
            </a:r>
            <a:r>
              <a:rPr lang="en-US" sz="1400" dirty="0" smtClean="0"/>
              <a:t> Car </a:t>
            </a:r>
            <a:r>
              <a:rPr lang="en-US" sz="1400" dirty="0"/>
              <a:t>Hire Process &amp; Connection to the Issuing of Time &amp; </a:t>
            </a:r>
            <a:r>
              <a:rPr lang="en-US" sz="1400" dirty="0" smtClean="0"/>
              <a:t> </a:t>
            </a:r>
          </a:p>
          <a:p>
            <a:pPr marL="0" indent="0">
              <a:buNone/>
            </a:pPr>
            <a:r>
              <a:rPr lang="en-US" sz="1400" dirty="0" smtClean="0"/>
              <a:t>                               Rate Claims</a:t>
            </a:r>
            <a:r>
              <a:rPr lang="en-US" sz="1400" dirty="0"/>
              <a:t> </a:t>
            </a:r>
          </a:p>
          <a:p>
            <a:r>
              <a:rPr lang="en-US" sz="1400" dirty="0" smtClean="0"/>
              <a:t>   9:15 </a:t>
            </a:r>
            <a:r>
              <a:rPr lang="en-US" sz="1400" dirty="0"/>
              <a:t>to 9:25  </a:t>
            </a:r>
            <a:r>
              <a:rPr lang="en-US" sz="1400" dirty="0" smtClean="0"/>
              <a:t>   </a:t>
            </a:r>
            <a:r>
              <a:rPr lang="en-US" sz="1400" b="1" dirty="0" smtClean="0"/>
              <a:t>Break</a:t>
            </a:r>
            <a:r>
              <a:rPr lang="en-US" sz="1400" dirty="0"/>
              <a:t> </a:t>
            </a:r>
          </a:p>
          <a:p>
            <a:r>
              <a:rPr lang="en-US" sz="1400" dirty="0" smtClean="0"/>
              <a:t>   9:40 </a:t>
            </a:r>
            <a:r>
              <a:rPr lang="en-US" sz="1400" dirty="0"/>
              <a:t>to 9:55	</a:t>
            </a:r>
            <a:r>
              <a:rPr lang="en-US" sz="1400" dirty="0" smtClean="0"/>
              <a:t> Time </a:t>
            </a:r>
            <a:r>
              <a:rPr lang="en-US" sz="1400" dirty="0"/>
              <a:t>Claim Examples </a:t>
            </a:r>
          </a:p>
          <a:p>
            <a:r>
              <a:rPr lang="en-US" sz="1400" dirty="0" smtClean="0"/>
              <a:t> 9:55 </a:t>
            </a:r>
            <a:r>
              <a:rPr lang="en-US" sz="1400" dirty="0"/>
              <a:t>to 10:05	</a:t>
            </a:r>
            <a:r>
              <a:rPr lang="en-US" sz="1400" dirty="0" smtClean="0"/>
              <a:t> Time </a:t>
            </a:r>
            <a:r>
              <a:rPr lang="en-US" sz="1400" dirty="0"/>
              <a:t>Claim Question </a:t>
            </a:r>
            <a:r>
              <a:rPr lang="en-US" sz="1400" dirty="0" smtClean="0"/>
              <a:t>Forum</a:t>
            </a:r>
            <a:endParaRPr lang="en-US" sz="1400" dirty="0"/>
          </a:p>
          <a:p>
            <a:r>
              <a:rPr lang="en-US" sz="1400" dirty="0"/>
              <a:t>10:05 to </a:t>
            </a:r>
            <a:r>
              <a:rPr lang="en-US" sz="1400" dirty="0" smtClean="0"/>
              <a:t>10:20    Rate </a:t>
            </a:r>
            <a:r>
              <a:rPr lang="en-US" sz="1400" dirty="0"/>
              <a:t>Claim </a:t>
            </a:r>
            <a:r>
              <a:rPr lang="en-US" sz="1400" dirty="0" smtClean="0"/>
              <a:t>Overview</a:t>
            </a:r>
            <a:endParaRPr lang="en-US" sz="1400" dirty="0"/>
          </a:p>
          <a:p>
            <a:r>
              <a:rPr lang="en-US" sz="1400" dirty="0"/>
              <a:t>10:20 to </a:t>
            </a:r>
            <a:r>
              <a:rPr lang="en-US" sz="1400" dirty="0" smtClean="0"/>
              <a:t>10:35    Rate </a:t>
            </a:r>
            <a:r>
              <a:rPr lang="en-US" sz="1400" dirty="0"/>
              <a:t>Claim </a:t>
            </a:r>
            <a:r>
              <a:rPr lang="en-US" sz="1400" dirty="0" smtClean="0"/>
              <a:t>Examples</a:t>
            </a:r>
            <a:endParaRPr lang="en-US" sz="1400" dirty="0"/>
          </a:p>
          <a:p>
            <a:r>
              <a:rPr lang="en-US" sz="1400" dirty="0" smtClean="0"/>
              <a:t>10:35 </a:t>
            </a:r>
            <a:r>
              <a:rPr lang="en-US" sz="1400" dirty="0"/>
              <a:t>to 10:45	 </a:t>
            </a:r>
            <a:r>
              <a:rPr lang="en-US" sz="1400" dirty="0" smtClean="0"/>
              <a:t>Rate </a:t>
            </a:r>
            <a:r>
              <a:rPr lang="en-US" sz="1400" dirty="0"/>
              <a:t>Claim Question </a:t>
            </a:r>
            <a:r>
              <a:rPr lang="en-US" sz="1400" dirty="0" smtClean="0"/>
              <a:t>Forum</a:t>
            </a:r>
            <a:endParaRPr lang="en-US" sz="1400" dirty="0"/>
          </a:p>
          <a:p>
            <a:r>
              <a:rPr lang="en-US" sz="1400" dirty="0"/>
              <a:t>10:45 to 10:55	 </a:t>
            </a:r>
            <a:r>
              <a:rPr lang="en-US" sz="1400" b="1" dirty="0" smtClean="0"/>
              <a:t>Break</a:t>
            </a:r>
            <a:endParaRPr lang="en-US" sz="1400" dirty="0"/>
          </a:p>
          <a:p>
            <a:r>
              <a:rPr lang="en-US" sz="1400" dirty="0"/>
              <a:t>10:55 to </a:t>
            </a:r>
            <a:r>
              <a:rPr lang="en-US" sz="1400" dirty="0" smtClean="0"/>
              <a:t>11:30    Conclusion</a:t>
            </a:r>
            <a:endParaRPr lang="en-US" sz="1400" dirty="0"/>
          </a:p>
          <a:p>
            <a:pPr marL="0" indent="0">
              <a:buNone/>
            </a:pPr>
            <a:endParaRPr lang="en-US" sz="1600" dirty="0"/>
          </a:p>
          <a:p>
            <a:endParaRPr lang="en-US" dirty="0"/>
          </a:p>
        </p:txBody>
      </p:sp>
    </p:spTree>
    <p:extLst>
      <p:ext uri="{BB962C8B-B14F-4D97-AF65-F5344CB8AC3E}">
        <p14:creationId xmlns:p14="http://schemas.microsoft.com/office/powerpoint/2010/main" val="770053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183880" cy="1051560"/>
          </a:xfrm>
        </p:spPr>
        <p:txBody>
          <a:bodyPr/>
          <a:lstStyle/>
          <a:p>
            <a:r>
              <a:rPr lang="en-US" dirty="0" smtClean="0"/>
              <a:t>VISION</a:t>
            </a:r>
            <a:endParaRPr lang="en-US" dirty="0"/>
          </a:p>
        </p:txBody>
      </p:sp>
      <p:sp>
        <p:nvSpPr>
          <p:cNvPr id="3" name="Content Placeholder 2"/>
          <p:cNvSpPr>
            <a:spLocks noGrp="1"/>
          </p:cNvSpPr>
          <p:nvPr>
            <p:ph idx="1"/>
          </p:nvPr>
        </p:nvSpPr>
        <p:spPr/>
        <p:txBody>
          <a:bodyPr/>
          <a:lstStyle/>
          <a:p>
            <a:endParaRPr lang="en-US" dirty="0" smtClean="0"/>
          </a:p>
          <a:p>
            <a:endParaRPr lang="en-US" dirty="0" smtClean="0"/>
          </a:p>
          <a:p>
            <a:endParaRPr lang="en-US" dirty="0"/>
          </a:p>
          <a:p>
            <a:r>
              <a:rPr lang="en-US" dirty="0" smtClean="0"/>
              <a:t>Formal training</a:t>
            </a:r>
          </a:p>
          <a:p>
            <a:r>
              <a:rPr lang="en-US" dirty="0" smtClean="0"/>
              <a:t>Mentorship</a:t>
            </a:r>
          </a:p>
          <a:p>
            <a:r>
              <a:rPr lang="en-US" dirty="0" smtClean="0"/>
              <a:t>Certification from AAR</a:t>
            </a:r>
          </a:p>
          <a:p>
            <a:endParaRPr lang="en-US" dirty="0"/>
          </a:p>
        </p:txBody>
      </p:sp>
    </p:spTree>
    <p:extLst>
      <p:ext uri="{BB962C8B-B14F-4D97-AF65-F5344CB8AC3E}">
        <p14:creationId xmlns:p14="http://schemas.microsoft.com/office/powerpoint/2010/main" val="3311178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en-US" dirty="0" smtClean="0"/>
              <a:t>WHAT are claims?</a:t>
            </a:r>
            <a:endParaRPr lang="en-US" dirty="0"/>
          </a:p>
        </p:txBody>
      </p:sp>
      <p:sp>
        <p:nvSpPr>
          <p:cNvPr id="3" name="Content Placeholder 2"/>
          <p:cNvSpPr>
            <a:spLocks noGrp="1"/>
          </p:cNvSpPr>
          <p:nvPr>
            <p:ph idx="1"/>
          </p:nvPr>
        </p:nvSpPr>
        <p:spPr>
          <a:xfrm>
            <a:off x="502920" y="530352"/>
            <a:ext cx="8183880" cy="5718048"/>
          </a:xfrm>
        </p:spPr>
        <p:txBody>
          <a:bodyPr>
            <a:normAutofit lnSpcReduction="10000"/>
          </a:bodyPr>
          <a:lstStyle/>
          <a:p>
            <a:endParaRPr lang="en-US" dirty="0" smtClean="0"/>
          </a:p>
          <a:p>
            <a:endParaRPr lang="en-US" dirty="0" smtClean="0"/>
          </a:p>
          <a:p>
            <a:endParaRPr lang="en-US" dirty="0"/>
          </a:p>
          <a:p>
            <a:r>
              <a:rPr lang="en-US" dirty="0" smtClean="0"/>
              <a:t>Statements from car mark owners that request car hire adjustments from the users of the cars.</a:t>
            </a:r>
          </a:p>
          <a:p>
            <a:pPr marL="0" indent="0">
              <a:buNone/>
            </a:pPr>
            <a:endParaRPr lang="en-US" dirty="0" smtClean="0"/>
          </a:p>
          <a:p>
            <a:pPr lvl="0"/>
            <a:r>
              <a:rPr lang="en-US" dirty="0"/>
              <a:t>Claims are covered under Car Hire rule 11 in the </a:t>
            </a:r>
            <a:r>
              <a:rPr lang="en-US" dirty="0" smtClean="0"/>
              <a:t>OT-10</a:t>
            </a:r>
          </a:p>
          <a:p>
            <a:pPr lvl="0"/>
            <a:endParaRPr lang="en-US" dirty="0"/>
          </a:p>
          <a:p>
            <a:r>
              <a:rPr lang="en-US" dirty="0"/>
              <a:t>Appendix J, Code of Car Hire Rules illustrates the specific form of a time claim which represents the majority of claims</a:t>
            </a:r>
          </a:p>
          <a:p>
            <a:pPr lvl="0"/>
            <a:endParaRPr lang="en-US" dirty="0" smtClean="0"/>
          </a:p>
          <a:p>
            <a:pPr lvl="0"/>
            <a:endParaRPr lang="en-US" dirty="0"/>
          </a:p>
        </p:txBody>
      </p:sp>
    </p:spTree>
    <p:extLst>
      <p:ext uri="{BB962C8B-B14F-4D97-AF65-F5344CB8AC3E}">
        <p14:creationId xmlns:p14="http://schemas.microsoft.com/office/powerpoint/2010/main" val="960637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en-US" dirty="0" smtClean="0"/>
              <a:t>WHAT are claims?</a:t>
            </a:r>
            <a:endParaRPr lang="en-US" dirty="0"/>
          </a:p>
        </p:txBody>
      </p:sp>
      <p:sp>
        <p:nvSpPr>
          <p:cNvPr id="3" name="Content Placeholder 2"/>
          <p:cNvSpPr>
            <a:spLocks noGrp="1"/>
          </p:cNvSpPr>
          <p:nvPr>
            <p:ph idx="1"/>
          </p:nvPr>
        </p:nvSpPr>
        <p:spPr>
          <a:xfrm>
            <a:off x="457200" y="1447800"/>
            <a:ext cx="8183880" cy="4648200"/>
          </a:xfrm>
        </p:spPr>
        <p:txBody>
          <a:bodyPr>
            <a:normAutofit/>
          </a:bodyPr>
          <a:lstStyle/>
          <a:p>
            <a:pPr lvl="0"/>
            <a:r>
              <a:rPr lang="en-US" dirty="0" smtClean="0"/>
              <a:t>Car </a:t>
            </a:r>
            <a:r>
              <a:rPr lang="en-US" dirty="0"/>
              <a:t>hire claims are issued to request additional payment when a car owner believes all car hire owed has not been paid</a:t>
            </a:r>
          </a:p>
          <a:p>
            <a:pPr lvl="1"/>
            <a:r>
              <a:rPr lang="en-US" dirty="0"/>
              <a:t>Generally covers shorted Time or underpaid Rates</a:t>
            </a:r>
          </a:p>
          <a:p>
            <a:pPr lvl="1"/>
            <a:r>
              <a:rPr lang="en-US" dirty="0"/>
              <a:t>A claim IS NOT a reclaim</a:t>
            </a:r>
          </a:p>
          <a:p>
            <a:pPr lvl="2"/>
            <a:r>
              <a:rPr lang="en-US" dirty="0"/>
              <a:t>Reclaims allow for the reduction of car hire amounts to be paid</a:t>
            </a:r>
          </a:p>
          <a:p>
            <a:pPr lvl="1"/>
            <a:r>
              <a:rPr lang="en-US" dirty="0"/>
              <a:t>A claim stops when the car owner is paid in full</a:t>
            </a:r>
          </a:p>
          <a:p>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3973158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en-US" dirty="0" smtClean="0"/>
              <a:t>WHAT are claims?</a:t>
            </a:r>
            <a:endParaRPr lang="en-US" dirty="0"/>
          </a:p>
        </p:txBody>
      </p:sp>
      <p:sp>
        <p:nvSpPr>
          <p:cNvPr id="4" name="Content Placeholder 3"/>
          <p:cNvSpPr>
            <a:spLocks noGrp="1"/>
          </p:cNvSpPr>
          <p:nvPr>
            <p:ph idx="1"/>
          </p:nvPr>
        </p:nvSpPr>
        <p:spPr>
          <a:xfrm>
            <a:off x="609600" y="1524000"/>
            <a:ext cx="8183880" cy="4187952"/>
          </a:xfrm>
        </p:spPr>
        <p:txBody>
          <a:bodyPr>
            <a:normAutofit/>
          </a:bodyPr>
          <a:lstStyle/>
          <a:p>
            <a:pPr lvl="0"/>
            <a:r>
              <a:rPr lang="en-US" dirty="0"/>
              <a:t>Claims issued on RR marked equipment must be for amounts greater than $25.00</a:t>
            </a:r>
          </a:p>
          <a:p>
            <a:pPr lvl="1"/>
            <a:r>
              <a:rPr lang="en-US" dirty="0"/>
              <a:t>Claims issued on TTX equipment can be for any amount</a:t>
            </a:r>
          </a:p>
          <a:p>
            <a:pPr lvl="0"/>
            <a:r>
              <a:rPr lang="en-US" dirty="0"/>
              <a:t>A claim must identify</a:t>
            </a:r>
          </a:p>
          <a:p>
            <a:pPr lvl="1"/>
            <a:r>
              <a:rPr lang="en-US" dirty="0"/>
              <a:t>The car initial and number </a:t>
            </a:r>
          </a:p>
          <a:p>
            <a:pPr lvl="1"/>
            <a:r>
              <a:rPr lang="en-US" dirty="0"/>
              <a:t>The interchange dates</a:t>
            </a:r>
          </a:p>
          <a:p>
            <a:pPr lvl="1"/>
            <a:r>
              <a:rPr lang="en-US" dirty="0"/>
              <a:t>The amounts allowed by all users</a:t>
            </a:r>
          </a:p>
          <a:p>
            <a:pPr lvl="1"/>
            <a:r>
              <a:rPr lang="en-US" dirty="0"/>
              <a:t>The amounts short by all users  </a:t>
            </a:r>
          </a:p>
          <a:p>
            <a:endParaRPr lang="en-US" dirty="0"/>
          </a:p>
        </p:txBody>
      </p:sp>
    </p:spTree>
    <p:extLst>
      <p:ext uri="{BB962C8B-B14F-4D97-AF65-F5344CB8AC3E}">
        <p14:creationId xmlns:p14="http://schemas.microsoft.com/office/powerpoint/2010/main" val="3011548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en-US" dirty="0" smtClean="0"/>
              <a:t>WHY do we have claims?</a:t>
            </a:r>
            <a:endParaRPr lang="en-US" dirty="0"/>
          </a:p>
        </p:txBody>
      </p:sp>
      <p:sp>
        <p:nvSpPr>
          <p:cNvPr id="4" name="Content Placeholder 3"/>
          <p:cNvSpPr>
            <a:spLocks noGrp="1"/>
          </p:cNvSpPr>
          <p:nvPr>
            <p:ph idx="1"/>
          </p:nvPr>
        </p:nvSpPr>
        <p:spPr>
          <a:xfrm>
            <a:off x="609600" y="1524000"/>
            <a:ext cx="8183880" cy="4187952"/>
          </a:xfrm>
        </p:spPr>
        <p:txBody>
          <a:bodyPr>
            <a:normAutofit/>
          </a:bodyPr>
          <a:lstStyle/>
          <a:p>
            <a:r>
              <a:rPr lang="en-US" dirty="0"/>
              <a:t>Car hire was not calculated using interchange created by LCS  </a:t>
            </a:r>
          </a:p>
          <a:p>
            <a:pPr lvl="1"/>
            <a:r>
              <a:rPr lang="en-US" dirty="0">
                <a:solidFill>
                  <a:srgbClr val="FF0000"/>
                </a:solidFill>
              </a:rPr>
              <a:t>Car Hire Rule 9 requires use of LCS interchanges in car hire calculation  </a:t>
            </a:r>
          </a:p>
          <a:p>
            <a:pPr lvl="1"/>
            <a:r>
              <a:rPr lang="en-US" dirty="0"/>
              <a:t>If record(s) other than LCS/TOL are used, the claim is due and should be allowed with 15 % penalty</a:t>
            </a:r>
          </a:p>
          <a:p>
            <a:endParaRPr lang="en-US" dirty="0"/>
          </a:p>
        </p:txBody>
      </p:sp>
    </p:spTree>
    <p:extLst>
      <p:ext uri="{BB962C8B-B14F-4D97-AF65-F5344CB8AC3E}">
        <p14:creationId xmlns:p14="http://schemas.microsoft.com/office/powerpoint/2010/main" val="2617737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en-US" dirty="0" smtClean="0"/>
              <a:t>WHY do we have claims?</a:t>
            </a:r>
            <a:endParaRPr lang="en-US" dirty="0"/>
          </a:p>
        </p:txBody>
      </p:sp>
      <p:sp>
        <p:nvSpPr>
          <p:cNvPr id="4" name="Content Placeholder 3"/>
          <p:cNvSpPr>
            <a:spLocks noGrp="1"/>
          </p:cNvSpPr>
          <p:nvPr>
            <p:ph idx="1"/>
          </p:nvPr>
        </p:nvSpPr>
        <p:spPr>
          <a:xfrm>
            <a:off x="609600" y="1524000"/>
            <a:ext cx="8183880" cy="4187952"/>
          </a:xfrm>
        </p:spPr>
        <p:txBody>
          <a:bodyPr>
            <a:normAutofit/>
          </a:bodyPr>
          <a:lstStyle/>
          <a:p>
            <a:r>
              <a:rPr lang="en-US" dirty="0"/>
              <a:t>An arrangement between interchange partners dictates that car hire be paid by another carrier  </a:t>
            </a:r>
          </a:p>
          <a:p>
            <a:pPr lvl="1"/>
            <a:r>
              <a:rPr lang="en-US" dirty="0"/>
              <a:t>Bilateral arrangements should not reduce or delay payment to the car mark owner  </a:t>
            </a:r>
          </a:p>
          <a:p>
            <a:pPr lvl="1"/>
            <a:r>
              <a:rPr lang="en-US" dirty="0"/>
              <a:t>Reclaims can be used to properly allocate car hire expense between the handling carriers</a:t>
            </a:r>
          </a:p>
          <a:p>
            <a:pPr lvl="1"/>
            <a:r>
              <a:rPr lang="en-US" dirty="0"/>
              <a:t>The claim should be paid with a 15% penalty</a:t>
            </a:r>
          </a:p>
          <a:p>
            <a:endParaRPr lang="en-US" dirty="0"/>
          </a:p>
        </p:txBody>
      </p:sp>
    </p:spTree>
    <p:extLst>
      <p:ext uri="{BB962C8B-B14F-4D97-AF65-F5344CB8AC3E}">
        <p14:creationId xmlns:p14="http://schemas.microsoft.com/office/powerpoint/2010/main" val="2087650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en-US" dirty="0" smtClean="0"/>
              <a:t>WHY do we have claims?</a:t>
            </a:r>
            <a:endParaRPr lang="en-US" dirty="0"/>
          </a:p>
        </p:txBody>
      </p:sp>
      <p:sp>
        <p:nvSpPr>
          <p:cNvPr id="4" name="Content Placeholder 3"/>
          <p:cNvSpPr>
            <a:spLocks noGrp="1"/>
          </p:cNvSpPr>
          <p:nvPr>
            <p:ph idx="1"/>
          </p:nvPr>
        </p:nvSpPr>
        <p:spPr>
          <a:xfrm>
            <a:off x="609600" y="1524000"/>
            <a:ext cx="8183880" cy="4187952"/>
          </a:xfrm>
        </p:spPr>
        <p:txBody>
          <a:bodyPr>
            <a:normAutofit/>
          </a:bodyPr>
          <a:lstStyle/>
          <a:p>
            <a:r>
              <a:rPr lang="en-US" dirty="0"/>
              <a:t>A haulage agreement relieves a carrier of car hire responsibility  </a:t>
            </a:r>
          </a:p>
          <a:p>
            <a:pPr lvl="1"/>
            <a:r>
              <a:rPr lang="en-US" dirty="0"/>
              <a:t>Adjustments due to a haulage agreement should be made through reclaims or other methods</a:t>
            </a:r>
          </a:p>
          <a:p>
            <a:pPr lvl="1"/>
            <a:r>
              <a:rPr lang="en-US" dirty="0"/>
              <a:t>Funds due the car mark owner should not be delayed due to agreements between handling carriers  </a:t>
            </a:r>
          </a:p>
          <a:p>
            <a:pPr lvl="1"/>
            <a:r>
              <a:rPr lang="en-US" dirty="0"/>
              <a:t>Car hire and 15% penalty should be paid</a:t>
            </a:r>
          </a:p>
          <a:p>
            <a:endParaRPr lang="en-US" dirty="0"/>
          </a:p>
        </p:txBody>
      </p:sp>
    </p:spTree>
    <p:extLst>
      <p:ext uri="{BB962C8B-B14F-4D97-AF65-F5344CB8AC3E}">
        <p14:creationId xmlns:p14="http://schemas.microsoft.com/office/powerpoint/2010/main" val="21662438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87</TotalTime>
  <Words>796</Words>
  <Application>Microsoft Office PowerPoint</Application>
  <PresentationFormat>On-screen Show (4:3)</PresentationFormat>
  <Paragraphs>119</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Aspect</vt:lpstr>
      <vt:lpstr>Car Hire Claims Workshop 101</vt:lpstr>
      <vt:lpstr>AGENDA</vt:lpstr>
      <vt:lpstr>VISION</vt:lpstr>
      <vt:lpstr>WHAT are claims?</vt:lpstr>
      <vt:lpstr>WHAT are claims?</vt:lpstr>
      <vt:lpstr>WHAT are claims?</vt:lpstr>
      <vt:lpstr>WHY do we have claims?</vt:lpstr>
      <vt:lpstr>WHY do we have claims?</vt:lpstr>
      <vt:lpstr>WHY do we have claims?</vt:lpstr>
      <vt:lpstr>WHY do we have claims?</vt:lpstr>
      <vt:lpstr>How do we respond to claims?</vt:lpstr>
      <vt:lpstr>How do we respond to claims?</vt:lpstr>
      <vt:lpstr>How do we respond to claims?</vt:lpstr>
      <vt:lpstr>WHAT does a claim look like?</vt:lpstr>
      <vt:lpstr>Car Hire Reporting Timeline</vt:lpstr>
      <vt:lpstr>STATS</vt:lpstr>
      <vt:lpstr>STATS</vt:lpstr>
      <vt:lpstr>EXAMPLES</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 Hire Claims Workshop 101</dc:title>
  <dc:creator>Windows User</dc:creator>
  <cp:lastModifiedBy>Hancock, Kelley-Jo</cp:lastModifiedBy>
  <cp:revision>13</cp:revision>
  <dcterms:created xsi:type="dcterms:W3CDTF">2013-11-11T18:15:38Z</dcterms:created>
  <dcterms:modified xsi:type="dcterms:W3CDTF">2013-11-13T12:15:14Z</dcterms:modified>
</cp:coreProperties>
</file>