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303" r:id="rId3"/>
    <p:sldId id="297" r:id="rId4"/>
    <p:sldId id="312" r:id="rId5"/>
    <p:sldId id="313" r:id="rId6"/>
    <p:sldId id="314" r:id="rId7"/>
    <p:sldId id="315" r:id="rId8"/>
    <p:sldId id="319" r:id="rId9"/>
    <p:sldId id="325" r:id="rId10"/>
    <p:sldId id="326" r:id="rId11"/>
    <p:sldId id="337" r:id="rId12"/>
    <p:sldId id="328" r:id="rId13"/>
    <p:sldId id="344" r:id="rId14"/>
    <p:sldId id="345" r:id="rId15"/>
    <p:sldId id="331" r:id="rId16"/>
    <p:sldId id="338" r:id="rId17"/>
    <p:sldId id="339" r:id="rId18"/>
    <p:sldId id="340" r:id="rId19"/>
    <p:sldId id="341" r:id="rId20"/>
    <p:sldId id="342" r:id="rId21"/>
    <p:sldId id="343" r:id="rId22"/>
    <p:sldId id="346" r:id="rId23"/>
    <p:sldId id="316" r:id="rId24"/>
    <p:sldId id="349" r:id="rId25"/>
    <p:sldId id="350" r:id="rId26"/>
    <p:sldId id="351" r:id="rId27"/>
    <p:sldId id="347" r:id="rId28"/>
    <p:sldId id="317" r:id="rId2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1044" userDrawn="1">
          <p15:clr>
            <a:srgbClr val="A4A3A4"/>
          </p15:clr>
        </p15:guide>
        <p15:guide id="4" orient="horz" pos="2820" userDrawn="1">
          <p15:clr>
            <a:srgbClr val="A4A3A4"/>
          </p15:clr>
        </p15:guide>
        <p15:guide id="5" orient="horz" pos="3012" userDrawn="1">
          <p15:clr>
            <a:srgbClr val="A4A3A4"/>
          </p15:clr>
        </p15:guide>
        <p15:guide id="6" pos="288" userDrawn="1">
          <p15:clr>
            <a:srgbClr val="A4A3A4"/>
          </p15:clr>
        </p15:guide>
        <p15:guide id="7" pos="5472" userDrawn="1">
          <p15:clr>
            <a:srgbClr val="A4A3A4"/>
          </p15:clr>
        </p15:guide>
        <p15:guide id="8"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4" autoAdjust="0"/>
    <p:restoredTop sz="77199" autoAdjust="0"/>
  </p:normalViewPr>
  <p:slideViewPr>
    <p:cSldViewPr>
      <p:cViewPr varScale="1">
        <p:scale>
          <a:sx n="77" d="100"/>
          <a:sy n="77" d="100"/>
        </p:scale>
        <p:origin x="978" y="84"/>
      </p:cViewPr>
      <p:guideLst>
        <p:guide orient="horz" pos="1620"/>
        <p:guide pos="2880"/>
        <p:guide orient="horz" pos="1044"/>
        <p:guide orient="horz" pos="2820"/>
        <p:guide orient="horz" pos="3012"/>
        <p:guide pos="288"/>
        <p:guide pos="5472"/>
        <p:guide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LMPC</c:v>
                </c:pt>
              </c:strCache>
            </c:strRef>
          </c:tx>
          <c:spPr>
            <a:ln w="28575" cap="rnd">
              <a:solidFill>
                <a:schemeClr val="accent1"/>
              </a:solidFill>
              <a:round/>
            </a:ln>
            <a:effectLst/>
          </c:spPr>
          <c:marker>
            <c:symbol val="none"/>
          </c:marker>
          <c:cat>
            <c:numRef>
              <c:f>Sheet1!$A$2:$A$891</c:f>
              <c:numCache>
                <c:formatCode>m/d/yyyy</c:formatCode>
                <c:ptCount val="859"/>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numCache>
            </c:numRef>
          </c:cat>
          <c:val>
            <c:numRef>
              <c:f>Sheet1!$B$2:$B$891</c:f>
              <c:numCache>
                <c:formatCode>0.00</c:formatCode>
                <c:ptCount val="859"/>
                <c:pt idx="0">
                  <c:v>611.79508397028746</c:v>
                </c:pt>
                <c:pt idx="1">
                  <c:v>620.27843340906634</c:v>
                </c:pt>
                <c:pt idx="2">
                  <c:v>627.59913963939584</c:v>
                </c:pt>
                <c:pt idx="3">
                  <c:v>628.3448115926268</c:v>
                </c:pt>
                <c:pt idx="4">
                  <c:v>636.23088845122834</c:v>
                </c:pt>
                <c:pt idx="5">
                  <c:v>637.06965110565113</c:v>
                </c:pt>
                <c:pt idx="6">
                  <c:v>645.39825327990343</c:v>
                </c:pt>
                <c:pt idx="7">
                  <c:v>648.46940194790989</c:v>
                </c:pt>
                <c:pt idx="8">
                  <c:v>649.112632154376</c:v>
                </c:pt>
                <c:pt idx="9">
                  <c:v>646.11575579497242</c:v>
                </c:pt>
                <c:pt idx="10">
                  <c:v>630.22109887157467</c:v>
                </c:pt>
                <c:pt idx="11">
                  <c:v>627.71066691867384</c:v>
                </c:pt>
                <c:pt idx="12">
                  <c:v>626.9130728913384</c:v>
                </c:pt>
                <c:pt idx="13">
                  <c:v>627.28510312887067</c:v>
                </c:pt>
                <c:pt idx="14">
                  <c:v>620.90878536219475</c:v>
                </c:pt>
                <c:pt idx="15">
                  <c:v>624.42553406899515</c:v>
                </c:pt>
                <c:pt idx="16">
                  <c:v>625.03873040500775</c:v>
                </c:pt>
                <c:pt idx="17">
                  <c:v>630.06664845173032</c:v>
                </c:pt>
                <c:pt idx="18">
                  <c:v>630.95952251241783</c:v>
                </c:pt>
                <c:pt idx="19">
                  <c:v>630.0450461979608</c:v>
                </c:pt>
                <c:pt idx="20">
                  <c:v>632.92586035551449</c:v>
                </c:pt>
                <c:pt idx="21">
                  <c:v>635.64735298452467</c:v>
                </c:pt>
                <c:pt idx="22">
                  <c:v>638.47535221566818</c:v>
                </c:pt>
                <c:pt idx="23">
                  <c:v>637.81026172407076</c:v>
                </c:pt>
                <c:pt idx="24">
                  <c:v>627.83974537709344</c:v>
                </c:pt>
                <c:pt idx="25">
                  <c:v>632.35159546516149</c:v>
                </c:pt>
                <c:pt idx="26">
                  <c:v>624.22046224961468</c:v>
                </c:pt>
                <c:pt idx="27">
                  <c:v>633.08623409306745</c:v>
                </c:pt>
                <c:pt idx="28">
                  <c:v>630.85961471022529</c:v>
                </c:pt>
                <c:pt idx="29">
                  <c:v>624.81646071770558</c:v>
                </c:pt>
                <c:pt idx="30">
                  <c:v>615.38802879391528</c:v>
                </c:pt>
                <c:pt idx="31">
                  <c:v>618.22451292966821</c:v>
                </c:pt>
                <c:pt idx="32">
                  <c:v>618.15278588807791</c:v>
                </c:pt>
                <c:pt idx="33">
                  <c:v>626.74053603011225</c:v>
                </c:pt>
                <c:pt idx="34">
                  <c:v>628.81125479229638</c:v>
                </c:pt>
                <c:pt idx="35">
                  <c:v>634.92797992642727</c:v>
                </c:pt>
                <c:pt idx="36">
                  <c:v>641.06751155870916</c:v>
                </c:pt>
                <c:pt idx="37">
                  <c:v>644.52413351686175</c:v>
                </c:pt>
                <c:pt idx="38">
                  <c:v>654.43181474305754</c:v>
                </c:pt>
                <c:pt idx="39">
                  <c:v>664.9780014766277</c:v>
                </c:pt>
                <c:pt idx="40">
                  <c:v>675.08145264623943</c:v>
                </c:pt>
                <c:pt idx="41">
                  <c:v>674.60041843513557</c:v>
                </c:pt>
                <c:pt idx="42">
                  <c:v>676.91646226415082</c:v>
                </c:pt>
                <c:pt idx="43">
                  <c:v>673.03133044240428</c:v>
                </c:pt>
                <c:pt idx="44">
                  <c:v>672.47524164595427</c:v>
                </c:pt>
                <c:pt idx="45">
                  <c:v>671.52124948321011</c:v>
                </c:pt>
                <c:pt idx="46">
                  <c:v>676.31086082949309</c:v>
                </c:pt>
                <c:pt idx="47">
                  <c:v>678.95821158457841</c:v>
                </c:pt>
                <c:pt idx="48">
                  <c:v>681.2448592004431</c:v>
                </c:pt>
                <c:pt idx="49">
                  <c:v>678.89508245048364</c:v>
                </c:pt>
                <c:pt idx="50">
                  <c:v>680.45610739493475</c:v>
                </c:pt>
                <c:pt idx="51">
                  <c:v>679.58108110590604</c:v>
                </c:pt>
                <c:pt idx="52">
                  <c:v>685.83037168949761</c:v>
                </c:pt>
                <c:pt idx="53">
                  <c:v>683.41718264716496</c:v>
                </c:pt>
                <c:pt idx="54">
                  <c:v>691.26233987696753</c:v>
                </c:pt>
                <c:pt idx="55">
                  <c:v>687.54259548571667</c:v>
                </c:pt>
                <c:pt idx="56">
                  <c:v>679.61085633372284</c:v>
                </c:pt>
                <c:pt idx="57">
                  <c:v>682.90353097904608</c:v>
                </c:pt>
                <c:pt idx="58">
                  <c:v>684.71076136157876</c:v>
                </c:pt>
                <c:pt idx="59">
                  <c:v>688.73540987308604</c:v>
                </c:pt>
                <c:pt idx="60">
                  <c:v>688.3833863461798</c:v>
                </c:pt>
                <c:pt idx="61">
                  <c:v>679.7555584880339</c:v>
                </c:pt>
                <c:pt idx="62">
                  <c:v>670.38220301990975</c:v>
                </c:pt>
                <c:pt idx="63">
                  <c:v>668.78155380600629</c:v>
                </c:pt>
                <c:pt idx="64">
                  <c:v>664.36050715728447</c:v>
                </c:pt>
                <c:pt idx="65">
                  <c:v>664.35731483102768</c:v>
                </c:pt>
                <c:pt idx="66">
                  <c:v>665.51299150511863</c:v>
                </c:pt>
                <c:pt idx="67">
                  <c:v>661.90004733368062</c:v>
                </c:pt>
                <c:pt idx="68">
                  <c:v>652.63501462365571</c:v>
                </c:pt>
                <c:pt idx="69">
                  <c:v>656.05568672208108</c:v>
                </c:pt>
                <c:pt idx="70">
                  <c:v>662.61415931881061</c:v>
                </c:pt>
                <c:pt idx="71">
                  <c:v>671.10301873668664</c:v>
                </c:pt>
                <c:pt idx="72">
                  <c:v>674.55137087599553</c:v>
                </c:pt>
                <c:pt idx="73">
                  <c:v>673.60262597741098</c:v>
                </c:pt>
                <c:pt idx="74">
                  <c:v>667.2888540180694</c:v>
                </c:pt>
                <c:pt idx="75">
                  <c:v>662.24363080631974</c:v>
                </c:pt>
                <c:pt idx="76">
                  <c:v>655.11068371674594</c:v>
                </c:pt>
                <c:pt idx="77">
                  <c:v>656.09171648492622</c:v>
                </c:pt>
                <c:pt idx="78">
                  <c:v>652.52895203959702</c:v>
                </c:pt>
                <c:pt idx="79">
                  <c:v>651.47912166197409</c:v>
                </c:pt>
                <c:pt idx="80">
                  <c:v>657.24801845889681</c:v>
                </c:pt>
                <c:pt idx="81">
                  <c:v>660.55980665487027</c:v>
                </c:pt>
                <c:pt idx="82">
                  <c:v>652.88962090604309</c:v>
                </c:pt>
                <c:pt idx="83">
                  <c:v>655.01801236900872</c:v>
                </c:pt>
                <c:pt idx="84">
                  <c:v>662.83646352118831</c:v>
                </c:pt>
                <c:pt idx="85">
                  <c:v>660.60920482242352</c:v>
                </c:pt>
                <c:pt idx="86">
                  <c:v>666.09498316645545</c:v>
                </c:pt>
                <c:pt idx="87">
                  <c:v>659.24534939548698</c:v>
                </c:pt>
                <c:pt idx="88">
                  <c:v>655.39634583658949</c:v>
                </c:pt>
                <c:pt idx="89">
                  <c:v>647.98822874886798</c:v>
                </c:pt>
                <c:pt idx="90">
                  <c:v>641.77259392076519</c:v>
                </c:pt>
                <c:pt idx="91">
                  <c:v>637.66000256465054</c:v>
                </c:pt>
                <c:pt idx="92">
                  <c:v>633.86213414894996</c:v>
                </c:pt>
                <c:pt idx="93">
                  <c:v>633.34882883656996</c:v>
                </c:pt>
                <c:pt idx="94">
                  <c:v>631.74391545779349</c:v>
                </c:pt>
                <c:pt idx="95">
                  <c:v>634.87534118357496</c:v>
                </c:pt>
                <c:pt idx="96">
                  <c:v>640.32649640100578</c:v>
                </c:pt>
                <c:pt idx="97">
                  <c:v>634.47478924387178</c:v>
                </c:pt>
                <c:pt idx="98">
                  <c:v>629.54845582234429</c:v>
                </c:pt>
                <c:pt idx="99">
                  <c:v>625.79920560747644</c:v>
                </c:pt>
                <c:pt idx="100">
                  <c:v>630.83870447939807</c:v>
                </c:pt>
                <c:pt idx="101">
                  <c:v>624.18212433468159</c:v>
                </c:pt>
                <c:pt idx="102">
                  <c:v>623.0936391528528</c:v>
                </c:pt>
                <c:pt idx="103">
                  <c:v>622.88149540660083</c:v>
                </c:pt>
                <c:pt idx="104">
                  <c:v>629.6113791331162</c:v>
                </c:pt>
                <c:pt idx="105">
                  <c:v>620.36234551580014</c:v>
                </c:pt>
                <c:pt idx="106">
                  <c:v>623.79096136606188</c:v>
                </c:pt>
                <c:pt idx="107">
                  <c:v>624.33883946917808</c:v>
                </c:pt>
                <c:pt idx="108">
                  <c:v>623.9507352563553</c:v>
                </c:pt>
                <c:pt idx="109">
                  <c:v>617.90946625005347</c:v>
                </c:pt>
                <c:pt idx="110">
                  <c:v>621.51033897576883</c:v>
                </c:pt>
                <c:pt idx="111">
                  <c:v>620.84298107664381</c:v>
                </c:pt>
                <c:pt idx="112">
                  <c:v>615.43452436788459</c:v>
                </c:pt>
                <c:pt idx="113">
                  <c:v>620.24370072336581</c:v>
                </c:pt>
                <c:pt idx="114">
                  <c:v>619.16050196346237</c:v>
                </c:pt>
                <c:pt idx="115">
                  <c:v>619.56233045622673</c:v>
                </c:pt>
                <c:pt idx="116">
                  <c:v>618.09309422569947</c:v>
                </c:pt>
                <c:pt idx="117">
                  <c:v>620.32080372322332</c:v>
                </c:pt>
                <c:pt idx="118">
                  <c:v>625.35519113478222</c:v>
                </c:pt>
                <c:pt idx="119">
                  <c:v>622.06139034471005</c:v>
                </c:pt>
                <c:pt idx="120">
                  <c:v>623.12511935662314</c:v>
                </c:pt>
                <c:pt idx="121">
                  <c:v>626.81678525831978</c:v>
                </c:pt>
                <c:pt idx="122">
                  <c:v>628.75743417964588</c:v>
                </c:pt>
                <c:pt idx="123">
                  <c:v>625.07217772481613</c:v>
                </c:pt>
                <c:pt idx="124">
                  <c:v>617.74423778294909</c:v>
                </c:pt>
                <c:pt idx="125">
                  <c:v>618.28038137209228</c:v>
                </c:pt>
                <c:pt idx="126">
                  <c:v>623.30277763594609</c:v>
                </c:pt>
                <c:pt idx="127">
                  <c:v>625.89041765603815</c:v>
                </c:pt>
                <c:pt idx="128">
                  <c:v>628.84537825864732</c:v>
                </c:pt>
                <c:pt idx="129">
                  <c:v>635.56690201422316</c:v>
                </c:pt>
                <c:pt idx="130">
                  <c:v>631.53749356730088</c:v>
                </c:pt>
                <c:pt idx="131">
                  <c:v>630.08607180260572</c:v>
                </c:pt>
                <c:pt idx="132">
                  <c:v>626.69047921719505</c:v>
                </c:pt>
                <c:pt idx="133">
                  <c:v>629.51592622058456</c:v>
                </c:pt>
                <c:pt idx="134">
                  <c:v>626.2324637620444</c:v>
                </c:pt>
                <c:pt idx="135">
                  <c:v>626.06752445038865</c:v>
                </c:pt>
                <c:pt idx="136">
                  <c:v>620.3637546236647</c:v>
                </c:pt>
                <c:pt idx="137">
                  <c:v>621.67655913978479</c:v>
                </c:pt>
                <c:pt idx="138">
                  <c:v>621.64676446382998</c:v>
                </c:pt>
                <c:pt idx="139">
                  <c:v>619.66550050638023</c:v>
                </c:pt>
                <c:pt idx="140">
                  <c:v>622.38183234118878</c:v>
                </c:pt>
                <c:pt idx="141">
                  <c:v>619.47104831469835</c:v>
                </c:pt>
                <c:pt idx="142">
                  <c:v>618.87744583435517</c:v>
                </c:pt>
                <c:pt idx="143">
                  <c:v>616.92327173113085</c:v>
                </c:pt>
                <c:pt idx="144">
                  <c:v>627.3193929055858</c:v>
                </c:pt>
                <c:pt idx="145">
                  <c:v>628.08482468789907</c:v>
                </c:pt>
                <c:pt idx="146">
                  <c:v>622.42187109677934</c:v>
                </c:pt>
                <c:pt idx="147">
                  <c:v>620.43714688918874</c:v>
                </c:pt>
                <c:pt idx="148">
                  <c:v>623.65825918050211</c:v>
                </c:pt>
                <c:pt idx="149">
                  <c:v>617.79324461807664</c:v>
                </c:pt>
                <c:pt idx="150">
                  <c:v>618.30475426862188</c:v>
                </c:pt>
                <c:pt idx="151">
                  <c:v>621.71963959854008</c:v>
                </c:pt>
                <c:pt idx="152">
                  <c:v>630.55755085909209</c:v>
                </c:pt>
                <c:pt idx="153">
                  <c:v>631.57912352576045</c:v>
                </c:pt>
                <c:pt idx="154">
                  <c:v>626.51490188834157</c:v>
                </c:pt>
                <c:pt idx="155">
                  <c:v>623.59816639276903</c:v>
                </c:pt>
                <c:pt idx="156">
                  <c:v>620.51674084091462</c:v>
                </c:pt>
                <c:pt idx="157">
                  <c:v>618.68525314892565</c:v>
                </c:pt>
                <c:pt idx="158">
                  <c:v>621.06551654259704</c:v>
                </c:pt>
                <c:pt idx="159">
                  <c:v>623.01200806552208</c:v>
                </c:pt>
                <c:pt idx="160">
                  <c:v>624.19186050385179</c:v>
                </c:pt>
                <c:pt idx="161">
                  <c:v>623.80561390316245</c:v>
                </c:pt>
                <c:pt idx="162">
                  <c:v>627.63112527160297</c:v>
                </c:pt>
                <c:pt idx="163">
                  <c:v>628.29873718994429</c:v>
                </c:pt>
                <c:pt idx="164">
                  <c:v>627.40744100725431</c:v>
                </c:pt>
                <c:pt idx="165">
                  <c:v>628.33483984867587</c:v>
                </c:pt>
                <c:pt idx="166">
                  <c:v>628.19650242564865</c:v>
                </c:pt>
                <c:pt idx="167">
                  <c:v>630.5037265575163</c:v>
                </c:pt>
                <c:pt idx="168">
                  <c:v>630.55299405520157</c:v>
                </c:pt>
                <c:pt idx="169">
                  <c:v>622.14682848579503</c:v>
                </c:pt>
                <c:pt idx="170">
                  <c:v>617.40751282051281</c:v>
                </c:pt>
                <c:pt idx="171">
                  <c:v>607.45726756801855</c:v>
                </c:pt>
                <c:pt idx="172">
                  <c:v>594.31437722272767</c:v>
                </c:pt>
                <c:pt idx="173">
                  <c:v>595.59899792874887</c:v>
                </c:pt>
                <c:pt idx="174">
                  <c:v>604.86291123914498</c:v>
                </c:pt>
                <c:pt idx="175">
                  <c:v>613.12115131029873</c:v>
                </c:pt>
                <c:pt idx="176">
                  <c:v>611.39933252781134</c:v>
                </c:pt>
                <c:pt idx="177">
                  <c:v>611.13991141937913</c:v>
                </c:pt>
                <c:pt idx="178">
                  <c:v>603.84337686643062</c:v>
                </c:pt>
                <c:pt idx="179">
                  <c:v>599.635375171634</c:v>
                </c:pt>
                <c:pt idx="180">
                  <c:v>588.48035630305685</c:v>
                </c:pt>
                <c:pt idx="181">
                  <c:v>584.2832128193885</c:v>
                </c:pt>
                <c:pt idx="182">
                  <c:v>584.41470818676044</c:v>
                </c:pt>
                <c:pt idx="183">
                  <c:v>585.42953744757335</c:v>
                </c:pt>
                <c:pt idx="184">
                  <c:v>586.33803596347832</c:v>
                </c:pt>
                <c:pt idx="185">
                  <c:v>592.04463731416433</c:v>
                </c:pt>
                <c:pt idx="186">
                  <c:v>595.97822034943476</c:v>
                </c:pt>
                <c:pt idx="187">
                  <c:v>596.52020865850648</c:v>
                </c:pt>
                <c:pt idx="188">
                  <c:v>602.3933927693065</c:v>
                </c:pt>
                <c:pt idx="189">
                  <c:v>605.94866794892778</c:v>
                </c:pt>
                <c:pt idx="190">
                  <c:v>597.48231553810672</c:v>
                </c:pt>
                <c:pt idx="191">
                  <c:v>596.69060954455608</c:v>
                </c:pt>
                <c:pt idx="192">
                  <c:v>593.64665463833933</c:v>
                </c:pt>
                <c:pt idx="193">
                  <c:v>590.54414095498612</c:v>
                </c:pt>
                <c:pt idx="194">
                  <c:v>593.31365638413092</c:v>
                </c:pt>
                <c:pt idx="195">
                  <c:v>591.86979616500173</c:v>
                </c:pt>
                <c:pt idx="196">
                  <c:v>591.04265030181091</c:v>
                </c:pt>
                <c:pt idx="197">
                  <c:v>599.94386169825816</c:v>
                </c:pt>
                <c:pt idx="198">
                  <c:v>598.50579953040244</c:v>
                </c:pt>
                <c:pt idx="199">
                  <c:v>608.46437873455034</c:v>
                </c:pt>
                <c:pt idx="200">
                  <c:v>609.59129727063487</c:v>
                </c:pt>
                <c:pt idx="201">
                  <c:v>605.09642594709351</c:v>
                </c:pt>
                <c:pt idx="202">
                  <c:v>604.43166054071719</c:v>
                </c:pt>
                <c:pt idx="203">
                  <c:v>595.41882725637674</c:v>
                </c:pt>
                <c:pt idx="204">
                  <c:v>592.78864701559564</c:v>
                </c:pt>
                <c:pt idx="205">
                  <c:v>595.76570624694182</c:v>
                </c:pt>
                <c:pt idx="206">
                  <c:v>597.77001871516347</c:v>
                </c:pt>
                <c:pt idx="207">
                  <c:v>601.0032313835261</c:v>
                </c:pt>
                <c:pt idx="208">
                  <c:v>606.73207508560927</c:v>
                </c:pt>
                <c:pt idx="209">
                  <c:v>611.20716114457832</c:v>
                </c:pt>
                <c:pt idx="210">
                  <c:v>607.50530147089455</c:v>
                </c:pt>
                <c:pt idx="211">
                  <c:v>601.85642753533091</c:v>
                </c:pt>
                <c:pt idx="212">
                  <c:v>594.43544725529102</c:v>
                </c:pt>
                <c:pt idx="213">
                  <c:v>588.96405938184466</c:v>
                </c:pt>
                <c:pt idx="214">
                  <c:v>583.37186206896558</c:v>
                </c:pt>
                <c:pt idx="215">
                  <c:v>582.46600783331985</c:v>
                </c:pt>
                <c:pt idx="216">
                  <c:v>575.12127681969071</c:v>
                </c:pt>
                <c:pt idx="217">
                  <c:v>574.97928327506304</c:v>
                </c:pt>
                <c:pt idx="218">
                  <c:v>579.44522872056234</c:v>
                </c:pt>
                <c:pt idx="219">
                  <c:v>582.22689363632605</c:v>
                </c:pt>
                <c:pt idx="220">
                  <c:v>587.27917545383116</c:v>
                </c:pt>
                <c:pt idx="221">
                  <c:v>591.11409750435291</c:v>
                </c:pt>
                <c:pt idx="222">
                  <c:v>588.90422318840592</c:v>
                </c:pt>
                <c:pt idx="223">
                  <c:v>586.68196566064148</c:v>
                </c:pt>
                <c:pt idx="224">
                  <c:v>584.91489758144121</c:v>
                </c:pt>
                <c:pt idx="225">
                  <c:v>585.33708826318173</c:v>
                </c:pt>
                <c:pt idx="226">
                  <c:v>590.39207661290311</c:v>
                </c:pt>
                <c:pt idx="227">
                  <c:v>588.6275915777328</c:v>
                </c:pt>
                <c:pt idx="228">
                  <c:v>592.57289132684741</c:v>
                </c:pt>
                <c:pt idx="229">
                  <c:v>600.2391828353517</c:v>
                </c:pt>
                <c:pt idx="230">
                  <c:v>603.95646920228864</c:v>
                </c:pt>
                <c:pt idx="231">
                  <c:v>605.4370690088881</c:v>
                </c:pt>
                <c:pt idx="232">
                  <c:v>607.0044299317434</c:v>
                </c:pt>
                <c:pt idx="233">
                  <c:v>609.7739005180473</c:v>
                </c:pt>
                <c:pt idx="234">
                  <c:v>611.27114611601075</c:v>
                </c:pt>
                <c:pt idx="235">
                  <c:v>600.13268422152555</c:v>
                </c:pt>
                <c:pt idx="236">
                  <c:v>598.90735970983076</c:v>
                </c:pt>
                <c:pt idx="237">
                  <c:v>597.15407475772952</c:v>
                </c:pt>
                <c:pt idx="238">
                  <c:v>601.76261101243347</c:v>
                </c:pt>
                <c:pt idx="239">
                  <c:v>601.02513139520113</c:v>
                </c:pt>
                <c:pt idx="240">
                  <c:v>602.16227270798856</c:v>
                </c:pt>
                <c:pt idx="241">
                  <c:v>598.86485555227534</c:v>
                </c:pt>
                <c:pt idx="242">
                  <c:v>601.58283087925952</c:v>
                </c:pt>
                <c:pt idx="243">
                  <c:v>601.6126162790697</c:v>
                </c:pt>
                <c:pt idx="244">
                  <c:v>603.82548564242302</c:v>
                </c:pt>
                <c:pt idx="245">
                  <c:v>596.57535578197474</c:v>
                </c:pt>
                <c:pt idx="246">
                  <c:v>597.58498613926929</c:v>
                </c:pt>
                <c:pt idx="247">
                  <c:v>593.86650388044905</c:v>
                </c:pt>
                <c:pt idx="248">
                  <c:v>602.07533887169916</c:v>
                </c:pt>
                <c:pt idx="249">
                  <c:v>608.2478752194578</c:v>
                </c:pt>
                <c:pt idx="250">
                  <c:v>609.74369641182989</c:v>
                </c:pt>
                <c:pt idx="251">
                  <c:v>610.11160432569966</c:v>
                </c:pt>
                <c:pt idx="252">
                  <c:v>613.42528383722413</c:v>
                </c:pt>
                <c:pt idx="253">
                  <c:v>605.00270467898054</c:v>
                </c:pt>
                <c:pt idx="254">
                  <c:v>604.36922206686165</c:v>
                </c:pt>
                <c:pt idx="255">
                  <c:v>604.48010087793352</c:v>
                </c:pt>
                <c:pt idx="256">
                  <c:v>605.61621474871617</c:v>
                </c:pt>
                <c:pt idx="257">
                  <c:v>601.25683738208522</c:v>
                </c:pt>
                <c:pt idx="258">
                  <c:v>598.264562010335</c:v>
                </c:pt>
                <c:pt idx="259">
                  <c:v>601.30150294117641</c:v>
                </c:pt>
                <c:pt idx="260">
                  <c:v>602.50144418291848</c:v>
                </c:pt>
                <c:pt idx="261">
                  <c:v>602.71780010151429</c:v>
                </c:pt>
                <c:pt idx="262">
                  <c:v>605.10090323673967</c:v>
                </c:pt>
                <c:pt idx="263">
                  <c:v>613.76009840151255</c:v>
                </c:pt>
                <c:pt idx="264">
                  <c:v>611.80109925568991</c:v>
                </c:pt>
                <c:pt idx="265">
                  <c:v>609.52058271964393</c:v>
                </c:pt>
                <c:pt idx="266">
                  <c:v>607.94550651354143</c:v>
                </c:pt>
                <c:pt idx="267">
                  <c:v>612.97490256940864</c:v>
                </c:pt>
                <c:pt idx="268">
                  <c:v>612.7644764612138</c:v>
                </c:pt>
                <c:pt idx="269">
                  <c:v>612.97944731850305</c:v>
                </c:pt>
                <c:pt idx="270">
                  <c:v>610.10524013129475</c:v>
                </c:pt>
                <c:pt idx="271">
                  <c:v>606.02387227441181</c:v>
                </c:pt>
                <c:pt idx="272">
                  <c:v>607.27000651748858</c:v>
                </c:pt>
                <c:pt idx="273">
                  <c:v>613.21942350820109</c:v>
                </c:pt>
                <c:pt idx="274">
                  <c:v>612.87590241112287</c:v>
                </c:pt>
                <c:pt idx="275">
                  <c:v>615.15589619714569</c:v>
                </c:pt>
                <c:pt idx="276">
                  <c:v>610.66326146252766</c:v>
                </c:pt>
                <c:pt idx="277">
                  <c:v>605.41262980561555</c:v>
                </c:pt>
                <c:pt idx="278">
                  <c:v>606.68370252335637</c:v>
                </c:pt>
                <c:pt idx="279">
                  <c:v>605.29654753490013</c:v>
                </c:pt>
                <c:pt idx="280">
                  <c:v>604.94601196278245</c:v>
                </c:pt>
                <c:pt idx="281">
                  <c:v>613.01355971583041</c:v>
                </c:pt>
                <c:pt idx="282">
                  <c:v>615.33494760983945</c:v>
                </c:pt>
                <c:pt idx="283">
                  <c:v>619.7038455939221</c:v>
                </c:pt>
                <c:pt idx="284">
                  <c:v>618.53419869602874</c:v>
                </c:pt>
                <c:pt idx="285">
                  <c:v>619.72680022080135</c:v>
                </c:pt>
                <c:pt idx="286">
                  <c:v>622.35662840547639</c:v>
                </c:pt>
                <c:pt idx="287">
                  <c:v>621.47085451094756</c:v>
                </c:pt>
                <c:pt idx="288">
                  <c:v>621.49958323707426</c:v>
                </c:pt>
                <c:pt idx="289">
                  <c:v>617.5923210342288</c:v>
                </c:pt>
                <c:pt idx="290">
                  <c:v>615.30044318391447</c:v>
                </c:pt>
                <c:pt idx="291">
                  <c:v>609.94462442183158</c:v>
                </c:pt>
                <c:pt idx="292">
                  <c:v>613.74016031135602</c:v>
                </c:pt>
                <c:pt idx="293">
                  <c:v>614.93581618400208</c:v>
                </c:pt>
                <c:pt idx="294">
                  <c:v>613.71624883373761</c:v>
                </c:pt>
                <c:pt idx="295">
                  <c:v>610.29619899385125</c:v>
                </c:pt>
                <c:pt idx="296">
                  <c:v>613.97917900340917</c:v>
                </c:pt>
                <c:pt idx="297">
                  <c:v>621.82384344643117</c:v>
                </c:pt>
                <c:pt idx="298">
                  <c:v>626.96956091790878</c:v>
                </c:pt>
                <c:pt idx="299">
                  <c:v>632.00034262872373</c:v>
                </c:pt>
                <c:pt idx="300">
                  <c:v>628.85714075130784</c:v>
                </c:pt>
                <c:pt idx="301">
                  <c:v>632.02317196359661</c:v>
                </c:pt>
                <c:pt idx="302">
                  <c:v>634.56567553344189</c:v>
                </c:pt>
                <c:pt idx="303">
                  <c:v>631.88216827402744</c:v>
                </c:pt>
                <c:pt idx="304">
                  <c:v>624.53212366858338</c:v>
                </c:pt>
                <c:pt idx="305">
                  <c:v>628.8713688104724</c:v>
                </c:pt>
                <c:pt idx="306">
                  <c:v>619.31884876165373</c:v>
                </c:pt>
                <c:pt idx="307">
                  <c:v>625.30154603713129</c:v>
                </c:pt>
                <c:pt idx="308">
                  <c:v>629.81614199725107</c:v>
                </c:pt>
                <c:pt idx="309">
                  <c:v>627.28769754575114</c:v>
                </c:pt>
                <c:pt idx="310">
                  <c:v>626.17998117204047</c:v>
                </c:pt>
                <c:pt idx="311">
                  <c:v>623.77905858132135</c:v>
                </c:pt>
                <c:pt idx="312">
                  <c:v>621.26666167664666</c:v>
                </c:pt>
                <c:pt idx="313">
                  <c:v>625.61192266077046</c:v>
                </c:pt>
                <c:pt idx="314">
                  <c:v>623.82877000047199</c:v>
                </c:pt>
                <c:pt idx="315">
                  <c:v>624.61755584756907</c:v>
                </c:pt>
                <c:pt idx="316">
                  <c:v>629.0040800604944</c:v>
                </c:pt>
                <c:pt idx="317">
                  <c:v>628.88989681898136</c:v>
                </c:pt>
                <c:pt idx="318">
                  <c:v>630.90604614502718</c:v>
                </c:pt>
                <c:pt idx="319">
                  <c:v>636.88830111222489</c:v>
                </c:pt>
                <c:pt idx="320">
                  <c:v>635.36407520958085</c:v>
                </c:pt>
                <c:pt idx="321">
                  <c:v>637.62098964823156</c:v>
                </c:pt>
                <c:pt idx="322">
                  <c:v>635.65426934644586</c:v>
                </c:pt>
                <c:pt idx="323">
                  <c:v>638.01606449758026</c:v>
                </c:pt>
                <c:pt idx="324">
                  <c:v>633.36344103547469</c:v>
                </c:pt>
                <c:pt idx="325">
                  <c:v>625.31084073755619</c:v>
                </c:pt>
                <c:pt idx="326">
                  <c:v>625.43382948184296</c:v>
                </c:pt>
                <c:pt idx="327">
                  <c:v>626.23506721967965</c:v>
                </c:pt>
                <c:pt idx="328">
                  <c:v>628.79360771263578</c:v>
                </c:pt>
                <c:pt idx="329">
                  <c:v>633.63438969371907</c:v>
                </c:pt>
                <c:pt idx="330">
                  <c:v>634.55595019790564</c:v>
                </c:pt>
                <c:pt idx="331">
                  <c:v>640.57508727676316</c:v>
                </c:pt>
                <c:pt idx="332">
                  <c:v>639.57270143848689</c:v>
                </c:pt>
                <c:pt idx="333">
                  <c:v>635.87725582782446</c:v>
                </c:pt>
                <c:pt idx="334">
                  <c:v>634.4810102111627</c:v>
                </c:pt>
                <c:pt idx="335">
                  <c:v>630.92452125290708</c:v>
                </c:pt>
                <c:pt idx="336">
                  <c:v>622.96889362745094</c:v>
                </c:pt>
                <c:pt idx="337">
                  <c:v>616.21978049255324</c:v>
                </c:pt>
                <c:pt idx="338">
                  <c:v>617.61817458380108</c:v>
                </c:pt>
                <c:pt idx="339">
                  <c:v>616.09935566885167</c:v>
                </c:pt>
                <c:pt idx="340">
                  <c:v>615.61509419304718</c:v>
                </c:pt>
                <c:pt idx="341">
                  <c:v>613.24105943027917</c:v>
                </c:pt>
                <c:pt idx="342">
                  <c:v>613.32611900746815</c:v>
                </c:pt>
                <c:pt idx="343">
                  <c:v>618.4785792668124</c:v>
                </c:pt>
                <c:pt idx="344">
                  <c:v>613.91850106239133</c:v>
                </c:pt>
                <c:pt idx="345">
                  <c:v>613.86140025975271</c:v>
                </c:pt>
                <c:pt idx="346">
                  <c:v>607.06223813148131</c:v>
                </c:pt>
                <c:pt idx="347">
                  <c:v>607.22492219842968</c:v>
                </c:pt>
                <c:pt idx="348">
                  <c:v>611.75974289127839</c:v>
                </c:pt>
                <c:pt idx="349">
                  <c:v>608.84502548954208</c:v>
                </c:pt>
                <c:pt idx="350">
                  <c:v>614.88742147412825</c:v>
                </c:pt>
                <c:pt idx="351">
                  <c:v>612.44712530594586</c:v>
                </c:pt>
                <c:pt idx="352">
                  <c:v>614.82748594223074</c:v>
                </c:pt>
                <c:pt idx="353">
                  <c:v>620.81548754585799</c:v>
                </c:pt>
                <c:pt idx="354">
                  <c:v>617.87040430748505</c:v>
                </c:pt>
                <c:pt idx="355">
                  <c:v>623.21409448818872</c:v>
                </c:pt>
                <c:pt idx="356">
                  <c:v>621.17191935407698</c:v>
                </c:pt>
                <c:pt idx="357">
                  <c:v>624.24593573923164</c:v>
                </c:pt>
                <c:pt idx="358">
                  <c:v>621.18219983168115</c:v>
                </c:pt>
                <c:pt idx="359">
                  <c:v>606.14471393848726</c:v>
                </c:pt>
                <c:pt idx="360">
                  <c:v>596.15298745779057</c:v>
                </c:pt>
                <c:pt idx="361">
                  <c:v>585.87276355494987</c:v>
                </c:pt>
                <c:pt idx="362">
                  <c:v>589.95936173356301</c:v>
                </c:pt>
                <c:pt idx="363">
                  <c:v>592.95584691917441</c:v>
                </c:pt>
                <c:pt idx="364">
                  <c:v>598.36776325524056</c:v>
                </c:pt>
                <c:pt idx="365">
                  <c:v>604.06204269651801</c:v>
                </c:pt>
                <c:pt idx="366">
                  <c:v>599.07014403801406</c:v>
                </c:pt>
                <c:pt idx="367">
                  <c:v>601.18691888311423</c:v>
                </c:pt>
                <c:pt idx="368">
                  <c:v>615.14551206985107</c:v>
                </c:pt>
                <c:pt idx="369">
                  <c:v>623.13234658887347</c:v>
                </c:pt>
                <c:pt idx="370">
                  <c:v>631.19291098148631</c:v>
                </c:pt>
                <c:pt idx="371">
                  <c:v>627.35473451104747</c:v>
                </c:pt>
                <c:pt idx="372">
                  <c:v>636.82863454628284</c:v>
                </c:pt>
                <c:pt idx="373">
                  <c:v>636.9802580385043</c:v>
                </c:pt>
                <c:pt idx="374">
                  <c:v>640.44305659235363</c:v>
                </c:pt>
                <c:pt idx="375">
                  <c:v>640.44384097239822</c:v>
                </c:pt>
                <c:pt idx="376">
                  <c:v>635.08387607417467</c:v>
                </c:pt>
                <c:pt idx="377">
                  <c:v>639.09452699979852</c:v>
                </c:pt>
                <c:pt idx="378">
                  <c:v>637.75000149902564</c:v>
                </c:pt>
                <c:pt idx="379">
                  <c:v>635.58278538812783</c:v>
                </c:pt>
                <c:pt idx="380">
                  <c:v>632.95079451243566</c:v>
                </c:pt>
                <c:pt idx="381">
                  <c:v>633.24527915785313</c:v>
                </c:pt>
                <c:pt idx="382">
                  <c:v>633.36023662551429</c:v>
                </c:pt>
                <c:pt idx="383">
                  <c:v>627.42999659930024</c:v>
                </c:pt>
                <c:pt idx="384">
                  <c:v>630.46152895377111</c:v>
                </c:pt>
                <c:pt idx="385">
                  <c:v>623.75602984356192</c:v>
                </c:pt>
                <c:pt idx="386">
                  <c:v>621.34443728522331</c:v>
                </c:pt>
                <c:pt idx="387">
                  <c:v>631.33184933782695</c:v>
                </c:pt>
                <c:pt idx="388">
                  <c:v>643.69810076802059</c:v>
                </c:pt>
                <c:pt idx="389">
                  <c:v>646.26400493533788</c:v>
                </c:pt>
                <c:pt idx="390">
                  <c:v>651.05925989829279</c:v>
                </c:pt>
                <c:pt idx="391">
                  <c:v>648.65146879101985</c:v>
                </c:pt>
                <c:pt idx="392">
                  <c:v>650.3021898108243</c:v>
                </c:pt>
                <c:pt idx="393">
                  <c:v>647.77437120594379</c:v>
                </c:pt>
                <c:pt idx="394">
                  <c:v>649.96733758019343</c:v>
                </c:pt>
                <c:pt idx="395">
                  <c:v>649.73859007255373</c:v>
                </c:pt>
                <c:pt idx="396">
                  <c:v>631.62028592534671</c:v>
                </c:pt>
                <c:pt idx="397">
                  <c:v>624.7797024692436</c:v>
                </c:pt>
                <c:pt idx="398">
                  <c:v>619.03193612073892</c:v>
                </c:pt>
                <c:pt idx="399">
                  <c:v>615.08946422323311</c:v>
                </c:pt>
                <c:pt idx="400">
                  <c:v>604.7802272825852</c:v>
                </c:pt>
                <c:pt idx="401">
                  <c:v>607.16785428098603</c:v>
                </c:pt>
                <c:pt idx="402">
                  <c:v>607.60916004886985</c:v>
                </c:pt>
                <c:pt idx="403">
                  <c:v>610.14280834091994</c:v>
                </c:pt>
                <c:pt idx="404">
                  <c:v>618.89996371901918</c:v>
                </c:pt>
                <c:pt idx="405">
                  <c:v>620.00889414858648</c:v>
                </c:pt>
                <c:pt idx="406">
                  <c:v>622.36264901248785</c:v>
                </c:pt>
                <c:pt idx="407">
                  <c:v>622.54262817960637</c:v>
                </c:pt>
                <c:pt idx="408">
                  <c:v>627.69393133161589</c:v>
                </c:pt>
                <c:pt idx="409">
                  <c:v>624.20977755219133</c:v>
                </c:pt>
                <c:pt idx="410">
                  <c:v>625.45321105372352</c:v>
                </c:pt>
                <c:pt idx="411">
                  <c:v>631.96850875239409</c:v>
                </c:pt>
                <c:pt idx="412">
                  <c:v>630.91683195592282</c:v>
                </c:pt>
                <c:pt idx="413">
                  <c:v>627.19476968599554</c:v>
                </c:pt>
                <c:pt idx="414">
                  <c:v>626.51860442563702</c:v>
                </c:pt>
                <c:pt idx="415">
                  <c:v>628.91396791018383</c:v>
                </c:pt>
                <c:pt idx="416">
                  <c:v>630.14041295582433</c:v>
                </c:pt>
                <c:pt idx="417">
                  <c:v>633.05214346104219</c:v>
                </c:pt>
                <c:pt idx="418">
                  <c:v>630.61232789653798</c:v>
                </c:pt>
                <c:pt idx="419">
                  <c:v>630.40874115044244</c:v>
                </c:pt>
                <c:pt idx="420">
                  <c:v>627.67769077637683</c:v>
                </c:pt>
                <c:pt idx="421">
                  <c:v>635.13698342885061</c:v>
                </c:pt>
                <c:pt idx="422">
                  <c:v>637.06084498886412</c:v>
                </c:pt>
                <c:pt idx="423">
                  <c:v>638.11221009002588</c:v>
                </c:pt>
                <c:pt idx="424">
                  <c:v>652.19353128504156</c:v>
                </c:pt>
                <c:pt idx="425">
                  <c:v>651.89204362491557</c:v>
                </c:pt>
                <c:pt idx="426">
                  <c:v>652.0847830192921</c:v>
                </c:pt>
                <c:pt idx="427">
                  <c:v>656.23714498914615</c:v>
                </c:pt>
                <c:pt idx="428">
                  <c:v>663.92926266861093</c:v>
                </c:pt>
                <c:pt idx="429">
                  <c:v>663.71453891342946</c:v>
                </c:pt>
                <c:pt idx="430">
                  <c:v>663.15073473455334</c:v>
                </c:pt>
                <c:pt idx="431">
                  <c:v>660.42860093725824</c:v>
                </c:pt>
                <c:pt idx="432">
                  <c:v>654.97595528455258</c:v>
                </c:pt>
                <c:pt idx="433">
                  <c:v>658.79993192985603</c:v>
                </c:pt>
                <c:pt idx="434">
                  <c:v>655.17104332647023</c:v>
                </c:pt>
                <c:pt idx="435">
                  <c:v>659.03195734171527</c:v>
                </c:pt>
                <c:pt idx="436">
                  <c:v>655.05121197141943</c:v>
                </c:pt>
                <c:pt idx="437">
                  <c:v>652.44912304432114</c:v>
                </c:pt>
                <c:pt idx="438">
                  <c:v>646.27178286178412</c:v>
                </c:pt>
                <c:pt idx="439">
                  <c:v>640.51461162216731</c:v>
                </c:pt>
                <c:pt idx="440">
                  <c:v>639.48913672296089</c:v>
                </c:pt>
                <c:pt idx="441">
                  <c:v>641.30647909533241</c:v>
                </c:pt>
                <c:pt idx="442">
                  <c:v>644.24639232505638</c:v>
                </c:pt>
                <c:pt idx="443">
                  <c:v>641.53442107633418</c:v>
                </c:pt>
                <c:pt idx="444">
                  <c:v>637.86033642431562</c:v>
                </c:pt>
                <c:pt idx="445">
                  <c:v>641.5878930366116</c:v>
                </c:pt>
                <c:pt idx="446">
                  <c:v>644.66723387024194</c:v>
                </c:pt>
                <c:pt idx="447">
                  <c:v>642.37075238224259</c:v>
                </c:pt>
                <c:pt idx="448">
                  <c:v>644.23286321309104</c:v>
                </c:pt>
                <c:pt idx="449">
                  <c:v>635.80296531947306</c:v>
                </c:pt>
                <c:pt idx="450">
                  <c:v>633.52665770970486</c:v>
                </c:pt>
                <c:pt idx="451">
                  <c:v>632.37686068830067</c:v>
                </c:pt>
                <c:pt idx="452">
                  <c:v>628.96324183943045</c:v>
                </c:pt>
                <c:pt idx="453">
                  <c:v>626.63628609685338</c:v>
                </c:pt>
                <c:pt idx="454">
                  <c:v>624.19114953769576</c:v>
                </c:pt>
                <c:pt idx="455">
                  <c:v>623.30319255706559</c:v>
                </c:pt>
                <c:pt idx="456">
                  <c:v>615.12323359880327</c:v>
                </c:pt>
                <c:pt idx="457">
                  <c:v>614.70703889696495</c:v>
                </c:pt>
                <c:pt idx="458">
                  <c:v>619.2305760807044</c:v>
                </c:pt>
                <c:pt idx="459">
                  <c:v>616.86001493651975</c:v>
                </c:pt>
                <c:pt idx="460">
                  <c:v>611.85822037987441</c:v>
                </c:pt>
                <c:pt idx="461">
                  <c:v>608.59588030955933</c:v>
                </c:pt>
                <c:pt idx="462">
                  <c:v>611.38443748069017</c:v>
                </c:pt>
                <c:pt idx="463">
                  <c:v>611.15113559922099</c:v>
                </c:pt>
                <c:pt idx="464">
                  <c:v>613.76020252045089</c:v>
                </c:pt>
                <c:pt idx="465">
                  <c:v>617.01198780811012</c:v>
                </c:pt>
                <c:pt idx="466">
                  <c:v>625.02483750831288</c:v>
                </c:pt>
                <c:pt idx="467">
                  <c:v>626.64292900716111</c:v>
                </c:pt>
                <c:pt idx="468">
                  <c:v>631.10311428063619</c:v>
                </c:pt>
                <c:pt idx="469">
                  <c:v>633.79709865126972</c:v>
                </c:pt>
                <c:pt idx="470">
                  <c:v>635.40144909799642</c:v>
                </c:pt>
                <c:pt idx="471">
                  <c:v>637.57862815556052</c:v>
                </c:pt>
                <c:pt idx="472">
                  <c:v>640.8306043027452</c:v>
                </c:pt>
                <c:pt idx="473">
                  <c:v>641.96376612051949</c:v>
                </c:pt>
                <c:pt idx="474">
                  <c:v>636.23555127852615</c:v>
                </c:pt>
                <c:pt idx="475">
                  <c:v>641.04506771335446</c:v>
                </c:pt>
                <c:pt idx="476">
                  <c:v>636.62535924724796</c:v>
                </c:pt>
                <c:pt idx="477">
                  <c:v>636.83501399660418</c:v>
                </c:pt>
                <c:pt idx="478">
                  <c:v>635.96468551010128</c:v>
                </c:pt>
                <c:pt idx="479">
                  <c:v>633.29815383205835</c:v>
                </c:pt>
                <c:pt idx="480">
                  <c:v>628.46422115164023</c:v>
                </c:pt>
                <c:pt idx="481">
                  <c:v>629.64362286970868</c:v>
                </c:pt>
                <c:pt idx="482">
                  <c:v>628.25945349158178</c:v>
                </c:pt>
                <c:pt idx="483">
                  <c:v>620.77835668964269</c:v>
                </c:pt>
                <c:pt idx="484">
                  <c:v>623.85799880690183</c:v>
                </c:pt>
                <c:pt idx="485">
                  <c:v>620.3505681973644</c:v>
                </c:pt>
                <c:pt idx="486">
                  <c:v>623.23730386993361</c:v>
                </c:pt>
                <c:pt idx="487">
                  <c:v>625.47497102382488</c:v>
                </c:pt>
                <c:pt idx="488">
                  <c:v>636.76737774693493</c:v>
                </c:pt>
                <c:pt idx="489">
                  <c:v>637.53994752106064</c:v>
                </c:pt>
                <c:pt idx="490">
                  <c:v>641.00654065059462</c:v>
                </c:pt>
                <c:pt idx="491">
                  <c:v>638.84693772184573</c:v>
                </c:pt>
                <c:pt idx="492">
                  <c:v>636.48154673933118</c:v>
                </c:pt>
                <c:pt idx="493">
                  <c:v>634.42250254323494</c:v>
                </c:pt>
                <c:pt idx="494">
                  <c:v>633.00308512611264</c:v>
                </c:pt>
                <c:pt idx="495">
                  <c:v>631.8846059732042</c:v>
                </c:pt>
                <c:pt idx="496">
                  <c:v>625.77640337918922</c:v>
                </c:pt>
                <c:pt idx="497">
                  <c:v>627.27959579256799</c:v>
                </c:pt>
                <c:pt idx="498">
                  <c:v>622.65474023303625</c:v>
                </c:pt>
                <c:pt idx="499">
                  <c:v>621.25828892133597</c:v>
                </c:pt>
                <c:pt idx="500">
                  <c:v>616.2093907496012</c:v>
                </c:pt>
                <c:pt idx="501">
                  <c:v>611.90701097306612</c:v>
                </c:pt>
                <c:pt idx="502">
                  <c:v>613.53623292009775</c:v>
                </c:pt>
                <c:pt idx="503">
                  <c:v>614.6804647996006</c:v>
                </c:pt>
                <c:pt idx="504">
                  <c:v>613.00196393695785</c:v>
                </c:pt>
                <c:pt idx="505">
                  <c:v>613.94243276450516</c:v>
                </c:pt>
                <c:pt idx="506">
                  <c:v>614.41339322358522</c:v>
                </c:pt>
                <c:pt idx="507">
                  <c:v>620.95074551185428</c:v>
                </c:pt>
                <c:pt idx="508">
                  <c:v>622.59758502624959</c:v>
                </c:pt>
                <c:pt idx="509">
                  <c:v>623.97352927700911</c:v>
                </c:pt>
                <c:pt idx="510">
                  <c:v>624.70449364493641</c:v>
                </c:pt>
                <c:pt idx="511">
                  <c:v>628.22052842565597</c:v>
                </c:pt>
                <c:pt idx="512">
                  <c:v>629.6762556370428</c:v>
                </c:pt>
                <c:pt idx="513">
                  <c:v>628.65073664993156</c:v>
                </c:pt>
                <c:pt idx="514">
                  <c:v>627.35006592386253</c:v>
                </c:pt>
                <c:pt idx="515">
                  <c:v>626.05479209112798</c:v>
                </c:pt>
                <c:pt idx="516">
                  <c:v>615.64170481596784</c:v>
                </c:pt>
                <c:pt idx="517">
                  <c:v>613.65660207961162</c:v>
                </c:pt>
                <c:pt idx="518">
                  <c:v>606.35439731034796</c:v>
                </c:pt>
                <c:pt idx="519">
                  <c:v>610.87149841843654</c:v>
                </c:pt>
                <c:pt idx="520">
                  <c:v>608.98771312584574</c:v>
                </c:pt>
                <c:pt idx="521">
                  <c:v>610.70032167579052</c:v>
                </c:pt>
                <c:pt idx="522">
                  <c:v>613.65335415535026</c:v>
                </c:pt>
                <c:pt idx="523">
                  <c:v>615.61092686920119</c:v>
                </c:pt>
                <c:pt idx="524">
                  <c:v>612.53372992239656</c:v>
                </c:pt>
                <c:pt idx="525">
                  <c:v>605.7322278843144</c:v>
                </c:pt>
                <c:pt idx="526">
                  <c:v>608.91579327244369</c:v>
                </c:pt>
                <c:pt idx="527">
                  <c:v>609.37044155612921</c:v>
                </c:pt>
                <c:pt idx="528">
                  <c:v>612.28532976588622</c:v>
                </c:pt>
                <c:pt idx="529">
                  <c:v>609.9334574183182</c:v>
                </c:pt>
                <c:pt idx="530">
                  <c:v>610.14482962697275</c:v>
                </c:pt>
                <c:pt idx="531">
                  <c:v>606.05794934896426</c:v>
                </c:pt>
                <c:pt idx="532">
                  <c:v>612.59084414414428</c:v>
                </c:pt>
                <c:pt idx="533">
                  <c:v>615.06568118041105</c:v>
                </c:pt>
                <c:pt idx="534">
                  <c:v>612.75136423123809</c:v>
                </c:pt>
                <c:pt idx="535">
                  <c:v>607.68542592592621</c:v>
                </c:pt>
                <c:pt idx="536">
                  <c:v>610.97602184797472</c:v>
                </c:pt>
                <c:pt idx="537">
                  <c:v>608.01719620224435</c:v>
                </c:pt>
                <c:pt idx="538">
                  <c:v>612.36104375715934</c:v>
                </c:pt>
                <c:pt idx="539">
                  <c:v>613.02047337006445</c:v>
                </c:pt>
                <c:pt idx="540">
                  <c:v>611.97077965012193</c:v>
                </c:pt>
                <c:pt idx="541">
                  <c:v>614.86288665961092</c:v>
                </c:pt>
                <c:pt idx="542">
                  <c:v>604.40314770949749</c:v>
                </c:pt>
                <c:pt idx="543">
                  <c:v>605.96087806405455</c:v>
                </c:pt>
                <c:pt idx="544">
                  <c:v>607.45365112200386</c:v>
                </c:pt>
                <c:pt idx="545">
                  <c:v>612.30866474975289</c:v>
                </c:pt>
                <c:pt idx="546">
                  <c:v>607.42963703172597</c:v>
                </c:pt>
                <c:pt idx="547">
                  <c:v>605.68729177837349</c:v>
                </c:pt>
                <c:pt idx="548">
                  <c:v>608.53782058165541</c:v>
                </c:pt>
                <c:pt idx="549">
                  <c:v>611.45423275668372</c:v>
                </c:pt>
                <c:pt idx="550">
                  <c:v>615.26654056287566</c:v>
                </c:pt>
                <c:pt idx="551">
                  <c:v>623.1642612824412</c:v>
                </c:pt>
                <c:pt idx="552">
                  <c:v>629.78091365135401</c:v>
                </c:pt>
                <c:pt idx="553">
                  <c:v>633.0924235392398</c:v>
                </c:pt>
                <c:pt idx="554">
                  <c:v>631.06769209354104</c:v>
                </c:pt>
                <c:pt idx="555">
                  <c:v>629.40218126102695</c:v>
                </c:pt>
                <c:pt idx="556">
                  <c:v>638.31183832084491</c:v>
                </c:pt>
                <c:pt idx="557">
                  <c:v>649.89549239054065</c:v>
                </c:pt>
                <c:pt idx="558">
                  <c:v>656.35406009354176</c:v>
                </c:pt>
                <c:pt idx="559">
                  <c:v>663.79827656449845</c:v>
                </c:pt>
                <c:pt idx="560">
                  <c:v>661.70700296875725</c:v>
                </c:pt>
                <c:pt idx="561">
                  <c:v>657.63690765122044</c:v>
                </c:pt>
                <c:pt idx="562">
                  <c:v>659.3221310784221</c:v>
                </c:pt>
                <c:pt idx="563">
                  <c:v>660.95022065023886</c:v>
                </c:pt>
                <c:pt idx="564">
                  <c:v>661.70207062901034</c:v>
                </c:pt>
                <c:pt idx="565">
                  <c:v>662.9256097106379</c:v>
                </c:pt>
                <c:pt idx="566">
                  <c:v>658.75184594031919</c:v>
                </c:pt>
                <c:pt idx="567">
                  <c:v>662.54565802916318</c:v>
                </c:pt>
                <c:pt idx="568">
                  <c:v>665.30375721467124</c:v>
                </c:pt>
                <c:pt idx="569">
                  <c:v>664.44135819156372</c:v>
                </c:pt>
                <c:pt idx="570">
                  <c:v>668.75001871958079</c:v>
                </c:pt>
                <c:pt idx="571">
                  <c:v>667.03417627213946</c:v>
                </c:pt>
                <c:pt idx="572">
                  <c:v>666.2459020086352</c:v>
                </c:pt>
                <c:pt idx="573">
                  <c:v>659.89613506151966</c:v>
                </c:pt>
                <c:pt idx="574">
                  <c:v>666.35153306330062</c:v>
                </c:pt>
                <c:pt idx="575">
                  <c:v>664.53645664084627</c:v>
                </c:pt>
                <c:pt idx="576">
                  <c:v>663.5473504514672</c:v>
                </c:pt>
                <c:pt idx="577">
                  <c:v>657.46656402170368</c:v>
                </c:pt>
                <c:pt idx="578">
                  <c:v>651.18046078165889</c:v>
                </c:pt>
                <c:pt idx="579">
                  <c:v>646.46508992805741</c:v>
                </c:pt>
                <c:pt idx="580">
                  <c:v>647.48564144290742</c:v>
                </c:pt>
                <c:pt idx="581">
                  <c:v>647.96772922215689</c:v>
                </c:pt>
                <c:pt idx="582">
                  <c:v>651.2993732439046</c:v>
                </c:pt>
                <c:pt idx="583">
                  <c:v>654.90979309095837</c:v>
                </c:pt>
                <c:pt idx="584">
                  <c:v>649.39101899592936</c:v>
                </c:pt>
                <c:pt idx="585">
                  <c:v>645.70071393113403</c:v>
                </c:pt>
                <c:pt idx="586">
                  <c:v>637.8792424445337</c:v>
                </c:pt>
                <c:pt idx="587">
                  <c:v>632.39543738592351</c:v>
                </c:pt>
                <c:pt idx="588">
                  <c:v>635.56687578250762</c:v>
                </c:pt>
                <c:pt idx="589">
                  <c:v>636.28353576850941</c:v>
                </c:pt>
                <c:pt idx="590">
                  <c:v>636.7222640164008</c:v>
                </c:pt>
                <c:pt idx="591">
                  <c:v>640.21294414205408</c:v>
                </c:pt>
                <c:pt idx="592">
                  <c:v>636.65221125457185</c:v>
                </c:pt>
                <c:pt idx="593">
                  <c:v>636.18055901719026</c:v>
                </c:pt>
                <c:pt idx="594">
                  <c:v>636.55730403222242</c:v>
                </c:pt>
                <c:pt idx="595">
                  <c:v>641.23362955700145</c:v>
                </c:pt>
                <c:pt idx="596">
                  <c:v>637.4428006385242</c:v>
                </c:pt>
                <c:pt idx="597">
                  <c:v>640.58723019505044</c:v>
                </c:pt>
                <c:pt idx="598">
                  <c:v>649.05506580414897</c:v>
                </c:pt>
                <c:pt idx="599">
                  <c:v>645.04503765393804</c:v>
                </c:pt>
                <c:pt idx="600">
                  <c:v>638.70934289336765</c:v>
                </c:pt>
                <c:pt idx="601">
                  <c:v>636.00848134295904</c:v>
                </c:pt>
                <c:pt idx="602">
                  <c:v>635.83441996617375</c:v>
                </c:pt>
                <c:pt idx="603">
                  <c:v>631.90329459366387</c:v>
                </c:pt>
                <c:pt idx="604">
                  <c:v>636.25042557778545</c:v>
                </c:pt>
                <c:pt idx="605">
                  <c:v>639.17640612794025</c:v>
                </c:pt>
                <c:pt idx="606">
                  <c:v>633.70518410059856</c:v>
                </c:pt>
                <c:pt idx="607">
                  <c:v>632.04398084405875</c:v>
                </c:pt>
                <c:pt idx="608">
                  <c:v>625.03926020408176</c:v>
                </c:pt>
                <c:pt idx="609">
                  <c:v>625.70779760888138</c:v>
                </c:pt>
                <c:pt idx="610">
                  <c:v>625.12492381236939</c:v>
                </c:pt>
                <c:pt idx="611">
                  <c:v>626.67496227709194</c:v>
                </c:pt>
                <c:pt idx="612">
                  <c:v>626.76524851941224</c:v>
                </c:pt>
                <c:pt idx="613">
                  <c:v>628.46402814692192</c:v>
                </c:pt>
                <c:pt idx="614">
                  <c:v>637.59819252409829</c:v>
                </c:pt>
                <c:pt idx="615">
                  <c:v>642.71199268738576</c:v>
                </c:pt>
                <c:pt idx="616">
                  <c:v>645.57457497279654</c:v>
                </c:pt>
                <c:pt idx="617">
                  <c:v>644.59629122074307</c:v>
                </c:pt>
                <c:pt idx="618">
                  <c:v>642.76740533938232</c:v>
                </c:pt>
                <c:pt idx="619">
                  <c:v>643.91238697217102</c:v>
                </c:pt>
                <c:pt idx="620">
                  <c:v>641.45726334285087</c:v>
                </c:pt>
                <c:pt idx="621">
                  <c:v>639.27468193940445</c:v>
                </c:pt>
                <c:pt idx="622">
                  <c:v>633.66037653277863</c:v>
                </c:pt>
                <c:pt idx="623">
                  <c:v>626.87840427816673</c:v>
                </c:pt>
                <c:pt idx="624">
                  <c:v>627.7998731291932</c:v>
                </c:pt>
                <c:pt idx="625">
                  <c:v>625.97987161381434</c:v>
                </c:pt>
                <c:pt idx="626">
                  <c:v>619.99194698198573</c:v>
                </c:pt>
                <c:pt idx="627">
                  <c:v>626.36159726109975</c:v>
                </c:pt>
                <c:pt idx="628">
                  <c:v>635.75726417982241</c:v>
                </c:pt>
                <c:pt idx="629">
                  <c:v>634.38884014869893</c:v>
                </c:pt>
                <c:pt idx="630">
                  <c:v>631.7800201356971</c:v>
                </c:pt>
                <c:pt idx="631">
                  <c:v>637.54726718232041</c:v>
                </c:pt>
                <c:pt idx="632">
                  <c:v>634.41662782485878</c:v>
                </c:pt>
                <c:pt idx="633">
                  <c:v>634.67449360951969</c:v>
                </c:pt>
                <c:pt idx="634">
                  <c:v>638.84171787585467</c:v>
                </c:pt>
                <c:pt idx="635">
                  <c:v>634.75441867669838</c:v>
                </c:pt>
                <c:pt idx="636">
                  <c:v>638.23460876126228</c:v>
                </c:pt>
                <c:pt idx="637">
                  <c:v>629.4032310326661</c:v>
                </c:pt>
                <c:pt idx="638">
                  <c:v>622.39042774213272</c:v>
                </c:pt>
                <c:pt idx="639">
                  <c:v>623.6417039459343</c:v>
                </c:pt>
                <c:pt idx="640">
                  <c:v>625.64240397322783</c:v>
                </c:pt>
                <c:pt idx="641">
                  <c:v>625.31565383459952</c:v>
                </c:pt>
                <c:pt idx="642">
                  <c:v>625.71244076035089</c:v>
                </c:pt>
                <c:pt idx="643">
                  <c:v>627.87686079360265</c:v>
                </c:pt>
                <c:pt idx="644">
                  <c:v>619.60551674951387</c:v>
                </c:pt>
                <c:pt idx="645">
                  <c:v>622.56412329064483</c:v>
                </c:pt>
                <c:pt idx="646">
                  <c:v>626.71488724100334</c:v>
                </c:pt>
                <c:pt idx="647">
                  <c:v>623.452359462971</c:v>
                </c:pt>
                <c:pt idx="648">
                  <c:v>623.84062872298796</c:v>
                </c:pt>
                <c:pt idx="649">
                  <c:v>631.18175861917143</c:v>
                </c:pt>
                <c:pt idx="650">
                  <c:v>641.48887490516347</c:v>
                </c:pt>
                <c:pt idx="651">
                  <c:v>647.23963037997476</c:v>
                </c:pt>
                <c:pt idx="652">
                  <c:v>647.68623550724635</c:v>
                </c:pt>
                <c:pt idx="653">
                  <c:v>649.86709897610922</c:v>
                </c:pt>
                <c:pt idx="654">
                  <c:v>650.36100141882923</c:v>
                </c:pt>
                <c:pt idx="655">
                  <c:v>644.9318117754035</c:v>
                </c:pt>
                <c:pt idx="656">
                  <c:v>642.53079185007039</c:v>
                </c:pt>
                <c:pt idx="657">
                  <c:v>651.11372973221262</c:v>
                </c:pt>
                <c:pt idx="658">
                  <c:v>659.4697637721755</c:v>
                </c:pt>
                <c:pt idx="659">
                  <c:v>658.42383689465328</c:v>
                </c:pt>
                <c:pt idx="660">
                  <c:v>661.39112295197401</c:v>
                </c:pt>
                <c:pt idx="661">
                  <c:v>662.362578150785</c:v>
                </c:pt>
                <c:pt idx="662">
                  <c:v>659.2688724794092</c:v>
                </c:pt>
                <c:pt idx="663">
                  <c:v>658.8009842762815</c:v>
                </c:pt>
                <c:pt idx="664">
                  <c:v>657.79097304964534</c:v>
                </c:pt>
                <c:pt idx="665">
                  <c:v>667.25094998562804</c:v>
                </c:pt>
                <c:pt idx="666">
                  <c:v>672.74762422958395</c:v>
                </c:pt>
                <c:pt idx="667">
                  <c:v>665.38604909213188</c:v>
                </c:pt>
                <c:pt idx="668">
                  <c:v>662.85231452581036</c:v>
                </c:pt>
                <c:pt idx="669">
                  <c:v>656.28621192497735</c:v>
                </c:pt>
                <c:pt idx="670">
                  <c:v>649.8288872023528</c:v>
                </c:pt>
                <c:pt idx="671">
                  <c:v>649.89217243199153</c:v>
                </c:pt>
                <c:pt idx="672">
                  <c:v>656.32115222957623</c:v>
                </c:pt>
                <c:pt idx="673">
                  <c:v>656.85575857232675</c:v>
                </c:pt>
                <c:pt idx="674">
                  <c:v>654.82590795541887</c:v>
                </c:pt>
                <c:pt idx="675">
                  <c:v>651.23932096101282</c:v>
                </c:pt>
                <c:pt idx="676">
                  <c:v>654.20307201458536</c:v>
                </c:pt>
                <c:pt idx="677">
                  <c:v>651.15551192011856</c:v>
                </c:pt>
                <c:pt idx="678">
                  <c:v>650.73444539859736</c:v>
                </c:pt>
                <c:pt idx="679">
                  <c:v>650.7435959230329</c:v>
                </c:pt>
                <c:pt idx="680">
                  <c:v>652.66013304190824</c:v>
                </c:pt>
                <c:pt idx="681">
                  <c:v>648.35000947687627</c:v>
                </c:pt>
                <c:pt idx="682">
                  <c:v>651.57596833823095</c:v>
                </c:pt>
                <c:pt idx="683">
                  <c:v>658.85803992740477</c:v>
                </c:pt>
                <c:pt idx="684">
                  <c:v>664.1937754759507</c:v>
                </c:pt>
                <c:pt idx="685">
                  <c:v>662.55268389188154</c:v>
                </c:pt>
                <c:pt idx="686">
                  <c:v>663.46884920446439</c:v>
                </c:pt>
                <c:pt idx="687">
                  <c:v>664.8535749595967</c:v>
                </c:pt>
                <c:pt idx="688">
                  <c:v>661.56264065980929</c:v>
                </c:pt>
                <c:pt idx="689">
                  <c:v>666.06868419801219</c:v>
                </c:pt>
                <c:pt idx="690">
                  <c:v>668.88510805034434</c:v>
                </c:pt>
                <c:pt idx="691">
                  <c:v>669.11122727272709</c:v>
                </c:pt>
                <c:pt idx="692">
                  <c:v>674.5268471868261</c:v>
                </c:pt>
                <c:pt idx="693">
                  <c:v>686.33761540012074</c:v>
                </c:pt>
                <c:pt idx="694">
                  <c:v>688.67456571283867</c:v>
                </c:pt>
                <c:pt idx="695">
                  <c:v>689.69172079569682</c:v>
                </c:pt>
                <c:pt idx="696">
                  <c:v>698.51168367087973</c:v>
                </c:pt>
                <c:pt idx="697">
                  <c:v>700.28429675268933</c:v>
                </c:pt>
                <c:pt idx="698">
                  <c:v>699.47213107310438</c:v>
                </c:pt>
                <c:pt idx="699">
                  <c:v>688.98487416691535</c:v>
                </c:pt>
                <c:pt idx="700">
                  <c:v>688.04778216453633</c:v>
                </c:pt>
                <c:pt idx="701">
                  <c:v>684.2774652111915</c:v>
                </c:pt>
                <c:pt idx="702">
                  <c:v>686.13321645513349</c:v>
                </c:pt>
                <c:pt idx="703">
                  <c:v>690.24960304137437</c:v>
                </c:pt>
                <c:pt idx="704">
                  <c:v>690.93362661370406</c:v>
                </c:pt>
                <c:pt idx="705">
                  <c:v>693.66768040980753</c:v>
                </c:pt>
                <c:pt idx="706">
                  <c:v>689.05657036485491</c:v>
                </c:pt>
                <c:pt idx="707">
                  <c:v>691.46354970585298</c:v>
                </c:pt>
                <c:pt idx="708">
                  <c:v>689.72563224131056</c:v>
                </c:pt>
                <c:pt idx="709">
                  <c:v>692.91778844711189</c:v>
                </c:pt>
                <c:pt idx="710">
                  <c:v>691.77776865297938</c:v>
                </c:pt>
                <c:pt idx="711">
                  <c:v>684.51103994386801</c:v>
                </c:pt>
                <c:pt idx="712">
                  <c:v>684.31973643255196</c:v>
                </c:pt>
                <c:pt idx="713">
                  <c:v>682.67050586990479</c:v>
                </c:pt>
                <c:pt idx="714">
                  <c:v>678.85821002866783</c:v>
                </c:pt>
                <c:pt idx="715">
                  <c:v>682.38486923154619</c:v>
                </c:pt>
                <c:pt idx="716">
                  <c:v>676.9130333904975</c:v>
                </c:pt>
                <c:pt idx="717">
                  <c:v>673.96414246823963</c:v>
                </c:pt>
                <c:pt idx="718">
                  <c:v>672.99480301040523</c:v>
                </c:pt>
                <c:pt idx="719">
                  <c:v>674.05365509871785</c:v>
                </c:pt>
                <c:pt idx="720">
                  <c:v>672.85824199781996</c:v>
                </c:pt>
                <c:pt idx="721">
                  <c:v>659.14591149845933</c:v>
                </c:pt>
                <c:pt idx="722">
                  <c:v>659.57036372360869</c:v>
                </c:pt>
                <c:pt idx="723">
                  <c:v>655.56883118754831</c:v>
                </c:pt>
                <c:pt idx="724">
                  <c:v>638.71323295171749</c:v>
                </c:pt>
                <c:pt idx="725">
                  <c:v>644.35521557008599</c:v>
                </c:pt>
                <c:pt idx="726">
                  <c:v>649.15745150501687</c:v>
                </c:pt>
                <c:pt idx="727">
                  <c:v>651.42610874532625</c:v>
                </c:pt>
                <c:pt idx="728">
                  <c:v>651.41794670436104</c:v>
                </c:pt>
                <c:pt idx="729">
                  <c:v>652.95600135671043</c:v>
                </c:pt>
                <c:pt idx="730">
                  <c:v>641.97017982069747</c:v>
                </c:pt>
                <c:pt idx="731">
                  <c:v>641.20290894526022</c:v>
                </c:pt>
                <c:pt idx="732">
                  <c:v>652.99918700509807</c:v>
                </c:pt>
                <c:pt idx="733">
                  <c:v>656.65437264845411</c:v>
                </c:pt>
                <c:pt idx="734">
                  <c:v>658.76940986654995</c:v>
                </c:pt>
                <c:pt idx="735">
                  <c:v>661.66766825736363</c:v>
                </c:pt>
                <c:pt idx="736">
                  <c:v>664.80457573267597</c:v>
                </c:pt>
                <c:pt idx="737">
                  <c:v>661.02138029405307</c:v>
                </c:pt>
                <c:pt idx="738">
                  <c:v>668.45803337371956</c:v>
                </c:pt>
                <c:pt idx="739">
                  <c:v>678.00106246545067</c:v>
                </c:pt>
                <c:pt idx="740">
                  <c:v>672.0835221161235</c:v>
                </c:pt>
                <c:pt idx="741">
                  <c:v>687.17604486683615</c:v>
                </c:pt>
                <c:pt idx="742">
                  <c:v>689.40301266803124</c:v>
                </c:pt>
                <c:pt idx="743">
                  <c:v>680.91510861793995</c:v>
                </c:pt>
                <c:pt idx="744">
                  <c:v>689.94259027470093</c:v>
                </c:pt>
                <c:pt idx="745">
                  <c:v>689.69615770409575</c:v>
                </c:pt>
                <c:pt idx="746">
                  <c:v>693.62404951717951</c:v>
                </c:pt>
                <c:pt idx="747">
                  <c:v>703.50232246665917</c:v>
                </c:pt>
                <c:pt idx="748">
                  <c:v>700.53010429799428</c:v>
                </c:pt>
                <c:pt idx="749">
                  <c:v>708.53020469353623</c:v>
                </c:pt>
                <c:pt idx="750">
                  <c:v>703.82814158273402</c:v>
                </c:pt>
                <c:pt idx="751">
                  <c:v>707.52196060467236</c:v>
                </c:pt>
                <c:pt idx="752">
                  <c:v>722.97565941101141</c:v>
                </c:pt>
                <c:pt idx="753">
                  <c:v>715.95034883720928</c:v>
                </c:pt>
                <c:pt idx="754">
                  <c:v>712.02999671538839</c:v>
                </c:pt>
                <c:pt idx="755">
                  <c:v>709.78654068499111</c:v>
                </c:pt>
                <c:pt idx="756">
                  <c:v>708.63136749809371</c:v>
                </c:pt>
                <c:pt idx="757">
                  <c:v>705.8389934604902</c:v>
                </c:pt>
                <c:pt idx="758">
                  <c:v>712.17969759712287</c:v>
                </c:pt>
                <c:pt idx="759">
                  <c:v>707.51417086493063</c:v>
                </c:pt>
                <c:pt idx="760">
                  <c:v>694.92796287606234</c:v>
                </c:pt>
                <c:pt idx="761">
                  <c:v>688.34631196847124</c:v>
                </c:pt>
                <c:pt idx="762">
                  <c:v>687.0605690211172</c:v>
                </c:pt>
                <c:pt idx="763">
                  <c:v>679.63612224863061</c:v>
                </c:pt>
                <c:pt idx="764">
                  <c:v>682.1326449013327</c:v>
                </c:pt>
                <c:pt idx="765">
                  <c:v>685.95480057863188</c:v>
                </c:pt>
                <c:pt idx="766">
                  <c:v>676.43085581395337</c:v>
                </c:pt>
                <c:pt idx="767">
                  <c:v>666.77894650374787</c:v>
                </c:pt>
                <c:pt idx="768">
                  <c:v>676.34642165242178</c:v>
                </c:pt>
                <c:pt idx="769">
                  <c:v>664.70522394999227</c:v>
                </c:pt>
                <c:pt idx="770">
                  <c:v>663.45810407193062</c:v>
                </c:pt>
                <c:pt idx="771">
                  <c:v>668.44850232798751</c:v>
                </c:pt>
                <c:pt idx="772">
                  <c:v>663.42163682206444</c:v>
                </c:pt>
                <c:pt idx="773">
                  <c:v>663.8448113062625</c:v>
                </c:pt>
                <c:pt idx="774">
                  <c:v>667.40064569027356</c:v>
                </c:pt>
                <c:pt idx="775">
                  <c:v>665.17152307770584</c:v>
                </c:pt>
                <c:pt idx="776">
                  <c:v>663.63036031938543</c:v>
                </c:pt>
                <c:pt idx="777">
                  <c:v>668.5649627791563</c:v>
                </c:pt>
                <c:pt idx="778">
                  <c:v>672.23125864875863</c:v>
                </c:pt>
                <c:pt idx="779">
                  <c:v>674.84079318089016</c:v>
                </c:pt>
                <c:pt idx="780">
                  <c:v>667.92033407572387</c:v>
                </c:pt>
                <c:pt idx="781">
                  <c:v>668.10415453583846</c:v>
                </c:pt>
                <c:pt idx="782">
                  <c:v>665.88891505888239</c:v>
                </c:pt>
                <c:pt idx="783">
                  <c:v>674.44573933079539</c:v>
                </c:pt>
                <c:pt idx="784">
                  <c:v>676.51668329302709</c:v>
                </c:pt>
                <c:pt idx="785">
                  <c:v>679.1037420718817</c:v>
                </c:pt>
                <c:pt idx="786">
                  <c:v>687.71610352155449</c:v>
                </c:pt>
                <c:pt idx="787">
                  <c:v>692.48537673663941</c:v>
                </c:pt>
                <c:pt idx="788">
                  <c:v>699.16203235488626</c:v>
                </c:pt>
                <c:pt idx="789">
                  <c:v>701.43202734990575</c:v>
                </c:pt>
                <c:pt idx="790">
                  <c:v>708.77038355464754</c:v>
                </c:pt>
                <c:pt idx="791">
                  <c:v>713.25711249616836</c:v>
                </c:pt>
                <c:pt idx="792">
                  <c:v>714.50057816504341</c:v>
                </c:pt>
                <c:pt idx="793">
                  <c:v>714.20073732246306</c:v>
                </c:pt>
                <c:pt idx="794">
                  <c:v>716.16580151893584</c:v>
                </c:pt>
                <c:pt idx="795">
                  <c:v>723.43943499641432</c:v>
                </c:pt>
                <c:pt idx="796">
                  <c:v>717.25010894026195</c:v>
                </c:pt>
                <c:pt idx="797">
                  <c:v>720.83277913485995</c:v>
                </c:pt>
                <c:pt idx="798">
                  <c:v>720.77979105385919</c:v>
                </c:pt>
                <c:pt idx="799">
                  <c:v>722.87375693701938</c:v>
                </c:pt>
                <c:pt idx="800">
                  <c:v>723.43670544604743</c:v>
                </c:pt>
                <c:pt idx="801">
                  <c:v>722.7137235228538</c:v>
                </c:pt>
                <c:pt idx="802">
                  <c:v>714.68671948091128</c:v>
                </c:pt>
                <c:pt idx="803">
                  <c:v>711.87329029675209</c:v>
                </c:pt>
                <c:pt idx="804">
                  <c:v>716.30436086086081</c:v>
                </c:pt>
                <c:pt idx="805">
                  <c:v>706.11680993788809</c:v>
                </c:pt>
                <c:pt idx="806">
                  <c:v>705.52308775038125</c:v>
                </c:pt>
                <c:pt idx="807">
                  <c:v>700.55148260507872</c:v>
                </c:pt>
                <c:pt idx="808">
                  <c:v>701.90914853034667</c:v>
                </c:pt>
                <c:pt idx="809">
                  <c:v>707.9773217107861</c:v>
                </c:pt>
                <c:pt idx="810">
                  <c:v>710.32096347826064</c:v>
                </c:pt>
                <c:pt idx="811">
                  <c:v>698.61693682068574</c:v>
                </c:pt>
                <c:pt idx="812">
                  <c:v>702.27354784165493</c:v>
                </c:pt>
                <c:pt idx="813">
                  <c:v>703.11949676777715</c:v>
                </c:pt>
                <c:pt idx="814">
                  <c:v>695.83413671564722</c:v>
                </c:pt>
                <c:pt idx="815">
                  <c:v>690.48065059526743</c:v>
                </c:pt>
                <c:pt idx="816">
                  <c:v>687.56434955948203</c:v>
                </c:pt>
                <c:pt idx="817">
                  <c:v>688.73153424792713</c:v>
                </c:pt>
                <c:pt idx="818">
                  <c:v>677.92899099628096</c:v>
                </c:pt>
                <c:pt idx="819">
                  <c:v>672.704395377428</c:v>
                </c:pt>
                <c:pt idx="820">
                  <c:v>669.34482579507028</c:v>
                </c:pt>
                <c:pt idx="821">
                  <c:v>667.00274357470926</c:v>
                </c:pt>
                <c:pt idx="822">
                  <c:v>667.31108469757862</c:v>
                </c:pt>
                <c:pt idx="823">
                  <c:v>669.91635181550532</c:v>
                </c:pt>
                <c:pt idx="824">
                  <c:v>666.46716297198532</c:v>
                </c:pt>
                <c:pt idx="825">
                  <c:v>659.52074666275485</c:v>
                </c:pt>
                <c:pt idx="826">
                  <c:v>659.47971180282798</c:v>
                </c:pt>
                <c:pt idx="827">
                  <c:v>662.67803855990564</c:v>
                </c:pt>
                <c:pt idx="828">
                  <c:v>665.59576344936715</c:v>
                </c:pt>
                <c:pt idx="829">
                  <c:v>660.82300443786983</c:v>
                </c:pt>
                <c:pt idx="830">
                  <c:v>662.69331675856631</c:v>
                </c:pt>
                <c:pt idx="831">
                  <c:v>669.49538434903036</c:v>
                </c:pt>
                <c:pt idx="832">
                  <c:v>676.52872147483799</c:v>
                </c:pt>
                <c:pt idx="833">
                  <c:v>682.07446522589385</c:v>
                </c:pt>
                <c:pt idx="834">
                  <c:v>682.49028989914336</c:v>
                </c:pt>
                <c:pt idx="835">
                  <c:v>688.65460277042166</c:v>
                </c:pt>
                <c:pt idx="836">
                  <c:v>688.85140163515598</c:v>
                </c:pt>
                <c:pt idx="837">
                  <c:v>688.77903915677996</c:v>
                </c:pt>
                <c:pt idx="838">
                  <c:v>691.95775312277863</c:v>
                </c:pt>
                <c:pt idx="839">
                  <c:v>699.17051875986351</c:v>
                </c:pt>
                <c:pt idx="840">
                  <c:v>694.69164385637089</c:v>
                </c:pt>
                <c:pt idx="841">
                  <c:v>693.84715961011273</c:v>
                </c:pt>
                <c:pt idx="842">
                  <c:v>694.8394939991864</c:v>
                </c:pt>
                <c:pt idx="843">
                  <c:v>700.92479997958969</c:v>
                </c:pt>
                <c:pt idx="844">
                  <c:v>696.06903260315846</c:v>
                </c:pt>
                <c:pt idx="845">
                  <c:v>691.12091893816114</c:v>
                </c:pt>
                <c:pt idx="846">
                  <c:v>694.39932791878175</c:v>
                </c:pt>
                <c:pt idx="847">
                  <c:v>691.83144539506782</c:v>
                </c:pt>
                <c:pt idx="848">
                  <c:v>687.19711044025155</c:v>
                </c:pt>
                <c:pt idx="849">
                  <c:v>686.12366730343842</c:v>
                </c:pt>
                <c:pt idx="850">
                  <c:v>676.43576128614802</c:v>
                </c:pt>
                <c:pt idx="851">
                  <c:v>667.66892067426852</c:v>
                </c:pt>
                <c:pt idx="852">
                  <c:v>670.3436924921325</c:v>
                </c:pt>
                <c:pt idx="853">
                  <c:v>666.1246743010114</c:v>
                </c:pt>
                <c:pt idx="854">
                  <c:v>659.76921919096901</c:v>
                </c:pt>
                <c:pt idx="855">
                  <c:v>648.29842559700023</c:v>
                </c:pt>
                <c:pt idx="856">
                  <c:v>640.0374764613573</c:v>
                </c:pt>
                <c:pt idx="857">
                  <c:v>637.75668671432084</c:v>
                </c:pt>
                <c:pt idx="858">
                  <c:v>629.09178654637378</c:v>
                </c:pt>
              </c:numCache>
            </c:numRef>
          </c:val>
          <c:smooth val="0"/>
        </c:ser>
        <c:ser>
          <c:idx val="1"/>
          <c:order val="1"/>
          <c:tx>
            <c:strRef>
              <c:f>Sheet1!$C$1</c:f>
              <c:strCache>
                <c:ptCount val="1"/>
                <c:pt idx="0">
                  <c:v>EMPC</c:v>
                </c:pt>
              </c:strCache>
            </c:strRef>
          </c:tx>
          <c:spPr>
            <a:ln w="28575" cap="rnd">
              <a:solidFill>
                <a:schemeClr val="accent2"/>
              </a:solidFill>
              <a:round/>
            </a:ln>
            <a:effectLst/>
          </c:spPr>
          <c:marker>
            <c:symbol val="none"/>
          </c:marker>
          <c:cat>
            <c:numRef>
              <c:f>Sheet1!$A$2:$A$891</c:f>
              <c:numCache>
                <c:formatCode>m/d/yyyy</c:formatCode>
                <c:ptCount val="859"/>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numCache>
            </c:numRef>
          </c:cat>
          <c:val>
            <c:numRef>
              <c:f>Sheet1!$C$2:$C$891</c:f>
              <c:numCache>
                <c:formatCode>0.00</c:formatCode>
                <c:ptCount val="859"/>
                <c:pt idx="0">
                  <c:v>613.42291312304883</c:v>
                </c:pt>
                <c:pt idx="1">
                  <c:v>620.56962999026302</c:v>
                </c:pt>
                <c:pt idx="2">
                  <c:v>631.98271698521864</c:v>
                </c:pt>
                <c:pt idx="3">
                  <c:v>636.16599097384596</c:v>
                </c:pt>
                <c:pt idx="4">
                  <c:v>636.44062530773022</c:v>
                </c:pt>
                <c:pt idx="5">
                  <c:v>624.1376063336063</c:v>
                </c:pt>
                <c:pt idx="6">
                  <c:v>624.74712246802449</c:v>
                </c:pt>
                <c:pt idx="7">
                  <c:v>613.50885587655955</c:v>
                </c:pt>
                <c:pt idx="8">
                  <c:v>613.0146345596678</c:v>
                </c:pt>
                <c:pt idx="9">
                  <c:v>618.61349929263258</c:v>
                </c:pt>
                <c:pt idx="10">
                  <c:v>606.2802584631919</c:v>
                </c:pt>
                <c:pt idx="11">
                  <c:v>608.38885408791452</c:v>
                </c:pt>
                <c:pt idx="12">
                  <c:v>600.02622413140978</c:v>
                </c:pt>
                <c:pt idx="13">
                  <c:v>593.84154073994284</c:v>
                </c:pt>
                <c:pt idx="14">
                  <c:v>597.63540291470201</c:v>
                </c:pt>
                <c:pt idx="15">
                  <c:v>599.04369295050344</c:v>
                </c:pt>
                <c:pt idx="16">
                  <c:v>601.43870579423242</c:v>
                </c:pt>
                <c:pt idx="17">
                  <c:v>603.4657709203899</c:v>
                </c:pt>
                <c:pt idx="18">
                  <c:v>608.13206377183133</c:v>
                </c:pt>
                <c:pt idx="19">
                  <c:v>610.40924012319454</c:v>
                </c:pt>
                <c:pt idx="20">
                  <c:v>602.07048921674084</c:v>
                </c:pt>
                <c:pt idx="21">
                  <c:v>597.30974355195269</c:v>
                </c:pt>
                <c:pt idx="22">
                  <c:v>593.84761273338847</c:v>
                </c:pt>
                <c:pt idx="23">
                  <c:v>592.68453492897436</c:v>
                </c:pt>
                <c:pt idx="24">
                  <c:v>594.01783812566543</c:v>
                </c:pt>
                <c:pt idx="25">
                  <c:v>600.34742993382622</c:v>
                </c:pt>
                <c:pt idx="26">
                  <c:v>591.05722698382112</c:v>
                </c:pt>
                <c:pt idx="27">
                  <c:v>588.60089031339021</c:v>
                </c:pt>
                <c:pt idx="28">
                  <c:v>582.43976236618653</c:v>
                </c:pt>
                <c:pt idx="29">
                  <c:v>575.00569969449634</c:v>
                </c:pt>
                <c:pt idx="30">
                  <c:v>565.65472292647576</c:v>
                </c:pt>
                <c:pt idx="31">
                  <c:v>573.4789216973868</c:v>
                </c:pt>
                <c:pt idx="32">
                  <c:v>570.21315715959258</c:v>
                </c:pt>
                <c:pt idx="33">
                  <c:v>582.68902408054043</c:v>
                </c:pt>
                <c:pt idx="34">
                  <c:v>578.21313247034402</c:v>
                </c:pt>
                <c:pt idx="35">
                  <c:v>585.69810663517865</c:v>
                </c:pt>
                <c:pt idx="36">
                  <c:v>590.09175005722136</c:v>
                </c:pt>
                <c:pt idx="37">
                  <c:v>592.35836568020181</c:v>
                </c:pt>
                <c:pt idx="38">
                  <c:v>605.0822465172065</c:v>
                </c:pt>
                <c:pt idx="39">
                  <c:v>603.68721286511948</c:v>
                </c:pt>
                <c:pt idx="40">
                  <c:v>609.82705988857947</c:v>
                </c:pt>
                <c:pt idx="41">
                  <c:v>615.31334194500846</c:v>
                </c:pt>
                <c:pt idx="42">
                  <c:v>615.32232981872005</c:v>
                </c:pt>
                <c:pt idx="43">
                  <c:v>611.39916178437988</c:v>
                </c:pt>
                <c:pt idx="44">
                  <c:v>612.94521356899577</c:v>
                </c:pt>
                <c:pt idx="45">
                  <c:v>611.30251458496036</c:v>
                </c:pt>
                <c:pt idx="46">
                  <c:v>613.92354792626736</c:v>
                </c:pt>
                <c:pt idx="47">
                  <c:v>607.14663161778276</c:v>
                </c:pt>
                <c:pt idx="48">
                  <c:v>618.8424693010802</c:v>
                </c:pt>
                <c:pt idx="49">
                  <c:v>621.12962321510815</c:v>
                </c:pt>
                <c:pt idx="50">
                  <c:v>622.84677169349993</c:v>
                </c:pt>
                <c:pt idx="51">
                  <c:v>620.6922499311105</c:v>
                </c:pt>
                <c:pt idx="52">
                  <c:v>625.03417945205479</c:v>
                </c:pt>
                <c:pt idx="53">
                  <c:v>618.25815231130366</c:v>
                </c:pt>
                <c:pt idx="54">
                  <c:v>622.09173104758452</c:v>
                </c:pt>
                <c:pt idx="55">
                  <c:v>622.99036695581083</c:v>
                </c:pt>
                <c:pt idx="56">
                  <c:v>619.01152791513073</c:v>
                </c:pt>
                <c:pt idx="57">
                  <c:v>620.9695493135838</c:v>
                </c:pt>
                <c:pt idx="58">
                  <c:v>622.79866286438528</c:v>
                </c:pt>
                <c:pt idx="59">
                  <c:v>618.31033557653222</c:v>
                </c:pt>
                <c:pt idx="60">
                  <c:v>620.32332444765734</c:v>
                </c:pt>
                <c:pt idx="61">
                  <c:v>616.52633907403265</c:v>
                </c:pt>
                <c:pt idx="62">
                  <c:v>619.35984455035418</c:v>
                </c:pt>
                <c:pt idx="63">
                  <c:v>622.56747843779044</c:v>
                </c:pt>
                <c:pt idx="64">
                  <c:v>616.95159831386695</c:v>
                </c:pt>
                <c:pt idx="65">
                  <c:v>614.44757748205234</c:v>
                </c:pt>
                <c:pt idx="66">
                  <c:v>612.60102243519952</c:v>
                </c:pt>
                <c:pt idx="67">
                  <c:v>610.23260943199591</c:v>
                </c:pt>
                <c:pt idx="68">
                  <c:v>608.88937333333342</c:v>
                </c:pt>
                <c:pt idx="69">
                  <c:v>603.72030276928376</c:v>
                </c:pt>
                <c:pt idx="70">
                  <c:v>603.92500864453677</c:v>
                </c:pt>
                <c:pt idx="71">
                  <c:v>604.79752162761383</c:v>
                </c:pt>
                <c:pt idx="72">
                  <c:v>610.21565765292735</c:v>
                </c:pt>
                <c:pt idx="73">
                  <c:v>609.60843701129454</c:v>
                </c:pt>
                <c:pt idx="74">
                  <c:v>599.32922837504873</c:v>
                </c:pt>
                <c:pt idx="75">
                  <c:v>601.4106169012872</c:v>
                </c:pt>
                <c:pt idx="76">
                  <c:v>589.28467463479421</c:v>
                </c:pt>
                <c:pt idx="77">
                  <c:v>590.00137096429341</c:v>
                </c:pt>
                <c:pt idx="78">
                  <c:v>591.09647892131761</c:v>
                </c:pt>
                <c:pt idx="79">
                  <c:v>591.03876503711297</c:v>
                </c:pt>
                <c:pt idx="80">
                  <c:v>586.62748787293413</c:v>
                </c:pt>
                <c:pt idx="81">
                  <c:v>586.91299641793614</c:v>
                </c:pt>
                <c:pt idx="82">
                  <c:v>584.07699561592017</c:v>
                </c:pt>
                <c:pt idx="83">
                  <c:v>582.91570649372954</c:v>
                </c:pt>
                <c:pt idx="84">
                  <c:v>595.28879685452159</c:v>
                </c:pt>
                <c:pt idx="85">
                  <c:v>592.61866686977714</c:v>
                </c:pt>
                <c:pt idx="86">
                  <c:v>594.40358051681153</c:v>
                </c:pt>
                <c:pt idx="87">
                  <c:v>591.23288071232162</c:v>
                </c:pt>
                <c:pt idx="88">
                  <c:v>587.6519631848571</c:v>
                </c:pt>
                <c:pt idx="89">
                  <c:v>581.44334972182673</c:v>
                </c:pt>
                <c:pt idx="90">
                  <c:v>579.51634306693973</c:v>
                </c:pt>
                <c:pt idx="91">
                  <c:v>571.12628040179527</c:v>
                </c:pt>
                <c:pt idx="92">
                  <c:v>570.93494246481578</c:v>
                </c:pt>
                <c:pt idx="93">
                  <c:v>571.542371971129</c:v>
                </c:pt>
                <c:pt idx="94">
                  <c:v>572.33925874908527</c:v>
                </c:pt>
                <c:pt idx="95">
                  <c:v>575.50346187025525</c:v>
                </c:pt>
                <c:pt idx="96">
                  <c:v>571.44916572717023</c:v>
                </c:pt>
                <c:pt idx="97">
                  <c:v>574.35445116942628</c:v>
                </c:pt>
                <c:pt idx="98">
                  <c:v>575.15580473347359</c:v>
                </c:pt>
                <c:pt idx="99">
                  <c:v>581.21991554488545</c:v>
                </c:pt>
                <c:pt idx="100">
                  <c:v>575.80466831937076</c:v>
                </c:pt>
                <c:pt idx="101">
                  <c:v>575.94525824994662</c:v>
                </c:pt>
                <c:pt idx="102">
                  <c:v>576.96765969233388</c:v>
                </c:pt>
                <c:pt idx="103">
                  <c:v>574.84848205171829</c:v>
                </c:pt>
                <c:pt idx="104">
                  <c:v>583.74013962652032</c:v>
                </c:pt>
                <c:pt idx="105">
                  <c:v>577.4710733933216</c:v>
                </c:pt>
                <c:pt idx="106">
                  <c:v>576.65493319103507</c:v>
                </c:pt>
                <c:pt idx="107">
                  <c:v>578.23216652397241</c:v>
                </c:pt>
                <c:pt idx="108">
                  <c:v>581.73213472566965</c:v>
                </c:pt>
                <c:pt idx="109">
                  <c:v>587.27553139579675</c:v>
                </c:pt>
                <c:pt idx="110">
                  <c:v>589.18813284069427</c:v>
                </c:pt>
                <c:pt idx="111">
                  <c:v>597.35772487686859</c:v>
                </c:pt>
                <c:pt idx="112">
                  <c:v>588.15697224235703</c:v>
                </c:pt>
                <c:pt idx="113">
                  <c:v>590.91772161109441</c:v>
                </c:pt>
                <c:pt idx="114">
                  <c:v>594.91924449376813</c:v>
                </c:pt>
                <c:pt idx="115">
                  <c:v>595.75265827628721</c:v>
                </c:pt>
                <c:pt idx="116">
                  <c:v>595.7577629900502</c:v>
                </c:pt>
                <c:pt idx="117">
                  <c:v>598.25518191091476</c:v>
                </c:pt>
                <c:pt idx="118">
                  <c:v>598.18764796838764</c:v>
                </c:pt>
                <c:pt idx="119">
                  <c:v>600.67161574843419</c:v>
                </c:pt>
                <c:pt idx="120">
                  <c:v>596.67490319560875</c:v>
                </c:pt>
                <c:pt idx="121">
                  <c:v>596.03280917524887</c:v>
                </c:pt>
                <c:pt idx="122">
                  <c:v>595.46124215916382</c:v>
                </c:pt>
                <c:pt idx="123">
                  <c:v>596.00643188492154</c:v>
                </c:pt>
                <c:pt idx="124">
                  <c:v>592.28425809181317</c:v>
                </c:pt>
                <c:pt idx="125">
                  <c:v>588.44597991440332</c:v>
                </c:pt>
                <c:pt idx="126">
                  <c:v>590.82095949280927</c:v>
                </c:pt>
                <c:pt idx="127">
                  <c:v>581.96784981343285</c:v>
                </c:pt>
                <c:pt idx="128">
                  <c:v>588.62625532458696</c:v>
                </c:pt>
                <c:pt idx="129">
                  <c:v>589.58973044329946</c:v>
                </c:pt>
                <c:pt idx="130">
                  <c:v>586.36475851014472</c:v>
                </c:pt>
                <c:pt idx="131">
                  <c:v>586.44680867998829</c:v>
                </c:pt>
                <c:pt idx="132">
                  <c:v>584.34189637869031</c:v>
                </c:pt>
                <c:pt idx="133">
                  <c:v>579.72071057700362</c:v>
                </c:pt>
                <c:pt idx="134">
                  <c:v>584.11112358609125</c:v>
                </c:pt>
                <c:pt idx="135">
                  <c:v>587.20381760427983</c:v>
                </c:pt>
                <c:pt idx="136">
                  <c:v>580.72823240929301</c:v>
                </c:pt>
                <c:pt idx="137">
                  <c:v>581.9062769332179</c:v>
                </c:pt>
                <c:pt idx="138">
                  <c:v>587.01008847008472</c:v>
                </c:pt>
                <c:pt idx="139">
                  <c:v>575.69585092161219</c:v>
                </c:pt>
                <c:pt idx="140">
                  <c:v>579.38576653347468</c:v>
                </c:pt>
                <c:pt idx="141">
                  <c:v>578.58292581408637</c:v>
                </c:pt>
                <c:pt idx="142">
                  <c:v>578.7857865260404</c:v>
                </c:pt>
                <c:pt idx="143">
                  <c:v>582.71024940714699</c:v>
                </c:pt>
                <c:pt idx="144">
                  <c:v>582.56990176332783</c:v>
                </c:pt>
                <c:pt idx="145">
                  <c:v>582.64084792550784</c:v>
                </c:pt>
                <c:pt idx="146">
                  <c:v>580.13161067798694</c:v>
                </c:pt>
                <c:pt idx="147">
                  <c:v>580.33806070274477</c:v>
                </c:pt>
                <c:pt idx="148">
                  <c:v>584.8379806984542</c:v>
                </c:pt>
                <c:pt idx="149">
                  <c:v>583.77001180157083</c:v>
                </c:pt>
                <c:pt idx="150">
                  <c:v>586.6186668605377</c:v>
                </c:pt>
                <c:pt idx="151">
                  <c:v>580.25633750829479</c:v>
                </c:pt>
                <c:pt idx="152">
                  <c:v>589.4191700295379</c:v>
                </c:pt>
                <c:pt idx="153">
                  <c:v>586.50814359611013</c:v>
                </c:pt>
                <c:pt idx="154">
                  <c:v>579.15914737274215</c:v>
                </c:pt>
                <c:pt idx="155">
                  <c:v>578.4255234182416</c:v>
                </c:pt>
                <c:pt idx="156">
                  <c:v>574.43972625194647</c:v>
                </c:pt>
                <c:pt idx="157">
                  <c:v>571.32406767102987</c:v>
                </c:pt>
                <c:pt idx="158">
                  <c:v>572.34204962779143</c:v>
                </c:pt>
                <c:pt idx="159">
                  <c:v>572.40275100819008</c:v>
                </c:pt>
                <c:pt idx="160">
                  <c:v>573.59943910056211</c:v>
                </c:pt>
                <c:pt idx="161">
                  <c:v>581.14956886827918</c:v>
                </c:pt>
                <c:pt idx="162">
                  <c:v>575.96469538692952</c:v>
                </c:pt>
                <c:pt idx="163">
                  <c:v>570.92171456058895</c:v>
                </c:pt>
                <c:pt idx="164">
                  <c:v>574.47337405152996</c:v>
                </c:pt>
                <c:pt idx="165">
                  <c:v>571.32926607818399</c:v>
                </c:pt>
                <c:pt idx="166">
                  <c:v>573.37816747521617</c:v>
                </c:pt>
                <c:pt idx="167">
                  <c:v>576.90595492238992</c:v>
                </c:pt>
                <c:pt idx="168">
                  <c:v>575.34394692144383</c:v>
                </c:pt>
                <c:pt idx="169">
                  <c:v>571.14878677867364</c:v>
                </c:pt>
                <c:pt idx="170">
                  <c:v>563.24945018915503</c:v>
                </c:pt>
                <c:pt idx="171">
                  <c:v>549.72280462360209</c:v>
                </c:pt>
                <c:pt idx="172">
                  <c:v>549.66675833264412</c:v>
                </c:pt>
                <c:pt idx="173">
                  <c:v>550.7620385252693</c:v>
                </c:pt>
                <c:pt idx="174">
                  <c:v>555.42514696058788</c:v>
                </c:pt>
                <c:pt idx="175">
                  <c:v>555.70865965615087</c:v>
                </c:pt>
                <c:pt idx="176">
                  <c:v>552.83176617640936</c:v>
                </c:pt>
                <c:pt idx="177">
                  <c:v>549.43865248819623</c:v>
                </c:pt>
                <c:pt idx="178">
                  <c:v>545.47427234631186</c:v>
                </c:pt>
                <c:pt idx="179">
                  <c:v>546.95144576367011</c:v>
                </c:pt>
                <c:pt idx="180">
                  <c:v>536.31485313459007</c:v>
                </c:pt>
                <c:pt idx="181">
                  <c:v>533.17678040419332</c:v>
                </c:pt>
                <c:pt idx="182">
                  <c:v>535.95325631595767</c:v>
                </c:pt>
                <c:pt idx="183">
                  <c:v>535.51267825044931</c:v>
                </c:pt>
                <c:pt idx="184">
                  <c:v>531.90424185638528</c:v>
                </c:pt>
                <c:pt idx="185">
                  <c:v>538.53451437673573</c:v>
                </c:pt>
                <c:pt idx="186">
                  <c:v>551.5349278520041</c:v>
                </c:pt>
                <c:pt idx="187">
                  <c:v>552.62798981352159</c:v>
                </c:pt>
                <c:pt idx="188">
                  <c:v>549.82966019019511</c:v>
                </c:pt>
                <c:pt idx="189">
                  <c:v>549.82980193157641</c:v>
                </c:pt>
                <c:pt idx="190">
                  <c:v>544.58564293520067</c:v>
                </c:pt>
                <c:pt idx="191">
                  <c:v>543.39070434466907</c:v>
                </c:pt>
                <c:pt idx="192">
                  <c:v>541.97534382095364</c:v>
                </c:pt>
                <c:pt idx="193">
                  <c:v>535.89372420451343</c:v>
                </c:pt>
                <c:pt idx="194">
                  <c:v>526.86589474106472</c:v>
                </c:pt>
                <c:pt idx="195">
                  <c:v>528.19359007412197</c:v>
                </c:pt>
                <c:pt idx="196">
                  <c:v>527.0671267605635</c:v>
                </c:pt>
                <c:pt idx="197">
                  <c:v>528.90445135998061</c:v>
                </c:pt>
                <c:pt idx="198">
                  <c:v>534.68147801797431</c:v>
                </c:pt>
                <c:pt idx="199">
                  <c:v>544.40625767373331</c:v>
                </c:pt>
                <c:pt idx="200">
                  <c:v>546.38318110818818</c:v>
                </c:pt>
                <c:pt idx="201">
                  <c:v>540.40879245591123</c:v>
                </c:pt>
                <c:pt idx="202">
                  <c:v>539.36763905905423</c:v>
                </c:pt>
                <c:pt idx="203">
                  <c:v>536.96678834205363</c:v>
                </c:pt>
                <c:pt idx="204">
                  <c:v>537.06596064342295</c:v>
                </c:pt>
                <c:pt idx="205">
                  <c:v>539.29423218072088</c:v>
                </c:pt>
                <c:pt idx="206">
                  <c:v>532.75138451523651</c:v>
                </c:pt>
                <c:pt idx="207">
                  <c:v>536.89528547318162</c:v>
                </c:pt>
                <c:pt idx="208">
                  <c:v>543.74265973440231</c:v>
                </c:pt>
                <c:pt idx="209">
                  <c:v>550.24143616131187</c:v>
                </c:pt>
                <c:pt idx="210">
                  <c:v>547.0868798699945</c:v>
                </c:pt>
                <c:pt idx="211">
                  <c:v>547.96600066310248</c:v>
                </c:pt>
                <c:pt idx="212">
                  <c:v>548.48532655423287</c:v>
                </c:pt>
                <c:pt idx="213">
                  <c:v>539.62919647927322</c:v>
                </c:pt>
                <c:pt idx="214">
                  <c:v>529.24344343617668</c:v>
                </c:pt>
                <c:pt idx="215">
                  <c:v>527.63774246951471</c:v>
                </c:pt>
                <c:pt idx="216">
                  <c:v>525.87024896769492</c:v>
                </c:pt>
                <c:pt idx="217">
                  <c:v>527.22015326449298</c:v>
                </c:pt>
                <c:pt idx="218">
                  <c:v>532.59734988286539</c:v>
                </c:pt>
                <c:pt idx="219">
                  <c:v>539.30258299995864</c:v>
                </c:pt>
                <c:pt idx="220">
                  <c:v>539.53612661787213</c:v>
                </c:pt>
                <c:pt idx="221">
                  <c:v>540.2987049166735</c:v>
                </c:pt>
                <c:pt idx="222">
                  <c:v>542.94948240165627</c:v>
                </c:pt>
                <c:pt idx="223">
                  <c:v>544.86823568164027</c:v>
                </c:pt>
                <c:pt idx="224">
                  <c:v>546.57130923000989</c:v>
                </c:pt>
                <c:pt idx="225">
                  <c:v>548.3320361132869</c:v>
                </c:pt>
                <c:pt idx="226">
                  <c:v>545.12836446675442</c:v>
                </c:pt>
                <c:pt idx="227">
                  <c:v>543.34084799538505</c:v>
                </c:pt>
                <c:pt idx="228">
                  <c:v>546.70350527841038</c:v>
                </c:pt>
                <c:pt idx="229">
                  <c:v>557.40191216527683</c:v>
                </c:pt>
                <c:pt idx="230">
                  <c:v>558.0793991921912</c:v>
                </c:pt>
                <c:pt idx="231">
                  <c:v>559.72762451786025</c:v>
                </c:pt>
                <c:pt idx="232">
                  <c:v>560.34575840566288</c:v>
                </c:pt>
                <c:pt idx="233">
                  <c:v>561.41226003453653</c:v>
                </c:pt>
                <c:pt idx="234">
                  <c:v>568.94753476933511</c:v>
                </c:pt>
                <c:pt idx="235">
                  <c:v>566.39976300940441</c:v>
                </c:pt>
                <c:pt idx="236">
                  <c:v>565.90180313516214</c:v>
                </c:pt>
                <c:pt idx="237">
                  <c:v>570.77793556236099</c:v>
                </c:pt>
                <c:pt idx="238">
                  <c:v>573.47046392624543</c:v>
                </c:pt>
                <c:pt idx="239">
                  <c:v>572.15795141974525</c:v>
                </c:pt>
                <c:pt idx="240">
                  <c:v>571.9762784777904</c:v>
                </c:pt>
                <c:pt idx="241">
                  <c:v>576.96480156889197</c:v>
                </c:pt>
                <c:pt idx="242">
                  <c:v>576.89351661758519</c:v>
                </c:pt>
                <c:pt idx="243">
                  <c:v>577.63462672733397</c:v>
                </c:pt>
                <c:pt idx="244">
                  <c:v>577.85018151330962</c:v>
                </c:pt>
                <c:pt idx="245">
                  <c:v>569.32381461232592</c:v>
                </c:pt>
                <c:pt idx="246">
                  <c:v>572.09167694153666</c:v>
                </c:pt>
                <c:pt idx="247">
                  <c:v>565.31971887384407</c:v>
                </c:pt>
                <c:pt idx="248">
                  <c:v>574.19661594540742</c:v>
                </c:pt>
                <c:pt idx="249">
                  <c:v>585.64978846400891</c:v>
                </c:pt>
                <c:pt idx="250">
                  <c:v>587.23976817523237</c:v>
                </c:pt>
                <c:pt idx="251">
                  <c:v>581.31296607294325</c:v>
                </c:pt>
                <c:pt idx="252">
                  <c:v>580.85098524471664</c:v>
                </c:pt>
                <c:pt idx="253">
                  <c:v>578.53187666427164</c:v>
                </c:pt>
                <c:pt idx="254">
                  <c:v>576.47844371001224</c:v>
                </c:pt>
                <c:pt idx="255">
                  <c:v>574.18087455681234</c:v>
                </c:pt>
                <c:pt idx="256">
                  <c:v>571.36826037545245</c:v>
                </c:pt>
                <c:pt idx="257">
                  <c:v>561.75592954336753</c:v>
                </c:pt>
                <c:pt idx="258">
                  <c:v>560.31034005667607</c:v>
                </c:pt>
                <c:pt idx="259">
                  <c:v>563.47280630252101</c:v>
                </c:pt>
                <c:pt idx="260">
                  <c:v>565.78181153328842</c:v>
                </c:pt>
                <c:pt idx="261">
                  <c:v>567.13800693680741</c:v>
                </c:pt>
                <c:pt idx="262">
                  <c:v>565.62449500084733</c:v>
                </c:pt>
                <c:pt idx="263">
                  <c:v>571.65858972155377</c:v>
                </c:pt>
                <c:pt idx="264">
                  <c:v>575.65565976853259</c:v>
                </c:pt>
                <c:pt idx="265">
                  <c:v>567.86654307244407</c:v>
                </c:pt>
                <c:pt idx="266">
                  <c:v>572.31690392526582</c:v>
                </c:pt>
                <c:pt idx="267">
                  <c:v>574.53985902741874</c:v>
                </c:pt>
                <c:pt idx="268">
                  <c:v>577.63253176551677</c:v>
                </c:pt>
                <c:pt idx="269">
                  <c:v>576.94793197102956</c:v>
                </c:pt>
                <c:pt idx="270">
                  <c:v>579.88323313466367</c:v>
                </c:pt>
                <c:pt idx="271">
                  <c:v>578.50932388175477</c:v>
                </c:pt>
                <c:pt idx="272">
                  <c:v>586.16533174016956</c:v>
                </c:pt>
                <c:pt idx="273">
                  <c:v>597.61652082142393</c:v>
                </c:pt>
                <c:pt idx="274">
                  <c:v>592.77669966561075</c:v>
                </c:pt>
                <c:pt idx="275">
                  <c:v>598.64775640457401</c:v>
                </c:pt>
                <c:pt idx="276">
                  <c:v>592.60773910031605</c:v>
                </c:pt>
                <c:pt idx="277">
                  <c:v>584.99152138228942</c:v>
                </c:pt>
                <c:pt idx="278">
                  <c:v>581.85178905090356</c:v>
                </c:pt>
                <c:pt idx="279">
                  <c:v>580.18389247216817</c:v>
                </c:pt>
                <c:pt idx="280">
                  <c:v>578.30031945059807</c:v>
                </c:pt>
                <c:pt idx="281">
                  <c:v>582.86111121040165</c:v>
                </c:pt>
                <c:pt idx="282">
                  <c:v>589.8803305301974</c:v>
                </c:pt>
                <c:pt idx="283">
                  <c:v>597.22286565670356</c:v>
                </c:pt>
                <c:pt idx="284">
                  <c:v>600.72546619249522</c:v>
                </c:pt>
                <c:pt idx="285">
                  <c:v>603.82507797046776</c:v>
                </c:pt>
                <c:pt idx="286">
                  <c:v>604.14592771861885</c:v>
                </c:pt>
                <c:pt idx="287">
                  <c:v>606.44709207054575</c:v>
                </c:pt>
                <c:pt idx="288">
                  <c:v>604.95007069260271</c:v>
                </c:pt>
                <c:pt idx="289">
                  <c:v>602.54916497975717</c:v>
                </c:pt>
                <c:pt idx="290">
                  <c:v>607.61277209002037</c:v>
                </c:pt>
                <c:pt idx="291">
                  <c:v>596.5165795559667</c:v>
                </c:pt>
                <c:pt idx="292">
                  <c:v>590.65543205300469</c:v>
                </c:pt>
                <c:pt idx="293">
                  <c:v>593.16116211937799</c:v>
                </c:pt>
                <c:pt idx="294">
                  <c:v>594.52431470423596</c:v>
                </c:pt>
                <c:pt idx="295">
                  <c:v>591.0461878144215</c:v>
                </c:pt>
                <c:pt idx="296">
                  <c:v>587.68459160323164</c:v>
                </c:pt>
                <c:pt idx="297">
                  <c:v>591.40399174057904</c:v>
                </c:pt>
                <c:pt idx="298">
                  <c:v>592.56315684882884</c:v>
                </c:pt>
                <c:pt idx="299">
                  <c:v>592.76108403921182</c:v>
                </c:pt>
                <c:pt idx="300">
                  <c:v>586.04364621968625</c:v>
                </c:pt>
                <c:pt idx="301">
                  <c:v>584.53834183065703</c:v>
                </c:pt>
                <c:pt idx="302">
                  <c:v>589.30936991675435</c:v>
                </c:pt>
                <c:pt idx="303">
                  <c:v>591.14443061428096</c:v>
                </c:pt>
                <c:pt idx="304">
                  <c:v>580.42472052031292</c:v>
                </c:pt>
                <c:pt idx="305">
                  <c:v>583.77568013659641</c:v>
                </c:pt>
                <c:pt idx="306">
                  <c:v>583.77650484979733</c:v>
                </c:pt>
                <c:pt idx="307">
                  <c:v>591.14556215248319</c:v>
                </c:pt>
                <c:pt idx="308">
                  <c:v>598.56949476278476</c:v>
                </c:pt>
                <c:pt idx="309">
                  <c:v>598.39166643022634</c:v>
                </c:pt>
                <c:pt idx="310">
                  <c:v>589.29621463873832</c:v>
                </c:pt>
                <c:pt idx="311">
                  <c:v>587.77282659554533</c:v>
                </c:pt>
                <c:pt idx="312">
                  <c:v>583.99130239520946</c:v>
                </c:pt>
                <c:pt idx="313">
                  <c:v>588.17207319941656</c:v>
                </c:pt>
                <c:pt idx="314">
                  <c:v>596.40617595695471</c:v>
                </c:pt>
                <c:pt idx="315">
                  <c:v>589.60152571804008</c:v>
                </c:pt>
                <c:pt idx="316">
                  <c:v>591.08504938796727</c:v>
                </c:pt>
                <c:pt idx="317">
                  <c:v>593.54274879939146</c:v>
                </c:pt>
                <c:pt idx="318">
                  <c:v>594.12629836629412</c:v>
                </c:pt>
                <c:pt idx="319">
                  <c:v>606.43765525800757</c:v>
                </c:pt>
                <c:pt idx="320">
                  <c:v>607.42785724550902</c:v>
                </c:pt>
                <c:pt idx="321">
                  <c:v>608.44771254672673</c:v>
                </c:pt>
                <c:pt idx="322">
                  <c:v>598.61677089798047</c:v>
                </c:pt>
                <c:pt idx="323">
                  <c:v>601.39341559250556</c:v>
                </c:pt>
                <c:pt idx="324">
                  <c:v>600.38675647171624</c:v>
                </c:pt>
                <c:pt idx="325">
                  <c:v>593.54083834909716</c:v>
                </c:pt>
                <c:pt idx="326">
                  <c:v>592.5095421271709</c:v>
                </c:pt>
                <c:pt idx="327">
                  <c:v>592.02513777650643</c:v>
                </c:pt>
                <c:pt idx="328">
                  <c:v>598.09535920524615</c:v>
                </c:pt>
                <c:pt idx="329">
                  <c:v>602.1886996841946</c:v>
                </c:pt>
                <c:pt idx="330">
                  <c:v>601.45198456836511</c:v>
                </c:pt>
                <c:pt idx="331">
                  <c:v>599.22734234688733</c:v>
                </c:pt>
                <c:pt idx="332">
                  <c:v>608.96317573684746</c:v>
                </c:pt>
                <c:pt idx="333">
                  <c:v>605.40821909637657</c:v>
                </c:pt>
                <c:pt idx="334">
                  <c:v>599.45887974620803</c:v>
                </c:pt>
                <c:pt idx="335">
                  <c:v>597.10306398139448</c:v>
                </c:pt>
                <c:pt idx="336">
                  <c:v>585.07131813725493</c:v>
                </c:pt>
                <c:pt idx="337">
                  <c:v>577.40513919984426</c:v>
                </c:pt>
                <c:pt idx="338">
                  <c:v>583.54105648586642</c:v>
                </c:pt>
                <c:pt idx="339">
                  <c:v>577.85249817916974</c:v>
                </c:pt>
                <c:pt idx="340">
                  <c:v>580.61287871431352</c:v>
                </c:pt>
                <c:pt idx="341">
                  <c:v>575.02359811057033</c:v>
                </c:pt>
                <c:pt idx="342">
                  <c:v>569.08518670199965</c:v>
                </c:pt>
                <c:pt idx="343">
                  <c:v>570.04370963826182</c:v>
                </c:pt>
                <c:pt idx="344">
                  <c:v>565.44468418002725</c:v>
                </c:pt>
                <c:pt idx="345">
                  <c:v>567.37691856270158</c:v>
                </c:pt>
                <c:pt idx="346">
                  <c:v>557.91244220340616</c:v>
                </c:pt>
                <c:pt idx="347">
                  <c:v>550.57732096121833</c:v>
                </c:pt>
                <c:pt idx="348">
                  <c:v>554.42872258064529</c:v>
                </c:pt>
                <c:pt idx="349">
                  <c:v>554.87529420172484</c:v>
                </c:pt>
                <c:pt idx="350">
                  <c:v>555.56472929554502</c:v>
                </c:pt>
                <c:pt idx="351">
                  <c:v>556.98954839948181</c:v>
                </c:pt>
                <c:pt idx="352">
                  <c:v>560.39032825491427</c:v>
                </c:pt>
                <c:pt idx="353">
                  <c:v>564.4165253910021</c:v>
                </c:pt>
                <c:pt idx="354">
                  <c:v>561.31807797702038</c:v>
                </c:pt>
                <c:pt idx="355">
                  <c:v>567.81134781763376</c:v>
                </c:pt>
                <c:pt idx="356">
                  <c:v>563.92186599933882</c:v>
                </c:pt>
                <c:pt idx="357">
                  <c:v>560.10751757857975</c:v>
                </c:pt>
                <c:pt idx="358">
                  <c:v>559.76455956611176</c:v>
                </c:pt>
                <c:pt idx="359">
                  <c:v>546.90237636720576</c:v>
                </c:pt>
                <c:pt idx="360">
                  <c:v>537.40566570188128</c:v>
                </c:pt>
                <c:pt idx="361">
                  <c:v>530.36851357928538</c:v>
                </c:pt>
                <c:pt idx="362">
                  <c:v>537.36681113026339</c:v>
                </c:pt>
                <c:pt idx="363">
                  <c:v>535.3940737821996</c:v>
                </c:pt>
                <c:pt idx="364">
                  <c:v>541.87682170160281</c:v>
                </c:pt>
                <c:pt idx="365">
                  <c:v>548.40895537173697</c:v>
                </c:pt>
                <c:pt idx="366">
                  <c:v>542.09123100529609</c:v>
                </c:pt>
                <c:pt idx="367">
                  <c:v>545.73555640476911</c:v>
                </c:pt>
                <c:pt idx="368">
                  <c:v>547.9420749871598</c:v>
                </c:pt>
                <c:pt idx="369">
                  <c:v>552.91823481242648</c:v>
                </c:pt>
                <c:pt idx="370">
                  <c:v>552.16548668526502</c:v>
                </c:pt>
                <c:pt idx="371">
                  <c:v>552.00931501333741</c:v>
                </c:pt>
                <c:pt idx="372">
                  <c:v>552.74162204565016</c:v>
                </c:pt>
                <c:pt idx="373">
                  <c:v>545.07382874710208</c:v>
                </c:pt>
                <c:pt idx="374">
                  <c:v>543.64633915061029</c:v>
                </c:pt>
                <c:pt idx="375">
                  <c:v>546.80861382628518</c:v>
                </c:pt>
                <c:pt idx="376">
                  <c:v>540.4629363284588</c:v>
                </c:pt>
                <c:pt idx="377">
                  <c:v>536.77743653032439</c:v>
                </c:pt>
                <c:pt idx="378">
                  <c:v>541.51205216609219</c:v>
                </c:pt>
                <c:pt idx="379">
                  <c:v>540.91612864800481</c:v>
                </c:pt>
                <c:pt idx="380">
                  <c:v>537.12228730754055</c:v>
                </c:pt>
                <c:pt idx="381">
                  <c:v>538.16618131732992</c:v>
                </c:pt>
                <c:pt idx="382">
                  <c:v>536.64533313737024</c:v>
                </c:pt>
                <c:pt idx="383">
                  <c:v>530.86685095219593</c:v>
                </c:pt>
                <c:pt idx="384">
                  <c:v>532.5511586374696</c:v>
                </c:pt>
                <c:pt idx="385">
                  <c:v>532.11269506618532</c:v>
                </c:pt>
                <c:pt idx="386">
                  <c:v>529.37528780068737</c:v>
                </c:pt>
                <c:pt idx="387">
                  <c:v>531.17310627996403</c:v>
                </c:pt>
                <c:pt idx="388">
                  <c:v>539.32315027297136</c:v>
                </c:pt>
                <c:pt idx="389">
                  <c:v>541.04445688433952</c:v>
                </c:pt>
                <c:pt idx="390">
                  <c:v>537.43125227025075</c:v>
                </c:pt>
                <c:pt idx="391">
                  <c:v>535.79204861268283</c:v>
                </c:pt>
                <c:pt idx="392">
                  <c:v>532.73530826112619</c:v>
                </c:pt>
                <c:pt idx="393">
                  <c:v>529.606731901785</c:v>
                </c:pt>
                <c:pt idx="394">
                  <c:v>534.02838483780624</c:v>
                </c:pt>
                <c:pt idx="395">
                  <c:v>539.65211555476913</c:v>
                </c:pt>
                <c:pt idx="396">
                  <c:v>529.02314430973797</c:v>
                </c:pt>
                <c:pt idx="397">
                  <c:v>532.36760710234716</c:v>
                </c:pt>
                <c:pt idx="398">
                  <c:v>535.04859255034444</c:v>
                </c:pt>
                <c:pt idx="399">
                  <c:v>538.34099720083987</c:v>
                </c:pt>
                <c:pt idx="400">
                  <c:v>537.47150032530908</c:v>
                </c:pt>
                <c:pt idx="401">
                  <c:v>539.38412115669371</c:v>
                </c:pt>
                <c:pt idx="402">
                  <c:v>544.7337254559734</c:v>
                </c:pt>
                <c:pt idx="403">
                  <c:v>538.22077123162956</c:v>
                </c:pt>
                <c:pt idx="404">
                  <c:v>546.26916335183807</c:v>
                </c:pt>
                <c:pt idx="405">
                  <c:v>553.93075388998454</c:v>
                </c:pt>
                <c:pt idx="406">
                  <c:v>555.15629837923996</c:v>
                </c:pt>
                <c:pt idx="407">
                  <c:v>553.78073877460724</c:v>
                </c:pt>
                <c:pt idx="408">
                  <c:v>558.09729501643415</c:v>
                </c:pt>
                <c:pt idx="409">
                  <c:v>554.18868120227739</c:v>
                </c:pt>
                <c:pt idx="410">
                  <c:v>558.2396861342869</c:v>
                </c:pt>
                <c:pt idx="411">
                  <c:v>562.46630127833953</c:v>
                </c:pt>
                <c:pt idx="412">
                  <c:v>560.11113836310324</c:v>
                </c:pt>
                <c:pt idx="413">
                  <c:v>554.54027160711928</c:v>
                </c:pt>
                <c:pt idx="414">
                  <c:v>552.52676981398224</c:v>
                </c:pt>
                <c:pt idx="415">
                  <c:v>562.03614612800573</c:v>
                </c:pt>
                <c:pt idx="416">
                  <c:v>561.50794939961906</c:v>
                </c:pt>
                <c:pt idx="417">
                  <c:v>561.72415342855879</c:v>
                </c:pt>
                <c:pt idx="418">
                  <c:v>559.89968668059203</c:v>
                </c:pt>
                <c:pt idx="419">
                  <c:v>559.5073132743363</c:v>
                </c:pt>
                <c:pt idx="420">
                  <c:v>558.61117761557171</c:v>
                </c:pt>
                <c:pt idx="421">
                  <c:v>561.2074050379847</c:v>
                </c:pt>
                <c:pt idx="422">
                  <c:v>560.69685657015577</c:v>
                </c:pt>
                <c:pt idx="423">
                  <c:v>557.62290400213908</c:v>
                </c:pt>
                <c:pt idx="424">
                  <c:v>562.02757075577472</c:v>
                </c:pt>
                <c:pt idx="425">
                  <c:v>560.52234315268697</c:v>
                </c:pt>
                <c:pt idx="426">
                  <c:v>558.13447947115151</c:v>
                </c:pt>
                <c:pt idx="427">
                  <c:v>560.72878889290871</c:v>
                </c:pt>
                <c:pt idx="428">
                  <c:v>567.14583804228926</c:v>
                </c:pt>
                <c:pt idx="429">
                  <c:v>565.266528985837</c:v>
                </c:pt>
                <c:pt idx="430">
                  <c:v>565.49657954339534</c:v>
                </c:pt>
                <c:pt idx="431">
                  <c:v>568.32822785386031</c:v>
                </c:pt>
                <c:pt idx="432">
                  <c:v>565.80858762420951</c:v>
                </c:pt>
                <c:pt idx="433">
                  <c:v>559.37652120993528</c:v>
                </c:pt>
                <c:pt idx="434">
                  <c:v>556.04627741473439</c:v>
                </c:pt>
                <c:pt idx="435">
                  <c:v>557.27064885496168</c:v>
                </c:pt>
                <c:pt idx="436">
                  <c:v>557.56253134408837</c:v>
                </c:pt>
                <c:pt idx="437">
                  <c:v>556.28940799855718</c:v>
                </c:pt>
                <c:pt idx="438">
                  <c:v>551.58100536979384</c:v>
                </c:pt>
                <c:pt idx="439">
                  <c:v>546.67521202602654</c:v>
                </c:pt>
                <c:pt idx="440">
                  <c:v>544.79928180021568</c:v>
                </c:pt>
                <c:pt idx="441">
                  <c:v>549.54238556496682</c:v>
                </c:pt>
                <c:pt idx="442">
                  <c:v>552.07173679458253</c:v>
                </c:pt>
                <c:pt idx="443">
                  <c:v>549.94296464760191</c:v>
                </c:pt>
                <c:pt idx="444">
                  <c:v>546.30535635891249</c:v>
                </c:pt>
                <c:pt idx="445">
                  <c:v>549.29884063173006</c:v>
                </c:pt>
                <c:pt idx="446">
                  <c:v>554.02773328534158</c:v>
                </c:pt>
                <c:pt idx="447">
                  <c:v>554.87228424332739</c:v>
                </c:pt>
                <c:pt idx="448">
                  <c:v>559.63520974595417</c:v>
                </c:pt>
                <c:pt idx="449">
                  <c:v>555.52317456761352</c:v>
                </c:pt>
                <c:pt idx="450">
                  <c:v>556.60832012181459</c:v>
                </c:pt>
                <c:pt idx="451">
                  <c:v>549.30263670044189</c:v>
                </c:pt>
                <c:pt idx="452">
                  <c:v>555.35249541037933</c:v>
                </c:pt>
                <c:pt idx="453">
                  <c:v>549.44730015621508</c:v>
                </c:pt>
                <c:pt idx="454">
                  <c:v>549.36851751422478</c:v>
                </c:pt>
                <c:pt idx="455">
                  <c:v>543.02954214406259</c:v>
                </c:pt>
                <c:pt idx="456">
                  <c:v>534.1451911822943</c:v>
                </c:pt>
                <c:pt idx="457">
                  <c:v>540.84019338355154</c:v>
                </c:pt>
                <c:pt idx="458">
                  <c:v>536.36813326843946</c:v>
                </c:pt>
                <c:pt idx="459">
                  <c:v>536.12170100601861</c:v>
                </c:pt>
                <c:pt idx="460">
                  <c:v>536.20034829144197</c:v>
                </c:pt>
                <c:pt idx="461">
                  <c:v>535.21145105971345</c:v>
                </c:pt>
                <c:pt idx="462">
                  <c:v>536.61515955333891</c:v>
                </c:pt>
                <c:pt idx="463">
                  <c:v>539.75457780138072</c:v>
                </c:pt>
                <c:pt idx="464">
                  <c:v>537.49804642936101</c:v>
                </c:pt>
                <c:pt idx="465">
                  <c:v>537.14326928173864</c:v>
                </c:pt>
                <c:pt idx="466">
                  <c:v>536.81665351363336</c:v>
                </c:pt>
                <c:pt idx="467">
                  <c:v>539.57734948280427</c:v>
                </c:pt>
                <c:pt idx="468">
                  <c:v>540.2544481471607</c:v>
                </c:pt>
                <c:pt idx="469">
                  <c:v>544.24949073029904</c:v>
                </c:pt>
                <c:pt idx="470">
                  <c:v>546.94422808448905</c:v>
                </c:pt>
                <c:pt idx="471">
                  <c:v>548.45451989993182</c:v>
                </c:pt>
                <c:pt idx="472">
                  <c:v>548.58599323984834</c:v>
                </c:pt>
                <c:pt idx="473">
                  <c:v>551.5931873881317</c:v>
                </c:pt>
                <c:pt idx="474">
                  <c:v>552.83686004949141</c:v>
                </c:pt>
                <c:pt idx="475">
                  <c:v>555.64577009594643</c:v>
                </c:pt>
                <c:pt idx="476">
                  <c:v>551.41426803087757</c:v>
                </c:pt>
                <c:pt idx="477">
                  <c:v>554.45850947638951</c:v>
                </c:pt>
                <c:pt idx="478">
                  <c:v>550.32045856429534</c:v>
                </c:pt>
                <c:pt idx="479">
                  <c:v>552.47182005588911</c:v>
                </c:pt>
                <c:pt idx="480">
                  <c:v>544.11598715301682</c:v>
                </c:pt>
                <c:pt idx="481">
                  <c:v>547.67856606193891</c:v>
                </c:pt>
                <c:pt idx="482">
                  <c:v>548.93576593982891</c:v>
                </c:pt>
                <c:pt idx="483">
                  <c:v>547.17318300086743</c:v>
                </c:pt>
                <c:pt idx="484">
                  <c:v>551.67330671806167</c:v>
                </c:pt>
                <c:pt idx="485">
                  <c:v>545.3572068949793</c:v>
                </c:pt>
                <c:pt idx="486">
                  <c:v>550.2875800320586</c:v>
                </c:pt>
                <c:pt idx="487">
                  <c:v>552.96952488271552</c:v>
                </c:pt>
                <c:pt idx="488">
                  <c:v>550.50940966921121</c:v>
                </c:pt>
                <c:pt idx="489">
                  <c:v>547.0798941214382</c:v>
                </c:pt>
                <c:pt idx="490">
                  <c:v>553.54765258433201</c:v>
                </c:pt>
                <c:pt idx="491">
                  <c:v>549.69041672428909</c:v>
                </c:pt>
                <c:pt idx="492">
                  <c:v>547.47162663957158</c:v>
                </c:pt>
                <c:pt idx="493">
                  <c:v>548.01237815592344</c:v>
                </c:pt>
                <c:pt idx="494">
                  <c:v>556.62211377967367</c:v>
                </c:pt>
                <c:pt idx="495">
                  <c:v>557.16900353554161</c:v>
                </c:pt>
                <c:pt idx="496">
                  <c:v>555.59804450189279</c:v>
                </c:pt>
                <c:pt idx="497">
                  <c:v>554.63767213265351</c:v>
                </c:pt>
                <c:pt idx="498">
                  <c:v>548.86610692254965</c:v>
                </c:pt>
                <c:pt idx="499">
                  <c:v>547.79600657054209</c:v>
                </c:pt>
                <c:pt idx="500">
                  <c:v>547.5263650034176</c:v>
                </c:pt>
                <c:pt idx="501">
                  <c:v>545.70931350321928</c:v>
                </c:pt>
                <c:pt idx="502">
                  <c:v>540.42806307121509</c:v>
                </c:pt>
                <c:pt idx="503">
                  <c:v>541.03966410966359</c:v>
                </c:pt>
                <c:pt idx="504">
                  <c:v>546.60270972430385</c:v>
                </c:pt>
                <c:pt idx="505">
                  <c:v>543.10976063708745</c:v>
                </c:pt>
                <c:pt idx="506">
                  <c:v>546.71912079894196</c:v>
                </c:pt>
                <c:pt idx="507">
                  <c:v>547.55348453702425</c:v>
                </c:pt>
                <c:pt idx="508">
                  <c:v>543.99269253595071</c:v>
                </c:pt>
                <c:pt idx="509">
                  <c:v>538.74415055438453</c:v>
                </c:pt>
                <c:pt idx="510">
                  <c:v>535.61528677508988</c:v>
                </c:pt>
                <c:pt idx="511">
                  <c:v>534.47507197521861</c:v>
                </c:pt>
                <c:pt idx="512">
                  <c:v>536.12878012116789</c:v>
                </c:pt>
                <c:pt idx="513">
                  <c:v>535.59975445002283</c:v>
                </c:pt>
                <c:pt idx="514">
                  <c:v>539.90202924791083</c:v>
                </c:pt>
                <c:pt idx="515">
                  <c:v>541.21036951287272</c:v>
                </c:pt>
                <c:pt idx="516">
                  <c:v>535.73836843069034</c:v>
                </c:pt>
                <c:pt idx="517">
                  <c:v>543.76325637854416</c:v>
                </c:pt>
                <c:pt idx="518">
                  <c:v>532.22746107676335</c:v>
                </c:pt>
                <c:pt idx="519">
                  <c:v>533.93445097153187</c:v>
                </c:pt>
                <c:pt idx="520">
                  <c:v>533.58602435723947</c:v>
                </c:pt>
                <c:pt idx="521">
                  <c:v>531.17155499253499</c:v>
                </c:pt>
                <c:pt idx="522">
                  <c:v>520.93969627014314</c:v>
                </c:pt>
                <c:pt idx="523">
                  <c:v>525.59580953247234</c:v>
                </c:pt>
                <c:pt idx="524">
                  <c:v>521.7405558563438</c:v>
                </c:pt>
                <c:pt idx="525">
                  <c:v>519.19755218810076</c:v>
                </c:pt>
                <c:pt idx="526">
                  <c:v>522.18550011138348</c:v>
                </c:pt>
                <c:pt idx="527">
                  <c:v>518.43206089201465</c:v>
                </c:pt>
                <c:pt idx="528">
                  <c:v>517.41385373467119</c:v>
                </c:pt>
                <c:pt idx="529">
                  <c:v>515.14510489198369</c:v>
                </c:pt>
                <c:pt idx="530">
                  <c:v>521.42590477044484</c:v>
                </c:pt>
                <c:pt idx="531">
                  <c:v>519.62757259832654</c:v>
                </c:pt>
                <c:pt idx="532">
                  <c:v>517.23116846846858</c:v>
                </c:pt>
                <c:pt idx="533">
                  <c:v>526.99554720738672</c:v>
                </c:pt>
                <c:pt idx="534">
                  <c:v>524.89466492170232</c:v>
                </c:pt>
                <c:pt idx="535">
                  <c:v>522.08105600722683</c:v>
                </c:pt>
                <c:pt idx="536">
                  <c:v>532.03375512061905</c:v>
                </c:pt>
                <c:pt idx="537">
                  <c:v>534.51164266569754</c:v>
                </c:pt>
                <c:pt idx="538">
                  <c:v>535.39208797250865</c:v>
                </c:pt>
                <c:pt idx="539">
                  <c:v>537.6878158861341</c:v>
                </c:pt>
                <c:pt idx="540">
                  <c:v>536.1756347858028</c:v>
                </c:pt>
                <c:pt idx="541">
                  <c:v>540.28056555151625</c:v>
                </c:pt>
                <c:pt idx="542">
                  <c:v>532.26491441340772</c:v>
                </c:pt>
                <c:pt idx="543">
                  <c:v>528.38217570227232</c:v>
                </c:pt>
                <c:pt idx="544">
                  <c:v>532.22896164050894</c:v>
                </c:pt>
                <c:pt idx="545">
                  <c:v>532.28372046005927</c:v>
                </c:pt>
                <c:pt idx="546">
                  <c:v>534.0153082989782</c:v>
                </c:pt>
                <c:pt idx="547">
                  <c:v>535.6977533512063</c:v>
                </c:pt>
                <c:pt idx="548">
                  <c:v>539.09417360178963</c:v>
                </c:pt>
                <c:pt idx="549">
                  <c:v>547.22800539204661</c:v>
                </c:pt>
                <c:pt idx="550">
                  <c:v>557.50111060098243</c:v>
                </c:pt>
                <c:pt idx="551">
                  <c:v>557.01643433365587</c:v>
                </c:pt>
                <c:pt idx="552">
                  <c:v>560.74517720284257</c:v>
                </c:pt>
                <c:pt idx="553">
                  <c:v>552.10947185222994</c:v>
                </c:pt>
                <c:pt idx="554">
                  <c:v>553.67977125092796</c:v>
                </c:pt>
                <c:pt idx="555">
                  <c:v>559.89901197882807</c:v>
                </c:pt>
                <c:pt idx="556">
                  <c:v>560.60600502629495</c:v>
                </c:pt>
                <c:pt idx="557">
                  <c:v>565.17300023413725</c:v>
                </c:pt>
                <c:pt idx="558">
                  <c:v>569.80867104455047</c:v>
                </c:pt>
                <c:pt idx="559">
                  <c:v>570.2828793405655</c:v>
                </c:pt>
                <c:pt idx="560">
                  <c:v>567.97229678148994</c:v>
                </c:pt>
                <c:pt idx="561">
                  <c:v>561.60779553015027</c:v>
                </c:pt>
                <c:pt idx="562">
                  <c:v>564.8947943408599</c:v>
                </c:pt>
                <c:pt idx="563">
                  <c:v>564.77025859645835</c:v>
                </c:pt>
                <c:pt idx="564">
                  <c:v>566.08382886047491</c:v>
                </c:pt>
                <c:pt idx="565">
                  <c:v>565.32576720562872</c:v>
                </c:pt>
                <c:pt idx="566">
                  <c:v>562.93201665510071</c:v>
                </c:pt>
                <c:pt idx="567">
                  <c:v>564.87547088325437</c:v>
                </c:pt>
                <c:pt idx="568">
                  <c:v>567.961783652951</c:v>
                </c:pt>
                <c:pt idx="569">
                  <c:v>568.72219249592172</c:v>
                </c:pt>
                <c:pt idx="570">
                  <c:v>568.48337139648072</c:v>
                </c:pt>
                <c:pt idx="571">
                  <c:v>572.1254985474651</c:v>
                </c:pt>
                <c:pt idx="572">
                  <c:v>568.69782335273135</c:v>
                </c:pt>
                <c:pt idx="573">
                  <c:v>562.40568563914712</c:v>
                </c:pt>
                <c:pt idx="574">
                  <c:v>563.39641578749058</c:v>
                </c:pt>
                <c:pt idx="575">
                  <c:v>560.88062252030977</c:v>
                </c:pt>
                <c:pt idx="576">
                  <c:v>558.69419394281419</c:v>
                </c:pt>
                <c:pt idx="577">
                  <c:v>545.6841756712887</c:v>
                </c:pt>
                <c:pt idx="578">
                  <c:v>537.86215091614758</c:v>
                </c:pt>
                <c:pt idx="579">
                  <c:v>535.91634352517974</c:v>
                </c:pt>
                <c:pt idx="580">
                  <c:v>538.8922940963746</c:v>
                </c:pt>
                <c:pt idx="581">
                  <c:v>545.20619791431534</c:v>
                </c:pt>
                <c:pt idx="582">
                  <c:v>542.95460527508385</c:v>
                </c:pt>
                <c:pt idx="583">
                  <c:v>541.1342640467243</c:v>
                </c:pt>
                <c:pt idx="584">
                  <c:v>543.43640343735865</c:v>
                </c:pt>
                <c:pt idx="585">
                  <c:v>541.65517532379613</c:v>
                </c:pt>
                <c:pt idx="586">
                  <c:v>535.658392928887</c:v>
                </c:pt>
                <c:pt idx="587">
                  <c:v>531.63707029337127</c:v>
                </c:pt>
                <c:pt idx="588">
                  <c:v>535.48888436773382</c:v>
                </c:pt>
                <c:pt idx="589">
                  <c:v>532.9436786639277</c:v>
                </c:pt>
                <c:pt idx="590">
                  <c:v>529.63458062215875</c:v>
                </c:pt>
                <c:pt idx="591">
                  <c:v>532.59982421700715</c:v>
                </c:pt>
                <c:pt idx="592">
                  <c:v>527.44218305204231</c:v>
                </c:pt>
                <c:pt idx="593">
                  <c:v>532.26220513500368</c:v>
                </c:pt>
                <c:pt idx="594">
                  <c:v>532.16552162174116</c:v>
                </c:pt>
                <c:pt idx="595">
                  <c:v>534.82732239950076</c:v>
                </c:pt>
                <c:pt idx="596">
                  <c:v>531.515368481731</c:v>
                </c:pt>
                <c:pt idx="597">
                  <c:v>529.39006131425765</c:v>
                </c:pt>
                <c:pt idx="598">
                  <c:v>530.20056078518837</c:v>
                </c:pt>
                <c:pt idx="599">
                  <c:v>526.83717241073794</c:v>
                </c:pt>
                <c:pt idx="600">
                  <c:v>523.19341232020281</c:v>
                </c:pt>
                <c:pt idx="601">
                  <c:v>523.57880316604326</c:v>
                </c:pt>
                <c:pt idx="602">
                  <c:v>522.22897133440301</c:v>
                </c:pt>
                <c:pt idx="603">
                  <c:v>517.72889721074387</c:v>
                </c:pt>
                <c:pt idx="604">
                  <c:v>521.24198991031381</c:v>
                </c:pt>
                <c:pt idx="605">
                  <c:v>524.07518314382435</c:v>
                </c:pt>
                <c:pt idx="606">
                  <c:v>527.08603763834469</c:v>
                </c:pt>
                <c:pt idx="607">
                  <c:v>523.37063924402446</c:v>
                </c:pt>
                <c:pt idx="608">
                  <c:v>521.19188095238087</c:v>
                </c:pt>
                <c:pt idx="609">
                  <c:v>518.99759863364648</c:v>
                </c:pt>
                <c:pt idx="610">
                  <c:v>521.32085876477868</c:v>
                </c:pt>
                <c:pt idx="611">
                  <c:v>522.59449417009603</c:v>
                </c:pt>
                <c:pt idx="612">
                  <c:v>527.84924676464141</c:v>
                </c:pt>
                <c:pt idx="613">
                  <c:v>527.29001263561497</c:v>
                </c:pt>
                <c:pt idx="614">
                  <c:v>530.9301151480787</c:v>
                </c:pt>
                <c:pt idx="615">
                  <c:v>538.40052407068868</c:v>
                </c:pt>
                <c:pt idx="616">
                  <c:v>534.30104722524482</c:v>
                </c:pt>
                <c:pt idx="617">
                  <c:v>538.12504350474205</c:v>
                </c:pt>
                <c:pt idx="618">
                  <c:v>537.93950401326128</c:v>
                </c:pt>
                <c:pt idx="619">
                  <c:v>541.25165525414809</c:v>
                </c:pt>
                <c:pt idx="620">
                  <c:v>535.48107269931916</c:v>
                </c:pt>
                <c:pt idx="621">
                  <c:v>529.42471035718972</c:v>
                </c:pt>
                <c:pt idx="622">
                  <c:v>527.97151393041293</c:v>
                </c:pt>
                <c:pt idx="623">
                  <c:v>524.59381942356436</c:v>
                </c:pt>
                <c:pt idx="624">
                  <c:v>527.03751075176331</c:v>
                </c:pt>
                <c:pt idx="625">
                  <c:v>522.58768134548734</c:v>
                </c:pt>
                <c:pt idx="626">
                  <c:v>522.9704221804833</c:v>
                </c:pt>
                <c:pt idx="627">
                  <c:v>529.30375392963265</c:v>
                </c:pt>
                <c:pt idx="628">
                  <c:v>533.44653037127739</c:v>
                </c:pt>
                <c:pt idx="629">
                  <c:v>536.22403630002191</c:v>
                </c:pt>
                <c:pt idx="630">
                  <c:v>532.49848807178819</c:v>
                </c:pt>
                <c:pt idx="631">
                  <c:v>536.75717701657459</c:v>
                </c:pt>
                <c:pt idx="632">
                  <c:v>531.19938117937852</c:v>
                </c:pt>
                <c:pt idx="633">
                  <c:v>533.34872322609067</c:v>
                </c:pt>
                <c:pt idx="634">
                  <c:v>530.74207175206459</c:v>
                </c:pt>
                <c:pt idx="635">
                  <c:v>533.68432042487268</c:v>
                </c:pt>
                <c:pt idx="636">
                  <c:v>533.0476081842794</c:v>
                </c:pt>
                <c:pt idx="637">
                  <c:v>530.08134527572872</c:v>
                </c:pt>
                <c:pt idx="638">
                  <c:v>522.5076177382042</c:v>
                </c:pt>
                <c:pt idx="639">
                  <c:v>517.28934510573345</c:v>
                </c:pt>
                <c:pt idx="640">
                  <c:v>511.22943641556884</c:v>
                </c:pt>
                <c:pt idx="641">
                  <c:v>511.35152482726056</c:v>
                </c:pt>
                <c:pt idx="642">
                  <c:v>510.30965063796538</c:v>
                </c:pt>
                <c:pt idx="643">
                  <c:v>505.46656743013597</c:v>
                </c:pt>
                <c:pt idx="644">
                  <c:v>505.04688696779766</c:v>
                </c:pt>
                <c:pt idx="645">
                  <c:v>503.74447362708912</c:v>
                </c:pt>
                <c:pt idx="646">
                  <c:v>504.86488724100326</c:v>
                </c:pt>
                <c:pt idx="647">
                  <c:v>499.59367301862272</c:v>
                </c:pt>
                <c:pt idx="648">
                  <c:v>505.70676898995595</c:v>
                </c:pt>
                <c:pt idx="649">
                  <c:v>508.61740918497628</c:v>
                </c:pt>
                <c:pt idx="650">
                  <c:v>513.15590752889716</c:v>
                </c:pt>
                <c:pt idx="651">
                  <c:v>515.58039528182951</c:v>
                </c:pt>
                <c:pt idx="652">
                  <c:v>514.46499501811581</c:v>
                </c:pt>
                <c:pt idx="653">
                  <c:v>518.90065665529005</c:v>
                </c:pt>
                <c:pt idx="654">
                  <c:v>519.43710970753807</c:v>
                </c:pt>
                <c:pt idx="655">
                  <c:v>508.63363582632411</c:v>
                </c:pt>
                <c:pt idx="656">
                  <c:v>512.28786540817725</c:v>
                </c:pt>
                <c:pt idx="657">
                  <c:v>515.80170961370641</c:v>
                </c:pt>
                <c:pt idx="658">
                  <c:v>528.69421148459389</c:v>
                </c:pt>
                <c:pt idx="659">
                  <c:v>527.89956517682197</c:v>
                </c:pt>
                <c:pt idx="660">
                  <c:v>532.75889770433321</c:v>
                </c:pt>
                <c:pt idx="661">
                  <c:v>533.74156914517425</c:v>
                </c:pt>
                <c:pt idx="662">
                  <c:v>531.47524377544255</c:v>
                </c:pt>
                <c:pt idx="663">
                  <c:v>528.60016483777486</c:v>
                </c:pt>
                <c:pt idx="664">
                  <c:v>526.77432718676107</c:v>
                </c:pt>
                <c:pt idx="665">
                  <c:v>540.99673181948822</c:v>
                </c:pt>
                <c:pt idx="666">
                  <c:v>548.00619655238825</c:v>
                </c:pt>
                <c:pt idx="667">
                  <c:v>547.84997742338351</c:v>
                </c:pt>
                <c:pt idx="668">
                  <c:v>551.59185018007202</c:v>
                </c:pt>
                <c:pt idx="669">
                  <c:v>551.51615580179407</c:v>
                </c:pt>
                <c:pt idx="670">
                  <c:v>547.71966701451481</c:v>
                </c:pt>
                <c:pt idx="671">
                  <c:v>557.65321498824551</c:v>
                </c:pt>
                <c:pt idx="672">
                  <c:v>559.2990178269481</c:v>
                </c:pt>
                <c:pt idx="673">
                  <c:v>558.63876142573883</c:v>
                </c:pt>
                <c:pt idx="674">
                  <c:v>558.84765084550349</c:v>
                </c:pt>
                <c:pt idx="675">
                  <c:v>557.17953388001729</c:v>
                </c:pt>
                <c:pt idx="676">
                  <c:v>558.06167778150939</c:v>
                </c:pt>
                <c:pt idx="677">
                  <c:v>556.57622282738521</c:v>
                </c:pt>
                <c:pt idx="678">
                  <c:v>551.12404990219932</c:v>
                </c:pt>
                <c:pt idx="679">
                  <c:v>555.12917174699942</c:v>
                </c:pt>
                <c:pt idx="680">
                  <c:v>552.65631759004089</c:v>
                </c:pt>
                <c:pt idx="681">
                  <c:v>549.3359746967401</c:v>
                </c:pt>
                <c:pt idx="682">
                  <c:v>552.01425253578543</c:v>
                </c:pt>
                <c:pt idx="683">
                  <c:v>558.25583389053395</c:v>
                </c:pt>
                <c:pt idx="684">
                  <c:v>555.83700858389682</c:v>
                </c:pt>
                <c:pt idx="685">
                  <c:v>547.38109882251979</c:v>
                </c:pt>
                <c:pt idx="686">
                  <c:v>542.05403229636659</c:v>
                </c:pt>
                <c:pt idx="687">
                  <c:v>544.06439537978883</c:v>
                </c:pt>
                <c:pt idx="688">
                  <c:v>543.55781295918848</c:v>
                </c:pt>
                <c:pt idx="689">
                  <c:v>542.6849298587664</c:v>
                </c:pt>
                <c:pt idx="690">
                  <c:v>541.88415483258143</c:v>
                </c:pt>
                <c:pt idx="691">
                  <c:v>538.981978219697</c:v>
                </c:pt>
                <c:pt idx="692">
                  <c:v>547.95019653009228</c:v>
                </c:pt>
                <c:pt idx="693">
                  <c:v>549.21214573674661</c:v>
                </c:pt>
                <c:pt idx="694">
                  <c:v>548.22377108128649</c:v>
                </c:pt>
                <c:pt idx="695">
                  <c:v>552.75181416827377</c:v>
                </c:pt>
                <c:pt idx="696">
                  <c:v>553.74571544591652</c:v>
                </c:pt>
                <c:pt idx="697">
                  <c:v>547.82237967779417</c:v>
                </c:pt>
                <c:pt idx="698">
                  <c:v>544.83243277332122</c:v>
                </c:pt>
                <c:pt idx="699">
                  <c:v>534.41599671739789</c:v>
                </c:pt>
                <c:pt idx="700">
                  <c:v>530.28298869861317</c:v>
                </c:pt>
                <c:pt idx="701">
                  <c:v>525.71558784481476</c:v>
                </c:pt>
                <c:pt idx="702">
                  <c:v>526.76562447528272</c:v>
                </c:pt>
                <c:pt idx="703">
                  <c:v>529.15771106941827</c:v>
                </c:pt>
                <c:pt idx="704">
                  <c:v>524.04777259185698</c:v>
                </c:pt>
                <c:pt idx="705">
                  <c:v>524.50161535783559</c:v>
                </c:pt>
                <c:pt idx="706">
                  <c:v>524.09856391164055</c:v>
                </c:pt>
                <c:pt idx="707">
                  <c:v>516.36539286070388</c:v>
                </c:pt>
                <c:pt idx="708">
                  <c:v>516.11647373152221</c:v>
                </c:pt>
                <c:pt idx="709">
                  <c:v>517.29402450612656</c:v>
                </c:pt>
                <c:pt idx="710">
                  <c:v>513.19378668001991</c:v>
                </c:pt>
                <c:pt idx="711">
                  <c:v>511.88191650378383</c:v>
                </c:pt>
                <c:pt idx="712">
                  <c:v>517.62867664039368</c:v>
                </c:pt>
                <c:pt idx="713">
                  <c:v>521.54388572580228</c:v>
                </c:pt>
                <c:pt idx="714">
                  <c:v>519.51078861338817</c:v>
                </c:pt>
                <c:pt idx="715">
                  <c:v>523.84380945168118</c:v>
                </c:pt>
                <c:pt idx="716">
                  <c:v>520.63093463129212</c:v>
                </c:pt>
                <c:pt idx="717">
                  <c:v>521.70515376083881</c:v>
                </c:pt>
                <c:pt idx="718">
                  <c:v>524.56160925346001</c:v>
                </c:pt>
                <c:pt idx="719">
                  <c:v>524.05365815184211</c:v>
                </c:pt>
                <c:pt idx="720">
                  <c:v>523.71427757407594</c:v>
                </c:pt>
                <c:pt idx="721">
                  <c:v>513.52086623651769</c:v>
                </c:pt>
                <c:pt idx="722">
                  <c:v>512.37876727447212</c:v>
                </c:pt>
                <c:pt idx="723">
                  <c:v>511.51338489623362</c:v>
                </c:pt>
                <c:pt idx="724">
                  <c:v>504.09268790442997</c:v>
                </c:pt>
                <c:pt idx="725">
                  <c:v>514.22902329382919</c:v>
                </c:pt>
                <c:pt idx="726">
                  <c:v>517.24416619500892</c:v>
                </c:pt>
                <c:pt idx="727">
                  <c:v>517.85099189862899</c:v>
                </c:pt>
                <c:pt idx="728">
                  <c:v>523.1111983665777</c:v>
                </c:pt>
                <c:pt idx="729">
                  <c:v>528.35713473178885</c:v>
                </c:pt>
                <c:pt idx="730">
                  <c:v>524.29377157071053</c:v>
                </c:pt>
                <c:pt idx="731">
                  <c:v>526.35379385847807</c:v>
                </c:pt>
                <c:pt idx="732">
                  <c:v>534.02790270094386</c:v>
                </c:pt>
                <c:pt idx="733">
                  <c:v>542.91855390152148</c:v>
                </c:pt>
                <c:pt idx="734">
                  <c:v>543.90296215270189</c:v>
                </c:pt>
                <c:pt idx="735">
                  <c:v>544.35495419889207</c:v>
                </c:pt>
                <c:pt idx="736">
                  <c:v>544.32628047110393</c:v>
                </c:pt>
                <c:pt idx="737">
                  <c:v>545.24087283300412</c:v>
                </c:pt>
                <c:pt idx="738">
                  <c:v>547.04625619561625</c:v>
                </c:pt>
                <c:pt idx="739">
                  <c:v>544.365413488115</c:v>
                </c:pt>
                <c:pt idx="740">
                  <c:v>538.49151190868179</c:v>
                </c:pt>
                <c:pt idx="741">
                  <c:v>542.85753729693886</c:v>
                </c:pt>
                <c:pt idx="742">
                  <c:v>544.35627703711896</c:v>
                </c:pt>
                <c:pt idx="743">
                  <c:v>541.90936149150298</c:v>
                </c:pt>
                <c:pt idx="744">
                  <c:v>548.12386852015936</c:v>
                </c:pt>
                <c:pt idx="745">
                  <c:v>543.30154193368617</c:v>
                </c:pt>
                <c:pt idx="746">
                  <c:v>541.95168425780355</c:v>
                </c:pt>
                <c:pt idx="747">
                  <c:v>550.48784395303767</c:v>
                </c:pt>
                <c:pt idx="748">
                  <c:v>543.08077765042981</c:v>
                </c:pt>
                <c:pt idx="749">
                  <c:v>542.38500663091736</c:v>
                </c:pt>
                <c:pt idx="750">
                  <c:v>541.48515107913681</c:v>
                </c:pt>
                <c:pt idx="751">
                  <c:v>542.4442361429227</c:v>
                </c:pt>
                <c:pt idx="752">
                  <c:v>553.27467572231819</c:v>
                </c:pt>
                <c:pt idx="753">
                  <c:v>543.61200567747585</c:v>
                </c:pt>
                <c:pt idx="754">
                  <c:v>545.10841079542354</c:v>
                </c:pt>
                <c:pt idx="755">
                  <c:v>543.92982602530549</c:v>
                </c:pt>
                <c:pt idx="756">
                  <c:v>543.91760102385365</c:v>
                </c:pt>
                <c:pt idx="757">
                  <c:v>544.50453787465938</c:v>
                </c:pt>
                <c:pt idx="758">
                  <c:v>543.21882689478559</c:v>
                </c:pt>
                <c:pt idx="759">
                  <c:v>546.33823142599556</c:v>
                </c:pt>
                <c:pt idx="760">
                  <c:v>545.6999765368372</c:v>
                </c:pt>
                <c:pt idx="761">
                  <c:v>538.60042937149979</c:v>
                </c:pt>
                <c:pt idx="762">
                  <c:v>541.40172786851144</c:v>
                </c:pt>
                <c:pt idx="763">
                  <c:v>540.60455254727708</c:v>
                </c:pt>
                <c:pt idx="764">
                  <c:v>542.03583066432486</c:v>
                </c:pt>
                <c:pt idx="765">
                  <c:v>544.25842529448232</c:v>
                </c:pt>
                <c:pt idx="766">
                  <c:v>545.13562325581393</c:v>
                </c:pt>
                <c:pt idx="767">
                  <c:v>545.38537888900294</c:v>
                </c:pt>
                <c:pt idx="768">
                  <c:v>546.05447966847964</c:v>
                </c:pt>
                <c:pt idx="769">
                  <c:v>541.49688226481373</c:v>
                </c:pt>
                <c:pt idx="770">
                  <c:v>543.06275423728812</c:v>
                </c:pt>
                <c:pt idx="771">
                  <c:v>539.26840506983956</c:v>
                </c:pt>
                <c:pt idx="772">
                  <c:v>534.69340434290427</c:v>
                </c:pt>
                <c:pt idx="773">
                  <c:v>540.22090378411599</c:v>
                </c:pt>
                <c:pt idx="774">
                  <c:v>543.89049349185211</c:v>
                </c:pt>
                <c:pt idx="775">
                  <c:v>541.27401455396682</c:v>
                </c:pt>
                <c:pt idx="776">
                  <c:v>546.52616737416622</c:v>
                </c:pt>
                <c:pt idx="777">
                  <c:v>551.48883881095867</c:v>
                </c:pt>
                <c:pt idx="778">
                  <c:v>554.90678469678483</c:v>
                </c:pt>
                <c:pt idx="779">
                  <c:v>553.08223815843201</c:v>
                </c:pt>
                <c:pt idx="780">
                  <c:v>546.56601437537972</c:v>
                </c:pt>
                <c:pt idx="781">
                  <c:v>547.1983055457614</c:v>
                </c:pt>
                <c:pt idx="782">
                  <c:v>543.55556702580805</c:v>
                </c:pt>
                <c:pt idx="783">
                  <c:v>542.37254608294927</c:v>
                </c:pt>
                <c:pt idx="784">
                  <c:v>548.96745465538072</c:v>
                </c:pt>
                <c:pt idx="785">
                  <c:v>546.1156921373198</c:v>
                </c:pt>
                <c:pt idx="786">
                  <c:v>549.03403106658561</c:v>
                </c:pt>
                <c:pt idx="787">
                  <c:v>545.10735422370954</c:v>
                </c:pt>
                <c:pt idx="788">
                  <c:v>545.20461158874696</c:v>
                </c:pt>
                <c:pt idx="789">
                  <c:v>545.73488282242897</c:v>
                </c:pt>
                <c:pt idx="790">
                  <c:v>549.37659754851893</c:v>
                </c:pt>
                <c:pt idx="791">
                  <c:v>550.46310820476151</c:v>
                </c:pt>
                <c:pt idx="792">
                  <c:v>554.00889953869819</c:v>
                </c:pt>
                <c:pt idx="793">
                  <c:v>553.83412859560065</c:v>
                </c:pt>
                <c:pt idx="794">
                  <c:v>547.71833732606149</c:v>
                </c:pt>
                <c:pt idx="795">
                  <c:v>552.30029351500866</c:v>
                </c:pt>
                <c:pt idx="796">
                  <c:v>554.36172770049086</c:v>
                </c:pt>
                <c:pt idx="797">
                  <c:v>556.33431704834607</c:v>
                </c:pt>
                <c:pt idx="798">
                  <c:v>555.05644740845935</c:v>
                </c:pt>
                <c:pt idx="799">
                  <c:v>556.48580011201057</c:v>
                </c:pt>
                <c:pt idx="800">
                  <c:v>552.37614153627317</c:v>
                </c:pt>
                <c:pt idx="801">
                  <c:v>550.49508614573824</c:v>
                </c:pt>
                <c:pt idx="802">
                  <c:v>554.4287208892913</c:v>
                </c:pt>
                <c:pt idx="803">
                  <c:v>547.86800630535947</c:v>
                </c:pt>
                <c:pt idx="804">
                  <c:v>544.00139039039038</c:v>
                </c:pt>
                <c:pt idx="805">
                  <c:v>543.65920347826079</c:v>
                </c:pt>
                <c:pt idx="806">
                  <c:v>539.38377922141831</c:v>
                </c:pt>
                <c:pt idx="807">
                  <c:v>536.72268141116592</c:v>
                </c:pt>
                <c:pt idx="808">
                  <c:v>534.22105736782896</c:v>
                </c:pt>
                <c:pt idx="809">
                  <c:v>543.69797560252857</c:v>
                </c:pt>
                <c:pt idx="810">
                  <c:v>546.93684621117995</c:v>
                </c:pt>
                <c:pt idx="811">
                  <c:v>545.81748523499903</c:v>
                </c:pt>
                <c:pt idx="812">
                  <c:v>540.41116371593387</c:v>
                </c:pt>
                <c:pt idx="813">
                  <c:v>535.51749328692188</c:v>
                </c:pt>
                <c:pt idx="814">
                  <c:v>533.59211129864968</c:v>
                </c:pt>
                <c:pt idx="815">
                  <c:v>529.52801067035512</c:v>
                </c:pt>
                <c:pt idx="816">
                  <c:v>525.55765172023428</c:v>
                </c:pt>
                <c:pt idx="817">
                  <c:v>528.11345390840904</c:v>
                </c:pt>
                <c:pt idx="818">
                  <c:v>525.47355695830879</c:v>
                </c:pt>
                <c:pt idx="819">
                  <c:v>527.73233734939754</c:v>
                </c:pt>
                <c:pt idx="820">
                  <c:v>524.01206938795508</c:v>
                </c:pt>
                <c:pt idx="821">
                  <c:v>520.96222613114423</c:v>
                </c:pt>
                <c:pt idx="822">
                  <c:v>522.16446377806096</c:v>
                </c:pt>
                <c:pt idx="823">
                  <c:v>524.86727183513244</c:v>
                </c:pt>
                <c:pt idx="824">
                  <c:v>518.09826114494524</c:v>
                </c:pt>
                <c:pt idx="825">
                  <c:v>518.338472446335</c:v>
                </c:pt>
                <c:pt idx="826">
                  <c:v>517.13408729379398</c:v>
                </c:pt>
                <c:pt idx="827">
                  <c:v>516.48835087546706</c:v>
                </c:pt>
                <c:pt idx="828">
                  <c:v>520.53740852452518</c:v>
                </c:pt>
                <c:pt idx="829">
                  <c:v>519.2069043392504</c:v>
                </c:pt>
                <c:pt idx="830">
                  <c:v>509.11502461599042</c:v>
                </c:pt>
                <c:pt idx="831">
                  <c:v>515.46111001187171</c:v>
                </c:pt>
                <c:pt idx="832">
                  <c:v>517.72580418535119</c:v>
                </c:pt>
                <c:pt idx="833">
                  <c:v>516.51212806498518</c:v>
                </c:pt>
                <c:pt idx="834">
                  <c:v>519.57206831888914</c:v>
                </c:pt>
                <c:pt idx="835">
                  <c:v>517.1412808107558</c:v>
                </c:pt>
                <c:pt idx="836">
                  <c:v>519.6881768012264</c:v>
                </c:pt>
                <c:pt idx="837">
                  <c:v>512.17618565100076</c:v>
                </c:pt>
                <c:pt idx="838">
                  <c:v>515.75626840662142</c:v>
                </c:pt>
                <c:pt idx="839">
                  <c:v>517.66377742707334</c:v>
                </c:pt>
                <c:pt idx="840">
                  <c:v>514.22765163375584</c:v>
                </c:pt>
                <c:pt idx="841">
                  <c:v>522.9097852573866</c:v>
                </c:pt>
                <c:pt idx="842">
                  <c:v>523.30250000000001</c:v>
                </c:pt>
                <c:pt idx="843">
                  <c:v>520.133172772732</c:v>
                </c:pt>
                <c:pt idx="844">
                  <c:v>519.44436576668363</c:v>
                </c:pt>
                <c:pt idx="845">
                  <c:v>512.36391476810422</c:v>
                </c:pt>
                <c:pt idx="846">
                  <c:v>514.73201116751261</c:v>
                </c:pt>
                <c:pt idx="847">
                  <c:v>509.97301409159542</c:v>
                </c:pt>
                <c:pt idx="848">
                  <c:v>508.17752201257861</c:v>
                </c:pt>
                <c:pt idx="849">
                  <c:v>503.80289262014884</c:v>
                </c:pt>
                <c:pt idx="850">
                  <c:v>501.74350903389586</c:v>
                </c:pt>
                <c:pt idx="851">
                  <c:v>494.77118244918205</c:v>
                </c:pt>
                <c:pt idx="852">
                  <c:v>499.71743343823374</c:v>
                </c:pt>
                <c:pt idx="853">
                  <c:v>495.16002280388659</c:v>
                </c:pt>
                <c:pt idx="854">
                  <c:v>496.78123087587272</c:v>
                </c:pt>
                <c:pt idx="855">
                  <c:v>498.17915087823178</c:v>
                </c:pt>
                <c:pt idx="856">
                  <c:v>493.7517462730483</c:v>
                </c:pt>
                <c:pt idx="857">
                  <c:v>493.58112595513927</c:v>
                </c:pt>
                <c:pt idx="858">
                  <c:v>486.53529370941362</c:v>
                </c:pt>
              </c:numCache>
            </c:numRef>
          </c:val>
          <c:smooth val="0"/>
        </c:ser>
        <c:dLbls>
          <c:showLegendKey val="0"/>
          <c:showVal val="0"/>
          <c:showCatName val="0"/>
          <c:showSerName val="0"/>
          <c:showPercent val="0"/>
          <c:showBubbleSize val="0"/>
        </c:dLbls>
        <c:smooth val="0"/>
        <c:axId val="420987688"/>
        <c:axId val="420988080"/>
      </c:lineChart>
      <c:dateAx>
        <c:axId val="42098768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0988080"/>
        <c:crosses val="autoZero"/>
        <c:auto val="1"/>
        <c:lblOffset val="100"/>
        <c:baseTimeUnit val="days"/>
        <c:majorUnit val="3"/>
        <c:majorTimeUnit val="months"/>
      </c:dateAx>
      <c:valAx>
        <c:axId val="420988080"/>
        <c:scaling>
          <c:orientation val="minMax"/>
          <c:min val="45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0987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LMPC</c:v>
                </c:pt>
              </c:strCache>
            </c:strRef>
          </c:tx>
          <c:spPr>
            <a:ln w="28575" cap="rnd">
              <a:solidFill>
                <a:schemeClr val="accent1"/>
              </a:solidFill>
              <a:round/>
            </a:ln>
            <a:effectLst/>
          </c:spPr>
          <c:marker>
            <c:symbol val="none"/>
          </c:marker>
          <c:cat>
            <c:numRef>
              <c:f>Sheet1!$A$2:$A$891</c:f>
              <c:numCache>
                <c:formatCode>m/d/yyyy</c:formatCode>
                <c:ptCount val="859"/>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numCache>
            </c:numRef>
          </c:cat>
          <c:val>
            <c:numRef>
              <c:f>Sheet1!$B$2:$B$891</c:f>
              <c:numCache>
                <c:formatCode>0.00</c:formatCode>
                <c:ptCount val="859"/>
                <c:pt idx="0">
                  <c:v>611.79508397028746</c:v>
                </c:pt>
                <c:pt idx="1">
                  <c:v>620.27843340906634</c:v>
                </c:pt>
                <c:pt idx="2">
                  <c:v>627.59913963939584</c:v>
                </c:pt>
                <c:pt idx="3">
                  <c:v>628.3448115926268</c:v>
                </c:pt>
                <c:pt idx="4">
                  <c:v>636.23088845122834</c:v>
                </c:pt>
                <c:pt idx="5">
                  <c:v>637.06965110565113</c:v>
                </c:pt>
                <c:pt idx="6">
                  <c:v>645.39825327990343</c:v>
                </c:pt>
                <c:pt idx="7">
                  <c:v>648.46940194790989</c:v>
                </c:pt>
                <c:pt idx="8">
                  <c:v>649.112632154376</c:v>
                </c:pt>
                <c:pt idx="9">
                  <c:v>646.11575579497242</c:v>
                </c:pt>
                <c:pt idx="10">
                  <c:v>630.22109887157467</c:v>
                </c:pt>
                <c:pt idx="11">
                  <c:v>627.71066691867384</c:v>
                </c:pt>
                <c:pt idx="12">
                  <c:v>626.9130728913384</c:v>
                </c:pt>
                <c:pt idx="13">
                  <c:v>627.28510312887067</c:v>
                </c:pt>
                <c:pt idx="14">
                  <c:v>620.90878536219475</c:v>
                </c:pt>
                <c:pt idx="15">
                  <c:v>624.42553406899515</c:v>
                </c:pt>
                <c:pt idx="16">
                  <c:v>625.03873040500775</c:v>
                </c:pt>
                <c:pt idx="17">
                  <c:v>630.06664845173032</c:v>
                </c:pt>
                <c:pt idx="18">
                  <c:v>630.95952251241783</c:v>
                </c:pt>
                <c:pt idx="19">
                  <c:v>630.0450461979608</c:v>
                </c:pt>
                <c:pt idx="20">
                  <c:v>632.92586035551449</c:v>
                </c:pt>
                <c:pt idx="21">
                  <c:v>635.64735298452467</c:v>
                </c:pt>
                <c:pt idx="22">
                  <c:v>638.47535221566818</c:v>
                </c:pt>
                <c:pt idx="23">
                  <c:v>637.81026172407076</c:v>
                </c:pt>
                <c:pt idx="24">
                  <c:v>627.83974537709344</c:v>
                </c:pt>
                <c:pt idx="25">
                  <c:v>632.35159546516149</c:v>
                </c:pt>
                <c:pt idx="26">
                  <c:v>624.22046224961468</c:v>
                </c:pt>
                <c:pt idx="27">
                  <c:v>633.08623409306745</c:v>
                </c:pt>
                <c:pt idx="28">
                  <c:v>630.85961471022529</c:v>
                </c:pt>
                <c:pt idx="29">
                  <c:v>624.81646071770558</c:v>
                </c:pt>
                <c:pt idx="30">
                  <c:v>615.38802879391528</c:v>
                </c:pt>
                <c:pt idx="31">
                  <c:v>618.22451292966821</c:v>
                </c:pt>
                <c:pt idx="32">
                  <c:v>618.15278588807791</c:v>
                </c:pt>
                <c:pt idx="33">
                  <c:v>626.74053603011225</c:v>
                </c:pt>
                <c:pt idx="34">
                  <c:v>628.81125479229638</c:v>
                </c:pt>
                <c:pt idx="35">
                  <c:v>634.92797992642727</c:v>
                </c:pt>
                <c:pt idx="36">
                  <c:v>641.06751155870916</c:v>
                </c:pt>
                <c:pt idx="37">
                  <c:v>644.52413351686175</c:v>
                </c:pt>
                <c:pt idx="38">
                  <c:v>654.43181474305754</c:v>
                </c:pt>
                <c:pt idx="39">
                  <c:v>664.9780014766277</c:v>
                </c:pt>
                <c:pt idx="40">
                  <c:v>675.08145264623943</c:v>
                </c:pt>
                <c:pt idx="41">
                  <c:v>674.60041843513557</c:v>
                </c:pt>
                <c:pt idx="42">
                  <c:v>676.91646226415082</c:v>
                </c:pt>
                <c:pt idx="43">
                  <c:v>673.03133044240428</c:v>
                </c:pt>
                <c:pt idx="44">
                  <c:v>672.47524164595427</c:v>
                </c:pt>
                <c:pt idx="45">
                  <c:v>671.52124948321011</c:v>
                </c:pt>
                <c:pt idx="46">
                  <c:v>676.31086082949309</c:v>
                </c:pt>
                <c:pt idx="47">
                  <c:v>678.95821158457841</c:v>
                </c:pt>
                <c:pt idx="48">
                  <c:v>681.2448592004431</c:v>
                </c:pt>
                <c:pt idx="49">
                  <c:v>678.89508245048364</c:v>
                </c:pt>
                <c:pt idx="50">
                  <c:v>680.45610739493475</c:v>
                </c:pt>
                <c:pt idx="51">
                  <c:v>679.58108110590604</c:v>
                </c:pt>
                <c:pt idx="52">
                  <c:v>685.83037168949761</c:v>
                </c:pt>
                <c:pt idx="53">
                  <c:v>683.41718264716496</c:v>
                </c:pt>
                <c:pt idx="54">
                  <c:v>691.26233987696753</c:v>
                </c:pt>
                <c:pt idx="55">
                  <c:v>687.54259548571667</c:v>
                </c:pt>
                <c:pt idx="56">
                  <c:v>679.61085633372284</c:v>
                </c:pt>
                <c:pt idx="57">
                  <c:v>682.90353097904608</c:v>
                </c:pt>
                <c:pt idx="58">
                  <c:v>684.71076136157876</c:v>
                </c:pt>
                <c:pt idx="59">
                  <c:v>688.73540987308604</c:v>
                </c:pt>
                <c:pt idx="60">
                  <c:v>688.3833863461798</c:v>
                </c:pt>
                <c:pt idx="61">
                  <c:v>679.7555584880339</c:v>
                </c:pt>
                <c:pt idx="62">
                  <c:v>670.38220301990975</c:v>
                </c:pt>
                <c:pt idx="63">
                  <c:v>668.78155380600629</c:v>
                </c:pt>
                <c:pt idx="64">
                  <c:v>664.36050715728447</c:v>
                </c:pt>
                <c:pt idx="65">
                  <c:v>664.35731483102768</c:v>
                </c:pt>
                <c:pt idx="66">
                  <c:v>665.51299150511863</c:v>
                </c:pt>
                <c:pt idx="67">
                  <c:v>661.90004733368062</c:v>
                </c:pt>
                <c:pt idx="68">
                  <c:v>652.63501462365571</c:v>
                </c:pt>
                <c:pt idx="69">
                  <c:v>656.05568672208108</c:v>
                </c:pt>
                <c:pt idx="70">
                  <c:v>662.61415931881061</c:v>
                </c:pt>
                <c:pt idx="71">
                  <c:v>671.10301873668664</c:v>
                </c:pt>
                <c:pt idx="72">
                  <c:v>674.55137087599553</c:v>
                </c:pt>
                <c:pt idx="73">
                  <c:v>673.60262597741098</c:v>
                </c:pt>
                <c:pt idx="74">
                  <c:v>667.2888540180694</c:v>
                </c:pt>
                <c:pt idx="75">
                  <c:v>662.24363080631974</c:v>
                </c:pt>
                <c:pt idx="76">
                  <c:v>655.11068371674594</c:v>
                </c:pt>
                <c:pt idx="77">
                  <c:v>656.09171648492622</c:v>
                </c:pt>
                <c:pt idx="78">
                  <c:v>652.52895203959702</c:v>
                </c:pt>
                <c:pt idx="79">
                  <c:v>651.47912166197409</c:v>
                </c:pt>
                <c:pt idx="80">
                  <c:v>657.24801845889681</c:v>
                </c:pt>
                <c:pt idx="81">
                  <c:v>660.55980665487027</c:v>
                </c:pt>
                <c:pt idx="82">
                  <c:v>652.88962090604309</c:v>
                </c:pt>
                <c:pt idx="83">
                  <c:v>655.01801236900872</c:v>
                </c:pt>
                <c:pt idx="84">
                  <c:v>662.83646352118831</c:v>
                </c:pt>
                <c:pt idx="85">
                  <c:v>660.60920482242352</c:v>
                </c:pt>
                <c:pt idx="86">
                  <c:v>666.09498316645545</c:v>
                </c:pt>
                <c:pt idx="87">
                  <c:v>659.24534939548698</c:v>
                </c:pt>
                <c:pt idx="88">
                  <c:v>655.39634583658949</c:v>
                </c:pt>
                <c:pt idx="89">
                  <c:v>647.98822874886798</c:v>
                </c:pt>
                <c:pt idx="90">
                  <c:v>641.77259392076519</c:v>
                </c:pt>
                <c:pt idx="91">
                  <c:v>637.66000256465054</c:v>
                </c:pt>
                <c:pt idx="92">
                  <c:v>633.86213414894996</c:v>
                </c:pt>
                <c:pt idx="93">
                  <c:v>633.34882883656996</c:v>
                </c:pt>
                <c:pt idx="94">
                  <c:v>631.74391545779349</c:v>
                </c:pt>
                <c:pt idx="95">
                  <c:v>634.87534118357496</c:v>
                </c:pt>
                <c:pt idx="96">
                  <c:v>640.32649640100578</c:v>
                </c:pt>
                <c:pt idx="97">
                  <c:v>634.47478924387178</c:v>
                </c:pt>
                <c:pt idx="98">
                  <c:v>629.54845582234429</c:v>
                </c:pt>
                <c:pt idx="99">
                  <c:v>625.79920560747644</c:v>
                </c:pt>
                <c:pt idx="100">
                  <c:v>630.83870447939807</c:v>
                </c:pt>
                <c:pt idx="101">
                  <c:v>624.18212433468159</c:v>
                </c:pt>
                <c:pt idx="102">
                  <c:v>623.0936391528528</c:v>
                </c:pt>
                <c:pt idx="103">
                  <c:v>622.88149540660083</c:v>
                </c:pt>
                <c:pt idx="104">
                  <c:v>629.6113791331162</c:v>
                </c:pt>
                <c:pt idx="105">
                  <c:v>620.36234551580014</c:v>
                </c:pt>
                <c:pt idx="106">
                  <c:v>623.79096136606188</c:v>
                </c:pt>
                <c:pt idx="107">
                  <c:v>624.33883946917808</c:v>
                </c:pt>
                <c:pt idx="108">
                  <c:v>623.9507352563553</c:v>
                </c:pt>
                <c:pt idx="109">
                  <c:v>617.90946625005347</c:v>
                </c:pt>
                <c:pt idx="110">
                  <c:v>621.51033897576883</c:v>
                </c:pt>
                <c:pt idx="111">
                  <c:v>620.84298107664381</c:v>
                </c:pt>
                <c:pt idx="112">
                  <c:v>615.43452436788459</c:v>
                </c:pt>
                <c:pt idx="113">
                  <c:v>620.24370072336581</c:v>
                </c:pt>
                <c:pt idx="114">
                  <c:v>619.16050196346237</c:v>
                </c:pt>
                <c:pt idx="115">
                  <c:v>619.56233045622673</c:v>
                </c:pt>
                <c:pt idx="116">
                  <c:v>618.09309422569947</c:v>
                </c:pt>
                <c:pt idx="117">
                  <c:v>620.32080372322332</c:v>
                </c:pt>
                <c:pt idx="118">
                  <c:v>625.35519113478222</c:v>
                </c:pt>
                <c:pt idx="119">
                  <c:v>622.06139034471005</c:v>
                </c:pt>
                <c:pt idx="120">
                  <c:v>623.12511935662314</c:v>
                </c:pt>
                <c:pt idx="121">
                  <c:v>626.81678525831978</c:v>
                </c:pt>
                <c:pt idx="122">
                  <c:v>628.75743417964588</c:v>
                </c:pt>
                <c:pt idx="123">
                  <c:v>625.07217772481613</c:v>
                </c:pt>
                <c:pt idx="124">
                  <c:v>617.74423778294909</c:v>
                </c:pt>
                <c:pt idx="125">
                  <c:v>618.28038137209228</c:v>
                </c:pt>
                <c:pt idx="126">
                  <c:v>623.30277763594609</c:v>
                </c:pt>
                <c:pt idx="127">
                  <c:v>625.89041765603815</c:v>
                </c:pt>
                <c:pt idx="128">
                  <c:v>628.84537825864732</c:v>
                </c:pt>
                <c:pt idx="129">
                  <c:v>635.56690201422316</c:v>
                </c:pt>
                <c:pt idx="130">
                  <c:v>631.53749356730088</c:v>
                </c:pt>
                <c:pt idx="131">
                  <c:v>630.08607180260572</c:v>
                </c:pt>
                <c:pt idx="132">
                  <c:v>626.69047921719505</c:v>
                </c:pt>
                <c:pt idx="133">
                  <c:v>629.51592622058456</c:v>
                </c:pt>
                <c:pt idx="134">
                  <c:v>626.2324637620444</c:v>
                </c:pt>
                <c:pt idx="135">
                  <c:v>626.06752445038865</c:v>
                </c:pt>
                <c:pt idx="136">
                  <c:v>620.3637546236647</c:v>
                </c:pt>
                <c:pt idx="137">
                  <c:v>621.67655913978479</c:v>
                </c:pt>
                <c:pt idx="138">
                  <c:v>621.64676446382998</c:v>
                </c:pt>
                <c:pt idx="139">
                  <c:v>619.66550050638023</c:v>
                </c:pt>
                <c:pt idx="140">
                  <c:v>622.38183234118878</c:v>
                </c:pt>
                <c:pt idx="141">
                  <c:v>619.47104831469835</c:v>
                </c:pt>
                <c:pt idx="142">
                  <c:v>618.87744583435517</c:v>
                </c:pt>
                <c:pt idx="143">
                  <c:v>616.92327173113085</c:v>
                </c:pt>
                <c:pt idx="144">
                  <c:v>627.3193929055858</c:v>
                </c:pt>
                <c:pt idx="145">
                  <c:v>628.08482468789907</c:v>
                </c:pt>
                <c:pt idx="146">
                  <c:v>622.42187109677934</c:v>
                </c:pt>
                <c:pt idx="147">
                  <c:v>620.43714688918874</c:v>
                </c:pt>
                <c:pt idx="148">
                  <c:v>623.65825918050211</c:v>
                </c:pt>
                <c:pt idx="149">
                  <c:v>617.79324461807664</c:v>
                </c:pt>
                <c:pt idx="150">
                  <c:v>618.30475426862188</c:v>
                </c:pt>
                <c:pt idx="151">
                  <c:v>621.71963959854008</c:v>
                </c:pt>
                <c:pt idx="152">
                  <c:v>630.55755085909209</c:v>
                </c:pt>
                <c:pt idx="153">
                  <c:v>631.57912352576045</c:v>
                </c:pt>
                <c:pt idx="154">
                  <c:v>626.51490188834157</c:v>
                </c:pt>
                <c:pt idx="155">
                  <c:v>623.59816639276903</c:v>
                </c:pt>
                <c:pt idx="156">
                  <c:v>620.51674084091462</c:v>
                </c:pt>
                <c:pt idx="157">
                  <c:v>618.68525314892565</c:v>
                </c:pt>
                <c:pt idx="158">
                  <c:v>621.06551654259704</c:v>
                </c:pt>
                <c:pt idx="159">
                  <c:v>623.01200806552208</c:v>
                </c:pt>
                <c:pt idx="160">
                  <c:v>624.19186050385179</c:v>
                </c:pt>
                <c:pt idx="161">
                  <c:v>623.80561390316245</c:v>
                </c:pt>
                <c:pt idx="162">
                  <c:v>627.63112527160297</c:v>
                </c:pt>
                <c:pt idx="163">
                  <c:v>628.29873718994429</c:v>
                </c:pt>
                <c:pt idx="164">
                  <c:v>627.40744100725431</c:v>
                </c:pt>
                <c:pt idx="165">
                  <c:v>628.33483984867587</c:v>
                </c:pt>
                <c:pt idx="166">
                  <c:v>628.19650242564865</c:v>
                </c:pt>
                <c:pt idx="167">
                  <c:v>630.5037265575163</c:v>
                </c:pt>
                <c:pt idx="168">
                  <c:v>630.55299405520157</c:v>
                </c:pt>
                <c:pt idx="169">
                  <c:v>622.14682848579503</c:v>
                </c:pt>
                <c:pt idx="170">
                  <c:v>617.40751282051281</c:v>
                </c:pt>
                <c:pt idx="171">
                  <c:v>607.45726756801855</c:v>
                </c:pt>
                <c:pt idx="172">
                  <c:v>594.31437722272767</c:v>
                </c:pt>
                <c:pt idx="173">
                  <c:v>595.59899792874887</c:v>
                </c:pt>
                <c:pt idx="174">
                  <c:v>604.86291123914498</c:v>
                </c:pt>
                <c:pt idx="175">
                  <c:v>613.12115131029873</c:v>
                </c:pt>
                <c:pt idx="176">
                  <c:v>611.39933252781134</c:v>
                </c:pt>
                <c:pt idx="177">
                  <c:v>611.13991141937913</c:v>
                </c:pt>
                <c:pt idx="178">
                  <c:v>603.84337686643062</c:v>
                </c:pt>
                <c:pt idx="179">
                  <c:v>599.635375171634</c:v>
                </c:pt>
                <c:pt idx="180">
                  <c:v>588.48035630305685</c:v>
                </c:pt>
                <c:pt idx="181">
                  <c:v>584.2832128193885</c:v>
                </c:pt>
                <c:pt idx="182">
                  <c:v>584.41470818676044</c:v>
                </c:pt>
                <c:pt idx="183">
                  <c:v>585.42953744757335</c:v>
                </c:pt>
                <c:pt idx="184">
                  <c:v>586.33803596347832</c:v>
                </c:pt>
                <c:pt idx="185">
                  <c:v>592.04463731416433</c:v>
                </c:pt>
                <c:pt idx="186">
                  <c:v>595.97822034943476</c:v>
                </c:pt>
                <c:pt idx="187">
                  <c:v>596.52020865850648</c:v>
                </c:pt>
                <c:pt idx="188">
                  <c:v>602.3933927693065</c:v>
                </c:pt>
                <c:pt idx="189">
                  <c:v>605.94866794892778</c:v>
                </c:pt>
                <c:pt idx="190">
                  <c:v>597.48231553810672</c:v>
                </c:pt>
                <c:pt idx="191">
                  <c:v>596.69060954455608</c:v>
                </c:pt>
                <c:pt idx="192">
                  <c:v>593.64665463833933</c:v>
                </c:pt>
                <c:pt idx="193">
                  <c:v>590.54414095498612</c:v>
                </c:pt>
                <c:pt idx="194">
                  <c:v>593.31365638413092</c:v>
                </c:pt>
                <c:pt idx="195">
                  <c:v>591.86979616500173</c:v>
                </c:pt>
                <c:pt idx="196">
                  <c:v>591.04265030181091</c:v>
                </c:pt>
                <c:pt idx="197">
                  <c:v>599.94386169825816</c:v>
                </c:pt>
                <c:pt idx="198">
                  <c:v>598.50579953040244</c:v>
                </c:pt>
                <c:pt idx="199">
                  <c:v>608.46437873455034</c:v>
                </c:pt>
                <c:pt idx="200">
                  <c:v>609.59129727063487</c:v>
                </c:pt>
                <c:pt idx="201">
                  <c:v>605.09642594709351</c:v>
                </c:pt>
                <c:pt idx="202">
                  <c:v>604.43166054071719</c:v>
                </c:pt>
                <c:pt idx="203">
                  <c:v>595.41882725637674</c:v>
                </c:pt>
                <c:pt idx="204">
                  <c:v>592.78864701559564</c:v>
                </c:pt>
                <c:pt idx="205">
                  <c:v>595.76570624694182</c:v>
                </c:pt>
                <c:pt idx="206">
                  <c:v>597.77001871516347</c:v>
                </c:pt>
                <c:pt idx="207">
                  <c:v>601.0032313835261</c:v>
                </c:pt>
                <c:pt idx="208">
                  <c:v>606.73207508560927</c:v>
                </c:pt>
                <c:pt idx="209">
                  <c:v>611.20716114457832</c:v>
                </c:pt>
                <c:pt idx="210">
                  <c:v>607.50530147089455</c:v>
                </c:pt>
                <c:pt idx="211">
                  <c:v>601.85642753533091</c:v>
                </c:pt>
                <c:pt idx="212">
                  <c:v>594.43544725529102</c:v>
                </c:pt>
                <c:pt idx="213">
                  <c:v>588.96405938184466</c:v>
                </c:pt>
                <c:pt idx="214">
                  <c:v>583.37186206896558</c:v>
                </c:pt>
                <c:pt idx="215">
                  <c:v>582.46600783331985</c:v>
                </c:pt>
                <c:pt idx="216">
                  <c:v>575.12127681969071</c:v>
                </c:pt>
                <c:pt idx="217">
                  <c:v>574.97928327506304</c:v>
                </c:pt>
                <c:pt idx="218">
                  <c:v>579.44522872056234</c:v>
                </c:pt>
                <c:pt idx="219">
                  <c:v>582.22689363632605</c:v>
                </c:pt>
                <c:pt idx="220">
                  <c:v>587.27917545383116</c:v>
                </c:pt>
                <c:pt idx="221">
                  <c:v>591.11409750435291</c:v>
                </c:pt>
                <c:pt idx="222">
                  <c:v>588.90422318840592</c:v>
                </c:pt>
                <c:pt idx="223">
                  <c:v>586.68196566064148</c:v>
                </c:pt>
                <c:pt idx="224">
                  <c:v>584.91489758144121</c:v>
                </c:pt>
                <c:pt idx="225">
                  <c:v>585.33708826318173</c:v>
                </c:pt>
                <c:pt idx="226">
                  <c:v>590.39207661290311</c:v>
                </c:pt>
                <c:pt idx="227">
                  <c:v>588.6275915777328</c:v>
                </c:pt>
                <c:pt idx="228">
                  <c:v>592.57289132684741</c:v>
                </c:pt>
                <c:pt idx="229">
                  <c:v>600.2391828353517</c:v>
                </c:pt>
                <c:pt idx="230">
                  <c:v>603.95646920228864</c:v>
                </c:pt>
                <c:pt idx="231">
                  <c:v>605.4370690088881</c:v>
                </c:pt>
                <c:pt idx="232">
                  <c:v>607.0044299317434</c:v>
                </c:pt>
                <c:pt idx="233">
                  <c:v>609.7739005180473</c:v>
                </c:pt>
                <c:pt idx="234">
                  <c:v>611.27114611601075</c:v>
                </c:pt>
                <c:pt idx="235">
                  <c:v>600.13268422152555</c:v>
                </c:pt>
                <c:pt idx="236">
                  <c:v>598.90735970983076</c:v>
                </c:pt>
                <c:pt idx="237">
                  <c:v>597.15407475772952</c:v>
                </c:pt>
                <c:pt idx="238">
                  <c:v>601.76261101243347</c:v>
                </c:pt>
                <c:pt idx="239">
                  <c:v>601.02513139520113</c:v>
                </c:pt>
                <c:pt idx="240">
                  <c:v>602.16227270798856</c:v>
                </c:pt>
                <c:pt idx="241">
                  <c:v>598.86485555227534</c:v>
                </c:pt>
                <c:pt idx="242">
                  <c:v>601.58283087925952</c:v>
                </c:pt>
                <c:pt idx="243">
                  <c:v>601.6126162790697</c:v>
                </c:pt>
                <c:pt idx="244">
                  <c:v>603.82548564242302</c:v>
                </c:pt>
                <c:pt idx="245">
                  <c:v>596.57535578197474</c:v>
                </c:pt>
                <c:pt idx="246">
                  <c:v>597.58498613926929</c:v>
                </c:pt>
                <c:pt idx="247">
                  <c:v>593.86650388044905</c:v>
                </c:pt>
                <c:pt idx="248">
                  <c:v>602.07533887169916</c:v>
                </c:pt>
                <c:pt idx="249">
                  <c:v>608.2478752194578</c:v>
                </c:pt>
                <c:pt idx="250">
                  <c:v>609.74369641182989</c:v>
                </c:pt>
                <c:pt idx="251">
                  <c:v>610.11160432569966</c:v>
                </c:pt>
                <c:pt idx="252">
                  <c:v>613.42528383722413</c:v>
                </c:pt>
                <c:pt idx="253">
                  <c:v>605.00270467898054</c:v>
                </c:pt>
                <c:pt idx="254">
                  <c:v>604.36922206686165</c:v>
                </c:pt>
                <c:pt idx="255">
                  <c:v>604.48010087793352</c:v>
                </c:pt>
                <c:pt idx="256">
                  <c:v>605.61621474871617</c:v>
                </c:pt>
                <c:pt idx="257">
                  <c:v>601.25683738208522</c:v>
                </c:pt>
                <c:pt idx="258">
                  <c:v>598.264562010335</c:v>
                </c:pt>
                <c:pt idx="259">
                  <c:v>601.30150294117641</c:v>
                </c:pt>
                <c:pt idx="260">
                  <c:v>602.50144418291848</c:v>
                </c:pt>
                <c:pt idx="261">
                  <c:v>602.71780010151429</c:v>
                </c:pt>
                <c:pt idx="262">
                  <c:v>605.10090323673967</c:v>
                </c:pt>
                <c:pt idx="263">
                  <c:v>613.76009840151255</c:v>
                </c:pt>
                <c:pt idx="264">
                  <c:v>611.80109925568991</c:v>
                </c:pt>
                <c:pt idx="265">
                  <c:v>609.52058271964393</c:v>
                </c:pt>
                <c:pt idx="266">
                  <c:v>607.94550651354143</c:v>
                </c:pt>
                <c:pt idx="267">
                  <c:v>612.97490256940864</c:v>
                </c:pt>
                <c:pt idx="268">
                  <c:v>612.7644764612138</c:v>
                </c:pt>
                <c:pt idx="269">
                  <c:v>612.97944731850305</c:v>
                </c:pt>
                <c:pt idx="270">
                  <c:v>610.10524013129475</c:v>
                </c:pt>
                <c:pt idx="271">
                  <c:v>606.02387227441181</c:v>
                </c:pt>
                <c:pt idx="272">
                  <c:v>607.27000651748858</c:v>
                </c:pt>
                <c:pt idx="273">
                  <c:v>613.21942350820109</c:v>
                </c:pt>
                <c:pt idx="274">
                  <c:v>612.87590241112287</c:v>
                </c:pt>
                <c:pt idx="275">
                  <c:v>615.15589619714569</c:v>
                </c:pt>
                <c:pt idx="276">
                  <c:v>610.66326146252766</c:v>
                </c:pt>
                <c:pt idx="277">
                  <c:v>605.41262980561555</c:v>
                </c:pt>
                <c:pt idx="278">
                  <c:v>606.68370252335637</c:v>
                </c:pt>
                <c:pt idx="279">
                  <c:v>605.29654753490013</c:v>
                </c:pt>
                <c:pt idx="280">
                  <c:v>604.94601196278245</c:v>
                </c:pt>
                <c:pt idx="281">
                  <c:v>613.01355971583041</c:v>
                </c:pt>
                <c:pt idx="282">
                  <c:v>615.33494760983945</c:v>
                </c:pt>
                <c:pt idx="283">
                  <c:v>619.7038455939221</c:v>
                </c:pt>
                <c:pt idx="284">
                  <c:v>618.53419869602874</c:v>
                </c:pt>
                <c:pt idx="285">
                  <c:v>619.72680022080135</c:v>
                </c:pt>
                <c:pt idx="286">
                  <c:v>622.35662840547639</c:v>
                </c:pt>
                <c:pt idx="287">
                  <c:v>621.47085451094756</c:v>
                </c:pt>
                <c:pt idx="288">
                  <c:v>621.49958323707426</c:v>
                </c:pt>
                <c:pt idx="289">
                  <c:v>617.5923210342288</c:v>
                </c:pt>
                <c:pt idx="290">
                  <c:v>615.30044318391447</c:v>
                </c:pt>
                <c:pt idx="291">
                  <c:v>609.94462442183158</c:v>
                </c:pt>
                <c:pt idx="292">
                  <c:v>613.74016031135602</c:v>
                </c:pt>
                <c:pt idx="293">
                  <c:v>614.93581618400208</c:v>
                </c:pt>
                <c:pt idx="294">
                  <c:v>613.71624883373761</c:v>
                </c:pt>
                <c:pt idx="295">
                  <c:v>610.29619899385125</c:v>
                </c:pt>
                <c:pt idx="296">
                  <c:v>613.97917900340917</c:v>
                </c:pt>
                <c:pt idx="297">
                  <c:v>621.82384344643117</c:v>
                </c:pt>
                <c:pt idx="298">
                  <c:v>626.96956091790878</c:v>
                </c:pt>
                <c:pt idx="299">
                  <c:v>632.00034262872373</c:v>
                </c:pt>
                <c:pt idx="300">
                  <c:v>628.85714075130784</c:v>
                </c:pt>
                <c:pt idx="301">
                  <c:v>632.02317196359661</c:v>
                </c:pt>
                <c:pt idx="302">
                  <c:v>634.56567553344189</c:v>
                </c:pt>
                <c:pt idx="303">
                  <c:v>631.88216827402744</c:v>
                </c:pt>
                <c:pt idx="304">
                  <c:v>624.53212366858338</c:v>
                </c:pt>
                <c:pt idx="305">
                  <c:v>628.8713688104724</c:v>
                </c:pt>
                <c:pt idx="306">
                  <c:v>619.31884876165373</c:v>
                </c:pt>
                <c:pt idx="307">
                  <c:v>625.30154603713129</c:v>
                </c:pt>
                <c:pt idx="308">
                  <c:v>629.81614199725107</c:v>
                </c:pt>
                <c:pt idx="309">
                  <c:v>627.28769754575114</c:v>
                </c:pt>
                <c:pt idx="310">
                  <c:v>626.17998117204047</c:v>
                </c:pt>
                <c:pt idx="311">
                  <c:v>623.77905858132135</c:v>
                </c:pt>
                <c:pt idx="312">
                  <c:v>621.26666167664666</c:v>
                </c:pt>
                <c:pt idx="313">
                  <c:v>625.61192266077046</c:v>
                </c:pt>
                <c:pt idx="314">
                  <c:v>623.82877000047199</c:v>
                </c:pt>
                <c:pt idx="315">
                  <c:v>624.61755584756907</c:v>
                </c:pt>
                <c:pt idx="316">
                  <c:v>629.0040800604944</c:v>
                </c:pt>
                <c:pt idx="317">
                  <c:v>628.88989681898136</c:v>
                </c:pt>
                <c:pt idx="318">
                  <c:v>630.90604614502718</c:v>
                </c:pt>
                <c:pt idx="319">
                  <c:v>636.88830111222489</c:v>
                </c:pt>
                <c:pt idx="320">
                  <c:v>635.36407520958085</c:v>
                </c:pt>
                <c:pt idx="321">
                  <c:v>637.62098964823156</c:v>
                </c:pt>
                <c:pt idx="322">
                  <c:v>635.65426934644586</c:v>
                </c:pt>
                <c:pt idx="323">
                  <c:v>638.01606449758026</c:v>
                </c:pt>
                <c:pt idx="324">
                  <c:v>633.36344103547469</c:v>
                </c:pt>
                <c:pt idx="325">
                  <c:v>625.31084073755619</c:v>
                </c:pt>
                <c:pt idx="326">
                  <c:v>625.43382948184296</c:v>
                </c:pt>
                <c:pt idx="327">
                  <c:v>626.23506721967965</c:v>
                </c:pt>
                <c:pt idx="328">
                  <c:v>628.79360771263578</c:v>
                </c:pt>
                <c:pt idx="329">
                  <c:v>633.63438969371907</c:v>
                </c:pt>
                <c:pt idx="330">
                  <c:v>634.55595019790564</c:v>
                </c:pt>
                <c:pt idx="331">
                  <c:v>640.57508727676316</c:v>
                </c:pt>
                <c:pt idx="332">
                  <c:v>639.57270143848689</c:v>
                </c:pt>
                <c:pt idx="333">
                  <c:v>635.87725582782446</c:v>
                </c:pt>
                <c:pt idx="334">
                  <c:v>634.4810102111627</c:v>
                </c:pt>
                <c:pt idx="335">
                  <c:v>630.92452125290708</c:v>
                </c:pt>
                <c:pt idx="336">
                  <c:v>622.96889362745094</c:v>
                </c:pt>
                <c:pt idx="337">
                  <c:v>616.21978049255324</c:v>
                </c:pt>
                <c:pt idx="338">
                  <c:v>617.61817458380108</c:v>
                </c:pt>
                <c:pt idx="339">
                  <c:v>616.09935566885167</c:v>
                </c:pt>
                <c:pt idx="340">
                  <c:v>615.61509419304718</c:v>
                </c:pt>
                <c:pt idx="341">
                  <c:v>613.24105943027917</c:v>
                </c:pt>
                <c:pt idx="342">
                  <c:v>613.32611900746815</c:v>
                </c:pt>
                <c:pt idx="343">
                  <c:v>618.4785792668124</c:v>
                </c:pt>
                <c:pt idx="344">
                  <c:v>613.91850106239133</c:v>
                </c:pt>
                <c:pt idx="345">
                  <c:v>613.86140025975271</c:v>
                </c:pt>
                <c:pt idx="346">
                  <c:v>607.06223813148131</c:v>
                </c:pt>
                <c:pt idx="347">
                  <c:v>607.22492219842968</c:v>
                </c:pt>
                <c:pt idx="348">
                  <c:v>611.75974289127839</c:v>
                </c:pt>
                <c:pt idx="349">
                  <c:v>608.84502548954208</c:v>
                </c:pt>
                <c:pt idx="350">
                  <c:v>614.88742147412825</c:v>
                </c:pt>
                <c:pt idx="351">
                  <c:v>612.44712530594586</c:v>
                </c:pt>
                <c:pt idx="352">
                  <c:v>614.82748594223074</c:v>
                </c:pt>
                <c:pt idx="353">
                  <c:v>620.81548754585799</c:v>
                </c:pt>
                <c:pt idx="354">
                  <c:v>617.87040430748505</c:v>
                </c:pt>
                <c:pt idx="355">
                  <c:v>623.21409448818872</c:v>
                </c:pt>
                <c:pt idx="356">
                  <c:v>621.17191935407698</c:v>
                </c:pt>
                <c:pt idx="357">
                  <c:v>624.24593573923164</c:v>
                </c:pt>
                <c:pt idx="358">
                  <c:v>621.18219983168115</c:v>
                </c:pt>
                <c:pt idx="359">
                  <c:v>606.14471393848726</c:v>
                </c:pt>
                <c:pt idx="360">
                  <c:v>596.15298745779057</c:v>
                </c:pt>
                <c:pt idx="361">
                  <c:v>585.87276355494987</c:v>
                </c:pt>
                <c:pt idx="362">
                  <c:v>589.95936173356301</c:v>
                </c:pt>
                <c:pt idx="363">
                  <c:v>592.95584691917441</c:v>
                </c:pt>
                <c:pt idx="364">
                  <c:v>598.36776325524056</c:v>
                </c:pt>
                <c:pt idx="365">
                  <c:v>604.06204269651801</c:v>
                </c:pt>
                <c:pt idx="366">
                  <c:v>599.07014403801406</c:v>
                </c:pt>
                <c:pt idx="367">
                  <c:v>601.18691888311423</c:v>
                </c:pt>
                <c:pt idx="368">
                  <c:v>615.14551206985107</c:v>
                </c:pt>
                <c:pt idx="369">
                  <c:v>623.13234658887347</c:v>
                </c:pt>
                <c:pt idx="370">
                  <c:v>631.19291098148631</c:v>
                </c:pt>
                <c:pt idx="371">
                  <c:v>627.35473451104747</c:v>
                </c:pt>
                <c:pt idx="372">
                  <c:v>636.82863454628284</c:v>
                </c:pt>
                <c:pt idx="373">
                  <c:v>636.9802580385043</c:v>
                </c:pt>
                <c:pt idx="374">
                  <c:v>640.44305659235363</c:v>
                </c:pt>
                <c:pt idx="375">
                  <c:v>640.44384097239822</c:v>
                </c:pt>
                <c:pt idx="376">
                  <c:v>635.08387607417467</c:v>
                </c:pt>
                <c:pt idx="377">
                  <c:v>639.09452699979852</c:v>
                </c:pt>
                <c:pt idx="378">
                  <c:v>637.75000149902564</c:v>
                </c:pt>
                <c:pt idx="379">
                  <c:v>635.58278538812783</c:v>
                </c:pt>
                <c:pt idx="380">
                  <c:v>632.95079451243566</c:v>
                </c:pt>
                <c:pt idx="381">
                  <c:v>633.24527915785313</c:v>
                </c:pt>
                <c:pt idx="382">
                  <c:v>633.36023662551429</c:v>
                </c:pt>
                <c:pt idx="383">
                  <c:v>627.42999659930024</c:v>
                </c:pt>
                <c:pt idx="384">
                  <c:v>630.46152895377111</c:v>
                </c:pt>
                <c:pt idx="385">
                  <c:v>623.75602984356192</c:v>
                </c:pt>
                <c:pt idx="386">
                  <c:v>621.34443728522331</c:v>
                </c:pt>
                <c:pt idx="387">
                  <c:v>631.33184933782695</c:v>
                </c:pt>
                <c:pt idx="388">
                  <c:v>643.69810076802059</c:v>
                </c:pt>
                <c:pt idx="389">
                  <c:v>646.26400493533788</c:v>
                </c:pt>
                <c:pt idx="390">
                  <c:v>651.05925989829279</c:v>
                </c:pt>
                <c:pt idx="391">
                  <c:v>648.65146879101985</c:v>
                </c:pt>
                <c:pt idx="392">
                  <c:v>650.3021898108243</c:v>
                </c:pt>
                <c:pt idx="393">
                  <c:v>647.77437120594379</c:v>
                </c:pt>
                <c:pt idx="394">
                  <c:v>649.96733758019343</c:v>
                </c:pt>
                <c:pt idx="395">
                  <c:v>649.73859007255373</c:v>
                </c:pt>
                <c:pt idx="396">
                  <c:v>631.62028592534671</c:v>
                </c:pt>
                <c:pt idx="397">
                  <c:v>624.7797024692436</c:v>
                </c:pt>
                <c:pt idx="398">
                  <c:v>619.03193612073892</c:v>
                </c:pt>
                <c:pt idx="399">
                  <c:v>615.08946422323311</c:v>
                </c:pt>
                <c:pt idx="400">
                  <c:v>604.7802272825852</c:v>
                </c:pt>
                <c:pt idx="401">
                  <c:v>607.16785428098603</c:v>
                </c:pt>
                <c:pt idx="402">
                  <c:v>607.60916004886985</c:v>
                </c:pt>
                <c:pt idx="403">
                  <c:v>610.14280834091994</c:v>
                </c:pt>
                <c:pt idx="404">
                  <c:v>618.89996371901918</c:v>
                </c:pt>
                <c:pt idx="405">
                  <c:v>620.00889414858648</c:v>
                </c:pt>
                <c:pt idx="406">
                  <c:v>622.36264901248785</c:v>
                </c:pt>
                <c:pt idx="407">
                  <c:v>622.54262817960637</c:v>
                </c:pt>
                <c:pt idx="408">
                  <c:v>627.69393133161589</c:v>
                </c:pt>
                <c:pt idx="409">
                  <c:v>624.20977755219133</c:v>
                </c:pt>
                <c:pt idx="410">
                  <c:v>625.45321105372352</c:v>
                </c:pt>
                <c:pt idx="411">
                  <c:v>631.96850875239409</c:v>
                </c:pt>
                <c:pt idx="412">
                  <c:v>630.91683195592282</c:v>
                </c:pt>
                <c:pt idx="413">
                  <c:v>627.19476968599554</c:v>
                </c:pt>
                <c:pt idx="414">
                  <c:v>626.51860442563702</c:v>
                </c:pt>
                <c:pt idx="415">
                  <c:v>628.91396791018383</c:v>
                </c:pt>
                <c:pt idx="416">
                  <c:v>630.14041295582433</c:v>
                </c:pt>
                <c:pt idx="417">
                  <c:v>633.05214346104219</c:v>
                </c:pt>
                <c:pt idx="418">
                  <c:v>630.61232789653798</c:v>
                </c:pt>
                <c:pt idx="419">
                  <c:v>630.40874115044244</c:v>
                </c:pt>
                <c:pt idx="420">
                  <c:v>627.67769077637683</c:v>
                </c:pt>
                <c:pt idx="421">
                  <c:v>635.13698342885061</c:v>
                </c:pt>
                <c:pt idx="422">
                  <c:v>637.06084498886412</c:v>
                </c:pt>
                <c:pt idx="423">
                  <c:v>638.11221009002588</c:v>
                </c:pt>
                <c:pt idx="424">
                  <c:v>652.19353128504156</c:v>
                </c:pt>
                <c:pt idx="425">
                  <c:v>651.89204362491557</c:v>
                </c:pt>
                <c:pt idx="426">
                  <c:v>652.0847830192921</c:v>
                </c:pt>
                <c:pt idx="427">
                  <c:v>656.23714498914615</c:v>
                </c:pt>
                <c:pt idx="428">
                  <c:v>663.92926266861093</c:v>
                </c:pt>
                <c:pt idx="429">
                  <c:v>663.71453891342946</c:v>
                </c:pt>
                <c:pt idx="430">
                  <c:v>663.15073473455334</c:v>
                </c:pt>
                <c:pt idx="431">
                  <c:v>660.42860093725824</c:v>
                </c:pt>
                <c:pt idx="432">
                  <c:v>654.97595528455258</c:v>
                </c:pt>
                <c:pt idx="433">
                  <c:v>658.79993192985603</c:v>
                </c:pt>
                <c:pt idx="434">
                  <c:v>655.17104332647023</c:v>
                </c:pt>
                <c:pt idx="435">
                  <c:v>659.03195734171527</c:v>
                </c:pt>
                <c:pt idx="436">
                  <c:v>655.05121197141943</c:v>
                </c:pt>
                <c:pt idx="437">
                  <c:v>652.44912304432114</c:v>
                </c:pt>
                <c:pt idx="438">
                  <c:v>646.27178286178412</c:v>
                </c:pt>
                <c:pt idx="439">
                  <c:v>640.51461162216731</c:v>
                </c:pt>
                <c:pt idx="440">
                  <c:v>639.48913672296089</c:v>
                </c:pt>
                <c:pt idx="441">
                  <c:v>641.30647909533241</c:v>
                </c:pt>
                <c:pt idx="442">
                  <c:v>644.24639232505638</c:v>
                </c:pt>
                <c:pt idx="443">
                  <c:v>641.53442107633418</c:v>
                </c:pt>
                <c:pt idx="444">
                  <c:v>637.86033642431562</c:v>
                </c:pt>
                <c:pt idx="445">
                  <c:v>641.5878930366116</c:v>
                </c:pt>
                <c:pt idx="446">
                  <c:v>644.66723387024194</c:v>
                </c:pt>
                <c:pt idx="447">
                  <c:v>642.37075238224259</c:v>
                </c:pt>
                <c:pt idx="448">
                  <c:v>644.23286321309104</c:v>
                </c:pt>
                <c:pt idx="449">
                  <c:v>635.80296531947306</c:v>
                </c:pt>
                <c:pt idx="450">
                  <c:v>633.52665770970486</c:v>
                </c:pt>
                <c:pt idx="451">
                  <c:v>632.37686068830067</c:v>
                </c:pt>
                <c:pt idx="452">
                  <c:v>628.96324183943045</c:v>
                </c:pt>
                <c:pt idx="453">
                  <c:v>626.63628609685338</c:v>
                </c:pt>
                <c:pt idx="454">
                  <c:v>624.19114953769576</c:v>
                </c:pt>
                <c:pt idx="455">
                  <c:v>623.30319255706559</c:v>
                </c:pt>
                <c:pt idx="456">
                  <c:v>615.12323359880327</c:v>
                </c:pt>
                <c:pt idx="457">
                  <c:v>614.70703889696495</c:v>
                </c:pt>
                <c:pt idx="458">
                  <c:v>619.2305760807044</c:v>
                </c:pt>
                <c:pt idx="459">
                  <c:v>616.86001493651975</c:v>
                </c:pt>
                <c:pt idx="460">
                  <c:v>611.85822037987441</c:v>
                </c:pt>
                <c:pt idx="461">
                  <c:v>608.59588030955933</c:v>
                </c:pt>
                <c:pt idx="462">
                  <c:v>611.38443748069017</c:v>
                </c:pt>
                <c:pt idx="463">
                  <c:v>611.15113559922099</c:v>
                </c:pt>
                <c:pt idx="464">
                  <c:v>613.76020252045089</c:v>
                </c:pt>
                <c:pt idx="465">
                  <c:v>617.01198780811012</c:v>
                </c:pt>
                <c:pt idx="466">
                  <c:v>625.02483750831288</c:v>
                </c:pt>
                <c:pt idx="467">
                  <c:v>626.64292900716111</c:v>
                </c:pt>
                <c:pt idx="468">
                  <c:v>631.10311428063619</c:v>
                </c:pt>
                <c:pt idx="469">
                  <c:v>633.79709865126972</c:v>
                </c:pt>
                <c:pt idx="470">
                  <c:v>635.40144909799642</c:v>
                </c:pt>
                <c:pt idx="471">
                  <c:v>637.57862815556052</c:v>
                </c:pt>
                <c:pt idx="472">
                  <c:v>640.8306043027452</c:v>
                </c:pt>
                <c:pt idx="473">
                  <c:v>641.96376612051949</c:v>
                </c:pt>
                <c:pt idx="474">
                  <c:v>636.23555127852615</c:v>
                </c:pt>
                <c:pt idx="475">
                  <c:v>641.04506771335446</c:v>
                </c:pt>
                <c:pt idx="476">
                  <c:v>636.62535924724796</c:v>
                </c:pt>
                <c:pt idx="477">
                  <c:v>636.83501399660418</c:v>
                </c:pt>
                <c:pt idx="478">
                  <c:v>635.96468551010128</c:v>
                </c:pt>
                <c:pt idx="479">
                  <c:v>633.29815383205835</c:v>
                </c:pt>
                <c:pt idx="480">
                  <c:v>628.46422115164023</c:v>
                </c:pt>
                <c:pt idx="481">
                  <c:v>629.64362286970868</c:v>
                </c:pt>
                <c:pt idx="482">
                  <c:v>628.25945349158178</c:v>
                </c:pt>
                <c:pt idx="483">
                  <c:v>620.77835668964269</c:v>
                </c:pt>
                <c:pt idx="484">
                  <c:v>623.85799880690183</c:v>
                </c:pt>
                <c:pt idx="485">
                  <c:v>620.3505681973644</c:v>
                </c:pt>
                <c:pt idx="486">
                  <c:v>623.23730386993361</c:v>
                </c:pt>
                <c:pt idx="487">
                  <c:v>625.47497102382488</c:v>
                </c:pt>
                <c:pt idx="488">
                  <c:v>636.76737774693493</c:v>
                </c:pt>
                <c:pt idx="489">
                  <c:v>637.53994752106064</c:v>
                </c:pt>
                <c:pt idx="490">
                  <c:v>641.00654065059462</c:v>
                </c:pt>
                <c:pt idx="491">
                  <c:v>638.84693772184573</c:v>
                </c:pt>
                <c:pt idx="492">
                  <c:v>636.48154673933118</c:v>
                </c:pt>
                <c:pt idx="493">
                  <c:v>634.42250254323494</c:v>
                </c:pt>
                <c:pt idx="494">
                  <c:v>633.00308512611264</c:v>
                </c:pt>
                <c:pt idx="495">
                  <c:v>631.8846059732042</c:v>
                </c:pt>
                <c:pt idx="496">
                  <c:v>625.77640337918922</c:v>
                </c:pt>
                <c:pt idx="497">
                  <c:v>627.27959579256799</c:v>
                </c:pt>
                <c:pt idx="498">
                  <c:v>622.65474023303625</c:v>
                </c:pt>
                <c:pt idx="499">
                  <c:v>621.25828892133597</c:v>
                </c:pt>
                <c:pt idx="500">
                  <c:v>616.2093907496012</c:v>
                </c:pt>
                <c:pt idx="501">
                  <c:v>611.90701097306612</c:v>
                </c:pt>
                <c:pt idx="502">
                  <c:v>613.53623292009775</c:v>
                </c:pt>
                <c:pt idx="503">
                  <c:v>614.6804647996006</c:v>
                </c:pt>
                <c:pt idx="504">
                  <c:v>613.00196393695785</c:v>
                </c:pt>
                <c:pt idx="505">
                  <c:v>613.94243276450516</c:v>
                </c:pt>
                <c:pt idx="506">
                  <c:v>614.41339322358522</c:v>
                </c:pt>
                <c:pt idx="507">
                  <c:v>620.95074551185428</c:v>
                </c:pt>
                <c:pt idx="508">
                  <c:v>622.59758502624959</c:v>
                </c:pt>
                <c:pt idx="509">
                  <c:v>623.97352927700911</c:v>
                </c:pt>
                <c:pt idx="510">
                  <c:v>624.70449364493641</c:v>
                </c:pt>
                <c:pt idx="511">
                  <c:v>628.22052842565597</c:v>
                </c:pt>
                <c:pt idx="512">
                  <c:v>629.6762556370428</c:v>
                </c:pt>
                <c:pt idx="513">
                  <c:v>628.65073664993156</c:v>
                </c:pt>
                <c:pt idx="514">
                  <c:v>627.35006592386253</c:v>
                </c:pt>
                <c:pt idx="515">
                  <c:v>626.05479209112798</c:v>
                </c:pt>
                <c:pt idx="516">
                  <c:v>615.64170481596784</c:v>
                </c:pt>
                <c:pt idx="517">
                  <c:v>613.65660207961162</c:v>
                </c:pt>
                <c:pt idx="518">
                  <c:v>606.35439731034796</c:v>
                </c:pt>
                <c:pt idx="519">
                  <c:v>610.87149841843654</c:v>
                </c:pt>
                <c:pt idx="520">
                  <c:v>608.98771312584574</c:v>
                </c:pt>
                <c:pt idx="521">
                  <c:v>610.70032167579052</c:v>
                </c:pt>
                <c:pt idx="522">
                  <c:v>613.65335415535026</c:v>
                </c:pt>
                <c:pt idx="523">
                  <c:v>615.61092686920119</c:v>
                </c:pt>
                <c:pt idx="524">
                  <c:v>612.53372992239656</c:v>
                </c:pt>
                <c:pt idx="525">
                  <c:v>605.7322278843144</c:v>
                </c:pt>
                <c:pt idx="526">
                  <c:v>608.91579327244369</c:v>
                </c:pt>
                <c:pt idx="527">
                  <c:v>609.37044155612921</c:v>
                </c:pt>
                <c:pt idx="528">
                  <c:v>612.28532976588622</c:v>
                </c:pt>
                <c:pt idx="529">
                  <c:v>609.9334574183182</c:v>
                </c:pt>
                <c:pt idx="530">
                  <c:v>610.14482962697275</c:v>
                </c:pt>
                <c:pt idx="531">
                  <c:v>606.05794934896426</c:v>
                </c:pt>
                <c:pt idx="532">
                  <c:v>612.59084414414428</c:v>
                </c:pt>
                <c:pt idx="533">
                  <c:v>615.06568118041105</c:v>
                </c:pt>
                <c:pt idx="534">
                  <c:v>612.75136423123809</c:v>
                </c:pt>
                <c:pt idx="535">
                  <c:v>607.68542592592621</c:v>
                </c:pt>
                <c:pt idx="536">
                  <c:v>610.97602184797472</c:v>
                </c:pt>
                <c:pt idx="537">
                  <c:v>608.01719620224435</c:v>
                </c:pt>
                <c:pt idx="538">
                  <c:v>612.36104375715934</c:v>
                </c:pt>
                <c:pt idx="539">
                  <c:v>613.02047337006445</c:v>
                </c:pt>
                <c:pt idx="540">
                  <c:v>611.97077965012193</c:v>
                </c:pt>
                <c:pt idx="541">
                  <c:v>614.86288665961092</c:v>
                </c:pt>
                <c:pt idx="542">
                  <c:v>604.40314770949749</c:v>
                </c:pt>
                <c:pt idx="543">
                  <c:v>605.96087806405455</c:v>
                </c:pt>
                <c:pt idx="544">
                  <c:v>607.45365112200386</c:v>
                </c:pt>
                <c:pt idx="545">
                  <c:v>612.30866474975289</c:v>
                </c:pt>
                <c:pt idx="546">
                  <c:v>607.42963703172597</c:v>
                </c:pt>
                <c:pt idx="547">
                  <c:v>605.68729177837349</c:v>
                </c:pt>
                <c:pt idx="548">
                  <c:v>608.53782058165541</c:v>
                </c:pt>
                <c:pt idx="549">
                  <c:v>611.45423275668372</c:v>
                </c:pt>
                <c:pt idx="550">
                  <c:v>615.26654056287566</c:v>
                </c:pt>
                <c:pt idx="551">
                  <c:v>623.1642612824412</c:v>
                </c:pt>
                <c:pt idx="552">
                  <c:v>629.78091365135401</c:v>
                </c:pt>
                <c:pt idx="553">
                  <c:v>633.0924235392398</c:v>
                </c:pt>
                <c:pt idx="554">
                  <c:v>631.06769209354104</c:v>
                </c:pt>
                <c:pt idx="555">
                  <c:v>629.40218126102695</c:v>
                </c:pt>
                <c:pt idx="556">
                  <c:v>638.31183832084491</c:v>
                </c:pt>
                <c:pt idx="557">
                  <c:v>649.89549239054065</c:v>
                </c:pt>
                <c:pt idx="558">
                  <c:v>656.35406009354176</c:v>
                </c:pt>
                <c:pt idx="559">
                  <c:v>663.79827656449845</c:v>
                </c:pt>
                <c:pt idx="560">
                  <c:v>661.70700296875725</c:v>
                </c:pt>
                <c:pt idx="561">
                  <c:v>657.63690765122044</c:v>
                </c:pt>
                <c:pt idx="562">
                  <c:v>659.3221310784221</c:v>
                </c:pt>
                <c:pt idx="563">
                  <c:v>660.95022065023886</c:v>
                </c:pt>
                <c:pt idx="564">
                  <c:v>661.70207062901034</c:v>
                </c:pt>
                <c:pt idx="565">
                  <c:v>662.9256097106379</c:v>
                </c:pt>
                <c:pt idx="566">
                  <c:v>658.75184594031919</c:v>
                </c:pt>
                <c:pt idx="567">
                  <c:v>662.54565802916318</c:v>
                </c:pt>
                <c:pt idx="568">
                  <c:v>665.30375721467124</c:v>
                </c:pt>
                <c:pt idx="569">
                  <c:v>664.44135819156372</c:v>
                </c:pt>
                <c:pt idx="570">
                  <c:v>668.75001871958079</c:v>
                </c:pt>
                <c:pt idx="571">
                  <c:v>667.03417627213946</c:v>
                </c:pt>
                <c:pt idx="572">
                  <c:v>666.2459020086352</c:v>
                </c:pt>
                <c:pt idx="573">
                  <c:v>659.89613506151966</c:v>
                </c:pt>
                <c:pt idx="574">
                  <c:v>666.35153306330062</c:v>
                </c:pt>
                <c:pt idx="575">
                  <c:v>664.53645664084627</c:v>
                </c:pt>
                <c:pt idx="576">
                  <c:v>663.5473504514672</c:v>
                </c:pt>
                <c:pt idx="577">
                  <c:v>657.46656402170368</c:v>
                </c:pt>
                <c:pt idx="578">
                  <c:v>651.18046078165889</c:v>
                </c:pt>
                <c:pt idx="579">
                  <c:v>646.46508992805741</c:v>
                </c:pt>
                <c:pt idx="580">
                  <c:v>647.48564144290742</c:v>
                </c:pt>
                <c:pt idx="581">
                  <c:v>647.96772922215689</c:v>
                </c:pt>
                <c:pt idx="582">
                  <c:v>651.2993732439046</c:v>
                </c:pt>
                <c:pt idx="583">
                  <c:v>654.90979309095837</c:v>
                </c:pt>
                <c:pt idx="584">
                  <c:v>649.39101899592936</c:v>
                </c:pt>
                <c:pt idx="585">
                  <c:v>645.70071393113403</c:v>
                </c:pt>
                <c:pt idx="586">
                  <c:v>637.8792424445337</c:v>
                </c:pt>
                <c:pt idx="587">
                  <c:v>632.39543738592351</c:v>
                </c:pt>
                <c:pt idx="588">
                  <c:v>635.56687578250762</c:v>
                </c:pt>
                <c:pt idx="589">
                  <c:v>636.28353576850941</c:v>
                </c:pt>
                <c:pt idx="590">
                  <c:v>636.7222640164008</c:v>
                </c:pt>
                <c:pt idx="591">
                  <c:v>640.21294414205408</c:v>
                </c:pt>
                <c:pt idx="592">
                  <c:v>636.65221125457185</c:v>
                </c:pt>
                <c:pt idx="593">
                  <c:v>636.18055901719026</c:v>
                </c:pt>
                <c:pt idx="594">
                  <c:v>636.55730403222242</c:v>
                </c:pt>
                <c:pt idx="595">
                  <c:v>641.23362955700145</c:v>
                </c:pt>
                <c:pt idx="596">
                  <c:v>637.4428006385242</c:v>
                </c:pt>
                <c:pt idx="597">
                  <c:v>640.58723019505044</c:v>
                </c:pt>
                <c:pt idx="598">
                  <c:v>649.05506580414897</c:v>
                </c:pt>
                <c:pt idx="599">
                  <c:v>645.04503765393804</c:v>
                </c:pt>
                <c:pt idx="600">
                  <c:v>638.70934289336765</c:v>
                </c:pt>
                <c:pt idx="601">
                  <c:v>636.00848134295904</c:v>
                </c:pt>
                <c:pt idx="602">
                  <c:v>635.83441996617375</c:v>
                </c:pt>
                <c:pt idx="603">
                  <c:v>631.90329459366387</c:v>
                </c:pt>
                <c:pt idx="604">
                  <c:v>636.25042557778545</c:v>
                </c:pt>
                <c:pt idx="605">
                  <c:v>639.17640612794025</c:v>
                </c:pt>
                <c:pt idx="606">
                  <c:v>633.70518410059856</c:v>
                </c:pt>
                <c:pt idx="607">
                  <c:v>632.04398084405875</c:v>
                </c:pt>
                <c:pt idx="608">
                  <c:v>625.03926020408176</c:v>
                </c:pt>
                <c:pt idx="609">
                  <c:v>625.70779760888138</c:v>
                </c:pt>
                <c:pt idx="610">
                  <c:v>625.12492381236939</c:v>
                </c:pt>
                <c:pt idx="611">
                  <c:v>626.67496227709194</c:v>
                </c:pt>
                <c:pt idx="612">
                  <c:v>626.76524851941224</c:v>
                </c:pt>
                <c:pt idx="613">
                  <c:v>628.46402814692192</c:v>
                </c:pt>
                <c:pt idx="614">
                  <c:v>637.59819252409829</c:v>
                </c:pt>
                <c:pt idx="615">
                  <c:v>642.71199268738576</c:v>
                </c:pt>
                <c:pt idx="616">
                  <c:v>645.57457497279654</c:v>
                </c:pt>
                <c:pt idx="617">
                  <c:v>644.59629122074307</c:v>
                </c:pt>
                <c:pt idx="618">
                  <c:v>642.76740533938232</c:v>
                </c:pt>
                <c:pt idx="619">
                  <c:v>643.91238697217102</c:v>
                </c:pt>
                <c:pt idx="620">
                  <c:v>641.45726334285087</c:v>
                </c:pt>
                <c:pt idx="621">
                  <c:v>639.27468193940445</c:v>
                </c:pt>
                <c:pt idx="622">
                  <c:v>633.66037653277863</c:v>
                </c:pt>
                <c:pt idx="623">
                  <c:v>626.87840427816673</c:v>
                </c:pt>
                <c:pt idx="624">
                  <c:v>627.7998731291932</c:v>
                </c:pt>
                <c:pt idx="625">
                  <c:v>625.97987161381434</c:v>
                </c:pt>
                <c:pt idx="626">
                  <c:v>619.99194698198573</c:v>
                </c:pt>
                <c:pt idx="627">
                  <c:v>626.36159726109975</c:v>
                </c:pt>
                <c:pt idx="628">
                  <c:v>635.75726417982241</c:v>
                </c:pt>
                <c:pt idx="629">
                  <c:v>634.38884014869893</c:v>
                </c:pt>
                <c:pt idx="630">
                  <c:v>631.7800201356971</c:v>
                </c:pt>
                <c:pt idx="631">
                  <c:v>637.54726718232041</c:v>
                </c:pt>
                <c:pt idx="632">
                  <c:v>634.41662782485878</c:v>
                </c:pt>
                <c:pt idx="633">
                  <c:v>634.67449360951969</c:v>
                </c:pt>
                <c:pt idx="634">
                  <c:v>638.84171787585467</c:v>
                </c:pt>
                <c:pt idx="635">
                  <c:v>634.75441867669838</c:v>
                </c:pt>
                <c:pt idx="636">
                  <c:v>638.23460876126228</c:v>
                </c:pt>
                <c:pt idx="637">
                  <c:v>629.4032310326661</c:v>
                </c:pt>
                <c:pt idx="638">
                  <c:v>622.39042774213272</c:v>
                </c:pt>
                <c:pt idx="639">
                  <c:v>623.6417039459343</c:v>
                </c:pt>
                <c:pt idx="640">
                  <c:v>625.64240397322783</c:v>
                </c:pt>
                <c:pt idx="641">
                  <c:v>625.31565383459952</c:v>
                </c:pt>
                <c:pt idx="642">
                  <c:v>625.71244076035089</c:v>
                </c:pt>
                <c:pt idx="643">
                  <c:v>627.87686079360265</c:v>
                </c:pt>
                <c:pt idx="644">
                  <c:v>619.60551674951387</c:v>
                </c:pt>
                <c:pt idx="645">
                  <c:v>622.56412329064483</c:v>
                </c:pt>
                <c:pt idx="646">
                  <c:v>626.71488724100334</c:v>
                </c:pt>
                <c:pt idx="647">
                  <c:v>623.452359462971</c:v>
                </c:pt>
                <c:pt idx="648">
                  <c:v>623.84062872298796</c:v>
                </c:pt>
                <c:pt idx="649">
                  <c:v>631.18175861917143</c:v>
                </c:pt>
                <c:pt idx="650">
                  <c:v>641.48887490516347</c:v>
                </c:pt>
                <c:pt idx="651">
                  <c:v>647.23963037997476</c:v>
                </c:pt>
                <c:pt idx="652">
                  <c:v>647.68623550724635</c:v>
                </c:pt>
                <c:pt idx="653">
                  <c:v>649.86709897610922</c:v>
                </c:pt>
                <c:pt idx="654">
                  <c:v>650.36100141882923</c:v>
                </c:pt>
                <c:pt idx="655">
                  <c:v>644.9318117754035</c:v>
                </c:pt>
                <c:pt idx="656">
                  <c:v>642.53079185007039</c:v>
                </c:pt>
                <c:pt idx="657">
                  <c:v>651.11372973221262</c:v>
                </c:pt>
                <c:pt idx="658">
                  <c:v>659.4697637721755</c:v>
                </c:pt>
                <c:pt idx="659">
                  <c:v>658.42383689465328</c:v>
                </c:pt>
                <c:pt idx="660">
                  <c:v>661.39112295197401</c:v>
                </c:pt>
                <c:pt idx="661">
                  <c:v>662.362578150785</c:v>
                </c:pt>
                <c:pt idx="662">
                  <c:v>659.2688724794092</c:v>
                </c:pt>
                <c:pt idx="663">
                  <c:v>658.8009842762815</c:v>
                </c:pt>
                <c:pt idx="664">
                  <c:v>657.79097304964534</c:v>
                </c:pt>
                <c:pt idx="665">
                  <c:v>667.25094998562804</c:v>
                </c:pt>
                <c:pt idx="666">
                  <c:v>672.74762422958395</c:v>
                </c:pt>
                <c:pt idx="667">
                  <c:v>665.38604909213188</c:v>
                </c:pt>
                <c:pt idx="668">
                  <c:v>662.85231452581036</c:v>
                </c:pt>
                <c:pt idx="669">
                  <c:v>656.28621192497735</c:v>
                </c:pt>
                <c:pt idx="670">
                  <c:v>649.8288872023528</c:v>
                </c:pt>
                <c:pt idx="671">
                  <c:v>649.89217243199153</c:v>
                </c:pt>
                <c:pt idx="672">
                  <c:v>656.32115222957623</c:v>
                </c:pt>
                <c:pt idx="673">
                  <c:v>656.85575857232675</c:v>
                </c:pt>
                <c:pt idx="674">
                  <c:v>654.82590795541887</c:v>
                </c:pt>
                <c:pt idx="675">
                  <c:v>651.23932096101282</c:v>
                </c:pt>
                <c:pt idx="676">
                  <c:v>654.20307201458536</c:v>
                </c:pt>
                <c:pt idx="677">
                  <c:v>651.15551192011856</c:v>
                </c:pt>
                <c:pt idx="678">
                  <c:v>650.73444539859736</c:v>
                </c:pt>
                <c:pt idx="679">
                  <c:v>650.7435959230329</c:v>
                </c:pt>
                <c:pt idx="680">
                  <c:v>652.66013304190824</c:v>
                </c:pt>
                <c:pt idx="681">
                  <c:v>648.35000947687627</c:v>
                </c:pt>
                <c:pt idx="682">
                  <c:v>651.57596833823095</c:v>
                </c:pt>
                <c:pt idx="683">
                  <c:v>658.85803992740477</c:v>
                </c:pt>
                <c:pt idx="684">
                  <c:v>664.1937754759507</c:v>
                </c:pt>
                <c:pt idx="685">
                  <c:v>662.55268389188154</c:v>
                </c:pt>
                <c:pt idx="686">
                  <c:v>663.46884920446439</c:v>
                </c:pt>
                <c:pt idx="687">
                  <c:v>664.8535749595967</c:v>
                </c:pt>
                <c:pt idx="688">
                  <c:v>661.56264065980929</c:v>
                </c:pt>
                <c:pt idx="689">
                  <c:v>666.06868419801219</c:v>
                </c:pt>
                <c:pt idx="690">
                  <c:v>668.88510805034434</c:v>
                </c:pt>
                <c:pt idx="691">
                  <c:v>669.11122727272709</c:v>
                </c:pt>
                <c:pt idx="692">
                  <c:v>674.5268471868261</c:v>
                </c:pt>
                <c:pt idx="693">
                  <c:v>686.33761540012074</c:v>
                </c:pt>
                <c:pt idx="694">
                  <c:v>688.67456571283867</c:v>
                </c:pt>
                <c:pt idx="695">
                  <c:v>689.69172079569682</c:v>
                </c:pt>
                <c:pt idx="696">
                  <c:v>698.51168367087973</c:v>
                </c:pt>
                <c:pt idx="697">
                  <c:v>700.28429675268933</c:v>
                </c:pt>
                <c:pt idx="698">
                  <c:v>699.47213107310438</c:v>
                </c:pt>
                <c:pt idx="699">
                  <c:v>688.98487416691535</c:v>
                </c:pt>
                <c:pt idx="700">
                  <c:v>688.04778216453633</c:v>
                </c:pt>
                <c:pt idx="701">
                  <c:v>684.2774652111915</c:v>
                </c:pt>
                <c:pt idx="702">
                  <c:v>686.13321645513349</c:v>
                </c:pt>
                <c:pt idx="703">
                  <c:v>690.24960304137437</c:v>
                </c:pt>
                <c:pt idx="704">
                  <c:v>690.93362661370406</c:v>
                </c:pt>
                <c:pt idx="705">
                  <c:v>693.66768040980753</c:v>
                </c:pt>
                <c:pt idx="706">
                  <c:v>689.05657036485491</c:v>
                </c:pt>
                <c:pt idx="707">
                  <c:v>691.46354970585298</c:v>
                </c:pt>
                <c:pt idx="708">
                  <c:v>689.72563224131056</c:v>
                </c:pt>
                <c:pt idx="709">
                  <c:v>692.91778844711189</c:v>
                </c:pt>
                <c:pt idx="710">
                  <c:v>691.77776865297938</c:v>
                </c:pt>
                <c:pt idx="711">
                  <c:v>684.51103994386801</c:v>
                </c:pt>
                <c:pt idx="712">
                  <c:v>684.31973643255196</c:v>
                </c:pt>
                <c:pt idx="713">
                  <c:v>682.67050586990479</c:v>
                </c:pt>
                <c:pt idx="714">
                  <c:v>678.85821002866783</c:v>
                </c:pt>
                <c:pt idx="715">
                  <c:v>682.38486923154619</c:v>
                </c:pt>
                <c:pt idx="716">
                  <c:v>676.9130333904975</c:v>
                </c:pt>
                <c:pt idx="717">
                  <c:v>673.96414246823963</c:v>
                </c:pt>
                <c:pt idx="718">
                  <c:v>672.99480301040523</c:v>
                </c:pt>
                <c:pt idx="719">
                  <c:v>674.05365509871785</c:v>
                </c:pt>
                <c:pt idx="720">
                  <c:v>672.85824199781996</c:v>
                </c:pt>
                <c:pt idx="721">
                  <c:v>659.14591149845933</c:v>
                </c:pt>
                <c:pt idx="722">
                  <c:v>659.57036372360869</c:v>
                </c:pt>
                <c:pt idx="723">
                  <c:v>655.56883118754831</c:v>
                </c:pt>
                <c:pt idx="724">
                  <c:v>638.71323295171749</c:v>
                </c:pt>
                <c:pt idx="725">
                  <c:v>644.35521557008599</c:v>
                </c:pt>
                <c:pt idx="726">
                  <c:v>649.15745150501687</c:v>
                </c:pt>
                <c:pt idx="727">
                  <c:v>651.42610874532625</c:v>
                </c:pt>
                <c:pt idx="728">
                  <c:v>651.41794670436104</c:v>
                </c:pt>
                <c:pt idx="729">
                  <c:v>652.95600135671043</c:v>
                </c:pt>
                <c:pt idx="730">
                  <c:v>641.97017982069747</c:v>
                </c:pt>
                <c:pt idx="731">
                  <c:v>641.20290894526022</c:v>
                </c:pt>
                <c:pt idx="732">
                  <c:v>652.99918700509807</c:v>
                </c:pt>
                <c:pt idx="733">
                  <c:v>656.65437264845411</c:v>
                </c:pt>
                <c:pt idx="734">
                  <c:v>658.76940986654995</c:v>
                </c:pt>
                <c:pt idx="735">
                  <c:v>661.66766825736363</c:v>
                </c:pt>
                <c:pt idx="736">
                  <c:v>664.80457573267597</c:v>
                </c:pt>
                <c:pt idx="737">
                  <c:v>661.02138029405307</c:v>
                </c:pt>
                <c:pt idx="738">
                  <c:v>668.45803337371956</c:v>
                </c:pt>
                <c:pt idx="739">
                  <c:v>678.00106246545067</c:v>
                </c:pt>
                <c:pt idx="740">
                  <c:v>672.0835221161235</c:v>
                </c:pt>
                <c:pt idx="741">
                  <c:v>687.17604486683615</c:v>
                </c:pt>
                <c:pt idx="742">
                  <c:v>689.40301266803124</c:v>
                </c:pt>
                <c:pt idx="743">
                  <c:v>680.91510861793995</c:v>
                </c:pt>
                <c:pt idx="744">
                  <c:v>689.94259027470093</c:v>
                </c:pt>
                <c:pt idx="745">
                  <c:v>689.69615770409575</c:v>
                </c:pt>
                <c:pt idx="746">
                  <c:v>693.62404951717951</c:v>
                </c:pt>
                <c:pt idx="747">
                  <c:v>703.50232246665917</c:v>
                </c:pt>
                <c:pt idx="748">
                  <c:v>700.53010429799428</c:v>
                </c:pt>
                <c:pt idx="749">
                  <c:v>708.53020469353623</c:v>
                </c:pt>
                <c:pt idx="750">
                  <c:v>703.82814158273402</c:v>
                </c:pt>
                <c:pt idx="751">
                  <c:v>707.52196060467236</c:v>
                </c:pt>
                <c:pt idx="752">
                  <c:v>722.97565941101141</c:v>
                </c:pt>
                <c:pt idx="753">
                  <c:v>715.95034883720928</c:v>
                </c:pt>
                <c:pt idx="754">
                  <c:v>712.02999671538839</c:v>
                </c:pt>
                <c:pt idx="755">
                  <c:v>709.78654068499111</c:v>
                </c:pt>
                <c:pt idx="756">
                  <c:v>708.63136749809371</c:v>
                </c:pt>
                <c:pt idx="757">
                  <c:v>705.8389934604902</c:v>
                </c:pt>
                <c:pt idx="758">
                  <c:v>712.17969759712287</c:v>
                </c:pt>
                <c:pt idx="759">
                  <c:v>707.51417086493063</c:v>
                </c:pt>
                <c:pt idx="760">
                  <c:v>694.92796287606234</c:v>
                </c:pt>
                <c:pt idx="761">
                  <c:v>688.34631196847124</c:v>
                </c:pt>
                <c:pt idx="762">
                  <c:v>687.0605690211172</c:v>
                </c:pt>
                <c:pt idx="763">
                  <c:v>679.63612224863061</c:v>
                </c:pt>
                <c:pt idx="764">
                  <c:v>682.1326449013327</c:v>
                </c:pt>
                <c:pt idx="765">
                  <c:v>685.95480057863188</c:v>
                </c:pt>
                <c:pt idx="766">
                  <c:v>676.43085581395337</c:v>
                </c:pt>
                <c:pt idx="767">
                  <c:v>666.77894650374787</c:v>
                </c:pt>
                <c:pt idx="768">
                  <c:v>676.34642165242178</c:v>
                </c:pt>
                <c:pt idx="769">
                  <c:v>664.70522394999227</c:v>
                </c:pt>
                <c:pt idx="770">
                  <c:v>663.45810407193062</c:v>
                </c:pt>
                <c:pt idx="771">
                  <c:v>668.44850232798751</c:v>
                </c:pt>
                <c:pt idx="772">
                  <c:v>663.42163682206444</c:v>
                </c:pt>
                <c:pt idx="773">
                  <c:v>663.8448113062625</c:v>
                </c:pt>
                <c:pt idx="774">
                  <c:v>667.40064569027356</c:v>
                </c:pt>
                <c:pt idx="775">
                  <c:v>665.17152307770584</c:v>
                </c:pt>
                <c:pt idx="776">
                  <c:v>663.63036031938543</c:v>
                </c:pt>
                <c:pt idx="777">
                  <c:v>668.5649627791563</c:v>
                </c:pt>
                <c:pt idx="778">
                  <c:v>672.23125864875863</c:v>
                </c:pt>
                <c:pt idx="779">
                  <c:v>674.84079318089016</c:v>
                </c:pt>
                <c:pt idx="780">
                  <c:v>667.92033407572387</c:v>
                </c:pt>
                <c:pt idx="781">
                  <c:v>668.10415453583846</c:v>
                </c:pt>
                <c:pt idx="782">
                  <c:v>665.88891505888239</c:v>
                </c:pt>
                <c:pt idx="783">
                  <c:v>674.44573933079539</c:v>
                </c:pt>
                <c:pt idx="784">
                  <c:v>676.51668329302709</c:v>
                </c:pt>
                <c:pt idx="785">
                  <c:v>679.1037420718817</c:v>
                </c:pt>
                <c:pt idx="786">
                  <c:v>687.71610352155449</c:v>
                </c:pt>
                <c:pt idx="787">
                  <c:v>692.48537673663941</c:v>
                </c:pt>
                <c:pt idx="788">
                  <c:v>699.16203235488626</c:v>
                </c:pt>
                <c:pt idx="789">
                  <c:v>701.43202734990575</c:v>
                </c:pt>
                <c:pt idx="790">
                  <c:v>708.77038355464754</c:v>
                </c:pt>
                <c:pt idx="791">
                  <c:v>713.25711249616836</c:v>
                </c:pt>
                <c:pt idx="792">
                  <c:v>714.50057816504341</c:v>
                </c:pt>
                <c:pt idx="793">
                  <c:v>714.20073732246306</c:v>
                </c:pt>
                <c:pt idx="794">
                  <c:v>716.16580151893584</c:v>
                </c:pt>
                <c:pt idx="795">
                  <c:v>723.43943499641432</c:v>
                </c:pt>
                <c:pt idx="796">
                  <c:v>717.25010894026195</c:v>
                </c:pt>
                <c:pt idx="797">
                  <c:v>720.83277913485995</c:v>
                </c:pt>
                <c:pt idx="798">
                  <c:v>720.77979105385919</c:v>
                </c:pt>
                <c:pt idx="799">
                  <c:v>722.87375693701938</c:v>
                </c:pt>
                <c:pt idx="800">
                  <c:v>723.43670544604743</c:v>
                </c:pt>
                <c:pt idx="801">
                  <c:v>722.7137235228538</c:v>
                </c:pt>
                <c:pt idx="802">
                  <c:v>714.68671948091128</c:v>
                </c:pt>
                <c:pt idx="803">
                  <c:v>711.87329029675209</c:v>
                </c:pt>
                <c:pt idx="804">
                  <c:v>716.30436086086081</c:v>
                </c:pt>
                <c:pt idx="805">
                  <c:v>706.11680993788809</c:v>
                </c:pt>
                <c:pt idx="806">
                  <c:v>705.52308775038125</c:v>
                </c:pt>
                <c:pt idx="807">
                  <c:v>700.55148260507872</c:v>
                </c:pt>
                <c:pt idx="808">
                  <c:v>701.90914853034667</c:v>
                </c:pt>
                <c:pt idx="809">
                  <c:v>707.9773217107861</c:v>
                </c:pt>
                <c:pt idx="810">
                  <c:v>710.32096347826064</c:v>
                </c:pt>
                <c:pt idx="811">
                  <c:v>698.61693682068574</c:v>
                </c:pt>
                <c:pt idx="812">
                  <c:v>702.27354784165493</c:v>
                </c:pt>
                <c:pt idx="813">
                  <c:v>703.11949676777715</c:v>
                </c:pt>
                <c:pt idx="814">
                  <c:v>695.83413671564722</c:v>
                </c:pt>
                <c:pt idx="815">
                  <c:v>690.48065059526743</c:v>
                </c:pt>
                <c:pt idx="816">
                  <c:v>687.56434955948203</c:v>
                </c:pt>
                <c:pt idx="817">
                  <c:v>688.73153424792713</c:v>
                </c:pt>
                <c:pt idx="818">
                  <c:v>677.92899099628096</c:v>
                </c:pt>
                <c:pt idx="819">
                  <c:v>672.704395377428</c:v>
                </c:pt>
                <c:pt idx="820">
                  <c:v>669.34482579507028</c:v>
                </c:pt>
                <c:pt idx="821">
                  <c:v>667.00274357470926</c:v>
                </c:pt>
                <c:pt idx="822">
                  <c:v>667.31108469757862</c:v>
                </c:pt>
                <c:pt idx="823">
                  <c:v>669.91635181550532</c:v>
                </c:pt>
                <c:pt idx="824">
                  <c:v>666.46716297198532</c:v>
                </c:pt>
                <c:pt idx="825">
                  <c:v>659.52074666275485</c:v>
                </c:pt>
                <c:pt idx="826">
                  <c:v>659.47971180282798</c:v>
                </c:pt>
                <c:pt idx="827">
                  <c:v>662.67803855990564</c:v>
                </c:pt>
                <c:pt idx="828">
                  <c:v>665.59576344936715</c:v>
                </c:pt>
                <c:pt idx="829">
                  <c:v>660.82300443786983</c:v>
                </c:pt>
                <c:pt idx="830">
                  <c:v>662.69331675856631</c:v>
                </c:pt>
                <c:pt idx="831">
                  <c:v>669.49538434903036</c:v>
                </c:pt>
                <c:pt idx="832">
                  <c:v>676.52872147483799</c:v>
                </c:pt>
                <c:pt idx="833">
                  <c:v>682.07446522589385</c:v>
                </c:pt>
                <c:pt idx="834">
                  <c:v>682.49028989914336</c:v>
                </c:pt>
                <c:pt idx="835">
                  <c:v>688.65460277042166</c:v>
                </c:pt>
                <c:pt idx="836">
                  <c:v>688.85140163515598</c:v>
                </c:pt>
                <c:pt idx="837">
                  <c:v>688.77903915677996</c:v>
                </c:pt>
                <c:pt idx="838">
                  <c:v>691.95775312277863</c:v>
                </c:pt>
                <c:pt idx="839">
                  <c:v>699.17051875986351</c:v>
                </c:pt>
                <c:pt idx="840">
                  <c:v>694.69164385637089</c:v>
                </c:pt>
                <c:pt idx="841">
                  <c:v>693.84715961011273</c:v>
                </c:pt>
                <c:pt idx="842">
                  <c:v>694.8394939991864</c:v>
                </c:pt>
                <c:pt idx="843">
                  <c:v>700.92479997958969</c:v>
                </c:pt>
                <c:pt idx="844">
                  <c:v>696.06903260315846</c:v>
                </c:pt>
                <c:pt idx="845">
                  <c:v>691.12091893816114</c:v>
                </c:pt>
                <c:pt idx="846">
                  <c:v>694.39932791878175</c:v>
                </c:pt>
                <c:pt idx="847">
                  <c:v>691.83144539506782</c:v>
                </c:pt>
                <c:pt idx="848">
                  <c:v>687.19711044025155</c:v>
                </c:pt>
                <c:pt idx="849">
                  <c:v>686.12366730343842</c:v>
                </c:pt>
                <c:pt idx="850">
                  <c:v>676.43576128614802</c:v>
                </c:pt>
                <c:pt idx="851">
                  <c:v>667.66892067426852</c:v>
                </c:pt>
                <c:pt idx="852">
                  <c:v>670.3436924921325</c:v>
                </c:pt>
                <c:pt idx="853">
                  <c:v>666.1246743010114</c:v>
                </c:pt>
                <c:pt idx="854">
                  <c:v>659.76921919096901</c:v>
                </c:pt>
                <c:pt idx="855">
                  <c:v>648.29842559700023</c:v>
                </c:pt>
                <c:pt idx="856">
                  <c:v>640.0374764613573</c:v>
                </c:pt>
                <c:pt idx="857">
                  <c:v>637.75668671432084</c:v>
                </c:pt>
                <c:pt idx="858">
                  <c:v>629.09178654637378</c:v>
                </c:pt>
              </c:numCache>
            </c:numRef>
          </c:val>
          <c:smooth val="0"/>
        </c:ser>
        <c:ser>
          <c:idx val="1"/>
          <c:order val="1"/>
          <c:tx>
            <c:strRef>
              <c:f>Sheet1!$C$1</c:f>
              <c:strCache>
                <c:ptCount val="1"/>
                <c:pt idx="0">
                  <c:v>EMPC</c:v>
                </c:pt>
              </c:strCache>
            </c:strRef>
          </c:tx>
          <c:spPr>
            <a:ln w="28575" cap="rnd">
              <a:solidFill>
                <a:schemeClr val="accent2"/>
              </a:solidFill>
              <a:round/>
            </a:ln>
            <a:effectLst/>
          </c:spPr>
          <c:marker>
            <c:symbol val="none"/>
          </c:marker>
          <c:cat>
            <c:numRef>
              <c:f>Sheet1!$A$2:$A$891</c:f>
              <c:numCache>
                <c:formatCode>m/d/yyyy</c:formatCode>
                <c:ptCount val="859"/>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numCache>
            </c:numRef>
          </c:cat>
          <c:val>
            <c:numRef>
              <c:f>Sheet1!$C$2:$C$891</c:f>
              <c:numCache>
                <c:formatCode>0.00</c:formatCode>
                <c:ptCount val="859"/>
                <c:pt idx="0">
                  <c:v>613.42291312304883</c:v>
                </c:pt>
                <c:pt idx="1">
                  <c:v>620.56962999026302</c:v>
                </c:pt>
                <c:pt idx="2">
                  <c:v>631.98271698521864</c:v>
                </c:pt>
                <c:pt idx="3">
                  <c:v>636.16599097384596</c:v>
                </c:pt>
                <c:pt idx="4">
                  <c:v>636.44062530773022</c:v>
                </c:pt>
                <c:pt idx="5">
                  <c:v>624.1376063336063</c:v>
                </c:pt>
                <c:pt idx="6">
                  <c:v>624.74712246802449</c:v>
                </c:pt>
                <c:pt idx="7">
                  <c:v>613.50885587655955</c:v>
                </c:pt>
                <c:pt idx="8">
                  <c:v>613.0146345596678</c:v>
                </c:pt>
                <c:pt idx="9">
                  <c:v>618.61349929263258</c:v>
                </c:pt>
                <c:pt idx="10">
                  <c:v>606.2802584631919</c:v>
                </c:pt>
                <c:pt idx="11">
                  <c:v>608.38885408791452</c:v>
                </c:pt>
                <c:pt idx="12">
                  <c:v>600.02622413140978</c:v>
                </c:pt>
                <c:pt idx="13">
                  <c:v>593.84154073994284</c:v>
                </c:pt>
                <c:pt idx="14">
                  <c:v>597.63540291470201</c:v>
                </c:pt>
                <c:pt idx="15">
                  <c:v>599.04369295050344</c:v>
                </c:pt>
                <c:pt idx="16">
                  <c:v>601.43870579423242</c:v>
                </c:pt>
                <c:pt idx="17">
                  <c:v>603.4657709203899</c:v>
                </c:pt>
                <c:pt idx="18">
                  <c:v>608.13206377183133</c:v>
                </c:pt>
                <c:pt idx="19">
                  <c:v>610.40924012319454</c:v>
                </c:pt>
                <c:pt idx="20">
                  <c:v>602.07048921674084</c:v>
                </c:pt>
                <c:pt idx="21">
                  <c:v>597.30974355195269</c:v>
                </c:pt>
                <c:pt idx="22">
                  <c:v>593.84761273338847</c:v>
                </c:pt>
                <c:pt idx="23">
                  <c:v>592.68453492897436</c:v>
                </c:pt>
                <c:pt idx="24">
                  <c:v>594.01783812566543</c:v>
                </c:pt>
                <c:pt idx="25">
                  <c:v>600.34742993382622</c:v>
                </c:pt>
                <c:pt idx="26">
                  <c:v>591.05722698382112</c:v>
                </c:pt>
                <c:pt idx="27">
                  <c:v>588.60089031339021</c:v>
                </c:pt>
                <c:pt idx="28">
                  <c:v>582.43976236618653</c:v>
                </c:pt>
                <c:pt idx="29">
                  <c:v>575.00569969449634</c:v>
                </c:pt>
                <c:pt idx="30">
                  <c:v>565.65472292647576</c:v>
                </c:pt>
                <c:pt idx="31">
                  <c:v>573.4789216973868</c:v>
                </c:pt>
                <c:pt idx="32">
                  <c:v>570.21315715959258</c:v>
                </c:pt>
                <c:pt idx="33">
                  <c:v>582.68902408054043</c:v>
                </c:pt>
                <c:pt idx="34">
                  <c:v>578.21313247034402</c:v>
                </c:pt>
                <c:pt idx="35">
                  <c:v>585.69810663517865</c:v>
                </c:pt>
                <c:pt idx="36">
                  <c:v>590.09175005722136</c:v>
                </c:pt>
                <c:pt idx="37">
                  <c:v>592.35836568020181</c:v>
                </c:pt>
                <c:pt idx="38">
                  <c:v>605.0822465172065</c:v>
                </c:pt>
                <c:pt idx="39">
                  <c:v>603.68721286511948</c:v>
                </c:pt>
                <c:pt idx="40">
                  <c:v>609.82705988857947</c:v>
                </c:pt>
                <c:pt idx="41">
                  <c:v>615.31334194500846</c:v>
                </c:pt>
                <c:pt idx="42">
                  <c:v>615.32232981872005</c:v>
                </c:pt>
                <c:pt idx="43">
                  <c:v>611.39916178437988</c:v>
                </c:pt>
                <c:pt idx="44">
                  <c:v>612.94521356899577</c:v>
                </c:pt>
                <c:pt idx="45">
                  <c:v>611.30251458496036</c:v>
                </c:pt>
                <c:pt idx="46">
                  <c:v>613.92354792626736</c:v>
                </c:pt>
                <c:pt idx="47">
                  <c:v>607.14663161778276</c:v>
                </c:pt>
                <c:pt idx="48">
                  <c:v>618.8424693010802</c:v>
                </c:pt>
                <c:pt idx="49">
                  <c:v>621.12962321510815</c:v>
                </c:pt>
                <c:pt idx="50">
                  <c:v>622.84677169349993</c:v>
                </c:pt>
                <c:pt idx="51">
                  <c:v>620.6922499311105</c:v>
                </c:pt>
                <c:pt idx="52">
                  <c:v>625.03417945205479</c:v>
                </c:pt>
                <c:pt idx="53">
                  <c:v>618.25815231130366</c:v>
                </c:pt>
                <c:pt idx="54">
                  <c:v>622.09173104758452</c:v>
                </c:pt>
                <c:pt idx="55">
                  <c:v>622.99036695581083</c:v>
                </c:pt>
                <c:pt idx="56">
                  <c:v>619.01152791513073</c:v>
                </c:pt>
                <c:pt idx="57">
                  <c:v>620.9695493135838</c:v>
                </c:pt>
                <c:pt idx="58">
                  <c:v>622.79866286438528</c:v>
                </c:pt>
                <c:pt idx="59">
                  <c:v>618.31033557653222</c:v>
                </c:pt>
                <c:pt idx="60">
                  <c:v>620.32332444765734</c:v>
                </c:pt>
                <c:pt idx="61">
                  <c:v>616.52633907403265</c:v>
                </c:pt>
                <c:pt idx="62">
                  <c:v>619.35984455035418</c:v>
                </c:pt>
                <c:pt idx="63">
                  <c:v>622.56747843779044</c:v>
                </c:pt>
                <c:pt idx="64">
                  <c:v>616.95159831386695</c:v>
                </c:pt>
                <c:pt idx="65">
                  <c:v>614.44757748205234</c:v>
                </c:pt>
                <c:pt idx="66">
                  <c:v>612.60102243519952</c:v>
                </c:pt>
                <c:pt idx="67">
                  <c:v>610.23260943199591</c:v>
                </c:pt>
                <c:pt idx="68">
                  <c:v>608.88937333333342</c:v>
                </c:pt>
                <c:pt idx="69">
                  <c:v>603.72030276928376</c:v>
                </c:pt>
                <c:pt idx="70">
                  <c:v>603.92500864453677</c:v>
                </c:pt>
                <c:pt idx="71">
                  <c:v>604.79752162761383</c:v>
                </c:pt>
                <c:pt idx="72">
                  <c:v>610.21565765292735</c:v>
                </c:pt>
                <c:pt idx="73">
                  <c:v>609.60843701129454</c:v>
                </c:pt>
                <c:pt idx="74">
                  <c:v>599.32922837504873</c:v>
                </c:pt>
                <c:pt idx="75">
                  <c:v>601.4106169012872</c:v>
                </c:pt>
                <c:pt idx="76">
                  <c:v>589.28467463479421</c:v>
                </c:pt>
                <c:pt idx="77">
                  <c:v>590.00137096429341</c:v>
                </c:pt>
                <c:pt idx="78">
                  <c:v>591.09647892131761</c:v>
                </c:pt>
                <c:pt idx="79">
                  <c:v>591.03876503711297</c:v>
                </c:pt>
                <c:pt idx="80">
                  <c:v>586.62748787293413</c:v>
                </c:pt>
                <c:pt idx="81">
                  <c:v>586.91299641793614</c:v>
                </c:pt>
                <c:pt idx="82">
                  <c:v>584.07699561592017</c:v>
                </c:pt>
                <c:pt idx="83">
                  <c:v>582.91570649372954</c:v>
                </c:pt>
                <c:pt idx="84">
                  <c:v>595.28879685452159</c:v>
                </c:pt>
                <c:pt idx="85">
                  <c:v>592.61866686977714</c:v>
                </c:pt>
                <c:pt idx="86">
                  <c:v>594.40358051681153</c:v>
                </c:pt>
                <c:pt idx="87">
                  <c:v>591.23288071232162</c:v>
                </c:pt>
                <c:pt idx="88">
                  <c:v>587.6519631848571</c:v>
                </c:pt>
                <c:pt idx="89">
                  <c:v>581.44334972182673</c:v>
                </c:pt>
                <c:pt idx="90">
                  <c:v>579.51634306693973</c:v>
                </c:pt>
                <c:pt idx="91">
                  <c:v>571.12628040179527</c:v>
                </c:pt>
                <c:pt idx="92">
                  <c:v>570.93494246481578</c:v>
                </c:pt>
                <c:pt idx="93">
                  <c:v>571.542371971129</c:v>
                </c:pt>
                <c:pt idx="94">
                  <c:v>572.33925874908527</c:v>
                </c:pt>
                <c:pt idx="95">
                  <c:v>575.50346187025525</c:v>
                </c:pt>
                <c:pt idx="96">
                  <c:v>571.44916572717023</c:v>
                </c:pt>
                <c:pt idx="97">
                  <c:v>574.35445116942628</c:v>
                </c:pt>
                <c:pt idx="98">
                  <c:v>575.15580473347359</c:v>
                </c:pt>
                <c:pt idx="99">
                  <c:v>581.21991554488545</c:v>
                </c:pt>
                <c:pt idx="100">
                  <c:v>575.80466831937076</c:v>
                </c:pt>
                <c:pt idx="101">
                  <c:v>575.94525824994662</c:v>
                </c:pt>
                <c:pt idx="102">
                  <c:v>576.96765969233388</c:v>
                </c:pt>
                <c:pt idx="103">
                  <c:v>574.84848205171829</c:v>
                </c:pt>
                <c:pt idx="104">
                  <c:v>583.74013962652032</c:v>
                </c:pt>
                <c:pt idx="105">
                  <c:v>577.4710733933216</c:v>
                </c:pt>
                <c:pt idx="106">
                  <c:v>576.65493319103507</c:v>
                </c:pt>
                <c:pt idx="107">
                  <c:v>578.23216652397241</c:v>
                </c:pt>
                <c:pt idx="108">
                  <c:v>581.73213472566965</c:v>
                </c:pt>
                <c:pt idx="109">
                  <c:v>587.27553139579675</c:v>
                </c:pt>
                <c:pt idx="110">
                  <c:v>589.18813284069427</c:v>
                </c:pt>
                <c:pt idx="111">
                  <c:v>597.35772487686859</c:v>
                </c:pt>
                <c:pt idx="112">
                  <c:v>588.15697224235703</c:v>
                </c:pt>
                <c:pt idx="113">
                  <c:v>590.91772161109441</c:v>
                </c:pt>
                <c:pt idx="114">
                  <c:v>594.91924449376813</c:v>
                </c:pt>
                <c:pt idx="115">
                  <c:v>595.75265827628721</c:v>
                </c:pt>
                <c:pt idx="116">
                  <c:v>595.7577629900502</c:v>
                </c:pt>
                <c:pt idx="117">
                  <c:v>598.25518191091476</c:v>
                </c:pt>
                <c:pt idx="118">
                  <c:v>598.18764796838764</c:v>
                </c:pt>
                <c:pt idx="119">
                  <c:v>600.67161574843419</c:v>
                </c:pt>
                <c:pt idx="120">
                  <c:v>596.67490319560875</c:v>
                </c:pt>
                <c:pt idx="121">
                  <c:v>596.03280917524887</c:v>
                </c:pt>
                <c:pt idx="122">
                  <c:v>595.46124215916382</c:v>
                </c:pt>
                <c:pt idx="123">
                  <c:v>596.00643188492154</c:v>
                </c:pt>
                <c:pt idx="124">
                  <c:v>592.28425809181317</c:v>
                </c:pt>
                <c:pt idx="125">
                  <c:v>588.44597991440332</c:v>
                </c:pt>
                <c:pt idx="126">
                  <c:v>590.82095949280927</c:v>
                </c:pt>
                <c:pt idx="127">
                  <c:v>581.96784981343285</c:v>
                </c:pt>
                <c:pt idx="128">
                  <c:v>588.62625532458696</c:v>
                </c:pt>
                <c:pt idx="129">
                  <c:v>589.58973044329946</c:v>
                </c:pt>
                <c:pt idx="130">
                  <c:v>586.36475851014472</c:v>
                </c:pt>
                <c:pt idx="131">
                  <c:v>586.44680867998829</c:v>
                </c:pt>
                <c:pt idx="132">
                  <c:v>584.34189637869031</c:v>
                </c:pt>
                <c:pt idx="133">
                  <c:v>579.72071057700362</c:v>
                </c:pt>
                <c:pt idx="134">
                  <c:v>584.11112358609125</c:v>
                </c:pt>
                <c:pt idx="135">
                  <c:v>587.20381760427983</c:v>
                </c:pt>
                <c:pt idx="136">
                  <c:v>580.72823240929301</c:v>
                </c:pt>
                <c:pt idx="137">
                  <c:v>581.9062769332179</c:v>
                </c:pt>
                <c:pt idx="138">
                  <c:v>587.01008847008472</c:v>
                </c:pt>
                <c:pt idx="139">
                  <c:v>575.69585092161219</c:v>
                </c:pt>
                <c:pt idx="140">
                  <c:v>579.38576653347468</c:v>
                </c:pt>
                <c:pt idx="141">
                  <c:v>578.58292581408637</c:v>
                </c:pt>
                <c:pt idx="142">
                  <c:v>578.7857865260404</c:v>
                </c:pt>
                <c:pt idx="143">
                  <c:v>582.71024940714699</c:v>
                </c:pt>
                <c:pt idx="144">
                  <c:v>582.56990176332783</c:v>
                </c:pt>
                <c:pt idx="145">
                  <c:v>582.64084792550784</c:v>
                </c:pt>
                <c:pt idx="146">
                  <c:v>580.13161067798694</c:v>
                </c:pt>
                <c:pt idx="147">
                  <c:v>580.33806070274477</c:v>
                </c:pt>
                <c:pt idx="148">
                  <c:v>584.8379806984542</c:v>
                </c:pt>
                <c:pt idx="149">
                  <c:v>583.77001180157083</c:v>
                </c:pt>
                <c:pt idx="150">
                  <c:v>586.6186668605377</c:v>
                </c:pt>
                <c:pt idx="151">
                  <c:v>580.25633750829479</c:v>
                </c:pt>
                <c:pt idx="152">
                  <c:v>589.4191700295379</c:v>
                </c:pt>
                <c:pt idx="153">
                  <c:v>586.50814359611013</c:v>
                </c:pt>
                <c:pt idx="154">
                  <c:v>579.15914737274215</c:v>
                </c:pt>
                <c:pt idx="155">
                  <c:v>578.4255234182416</c:v>
                </c:pt>
                <c:pt idx="156">
                  <c:v>574.43972625194647</c:v>
                </c:pt>
                <c:pt idx="157">
                  <c:v>571.32406767102987</c:v>
                </c:pt>
                <c:pt idx="158">
                  <c:v>572.34204962779143</c:v>
                </c:pt>
                <c:pt idx="159">
                  <c:v>572.40275100819008</c:v>
                </c:pt>
                <c:pt idx="160">
                  <c:v>573.59943910056211</c:v>
                </c:pt>
                <c:pt idx="161">
                  <c:v>581.14956886827918</c:v>
                </c:pt>
                <c:pt idx="162">
                  <c:v>575.96469538692952</c:v>
                </c:pt>
                <c:pt idx="163">
                  <c:v>570.92171456058895</c:v>
                </c:pt>
                <c:pt idx="164">
                  <c:v>574.47337405152996</c:v>
                </c:pt>
                <c:pt idx="165">
                  <c:v>571.32926607818399</c:v>
                </c:pt>
                <c:pt idx="166">
                  <c:v>573.37816747521617</c:v>
                </c:pt>
                <c:pt idx="167">
                  <c:v>576.90595492238992</c:v>
                </c:pt>
                <c:pt idx="168">
                  <c:v>575.34394692144383</c:v>
                </c:pt>
                <c:pt idx="169">
                  <c:v>571.14878677867364</c:v>
                </c:pt>
                <c:pt idx="170">
                  <c:v>563.24945018915503</c:v>
                </c:pt>
                <c:pt idx="171">
                  <c:v>549.72280462360209</c:v>
                </c:pt>
                <c:pt idx="172">
                  <c:v>549.66675833264412</c:v>
                </c:pt>
                <c:pt idx="173">
                  <c:v>550.7620385252693</c:v>
                </c:pt>
                <c:pt idx="174">
                  <c:v>555.42514696058788</c:v>
                </c:pt>
                <c:pt idx="175">
                  <c:v>555.70865965615087</c:v>
                </c:pt>
                <c:pt idx="176">
                  <c:v>552.83176617640936</c:v>
                </c:pt>
                <c:pt idx="177">
                  <c:v>549.43865248819623</c:v>
                </c:pt>
                <c:pt idx="178">
                  <c:v>545.47427234631186</c:v>
                </c:pt>
                <c:pt idx="179">
                  <c:v>546.95144576367011</c:v>
                </c:pt>
                <c:pt idx="180">
                  <c:v>536.31485313459007</c:v>
                </c:pt>
                <c:pt idx="181">
                  <c:v>533.17678040419332</c:v>
                </c:pt>
                <c:pt idx="182">
                  <c:v>535.95325631595767</c:v>
                </c:pt>
                <c:pt idx="183">
                  <c:v>535.51267825044931</c:v>
                </c:pt>
                <c:pt idx="184">
                  <c:v>531.90424185638528</c:v>
                </c:pt>
                <c:pt idx="185">
                  <c:v>538.53451437673573</c:v>
                </c:pt>
                <c:pt idx="186">
                  <c:v>551.5349278520041</c:v>
                </c:pt>
                <c:pt idx="187">
                  <c:v>552.62798981352159</c:v>
                </c:pt>
                <c:pt idx="188">
                  <c:v>549.82966019019511</c:v>
                </c:pt>
                <c:pt idx="189">
                  <c:v>549.82980193157641</c:v>
                </c:pt>
                <c:pt idx="190">
                  <c:v>544.58564293520067</c:v>
                </c:pt>
                <c:pt idx="191">
                  <c:v>543.39070434466907</c:v>
                </c:pt>
                <c:pt idx="192">
                  <c:v>541.97534382095364</c:v>
                </c:pt>
                <c:pt idx="193">
                  <c:v>535.89372420451343</c:v>
                </c:pt>
                <c:pt idx="194">
                  <c:v>526.86589474106472</c:v>
                </c:pt>
                <c:pt idx="195">
                  <c:v>528.19359007412197</c:v>
                </c:pt>
                <c:pt idx="196">
                  <c:v>527.0671267605635</c:v>
                </c:pt>
                <c:pt idx="197">
                  <c:v>528.90445135998061</c:v>
                </c:pt>
                <c:pt idx="198">
                  <c:v>534.68147801797431</c:v>
                </c:pt>
                <c:pt idx="199">
                  <c:v>544.40625767373331</c:v>
                </c:pt>
                <c:pt idx="200">
                  <c:v>546.38318110818818</c:v>
                </c:pt>
                <c:pt idx="201">
                  <c:v>540.40879245591123</c:v>
                </c:pt>
                <c:pt idx="202">
                  <c:v>539.36763905905423</c:v>
                </c:pt>
                <c:pt idx="203">
                  <c:v>536.96678834205363</c:v>
                </c:pt>
                <c:pt idx="204">
                  <c:v>537.06596064342295</c:v>
                </c:pt>
                <c:pt idx="205">
                  <c:v>539.29423218072088</c:v>
                </c:pt>
                <c:pt idx="206">
                  <c:v>532.75138451523651</c:v>
                </c:pt>
                <c:pt idx="207">
                  <c:v>536.89528547318162</c:v>
                </c:pt>
                <c:pt idx="208">
                  <c:v>543.74265973440231</c:v>
                </c:pt>
                <c:pt idx="209">
                  <c:v>550.24143616131187</c:v>
                </c:pt>
                <c:pt idx="210">
                  <c:v>547.0868798699945</c:v>
                </c:pt>
                <c:pt idx="211">
                  <c:v>547.96600066310248</c:v>
                </c:pt>
                <c:pt idx="212">
                  <c:v>548.48532655423287</c:v>
                </c:pt>
                <c:pt idx="213">
                  <c:v>539.62919647927322</c:v>
                </c:pt>
                <c:pt idx="214">
                  <c:v>529.24344343617668</c:v>
                </c:pt>
                <c:pt idx="215">
                  <c:v>527.63774246951471</c:v>
                </c:pt>
                <c:pt idx="216">
                  <c:v>525.87024896769492</c:v>
                </c:pt>
                <c:pt idx="217">
                  <c:v>527.22015326449298</c:v>
                </c:pt>
                <c:pt idx="218">
                  <c:v>532.59734988286539</c:v>
                </c:pt>
                <c:pt idx="219">
                  <c:v>539.30258299995864</c:v>
                </c:pt>
                <c:pt idx="220">
                  <c:v>539.53612661787213</c:v>
                </c:pt>
                <c:pt idx="221">
                  <c:v>540.2987049166735</c:v>
                </c:pt>
                <c:pt idx="222">
                  <c:v>542.94948240165627</c:v>
                </c:pt>
                <c:pt idx="223">
                  <c:v>544.86823568164027</c:v>
                </c:pt>
                <c:pt idx="224">
                  <c:v>546.57130923000989</c:v>
                </c:pt>
                <c:pt idx="225">
                  <c:v>548.3320361132869</c:v>
                </c:pt>
                <c:pt idx="226">
                  <c:v>545.12836446675442</c:v>
                </c:pt>
                <c:pt idx="227">
                  <c:v>543.34084799538505</c:v>
                </c:pt>
                <c:pt idx="228">
                  <c:v>546.70350527841038</c:v>
                </c:pt>
                <c:pt idx="229">
                  <c:v>557.40191216527683</c:v>
                </c:pt>
                <c:pt idx="230">
                  <c:v>558.0793991921912</c:v>
                </c:pt>
                <c:pt idx="231">
                  <c:v>559.72762451786025</c:v>
                </c:pt>
                <c:pt idx="232">
                  <c:v>560.34575840566288</c:v>
                </c:pt>
                <c:pt idx="233">
                  <c:v>561.41226003453653</c:v>
                </c:pt>
                <c:pt idx="234">
                  <c:v>568.94753476933511</c:v>
                </c:pt>
                <c:pt idx="235">
                  <c:v>566.39976300940441</c:v>
                </c:pt>
                <c:pt idx="236">
                  <c:v>565.90180313516214</c:v>
                </c:pt>
                <c:pt idx="237">
                  <c:v>570.77793556236099</c:v>
                </c:pt>
                <c:pt idx="238">
                  <c:v>573.47046392624543</c:v>
                </c:pt>
                <c:pt idx="239">
                  <c:v>572.15795141974525</c:v>
                </c:pt>
                <c:pt idx="240">
                  <c:v>571.9762784777904</c:v>
                </c:pt>
                <c:pt idx="241">
                  <c:v>576.96480156889197</c:v>
                </c:pt>
                <c:pt idx="242">
                  <c:v>576.89351661758519</c:v>
                </c:pt>
                <c:pt idx="243">
                  <c:v>577.63462672733397</c:v>
                </c:pt>
                <c:pt idx="244">
                  <c:v>577.85018151330962</c:v>
                </c:pt>
                <c:pt idx="245">
                  <c:v>569.32381461232592</c:v>
                </c:pt>
                <c:pt idx="246">
                  <c:v>572.09167694153666</c:v>
                </c:pt>
                <c:pt idx="247">
                  <c:v>565.31971887384407</c:v>
                </c:pt>
                <c:pt idx="248">
                  <c:v>574.19661594540742</c:v>
                </c:pt>
                <c:pt idx="249">
                  <c:v>585.64978846400891</c:v>
                </c:pt>
                <c:pt idx="250">
                  <c:v>587.23976817523237</c:v>
                </c:pt>
                <c:pt idx="251">
                  <c:v>581.31296607294325</c:v>
                </c:pt>
                <c:pt idx="252">
                  <c:v>580.85098524471664</c:v>
                </c:pt>
                <c:pt idx="253">
                  <c:v>578.53187666427164</c:v>
                </c:pt>
                <c:pt idx="254">
                  <c:v>576.47844371001224</c:v>
                </c:pt>
                <c:pt idx="255">
                  <c:v>574.18087455681234</c:v>
                </c:pt>
                <c:pt idx="256">
                  <c:v>571.36826037545245</c:v>
                </c:pt>
                <c:pt idx="257">
                  <c:v>561.75592954336753</c:v>
                </c:pt>
                <c:pt idx="258">
                  <c:v>560.31034005667607</c:v>
                </c:pt>
                <c:pt idx="259">
                  <c:v>563.47280630252101</c:v>
                </c:pt>
                <c:pt idx="260">
                  <c:v>565.78181153328842</c:v>
                </c:pt>
                <c:pt idx="261">
                  <c:v>567.13800693680741</c:v>
                </c:pt>
                <c:pt idx="262">
                  <c:v>565.62449500084733</c:v>
                </c:pt>
                <c:pt idx="263">
                  <c:v>571.65858972155377</c:v>
                </c:pt>
                <c:pt idx="264">
                  <c:v>575.65565976853259</c:v>
                </c:pt>
                <c:pt idx="265">
                  <c:v>567.86654307244407</c:v>
                </c:pt>
                <c:pt idx="266">
                  <c:v>572.31690392526582</c:v>
                </c:pt>
                <c:pt idx="267">
                  <c:v>574.53985902741874</c:v>
                </c:pt>
                <c:pt idx="268">
                  <c:v>577.63253176551677</c:v>
                </c:pt>
                <c:pt idx="269">
                  <c:v>576.94793197102956</c:v>
                </c:pt>
                <c:pt idx="270">
                  <c:v>579.88323313466367</c:v>
                </c:pt>
                <c:pt idx="271">
                  <c:v>578.50932388175477</c:v>
                </c:pt>
                <c:pt idx="272">
                  <c:v>586.16533174016956</c:v>
                </c:pt>
                <c:pt idx="273">
                  <c:v>597.61652082142393</c:v>
                </c:pt>
                <c:pt idx="274">
                  <c:v>592.77669966561075</c:v>
                </c:pt>
                <c:pt idx="275">
                  <c:v>598.64775640457401</c:v>
                </c:pt>
                <c:pt idx="276">
                  <c:v>592.60773910031605</c:v>
                </c:pt>
                <c:pt idx="277">
                  <c:v>584.99152138228942</c:v>
                </c:pt>
                <c:pt idx="278">
                  <c:v>581.85178905090356</c:v>
                </c:pt>
                <c:pt idx="279">
                  <c:v>580.18389247216817</c:v>
                </c:pt>
                <c:pt idx="280">
                  <c:v>578.30031945059807</c:v>
                </c:pt>
                <c:pt idx="281">
                  <c:v>582.86111121040165</c:v>
                </c:pt>
                <c:pt idx="282">
                  <c:v>589.8803305301974</c:v>
                </c:pt>
                <c:pt idx="283">
                  <c:v>597.22286565670356</c:v>
                </c:pt>
                <c:pt idx="284">
                  <c:v>600.72546619249522</c:v>
                </c:pt>
                <c:pt idx="285">
                  <c:v>603.82507797046776</c:v>
                </c:pt>
                <c:pt idx="286">
                  <c:v>604.14592771861885</c:v>
                </c:pt>
                <c:pt idx="287">
                  <c:v>606.44709207054575</c:v>
                </c:pt>
                <c:pt idx="288">
                  <c:v>604.95007069260271</c:v>
                </c:pt>
                <c:pt idx="289">
                  <c:v>602.54916497975717</c:v>
                </c:pt>
                <c:pt idx="290">
                  <c:v>607.61277209002037</c:v>
                </c:pt>
                <c:pt idx="291">
                  <c:v>596.5165795559667</c:v>
                </c:pt>
                <c:pt idx="292">
                  <c:v>590.65543205300469</c:v>
                </c:pt>
                <c:pt idx="293">
                  <c:v>593.16116211937799</c:v>
                </c:pt>
                <c:pt idx="294">
                  <c:v>594.52431470423596</c:v>
                </c:pt>
                <c:pt idx="295">
                  <c:v>591.0461878144215</c:v>
                </c:pt>
                <c:pt idx="296">
                  <c:v>587.68459160323164</c:v>
                </c:pt>
                <c:pt idx="297">
                  <c:v>591.40399174057904</c:v>
                </c:pt>
                <c:pt idx="298">
                  <c:v>592.56315684882884</c:v>
                </c:pt>
                <c:pt idx="299">
                  <c:v>592.76108403921182</c:v>
                </c:pt>
                <c:pt idx="300">
                  <c:v>586.04364621968625</c:v>
                </c:pt>
                <c:pt idx="301">
                  <c:v>584.53834183065703</c:v>
                </c:pt>
                <c:pt idx="302">
                  <c:v>589.30936991675435</c:v>
                </c:pt>
                <c:pt idx="303">
                  <c:v>591.14443061428096</c:v>
                </c:pt>
                <c:pt idx="304">
                  <c:v>580.42472052031292</c:v>
                </c:pt>
                <c:pt idx="305">
                  <c:v>583.77568013659641</c:v>
                </c:pt>
                <c:pt idx="306">
                  <c:v>583.77650484979733</c:v>
                </c:pt>
                <c:pt idx="307">
                  <c:v>591.14556215248319</c:v>
                </c:pt>
                <c:pt idx="308">
                  <c:v>598.56949476278476</c:v>
                </c:pt>
                <c:pt idx="309">
                  <c:v>598.39166643022634</c:v>
                </c:pt>
                <c:pt idx="310">
                  <c:v>589.29621463873832</c:v>
                </c:pt>
                <c:pt idx="311">
                  <c:v>587.77282659554533</c:v>
                </c:pt>
                <c:pt idx="312">
                  <c:v>583.99130239520946</c:v>
                </c:pt>
                <c:pt idx="313">
                  <c:v>588.17207319941656</c:v>
                </c:pt>
                <c:pt idx="314">
                  <c:v>596.40617595695471</c:v>
                </c:pt>
                <c:pt idx="315">
                  <c:v>589.60152571804008</c:v>
                </c:pt>
                <c:pt idx="316">
                  <c:v>591.08504938796727</c:v>
                </c:pt>
                <c:pt idx="317">
                  <c:v>593.54274879939146</c:v>
                </c:pt>
                <c:pt idx="318">
                  <c:v>594.12629836629412</c:v>
                </c:pt>
                <c:pt idx="319">
                  <c:v>606.43765525800757</c:v>
                </c:pt>
                <c:pt idx="320">
                  <c:v>607.42785724550902</c:v>
                </c:pt>
                <c:pt idx="321">
                  <c:v>608.44771254672673</c:v>
                </c:pt>
                <c:pt idx="322">
                  <c:v>598.61677089798047</c:v>
                </c:pt>
                <c:pt idx="323">
                  <c:v>601.39341559250556</c:v>
                </c:pt>
                <c:pt idx="324">
                  <c:v>600.38675647171624</c:v>
                </c:pt>
                <c:pt idx="325">
                  <c:v>593.54083834909716</c:v>
                </c:pt>
                <c:pt idx="326">
                  <c:v>592.5095421271709</c:v>
                </c:pt>
                <c:pt idx="327">
                  <c:v>592.02513777650643</c:v>
                </c:pt>
                <c:pt idx="328">
                  <c:v>598.09535920524615</c:v>
                </c:pt>
                <c:pt idx="329">
                  <c:v>602.1886996841946</c:v>
                </c:pt>
                <c:pt idx="330">
                  <c:v>601.45198456836511</c:v>
                </c:pt>
                <c:pt idx="331">
                  <c:v>599.22734234688733</c:v>
                </c:pt>
                <c:pt idx="332">
                  <c:v>608.96317573684746</c:v>
                </c:pt>
                <c:pt idx="333">
                  <c:v>605.40821909637657</c:v>
                </c:pt>
                <c:pt idx="334">
                  <c:v>599.45887974620803</c:v>
                </c:pt>
                <c:pt idx="335">
                  <c:v>597.10306398139448</c:v>
                </c:pt>
                <c:pt idx="336">
                  <c:v>585.07131813725493</c:v>
                </c:pt>
                <c:pt idx="337">
                  <c:v>577.40513919984426</c:v>
                </c:pt>
                <c:pt idx="338">
                  <c:v>583.54105648586642</c:v>
                </c:pt>
                <c:pt idx="339">
                  <c:v>577.85249817916974</c:v>
                </c:pt>
                <c:pt idx="340">
                  <c:v>580.61287871431352</c:v>
                </c:pt>
                <c:pt idx="341">
                  <c:v>575.02359811057033</c:v>
                </c:pt>
                <c:pt idx="342">
                  <c:v>569.08518670199965</c:v>
                </c:pt>
                <c:pt idx="343">
                  <c:v>570.04370963826182</c:v>
                </c:pt>
                <c:pt idx="344">
                  <c:v>565.44468418002725</c:v>
                </c:pt>
                <c:pt idx="345">
                  <c:v>567.37691856270158</c:v>
                </c:pt>
                <c:pt idx="346">
                  <c:v>557.91244220340616</c:v>
                </c:pt>
                <c:pt idx="347">
                  <c:v>550.57732096121833</c:v>
                </c:pt>
                <c:pt idx="348">
                  <c:v>554.42872258064529</c:v>
                </c:pt>
                <c:pt idx="349">
                  <c:v>554.87529420172484</c:v>
                </c:pt>
                <c:pt idx="350">
                  <c:v>555.56472929554502</c:v>
                </c:pt>
                <c:pt idx="351">
                  <c:v>556.98954839948181</c:v>
                </c:pt>
                <c:pt idx="352">
                  <c:v>560.39032825491427</c:v>
                </c:pt>
                <c:pt idx="353">
                  <c:v>564.4165253910021</c:v>
                </c:pt>
                <c:pt idx="354">
                  <c:v>561.31807797702038</c:v>
                </c:pt>
                <c:pt idx="355">
                  <c:v>567.81134781763376</c:v>
                </c:pt>
                <c:pt idx="356">
                  <c:v>563.92186599933882</c:v>
                </c:pt>
                <c:pt idx="357">
                  <c:v>560.10751757857975</c:v>
                </c:pt>
                <c:pt idx="358">
                  <c:v>559.76455956611176</c:v>
                </c:pt>
                <c:pt idx="359">
                  <c:v>546.90237636720576</c:v>
                </c:pt>
                <c:pt idx="360">
                  <c:v>537.40566570188128</c:v>
                </c:pt>
                <c:pt idx="361">
                  <c:v>530.36851357928538</c:v>
                </c:pt>
                <c:pt idx="362">
                  <c:v>537.36681113026339</c:v>
                </c:pt>
                <c:pt idx="363">
                  <c:v>535.3940737821996</c:v>
                </c:pt>
                <c:pt idx="364">
                  <c:v>541.87682170160281</c:v>
                </c:pt>
                <c:pt idx="365">
                  <c:v>548.40895537173697</c:v>
                </c:pt>
                <c:pt idx="366">
                  <c:v>542.09123100529609</c:v>
                </c:pt>
                <c:pt idx="367">
                  <c:v>545.73555640476911</c:v>
                </c:pt>
                <c:pt idx="368">
                  <c:v>547.9420749871598</c:v>
                </c:pt>
                <c:pt idx="369">
                  <c:v>552.91823481242648</c:v>
                </c:pt>
                <c:pt idx="370">
                  <c:v>552.16548668526502</c:v>
                </c:pt>
                <c:pt idx="371">
                  <c:v>552.00931501333741</c:v>
                </c:pt>
                <c:pt idx="372">
                  <c:v>552.74162204565016</c:v>
                </c:pt>
                <c:pt idx="373">
                  <c:v>545.07382874710208</c:v>
                </c:pt>
                <c:pt idx="374">
                  <c:v>543.64633915061029</c:v>
                </c:pt>
                <c:pt idx="375">
                  <c:v>546.80861382628518</c:v>
                </c:pt>
                <c:pt idx="376">
                  <c:v>540.4629363284588</c:v>
                </c:pt>
                <c:pt idx="377">
                  <c:v>536.77743653032439</c:v>
                </c:pt>
                <c:pt idx="378">
                  <c:v>541.51205216609219</c:v>
                </c:pt>
                <c:pt idx="379">
                  <c:v>540.91612864800481</c:v>
                </c:pt>
                <c:pt idx="380">
                  <c:v>537.12228730754055</c:v>
                </c:pt>
                <c:pt idx="381">
                  <c:v>538.16618131732992</c:v>
                </c:pt>
                <c:pt idx="382">
                  <c:v>536.64533313737024</c:v>
                </c:pt>
                <c:pt idx="383">
                  <c:v>530.86685095219593</c:v>
                </c:pt>
                <c:pt idx="384">
                  <c:v>532.5511586374696</c:v>
                </c:pt>
                <c:pt idx="385">
                  <c:v>532.11269506618532</c:v>
                </c:pt>
                <c:pt idx="386">
                  <c:v>529.37528780068737</c:v>
                </c:pt>
                <c:pt idx="387">
                  <c:v>531.17310627996403</c:v>
                </c:pt>
                <c:pt idx="388">
                  <c:v>539.32315027297136</c:v>
                </c:pt>
                <c:pt idx="389">
                  <c:v>541.04445688433952</c:v>
                </c:pt>
                <c:pt idx="390">
                  <c:v>537.43125227025075</c:v>
                </c:pt>
                <c:pt idx="391">
                  <c:v>535.79204861268283</c:v>
                </c:pt>
                <c:pt idx="392">
                  <c:v>532.73530826112619</c:v>
                </c:pt>
                <c:pt idx="393">
                  <c:v>529.606731901785</c:v>
                </c:pt>
                <c:pt idx="394">
                  <c:v>534.02838483780624</c:v>
                </c:pt>
                <c:pt idx="395">
                  <c:v>539.65211555476913</c:v>
                </c:pt>
                <c:pt idx="396">
                  <c:v>529.02314430973797</c:v>
                </c:pt>
                <c:pt idx="397">
                  <c:v>532.36760710234716</c:v>
                </c:pt>
                <c:pt idx="398">
                  <c:v>535.04859255034444</c:v>
                </c:pt>
                <c:pt idx="399">
                  <c:v>538.34099720083987</c:v>
                </c:pt>
                <c:pt idx="400">
                  <c:v>537.47150032530908</c:v>
                </c:pt>
                <c:pt idx="401">
                  <c:v>539.38412115669371</c:v>
                </c:pt>
                <c:pt idx="402">
                  <c:v>544.7337254559734</c:v>
                </c:pt>
                <c:pt idx="403">
                  <c:v>538.22077123162956</c:v>
                </c:pt>
                <c:pt idx="404">
                  <c:v>546.26916335183807</c:v>
                </c:pt>
                <c:pt idx="405">
                  <c:v>553.93075388998454</c:v>
                </c:pt>
                <c:pt idx="406">
                  <c:v>555.15629837923996</c:v>
                </c:pt>
                <c:pt idx="407">
                  <c:v>553.78073877460724</c:v>
                </c:pt>
                <c:pt idx="408">
                  <c:v>558.09729501643415</c:v>
                </c:pt>
                <c:pt idx="409">
                  <c:v>554.18868120227739</c:v>
                </c:pt>
                <c:pt idx="410">
                  <c:v>558.2396861342869</c:v>
                </c:pt>
                <c:pt idx="411">
                  <c:v>562.46630127833953</c:v>
                </c:pt>
                <c:pt idx="412">
                  <c:v>560.11113836310324</c:v>
                </c:pt>
                <c:pt idx="413">
                  <c:v>554.54027160711928</c:v>
                </c:pt>
                <c:pt idx="414">
                  <c:v>552.52676981398224</c:v>
                </c:pt>
                <c:pt idx="415">
                  <c:v>562.03614612800573</c:v>
                </c:pt>
                <c:pt idx="416">
                  <c:v>561.50794939961906</c:v>
                </c:pt>
                <c:pt idx="417">
                  <c:v>561.72415342855879</c:v>
                </c:pt>
                <c:pt idx="418">
                  <c:v>559.89968668059203</c:v>
                </c:pt>
                <c:pt idx="419">
                  <c:v>559.5073132743363</c:v>
                </c:pt>
                <c:pt idx="420">
                  <c:v>558.61117761557171</c:v>
                </c:pt>
                <c:pt idx="421">
                  <c:v>561.2074050379847</c:v>
                </c:pt>
                <c:pt idx="422">
                  <c:v>560.69685657015577</c:v>
                </c:pt>
                <c:pt idx="423">
                  <c:v>557.62290400213908</c:v>
                </c:pt>
                <c:pt idx="424">
                  <c:v>562.02757075577472</c:v>
                </c:pt>
                <c:pt idx="425">
                  <c:v>560.52234315268697</c:v>
                </c:pt>
                <c:pt idx="426">
                  <c:v>558.13447947115151</c:v>
                </c:pt>
                <c:pt idx="427">
                  <c:v>560.72878889290871</c:v>
                </c:pt>
                <c:pt idx="428">
                  <c:v>567.14583804228926</c:v>
                </c:pt>
                <c:pt idx="429">
                  <c:v>565.266528985837</c:v>
                </c:pt>
                <c:pt idx="430">
                  <c:v>565.49657954339534</c:v>
                </c:pt>
                <c:pt idx="431">
                  <c:v>568.32822785386031</c:v>
                </c:pt>
                <c:pt idx="432">
                  <c:v>565.80858762420951</c:v>
                </c:pt>
                <c:pt idx="433">
                  <c:v>559.37652120993528</c:v>
                </c:pt>
                <c:pt idx="434">
                  <c:v>556.04627741473439</c:v>
                </c:pt>
                <c:pt idx="435">
                  <c:v>557.27064885496168</c:v>
                </c:pt>
                <c:pt idx="436">
                  <c:v>557.56253134408837</c:v>
                </c:pt>
                <c:pt idx="437">
                  <c:v>556.28940799855718</c:v>
                </c:pt>
                <c:pt idx="438">
                  <c:v>551.58100536979384</c:v>
                </c:pt>
                <c:pt idx="439">
                  <c:v>546.67521202602654</c:v>
                </c:pt>
                <c:pt idx="440">
                  <c:v>544.79928180021568</c:v>
                </c:pt>
                <c:pt idx="441">
                  <c:v>549.54238556496682</c:v>
                </c:pt>
                <c:pt idx="442">
                  <c:v>552.07173679458253</c:v>
                </c:pt>
                <c:pt idx="443">
                  <c:v>549.94296464760191</c:v>
                </c:pt>
                <c:pt idx="444">
                  <c:v>546.30535635891249</c:v>
                </c:pt>
                <c:pt idx="445">
                  <c:v>549.29884063173006</c:v>
                </c:pt>
                <c:pt idx="446">
                  <c:v>554.02773328534158</c:v>
                </c:pt>
                <c:pt idx="447">
                  <c:v>554.87228424332739</c:v>
                </c:pt>
                <c:pt idx="448">
                  <c:v>559.63520974595417</c:v>
                </c:pt>
                <c:pt idx="449">
                  <c:v>555.52317456761352</c:v>
                </c:pt>
                <c:pt idx="450">
                  <c:v>556.60832012181459</c:v>
                </c:pt>
                <c:pt idx="451">
                  <c:v>549.30263670044189</c:v>
                </c:pt>
                <c:pt idx="452">
                  <c:v>555.35249541037933</c:v>
                </c:pt>
                <c:pt idx="453">
                  <c:v>549.44730015621508</c:v>
                </c:pt>
                <c:pt idx="454">
                  <c:v>549.36851751422478</c:v>
                </c:pt>
                <c:pt idx="455">
                  <c:v>543.02954214406259</c:v>
                </c:pt>
                <c:pt idx="456">
                  <c:v>534.1451911822943</c:v>
                </c:pt>
                <c:pt idx="457">
                  <c:v>540.84019338355154</c:v>
                </c:pt>
                <c:pt idx="458">
                  <c:v>536.36813326843946</c:v>
                </c:pt>
                <c:pt idx="459">
                  <c:v>536.12170100601861</c:v>
                </c:pt>
                <c:pt idx="460">
                  <c:v>536.20034829144197</c:v>
                </c:pt>
                <c:pt idx="461">
                  <c:v>535.21145105971345</c:v>
                </c:pt>
                <c:pt idx="462">
                  <c:v>536.61515955333891</c:v>
                </c:pt>
                <c:pt idx="463">
                  <c:v>539.75457780138072</c:v>
                </c:pt>
                <c:pt idx="464">
                  <c:v>537.49804642936101</c:v>
                </c:pt>
                <c:pt idx="465">
                  <c:v>537.14326928173864</c:v>
                </c:pt>
                <c:pt idx="466">
                  <c:v>536.81665351363336</c:v>
                </c:pt>
                <c:pt idx="467">
                  <c:v>539.57734948280427</c:v>
                </c:pt>
                <c:pt idx="468">
                  <c:v>540.2544481471607</c:v>
                </c:pt>
                <c:pt idx="469">
                  <c:v>544.24949073029904</c:v>
                </c:pt>
                <c:pt idx="470">
                  <c:v>546.94422808448905</c:v>
                </c:pt>
                <c:pt idx="471">
                  <c:v>548.45451989993182</c:v>
                </c:pt>
                <c:pt idx="472">
                  <c:v>548.58599323984834</c:v>
                </c:pt>
                <c:pt idx="473">
                  <c:v>551.5931873881317</c:v>
                </c:pt>
                <c:pt idx="474">
                  <c:v>552.83686004949141</c:v>
                </c:pt>
                <c:pt idx="475">
                  <c:v>555.64577009594643</c:v>
                </c:pt>
                <c:pt idx="476">
                  <c:v>551.41426803087757</c:v>
                </c:pt>
                <c:pt idx="477">
                  <c:v>554.45850947638951</c:v>
                </c:pt>
                <c:pt idx="478">
                  <c:v>550.32045856429534</c:v>
                </c:pt>
                <c:pt idx="479">
                  <c:v>552.47182005588911</c:v>
                </c:pt>
                <c:pt idx="480">
                  <c:v>544.11598715301682</c:v>
                </c:pt>
                <c:pt idx="481">
                  <c:v>547.67856606193891</c:v>
                </c:pt>
                <c:pt idx="482">
                  <c:v>548.93576593982891</c:v>
                </c:pt>
                <c:pt idx="483">
                  <c:v>547.17318300086743</c:v>
                </c:pt>
                <c:pt idx="484">
                  <c:v>551.67330671806167</c:v>
                </c:pt>
                <c:pt idx="485">
                  <c:v>545.3572068949793</c:v>
                </c:pt>
                <c:pt idx="486">
                  <c:v>550.2875800320586</c:v>
                </c:pt>
                <c:pt idx="487">
                  <c:v>552.96952488271552</c:v>
                </c:pt>
                <c:pt idx="488">
                  <c:v>550.50940966921121</c:v>
                </c:pt>
                <c:pt idx="489">
                  <c:v>547.0798941214382</c:v>
                </c:pt>
                <c:pt idx="490">
                  <c:v>553.54765258433201</c:v>
                </c:pt>
                <c:pt idx="491">
                  <c:v>549.69041672428909</c:v>
                </c:pt>
                <c:pt idx="492">
                  <c:v>547.47162663957158</c:v>
                </c:pt>
                <c:pt idx="493">
                  <c:v>548.01237815592344</c:v>
                </c:pt>
                <c:pt idx="494">
                  <c:v>556.62211377967367</c:v>
                </c:pt>
                <c:pt idx="495">
                  <c:v>557.16900353554161</c:v>
                </c:pt>
                <c:pt idx="496">
                  <c:v>555.59804450189279</c:v>
                </c:pt>
                <c:pt idx="497">
                  <c:v>554.63767213265351</c:v>
                </c:pt>
                <c:pt idx="498">
                  <c:v>548.86610692254965</c:v>
                </c:pt>
                <c:pt idx="499">
                  <c:v>547.79600657054209</c:v>
                </c:pt>
                <c:pt idx="500">
                  <c:v>547.5263650034176</c:v>
                </c:pt>
                <c:pt idx="501">
                  <c:v>545.70931350321928</c:v>
                </c:pt>
                <c:pt idx="502">
                  <c:v>540.42806307121509</c:v>
                </c:pt>
                <c:pt idx="503">
                  <c:v>541.03966410966359</c:v>
                </c:pt>
                <c:pt idx="504">
                  <c:v>546.60270972430385</c:v>
                </c:pt>
                <c:pt idx="505">
                  <c:v>543.10976063708745</c:v>
                </c:pt>
                <c:pt idx="506">
                  <c:v>546.71912079894196</c:v>
                </c:pt>
                <c:pt idx="507">
                  <c:v>547.55348453702425</c:v>
                </c:pt>
                <c:pt idx="508">
                  <c:v>543.99269253595071</c:v>
                </c:pt>
                <c:pt idx="509">
                  <c:v>538.74415055438453</c:v>
                </c:pt>
                <c:pt idx="510">
                  <c:v>535.61528677508988</c:v>
                </c:pt>
                <c:pt idx="511">
                  <c:v>534.47507197521861</c:v>
                </c:pt>
                <c:pt idx="512">
                  <c:v>536.12878012116789</c:v>
                </c:pt>
                <c:pt idx="513">
                  <c:v>535.59975445002283</c:v>
                </c:pt>
                <c:pt idx="514">
                  <c:v>539.90202924791083</c:v>
                </c:pt>
                <c:pt idx="515">
                  <c:v>541.21036951287272</c:v>
                </c:pt>
                <c:pt idx="516">
                  <c:v>535.73836843069034</c:v>
                </c:pt>
                <c:pt idx="517">
                  <c:v>543.76325637854416</c:v>
                </c:pt>
                <c:pt idx="518">
                  <c:v>532.22746107676335</c:v>
                </c:pt>
                <c:pt idx="519">
                  <c:v>533.93445097153187</c:v>
                </c:pt>
                <c:pt idx="520">
                  <c:v>533.58602435723947</c:v>
                </c:pt>
                <c:pt idx="521">
                  <c:v>531.17155499253499</c:v>
                </c:pt>
                <c:pt idx="522">
                  <c:v>520.93969627014314</c:v>
                </c:pt>
                <c:pt idx="523">
                  <c:v>525.59580953247234</c:v>
                </c:pt>
                <c:pt idx="524">
                  <c:v>521.7405558563438</c:v>
                </c:pt>
                <c:pt idx="525">
                  <c:v>519.19755218810076</c:v>
                </c:pt>
                <c:pt idx="526">
                  <c:v>522.18550011138348</c:v>
                </c:pt>
                <c:pt idx="527">
                  <c:v>518.43206089201465</c:v>
                </c:pt>
                <c:pt idx="528">
                  <c:v>517.41385373467119</c:v>
                </c:pt>
                <c:pt idx="529">
                  <c:v>515.14510489198369</c:v>
                </c:pt>
                <c:pt idx="530">
                  <c:v>521.42590477044484</c:v>
                </c:pt>
                <c:pt idx="531">
                  <c:v>519.62757259832654</c:v>
                </c:pt>
                <c:pt idx="532">
                  <c:v>517.23116846846858</c:v>
                </c:pt>
                <c:pt idx="533">
                  <c:v>526.99554720738672</c:v>
                </c:pt>
                <c:pt idx="534">
                  <c:v>524.89466492170232</c:v>
                </c:pt>
                <c:pt idx="535">
                  <c:v>522.08105600722683</c:v>
                </c:pt>
                <c:pt idx="536">
                  <c:v>532.03375512061905</c:v>
                </c:pt>
                <c:pt idx="537">
                  <c:v>534.51164266569754</c:v>
                </c:pt>
                <c:pt idx="538">
                  <c:v>535.39208797250865</c:v>
                </c:pt>
                <c:pt idx="539">
                  <c:v>537.6878158861341</c:v>
                </c:pt>
                <c:pt idx="540">
                  <c:v>536.1756347858028</c:v>
                </c:pt>
                <c:pt idx="541">
                  <c:v>540.28056555151625</c:v>
                </c:pt>
                <c:pt idx="542">
                  <c:v>532.26491441340772</c:v>
                </c:pt>
                <c:pt idx="543">
                  <c:v>528.38217570227232</c:v>
                </c:pt>
                <c:pt idx="544">
                  <c:v>532.22896164050894</c:v>
                </c:pt>
                <c:pt idx="545">
                  <c:v>532.28372046005927</c:v>
                </c:pt>
                <c:pt idx="546">
                  <c:v>534.0153082989782</c:v>
                </c:pt>
                <c:pt idx="547">
                  <c:v>535.6977533512063</c:v>
                </c:pt>
                <c:pt idx="548">
                  <c:v>539.09417360178963</c:v>
                </c:pt>
                <c:pt idx="549">
                  <c:v>547.22800539204661</c:v>
                </c:pt>
                <c:pt idx="550">
                  <c:v>557.50111060098243</c:v>
                </c:pt>
                <c:pt idx="551">
                  <c:v>557.01643433365587</c:v>
                </c:pt>
                <c:pt idx="552">
                  <c:v>560.74517720284257</c:v>
                </c:pt>
                <c:pt idx="553">
                  <c:v>552.10947185222994</c:v>
                </c:pt>
                <c:pt idx="554">
                  <c:v>553.67977125092796</c:v>
                </c:pt>
                <c:pt idx="555">
                  <c:v>559.89901197882807</c:v>
                </c:pt>
                <c:pt idx="556">
                  <c:v>560.60600502629495</c:v>
                </c:pt>
                <c:pt idx="557">
                  <c:v>565.17300023413725</c:v>
                </c:pt>
                <c:pt idx="558">
                  <c:v>569.80867104455047</c:v>
                </c:pt>
                <c:pt idx="559">
                  <c:v>570.2828793405655</c:v>
                </c:pt>
                <c:pt idx="560">
                  <c:v>567.97229678148994</c:v>
                </c:pt>
                <c:pt idx="561">
                  <c:v>561.60779553015027</c:v>
                </c:pt>
                <c:pt idx="562">
                  <c:v>564.8947943408599</c:v>
                </c:pt>
                <c:pt idx="563">
                  <c:v>564.77025859645835</c:v>
                </c:pt>
                <c:pt idx="564">
                  <c:v>566.08382886047491</c:v>
                </c:pt>
                <c:pt idx="565">
                  <c:v>565.32576720562872</c:v>
                </c:pt>
                <c:pt idx="566">
                  <c:v>562.93201665510071</c:v>
                </c:pt>
                <c:pt idx="567">
                  <c:v>564.87547088325437</c:v>
                </c:pt>
                <c:pt idx="568">
                  <c:v>567.961783652951</c:v>
                </c:pt>
                <c:pt idx="569">
                  <c:v>568.72219249592172</c:v>
                </c:pt>
                <c:pt idx="570">
                  <c:v>568.48337139648072</c:v>
                </c:pt>
                <c:pt idx="571">
                  <c:v>572.1254985474651</c:v>
                </c:pt>
                <c:pt idx="572">
                  <c:v>568.69782335273135</c:v>
                </c:pt>
                <c:pt idx="573">
                  <c:v>562.40568563914712</c:v>
                </c:pt>
                <c:pt idx="574">
                  <c:v>563.39641578749058</c:v>
                </c:pt>
                <c:pt idx="575">
                  <c:v>560.88062252030977</c:v>
                </c:pt>
                <c:pt idx="576">
                  <c:v>558.69419394281419</c:v>
                </c:pt>
                <c:pt idx="577">
                  <c:v>545.6841756712887</c:v>
                </c:pt>
                <c:pt idx="578">
                  <c:v>537.86215091614758</c:v>
                </c:pt>
                <c:pt idx="579">
                  <c:v>535.91634352517974</c:v>
                </c:pt>
                <c:pt idx="580">
                  <c:v>538.8922940963746</c:v>
                </c:pt>
                <c:pt idx="581">
                  <c:v>545.20619791431534</c:v>
                </c:pt>
                <c:pt idx="582">
                  <c:v>542.95460527508385</c:v>
                </c:pt>
                <c:pt idx="583">
                  <c:v>541.1342640467243</c:v>
                </c:pt>
                <c:pt idx="584">
                  <c:v>543.43640343735865</c:v>
                </c:pt>
                <c:pt idx="585">
                  <c:v>541.65517532379613</c:v>
                </c:pt>
                <c:pt idx="586">
                  <c:v>535.658392928887</c:v>
                </c:pt>
                <c:pt idx="587">
                  <c:v>531.63707029337127</c:v>
                </c:pt>
                <c:pt idx="588">
                  <c:v>535.48888436773382</c:v>
                </c:pt>
                <c:pt idx="589">
                  <c:v>532.9436786639277</c:v>
                </c:pt>
                <c:pt idx="590">
                  <c:v>529.63458062215875</c:v>
                </c:pt>
                <c:pt idx="591">
                  <c:v>532.59982421700715</c:v>
                </c:pt>
                <c:pt idx="592">
                  <c:v>527.44218305204231</c:v>
                </c:pt>
                <c:pt idx="593">
                  <c:v>532.26220513500368</c:v>
                </c:pt>
                <c:pt idx="594">
                  <c:v>532.16552162174116</c:v>
                </c:pt>
                <c:pt idx="595">
                  <c:v>534.82732239950076</c:v>
                </c:pt>
                <c:pt idx="596">
                  <c:v>531.515368481731</c:v>
                </c:pt>
                <c:pt idx="597">
                  <c:v>529.39006131425765</c:v>
                </c:pt>
                <c:pt idx="598">
                  <c:v>530.20056078518837</c:v>
                </c:pt>
                <c:pt idx="599">
                  <c:v>526.83717241073794</c:v>
                </c:pt>
                <c:pt idx="600">
                  <c:v>523.19341232020281</c:v>
                </c:pt>
                <c:pt idx="601">
                  <c:v>523.57880316604326</c:v>
                </c:pt>
                <c:pt idx="602">
                  <c:v>522.22897133440301</c:v>
                </c:pt>
                <c:pt idx="603">
                  <c:v>517.72889721074387</c:v>
                </c:pt>
                <c:pt idx="604">
                  <c:v>521.24198991031381</c:v>
                </c:pt>
                <c:pt idx="605">
                  <c:v>524.07518314382435</c:v>
                </c:pt>
                <c:pt idx="606">
                  <c:v>527.08603763834469</c:v>
                </c:pt>
                <c:pt idx="607">
                  <c:v>523.37063924402446</c:v>
                </c:pt>
                <c:pt idx="608">
                  <c:v>521.19188095238087</c:v>
                </c:pt>
                <c:pt idx="609">
                  <c:v>518.99759863364648</c:v>
                </c:pt>
                <c:pt idx="610">
                  <c:v>521.32085876477868</c:v>
                </c:pt>
                <c:pt idx="611">
                  <c:v>522.59449417009603</c:v>
                </c:pt>
                <c:pt idx="612">
                  <c:v>527.84924676464141</c:v>
                </c:pt>
                <c:pt idx="613">
                  <c:v>527.29001263561497</c:v>
                </c:pt>
                <c:pt idx="614">
                  <c:v>530.9301151480787</c:v>
                </c:pt>
                <c:pt idx="615">
                  <c:v>538.40052407068868</c:v>
                </c:pt>
                <c:pt idx="616">
                  <c:v>534.30104722524482</c:v>
                </c:pt>
                <c:pt idx="617">
                  <c:v>538.12504350474205</c:v>
                </c:pt>
                <c:pt idx="618">
                  <c:v>537.93950401326128</c:v>
                </c:pt>
                <c:pt idx="619">
                  <c:v>541.25165525414809</c:v>
                </c:pt>
                <c:pt idx="620">
                  <c:v>535.48107269931916</c:v>
                </c:pt>
                <c:pt idx="621">
                  <c:v>529.42471035718972</c:v>
                </c:pt>
                <c:pt idx="622">
                  <c:v>527.97151393041293</c:v>
                </c:pt>
                <c:pt idx="623">
                  <c:v>524.59381942356436</c:v>
                </c:pt>
                <c:pt idx="624">
                  <c:v>527.03751075176331</c:v>
                </c:pt>
                <c:pt idx="625">
                  <c:v>522.58768134548734</c:v>
                </c:pt>
                <c:pt idx="626">
                  <c:v>522.9704221804833</c:v>
                </c:pt>
                <c:pt idx="627">
                  <c:v>529.30375392963265</c:v>
                </c:pt>
                <c:pt idx="628">
                  <c:v>533.44653037127739</c:v>
                </c:pt>
                <c:pt idx="629">
                  <c:v>536.22403630002191</c:v>
                </c:pt>
                <c:pt idx="630">
                  <c:v>532.49848807178819</c:v>
                </c:pt>
                <c:pt idx="631">
                  <c:v>536.75717701657459</c:v>
                </c:pt>
                <c:pt idx="632">
                  <c:v>531.19938117937852</c:v>
                </c:pt>
                <c:pt idx="633">
                  <c:v>533.34872322609067</c:v>
                </c:pt>
                <c:pt idx="634">
                  <c:v>530.74207175206459</c:v>
                </c:pt>
                <c:pt idx="635">
                  <c:v>533.68432042487268</c:v>
                </c:pt>
                <c:pt idx="636">
                  <c:v>533.0476081842794</c:v>
                </c:pt>
                <c:pt idx="637">
                  <c:v>530.08134527572872</c:v>
                </c:pt>
                <c:pt idx="638">
                  <c:v>522.5076177382042</c:v>
                </c:pt>
                <c:pt idx="639">
                  <c:v>517.28934510573345</c:v>
                </c:pt>
                <c:pt idx="640">
                  <c:v>511.22943641556884</c:v>
                </c:pt>
                <c:pt idx="641">
                  <c:v>511.35152482726056</c:v>
                </c:pt>
                <c:pt idx="642">
                  <c:v>510.30965063796538</c:v>
                </c:pt>
                <c:pt idx="643">
                  <c:v>505.46656743013597</c:v>
                </c:pt>
                <c:pt idx="644">
                  <c:v>505.04688696779766</c:v>
                </c:pt>
                <c:pt idx="645">
                  <c:v>503.74447362708912</c:v>
                </c:pt>
                <c:pt idx="646">
                  <c:v>504.86488724100326</c:v>
                </c:pt>
                <c:pt idx="647">
                  <c:v>499.59367301862272</c:v>
                </c:pt>
                <c:pt idx="648">
                  <c:v>505.70676898995595</c:v>
                </c:pt>
                <c:pt idx="649">
                  <c:v>508.61740918497628</c:v>
                </c:pt>
                <c:pt idx="650">
                  <c:v>513.15590752889716</c:v>
                </c:pt>
                <c:pt idx="651">
                  <c:v>515.58039528182951</c:v>
                </c:pt>
                <c:pt idx="652">
                  <c:v>514.46499501811581</c:v>
                </c:pt>
                <c:pt idx="653">
                  <c:v>518.90065665529005</c:v>
                </c:pt>
                <c:pt idx="654">
                  <c:v>519.43710970753807</c:v>
                </c:pt>
                <c:pt idx="655">
                  <c:v>508.63363582632411</c:v>
                </c:pt>
                <c:pt idx="656">
                  <c:v>512.28786540817725</c:v>
                </c:pt>
                <c:pt idx="657">
                  <c:v>515.80170961370641</c:v>
                </c:pt>
                <c:pt idx="658">
                  <c:v>528.69421148459389</c:v>
                </c:pt>
                <c:pt idx="659">
                  <c:v>527.89956517682197</c:v>
                </c:pt>
                <c:pt idx="660">
                  <c:v>532.75889770433321</c:v>
                </c:pt>
                <c:pt idx="661">
                  <c:v>533.74156914517425</c:v>
                </c:pt>
                <c:pt idx="662">
                  <c:v>531.47524377544255</c:v>
                </c:pt>
                <c:pt idx="663">
                  <c:v>528.60016483777486</c:v>
                </c:pt>
                <c:pt idx="664">
                  <c:v>526.77432718676107</c:v>
                </c:pt>
                <c:pt idx="665">
                  <c:v>540.99673181948822</c:v>
                </c:pt>
                <c:pt idx="666">
                  <c:v>548.00619655238825</c:v>
                </c:pt>
                <c:pt idx="667">
                  <c:v>547.84997742338351</c:v>
                </c:pt>
                <c:pt idx="668">
                  <c:v>551.59185018007202</c:v>
                </c:pt>
                <c:pt idx="669">
                  <c:v>551.51615580179407</c:v>
                </c:pt>
                <c:pt idx="670">
                  <c:v>547.71966701451481</c:v>
                </c:pt>
                <c:pt idx="671">
                  <c:v>557.65321498824551</c:v>
                </c:pt>
                <c:pt idx="672">
                  <c:v>559.2990178269481</c:v>
                </c:pt>
                <c:pt idx="673">
                  <c:v>558.63876142573883</c:v>
                </c:pt>
                <c:pt idx="674">
                  <c:v>558.84765084550349</c:v>
                </c:pt>
                <c:pt idx="675">
                  <c:v>557.17953388001729</c:v>
                </c:pt>
                <c:pt idx="676">
                  <c:v>558.06167778150939</c:v>
                </c:pt>
                <c:pt idx="677">
                  <c:v>556.57622282738521</c:v>
                </c:pt>
                <c:pt idx="678">
                  <c:v>551.12404990219932</c:v>
                </c:pt>
                <c:pt idx="679">
                  <c:v>555.12917174699942</c:v>
                </c:pt>
                <c:pt idx="680">
                  <c:v>552.65631759004089</c:v>
                </c:pt>
                <c:pt idx="681">
                  <c:v>549.3359746967401</c:v>
                </c:pt>
                <c:pt idx="682">
                  <c:v>552.01425253578543</c:v>
                </c:pt>
                <c:pt idx="683">
                  <c:v>558.25583389053395</c:v>
                </c:pt>
                <c:pt idx="684">
                  <c:v>555.83700858389682</c:v>
                </c:pt>
                <c:pt idx="685">
                  <c:v>547.38109882251979</c:v>
                </c:pt>
                <c:pt idx="686">
                  <c:v>542.05403229636659</c:v>
                </c:pt>
                <c:pt idx="687">
                  <c:v>544.06439537978883</c:v>
                </c:pt>
                <c:pt idx="688">
                  <c:v>543.55781295918848</c:v>
                </c:pt>
                <c:pt idx="689">
                  <c:v>542.6849298587664</c:v>
                </c:pt>
                <c:pt idx="690">
                  <c:v>541.88415483258143</c:v>
                </c:pt>
                <c:pt idx="691">
                  <c:v>538.981978219697</c:v>
                </c:pt>
                <c:pt idx="692">
                  <c:v>547.95019653009228</c:v>
                </c:pt>
                <c:pt idx="693">
                  <c:v>549.21214573674661</c:v>
                </c:pt>
                <c:pt idx="694">
                  <c:v>548.22377108128649</c:v>
                </c:pt>
                <c:pt idx="695">
                  <c:v>552.75181416827377</c:v>
                </c:pt>
                <c:pt idx="696">
                  <c:v>553.74571544591652</c:v>
                </c:pt>
                <c:pt idx="697">
                  <c:v>547.82237967779417</c:v>
                </c:pt>
                <c:pt idx="698">
                  <c:v>544.83243277332122</c:v>
                </c:pt>
                <c:pt idx="699">
                  <c:v>534.41599671739789</c:v>
                </c:pt>
                <c:pt idx="700">
                  <c:v>530.28298869861317</c:v>
                </c:pt>
                <c:pt idx="701">
                  <c:v>525.71558784481476</c:v>
                </c:pt>
                <c:pt idx="702">
                  <c:v>526.76562447528272</c:v>
                </c:pt>
                <c:pt idx="703">
                  <c:v>529.15771106941827</c:v>
                </c:pt>
                <c:pt idx="704">
                  <c:v>524.04777259185698</c:v>
                </c:pt>
                <c:pt idx="705">
                  <c:v>524.50161535783559</c:v>
                </c:pt>
                <c:pt idx="706">
                  <c:v>524.09856391164055</c:v>
                </c:pt>
                <c:pt idx="707">
                  <c:v>516.36539286070388</c:v>
                </c:pt>
                <c:pt idx="708">
                  <c:v>516.11647373152221</c:v>
                </c:pt>
                <c:pt idx="709">
                  <c:v>517.29402450612656</c:v>
                </c:pt>
                <c:pt idx="710">
                  <c:v>513.19378668001991</c:v>
                </c:pt>
                <c:pt idx="711">
                  <c:v>511.88191650378383</c:v>
                </c:pt>
                <c:pt idx="712">
                  <c:v>517.62867664039368</c:v>
                </c:pt>
                <c:pt idx="713">
                  <c:v>521.54388572580228</c:v>
                </c:pt>
                <c:pt idx="714">
                  <c:v>519.51078861338817</c:v>
                </c:pt>
                <c:pt idx="715">
                  <c:v>523.84380945168118</c:v>
                </c:pt>
                <c:pt idx="716">
                  <c:v>520.63093463129212</c:v>
                </c:pt>
                <c:pt idx="717">
                  <c:v>521.70515376083881</c:v>
                </c:pt>
                <c:pt idx="718">
                  <c:v>524.56160925346001</c:v>
                </c:pt>
                <c:pt idx="719">
                  <c:v>524.05365815184211</c:v>
                </c:pt>
                <c:pt idx="720">
                  <c:v>523.71427757407594</c:v>
                </c:pt>
                <c:pt idx="721">
                  <c:v>513.52086623651769</c:v>
                </c:pt>
                <c:pt idx="722">
                  <c:v>512.37876727447212</c:v>
                </c:pt>
                <c:pt idx="723">
                  <c:v>511.51338489623362</c:v>
                </c:pt>
                <c:pt idx="724">
                  <c:v>504.09268790442997</c:v>
                </c:pt>
                <c:pt idx="725">
                  <c:v>514.22902329382919</c:v>
                </c:pt>
                <c:pt idx="726">
                  <c:v>517.24416619500892</c:v>
                </c:pt>
                <c:pt idx="727">
                  <c:v>517.85099189862899</c:v>
                </c:pt>
                <c:pt idx="728">
                  <c:v>523.1111983665777</c:v>
                </c:pt>
                <c:pt idx="729">
                  <c:v>528.35713473178885</c:v>
                </c:pt>
                <c:pt idx="730">
                  <c:v>524.29377157071053</c:v>
                </c:pt>
                <c:pt idx="731">
                  <c:v>526.35379385847807</c:v>
                </c:pt>
                <c:pt idx="732">
                  <c:v>534.02790270094386</c:v>
                </c:pt>
                <c:pt idx="733">
                  <c:v>542.91855390152148</c:v>
                </c:pt>
                <c:pt idx="734">
                  <c:v>543.90296215270189</c:v>
                </c:pt>
                <c:pt idx="735">
                  <c:v>544.35495419889207</c:v>
                </c:pt>
                <c:pt idx="736">
                  <c:v>544.32628047110393</c:v>
                </c:pt>
                <c:pt idx="737">
                  <c:v>545.24087283300412</c:v>
                </c:pt>
                <c:pt idx="738">
                  <c:v>547.04625619561625</c:v>
                </c:pt>
                <c:pt idx="739">
                  <c:v>544.365413488115</c:v>
                </c:pt>
                <c:pt idx="740">
                  <c:v>538.49151190868179</c:v>
                </c:pt>
                <c:pt idx="741">
                  <c:v>542.85753729693886</c:v>
                </c:pt>
                <c:pt idx="742">
                  <c:v>544.35627703711896</c:v>
                </c:pt>
                <c:pt idx="743">
                  <c:v>541.90936149150298</c:v>
                </c:pt>
                <c:pt idx="744">
                  <c:v>548.12386852015936</c:v>
                </c:pt>
                <c:pt idx="745">
                  <c:v>543.30154193368617</c:v>
                </c:pt>
                <c:pt idx="746">
                  <c:v>541.95168425780355</c:v>
                </c:pt>
                <c:pt idx="747">
                  <c:v>550.48784395303767</c:v>
                </c:pt>
                <c:pt idx="748">
                  <c:v>543.08077765042981</c:v>
                </c:pt>
                <c:pt idx="749">
                  <c:v>542.38500663091736</c:v>
                </c:pt>
                <c:pt idx="750">
                  <c:v>541.48515107913681</c:v>
                </c:pt>
                <c:pt idx="751">
                  <c:v>542.4442361429227</c:v>
                </c:pt>
                <c:pt idx="752">
                  <c:v>553.27467572231819</c:v>
                </c:pt>
                <c:pt idx="753">
                  <c:v>543.61200567747585</c:v>
                </c:pt>
                <c:pt idx="754">
                  <c:v>545.10841079542354</c:v>
                </c:pt>
                <c:pt idx="755">
                  <c:v>543.92982602530549</c:v>
                </c:pt>
                <c:pt idx="756">
                  <c:v>543.91760102385365</c:v>
                </c:pt>
                <c:pt idx="757">
                  <c:v>544.50453787465938</c:v>
                </c:pt>
                <c:pt idx="758">
                  <c:v>543.21882689478559</c:v>
                </c:pt>
                <c:pt idx="759">
                  <c:v>546.33823142599556</c:v>
                </c:pt>
                <c:pt idx="760">
                  <c:v>545.6999765368372</c:v>
                </c:pt>
                <c:pt idx="761">
                  <c:v>538.60042937149979</c:v>
                </c:pt>
                <c:pt idx="762">
                  <c:v>541.40172786851144</c:v>
                </c:pt>
                <c:pt idx="763">
                  <c:v>540.60455254727708</c:v>
                </c:pt>
                <c:pt idx="764">
                  <c:v>542.03583066432486</c:v>
                </c:pt>
                <c:pt idx="765">
                  <c:v>544.25842529448232</c:v>
                </c:pt>
                <c:pt idx="766">
                  <c:v>545.13562325581393</c:v>
                </c:pt>
                <c:pt idx="767">
                  <c:v>545.38537888900294</c:v>
                </c:pt>
                <c:pt idx="768">
                  <c:v>546.05447966847964</c:v>
                </c:pt>
                <c:pt idx="769">
                  <c:v>541.49688226481373</c:v>
                </c:pt>
                <c:pt idx="770">
                  <c:v>543.06275423728812</c:v>
                </c:pt>
                <c:pt idx="771">
                  <c:v>539.26840506983956</c:v>
                </c:pt>
                <c:pt idx="772">
                  <c:v>534.69340434290427</c:v>
                </c:pt>
                <c:pt idx="773">
                  <c:v>540.22090378411599</c:v>
                </c:pt>
                <c:pt idx="774">
                  <c:v>543.89049349185211</c:v>
                </c:pt>
                <c:pt idx="775">
                  <c:v>541.27401455396682</c:v>
                </c:pt>
                <c:pt idx="776">
                  <c:v>546.52616737416622</c:v>
                </c:pt>
                <c:pt idx="777">
                  <c:v>551.48883881095867</c:v>
                </c:pt>
                <c:pt idx="778">
                  <c:v>554.90678469678483</c:v>
                </c:pt>
                <c:pt idx="779">
                  <c:v>553.08223815843201</c:v>
                </c:pt>
                <c:pt idx="780">
                  <c:v>546.56601437537972</c:v>
                </c:pt>
                <c:pt idx="781">
                  <c:v>547.1983055457614</c:v>
                </c:pt>
                <c:pt idx="782">
                  <c:v>543.55556702580805</c:v>
                </c:pt>
                <c:pt idx="783">
                  <c:v>542.37254608294927</c:v>
                </c:pt>
                <c:pt idx="784">
                  <c:v>548.96745465538072</c:v>
                </c:pt>
                <c:pt idx="785">
                  <c:v>546.1156921373198</c:v>
                </c:pt>
                <c:pt idx="786">
                  <c:v>549.03403106658561</c:v>
                </c:pt>
                <c:pt idx="787">
                  <c:v>545.10735422370954</c:v>
                </c:pt>
                <c:pt idx="788">
                  <c:v>545.20461158874696</c:v>
                </c:pt>
                <c:pt idx="789">
                  <c:v>545.73488282242897</c:v>
                </c:pt>
                <c:pt idx="790">
                  <c:v>549.37659754851893</c:v>
                </c:pt>
                <c:pt idx="791">
                  <c:v>550.46310820476151</c:v>
                </c:pt>
                <c:pt idx="792">
                  <c:v>554.00889953869819</c:v>
                </c:pt>
                <c:pt idx="793">
                  <c:v>553.83412859560065</c:v>
                </c:pt>
                <c:pt idx="794">
                  <c:v>547.71833732606149</c:v>
                </c:pt>
                <c:pt idx="795">
                  <c:v>552.30029351500866</c:v>
                </c:pt>
                <c:pt idx="796">
                  <c:v>554.36172770049086</c:v>
                </c:pt>
                <c:pt idx="797">
                  <c:v>556.33431704834607</c:v>
                </c:pt>
                <c:pt idx="798">
                  <c:v>555.05644740845935</c:v>
                </c:pt>
                <c:pt idx="799">
                  <c:v>556.48580011201057</c:v>
                </c:pt>
                <c:pt idx="800">
                  <c:v>552.37614153627317</c:v>
                </c:pt>
                <c:pt idx="801">
                  <c:v>550.49508614573824</c:v>
                </c:pt>
                <c:pt idx="802">
                  <c:v>554.4287208892913</c:v>
                </c:pt>
                <c:pt idx="803">
                  <c:v>547.86800630535947</c:v>
                </c:pt>
                <c:pt idx="804">
                  <c:v>544.00139039039038</c:v>
                </c:pt>
                <c:pt idx="805">
                  <c:v>543.65920347826079</c:v>
                </c:pt>
                <c:pt idx="806">
                  <c:v>539.38377922141831</c:v>
                </c:pt>
                <c:pt idx="807">
                  <c:v>536.72268141116592</c:v>
                </c:pt>
                <c:pt idx="808">
                  <c:v>534.22105736782896</c:v>
                </c:pt>
                <c:pt idx="809">
                  <c:v>543.69797560252857</c:v>
                </c:pt>
                <c:pt idx="810">
                  <c:v>546.93684621117995</c:v>
                </c:pt>
                <c:pt idx="811">
                  <c:v>545.81748523499903</c:v>
                </c:pt>
                <c:pt idx="812">
                  <c:v>540.41116371593387</c:v>
                </c:pt>
                <c:pt idx="813">
                  <c:v>535.51749328692188</c:v>
                </c:pt>
                <c:pt idx="814">
                  <c:v>533.59211129864968</c:v>
                </c:pt>
                <c:pt idx="815">
                  <c:v>529.52801067035512</c:v>
                </c:pt>
                <c:pt idx="816">
                  <c:v>525.55765172023428</c:v>
                </c:pt>
                <c:pt idx="817">
                  <c:v>528.11345390840904</c:v>
                </c:pt>
                <c:pt idx="818">
                  <c:v>525.47355695830879</c:v>
                </c:pt>
                <c:pt idx="819">
                  <c:v>527.73233734939754</c:v>
                </c:pt>
                <c:pt idx="820">
                  <c:v>524.01206938795508</c:v>
                </c:pt>
                <c:pt idx="821">
                  <c:v>520.96222613114423</c:v>
                </c:pt>
                <c:pt idx="822">
                  <c:v>522.16446377806096</c:v>
                </c:pt>
                <c:pt idx="823">
                  <c:v>524.86727183513244</c:v>
                </c:pt>
                <c:pt idx="824">
                  <c:v>518.09826114494524</c:v>
                </c:pt>
                <c:pt idx="825">
                  <c:v>518.338472446335</c:v>
                </c:pt>
                <c:pt idx="826">
                  <c:v>517.13408729379398</c:v>
                </c:pt>
                <c:pt idx="827">
                  <c:v>516.48835087546706</c:v>
                </c:pt>
                <c:pt idx="828">
                  <c:v>520.53740852452518</c:v>
                </c:pt>
                <c:pt idx="829">
                  <c:v>519.2069043392504</c:v>
                </c:pt>
                <c:pt idx="830">
                  <c:v>509.11502461599042</c:v>
                </c:pt>
                <c:pt idx="831">
                  <c:v>515.46111001187171</c:v>
                </c:pt>
                <c:pt idx="832">
                  <c:v>517.72580418535119</c:v>
                </c:pt>
                <c:pt idx="833">
                  <c:v>516.51212806498518</c:v>
                </c:pt>
                <c:pt idx="834">
                  <c:v>519.57206831888914</c:v>
                </c:pt>
                <c:pt idx="835">
                  <c:v>517.1412808107558</c:v>
                </c:pt>
                <c:pt idx="836">
                  <c:v>519.6881768012264</c:v>
                </c:pt>
                <c:pt idx="837">
                  <c:v>512.17618565100076</c:v>
                </c:pt>
                <c:pt idx="838">
                  <c:v>515.75626840662142</c:v>
                </c:pt>
                <c:pt idx="839">
                  <c:v>517.66377742707334</c:v>
                </c:pt>
                <c:pt idx="840">
                  <c:v>514.22765163375584</c:v>
                </c:pt>
                <c:pt idx="841">
                  <c:v>522.9097852573866</c:v>
                </c:pt>
                <c:pt idx="842">
                  <c:v>523.30250000000001</c:v>
                </c:pt>
                <c:pt idx="843">
                  <c:v>520.133172772732</c:v>
                </c:pt>
                <c:pt idx="844">
                  <c:v>519.44436576668363</c:v>
                </c:pt>
                <c:pt idx="845">
                  <c:v>512.36391476810422</c:v>
                </c:pt>
                <c:pt idx="846">
                  <c:v>514.73201116751261</c:v>
                </c:pt>
                <c:pt idx="847">
                  <c:v>509.97301409159542</c:v>
                </c:pt>
                <c:pt idx="848">
                  <c:v>508.17752201257861</c:v>
                </c:pt>
                <c:pt idx="849">
                  <c:v>503.80289262014884</c:v>
                </c:pt>
                <c:pt idx="850">
                  <c:v>501.74350903389586</c:v>
                </c:pt>
                <c:pt idx="851">
                  <c:v>494.77118244918205</c:v>
                </c:pt>
                <c:pt idx="852">
                  <c:v>499.71743343823374</c:v>
                </c:pt>
                <c:pt idx="853">
                  <c:v>495.16002280388659</c:v>
                </c:pt>
                <c:pt idx="854">
                  <c:v>496.78123087587272</c:v>
                </c:pt>
                <c:pt idx="855">
                  <c:v>498.17915087823178</c:v>
                </c:pt>
                <c:pt idx="856">
                  <c:v>493.7517462730483</c:v>
                </c:pt>
                <c:pt idx="857">
                  <c:v>493.58112595513927</c:v>
                </c:pt>
                <c:pt idx="858">
                  <c:v>486.53529370941362</c:v>
                </c:pt>
              </c:numCache>
            </c:numRef>
          </c:val>
          <c:smooth val="0"/>
        </c:ser>
        <c:dLbls>
          <c:showLegendKey val="0"/>
          <c:showVal val="0"/>
          <c:showCatName val="0"/>
          <c:showSerName val="0"/>
          <c:showPercent val="0"/>
          <c:showBubbleSize val="0"/>
        </c:dLbls>
        <c:smooth val="0"/>
        <c:axId val="420988864"/>
        <c:axId val="420989256"/>
      </c:lineChart>
      <c:dateAx>
        <c:axId val="42098886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0989256"/>
        <c:crosses val="autoZero"/>
        <c:auto val="1"/>
        <c:lblOffset val="100"/>
        <c:baseTimeUnit val="days"/>
        <c:majorUnit val="3"/>
        <c:majorTimeUnit val="months"/>
      </c:dateAx>
      <c:valAx>
        <c:axId val="420989256"/>
        <c:scaling>
          <c:orientation val="minMax"/>
          <c:min val="45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098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LMPC</c:v>
                </c:pt>
              </c:strCache>
            </c:strRef>
          </c:tx>
          <c:spPr>
            <a:ln w="28575" cap="rnd">
              <a:solidFill>
                <a:schemeClr val="accent1"/>
              </a:solidFill>
              <a:round/>
            </a:ln>
            <a:effectLst/>
          </c:spPr>
          <c:marker>
            <c:symbol val="none"/>
          </c:marker>
          <c:cat>
            <c:numRef>
              <c:f>Sheet1!$A$2:$A$891</c:f>
              <c:numCache>
                <c:formatCode>m/d/yyyy</c:formatCode>
                <c:ptCount val="859"/>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numCache>
            </c:numRef>
          </c:cat>
          <c:val>
            <c:numRef>
              <c:f>Sheet1!$B$2:$B$891</c:f>
              <c:numCache>
                <c:formatCode>0.00</c:formatCode>
                <c:ptCount val="859"/>
                <c:pt idx="0">
                  <c:v>611.79508397028746</c:v>
                </c:pt>
                <c:pt idx="1">
                  <c:v>620.27843340906634</c:v>
                </c:pt>
                <c:pt idx="2">
                  <c:v>627.59913963939584</c:v>
                </c:pt>
                <c:pt idx="3">
                  <c:v>628.3448115926268</c:v>
                </c:pt>
                <c:pt idx="4">
                  <c:v>636.23088845122834</c:v>
                </c:pt>
                <c:pt idx="5">
                  <c:v>637.06965110565113</c:v>
                </c:pt>
                <c:pt idx="6">
                  <c:v>645.39825327990343</c:v>
                </c:pt>
                <c:pt idx="7">
                  <c:v>648.46940194790989</c:v>
                </c:pt>
                <c:pt idx="8">
                  <c:v>649.112632154376</c:v>
                </c:pt>
                <c:pt idx="9">
                  <c:v>646.11575579497242</c:v>
                </c:pt>
                <c:pt idx="10">
                  <c:v>630.22109887157467</c:v>
                </c:pt>
                <c:pt idx="11">
                  <c:v>627.71066691867384</c:v>
                </c:pt>
                <c:pt idx="12">
                  <c:v>626.9130728913384</c:v>
                </c:pt>
                <c:pt idx="13">
                  <c:v>627.28510312887067</c:v>
                </c:pt>
                <c:pt idx="14">
                  <c:v>620.90878536219475</c:v>
                </c:pt>
                <c:pt idx="15">
                  <c:v>624.42553406899515</c:v>
                </c:pt>
                <c:pt idx="16">
                  <c:v>625.03873040500775</c:v>
                </c:pt>
                <c:pt idx="17">
                  <c:v>630.06664845173032</c:v>
                </c:pt>
                <c:pt idx="18">
                  <c:v>630.95952251241783</c:v>
                </c:pt>
                <c:pt idx="19">
                  <c:v>630.0450461979608</c:v>
                </c:pt>
                <c:pt idx="20">
                  <c:v>632.92586035551449</c:v>
                </c:pt>
                <c:pt idx="21">
                  <c:v>635.64735298452467</c:v>
                </c:pt>
                <c:pt idx="22">
                  <c:v>638.47535221566818</c:v>
                </c:pt>
                <c:pt idx="23">
                  <c:v>637.81026172407076</c:v>
                </c:pt>
                <c:pt idx="24">
                  <c:v>627.83974537709344</c:v>
                </c:pt>
                <c:pt idx="25">
                  <c:v>632.35159546516149</c:v>
                </c:pt>
                <c:pt idx="26">
                  <c:v>624.22046224961468</c:v>
                </c:pt>
                <c:pt idx="27">
                  <c:v>633.08623409306745</c:v>
                </c:pt>
                <c:pt idx="28">
                  <c:v>630.85961471022529</c:v>
                </c:pt>
                <c:pt idx="29">
                  <c:v>624.81646071770558</c:v>
                </c:pt>
                <c:pt idx="30">
                  <c:v>615.38802879391528</c:v>
                </c:pt>
                <c:pt idx="31">
                  <c:v>618.22451292966821</c:v>
                </c:pt>
                <c:pt idx="32">
                  <c:v>618.15278588807791</c:v>
                </c:pt>
                <c:pt idx="33">
                  <c:v>626.74053603011225</c:v>
                </c:pt>
                <c:pt idx="34">
                  <c:v>628.81125479229638</c:v>
                </c:pt>
                <c:pt idx="35">
                  <c:v>634.92797992642727</c:v>
                </c:pt>
                <c:pt idx="36">
                  <c:v>641.06751155870916</c:v>
                </c:pt>
                <c:pt idx="37">
                  <c:v>644.52413351686175</c:v>
                </c:pt>
                <c:pt idx="38">
                  <c:v>654.43181474305754</c:v>
                </c:pt>
                <c:pt idx="39">
                  <c:v>664.9780014766277</c:v>
                </c:pt>
                <c:pt idx="40">
                  <c:v>675.08145264623943</c:v>
                </c:pt>
                <c:pt idx="41">
                  <c:v>674.60041843513557</c:v>
                </c:pt>
                <c:pt idx="42">
                  <c:v>676.91646226415082</c:v>
                </c:pt>
                <c:pt idx="43">
                  <c:v>673.03133044240428</c:v>
                </c:pt>
                <c:pt idx="44">
                  <c:v>672.47524164595427</c:v>
                </c:pt>
                <c:pt idx="45">
                  <c:v>671.52124948321011</c:v>
                </c:pt>
                <c:pt idx="46">
                  <c:v>676.31086082949309</c:v>
                </c:pt>
                <c:pt idx="47">
                  <c:v>678.95821158457841</c:v>
                </c:pt>
                <c:pt idx="48">
                  <c:v>681.2448592004431</c:v>
                </c:pt>
                <c:pt idx="49">
                  <c:v>678.89508245048364</c:v>
                </c:pt>
                <c:pt idx="50">
                  <c:v>680.45610739493475</c:v>
                </c:pt>
                <c:pt idx="51">
                  <c:v>679.58108110590604</c:v>
                </c:pt>
                <c:pt idx="52">
                  <c:v>685.83037168949761</c:v>
                </c:pt>
                <c:pt idx="53">
                  <c:v>683.41718264716496</c:v>
                </c:pt>
                <c:pt idx="54">
                  <c:v>691.26233987696753</c:v>
                </c:pt>
                <c:pt idx="55">
                  <c:v>687.54259548571667</c:v>
                </c:pt>
                <c:pt idx="56">
                  <c:v>679.61085633372284</c:v>
                </c:pt>
                <c:pt idx="57">
                  <c:v>682.90353097904608</c:v>
                </c:pt>
                <c:pt idx="58">
                  <c:v>684.71076136157876</c:v>
                </c:pt>
                <c:pt idx="59">
                  <c:v>688.73540987308604</c:v>
                </c:pt>
                <c:pt idx="60">
                  <c:v>688.3833863461798</c:v>
                </c:pt>
                <c:pt idx="61">
                  <c:v>679.7555584880339</c:v>
                </c:pt>
                <c:pt idx="62">
                  <c:v>670.38220301990975</c:v>
                </c:pt>
                <c:pt idx="63">
                  <c:v>668.78155380600629</c:v>
                </c:pt>
                <c:pt idx="64">
                  <c:v>664.36050715728447</c:v>
                </c:pt>
                <c:pt idx="65">
                  <c:v>664.35731483102768</c:v>
                </c:pt>
                <c:pt idx="66">
                  <c:v>665.51299150511863</c:v>
                </c:pt>
                <c:pt idx="67">
                  <c:v>661.90004733368062</c:v>
                </c:pt>
                <c:pt idx="68">
                  <c:v>652.63501462365571</c:v>
                </c:pt>
                <c:pt idx="69">
                  <c:v>656.05568672208108</c:v>
                </c:pt>
                <c:pt idx="70">
                  <c:v>662.61415931881061</c:v>
                </c:pt>
                <c:pt idx="71">
                  <c:v>671.10301873668664</c:v>
                </c:pt>
                <c:pt idx="72">
                  <c:v>674.55137087599553</c:v>
                </c:pt>
                <c:pt idx="73">
                  <c:v>673.60262597741098</c:v>
                </c:pt>
                <c:pt idx="74">
                  <c:v>667.2888540180694</c:v>
                </c:pt>
                <c:pt idx="75">
                  <c:v>662.24363080631974</c:v>
                </c:pt>
                <c:pt idx="76">
                  <c:v>655.11068371674594</c:v>
                </c:pt>
                <c:pt idx="77">
                  <c:v>656.09171648492622</c:v>
                </c:pt>
                <c:pt idx="78">
                  <c:v>652.52895203959702</c:v>
                </c:pt>
                <c:pt idx="79">
                  <c:v>651.47912166197409</c:v>
                </c:pt>
                <c:pt idx="80">
                  <c:v>657.24801845889681</c:v>
                </c:pt>
                <c:pt idx="81">
                  <c:v>660.55980665487027</c:v>
                </c:pt>
                <c:pt idx="82">
                  <c:v>652.88962090604309</c:v>
                </c:pt>
                <c:pt idx="83">
                  <c:v>655.01801236900872</c:v>
                </c:pt>
                <c:pt idx="84">
                  <c:v>662.83646352118831</c:v>
                </c:pt>
                <c:pt idx="85">
                  <c:v>660.60920482242352</c:v>
                </c:pt>
                <c:pt idx="86">
                  <c:v>666.09498316645545</c:v>
                </c:pt>
                <c:pt idx="87">
                  <c:v>659.24534939548698</c:v>
                </c:pt>
                <c:pt idx="88">
                  <c:v>655.39634583658949</c:v>
                </c:pt>
                <c:pt idx="89">
                  <c:v>647.98822874886798</c:v>
                </c:pt>
                <c:pt idx="90">
                  <c:v>641.77259392076519</c:v>
                </c:pt>
                <c:pt idx="91">
                  <c:v>637.66000256465054</c:v>
                </c:pt>
                <c:pt idx="92">
                  <c:v>633.86213414894996</c:v>
                </c:pt>
                <c:pt idx="93">
                  <c:v>633.34882883656996</c:v>
                </c:pt>
                <c:pt idx="94">
                  <c:v>631.74391545779349</c:v>
                </c:pt>
                <c:pt idx="95">
                  <c:v>634.87534118357496</c:v>
                </c:pt>
                <c:pt idx="96">
                  <c:v>640.32649640100578</c:v>
                </c:pt>
                <c:pt idx="97">
                  <c:v>634.47478924387178</c:v>
                </c:pt>
                <c:pt idx="98">
                  <c:v>629.54845582234429</c:v>
                </c:pt>
                <c:pt idx="99">
                  <c:v>625.79920560747644</c:v>
                </c:pt>
                <c:pt idx="100">
                  <c:v>630.83870447939807</c:v>
                </c:pt>
                <c:pt idx="101">
                  <c:v>624.18212433468159</c:v>
                </c:pt>
                <c:pt idx="102">
                  <c:v>623.0936391528528</c:v>
                </c:pt>
                <c:pt idx="103">
                  <c:v>622.88149540660083</c:v>
                </c:pt>
                <c:pt idx="104">
                  <c:v>629.6113791331162</c:v>
                </c:pt>
                <c:pt idx="105">
                  <c:v>620.36234551580014</c:v>
                </c:pt>
                <c:pt idx="106">
                  <c:v>623.79096136606188</c:v>
                </c:pt>
                <c:pt idx="107">
                  <c:v>624.33883946917808</c:v>
                </c:pt>
                <c:pt idx="108">
                  <c:v>623.9507352563553</c:v>
                </c:pt>
                <c:pt idx="109">
                  <c:v>617.90946625005347</c:v>
                </c:pt>
                <c:pt idx="110">
                  <c:v>621.51033897576883</c:v>
                </c:pt>
                <c:pt idx="111">
                  <c:v>620.84298107664381</c:v>
                </c:pt>
                <c:pt idx="112">
                  <c:v>615.43452436788459</c:v>
                </c:pt>
                <c:pt idx="113">
                  <c:v>620.24370072336581</c:v>
                </c:pt>
                <c:pt idx="114">
                  <c:v>619.16050196346237</c:v>
                </c:pt>
                <c:pt idx="115">
                  <c:v>619.56233045622673</c:v>
                </c:pt>
                <c:pt idx="116">
                  <c:v>618.09309422569947</c:v>
                </c:pt>
                <c:pt idx="117">
                  <c:v>620.32080372322332</c:v>
                </c:pt>
                <c:pt idx="118">
                  <c:v>625.35519113478222</c:v>
                </c:pt>
                <c:pt idx="119">
                  <c:v>622.06139034471005</c:v>
                </c:pt>
                <c:pt idx="120">
                  <c:v>623.12511935662314</c:v>
                </c:pt>
                <c:pt idx="121">
                  <c:v>626.81678525831978</c:v>
                </c:pt>
                <c:pt idx="122">
                  <c:v>628.75743417964588</c:v>
                </c:pt>
                <c:pt idx="123">
                  <c:v>625.07217772481613</c:v>
                </c:pt>
                <c:pt idx="124">
                  <c:v>617.74423778294909</c:v>
                </c:pt>
                <c:pt idx="125">
                  <c:v>618.28038137209228</c:v>
                </c:pt>
                <c:pt idx="126">
                  <c:v>623.30277763594609</c:v>
                </c:pt>
                <c:pt idx="127">
                  <c:v>625.89041765603815</c:v>
                </c:pt>
                <c:pt idx="128">
                  <c:v>628.84537825864732</c:v>
                </c:pt>
                <c:pt idx="129">
                  <c:v>635.56690201422316</c:v>
                </c:pt>
                <c:pt idx="130">
                  <c:v>631.53749356730088</c:v>
                </c:pt>
                <c:pt idx="131">
                  <c:v>630.08607180260572</c:v>
                </c:pt>
                <c:pt idx="132">
                  <c:v>626.69047921719505</c:v>
                </c:pt>
                <c:pt idx="133">
                  <c:v>629.51592622058456</c:v>
                </c:pt>
                <c:pt idx="134">
                  <c:v>626.2324637620444</c:v>
                </c:pt>
                <c:pt idx="135">
                  <c:v>626.06752445038865</c:v>
                </c:pt>
                <c:pt idx="136">
                  <c:v>620.3637546236647</c:v>
                </c:pt>
                <c:pt idx="137">
                  <c:v>621.67655913978479</c:v>
                </c:pt>
                <c:pt idx="138">
                  <c:v>621.64676446382998</c:v>
                </c:pt>
                <c:pt idx="139">
                  <c:v>619.66550050638023</c:v>
                </c:pt>
                <c:pt idx="140">
                  <c:v>622.38183234118878</c:v>
                </c:pt>
                <c:pt idx="141">
                  <c:v>619.47104831469835</c:v>
                </c:pt>
                <c:pt idx="142">
                  <c:v>618.87744583435517</c:v>
                </c:pt>
                <c:pt idx="143">
                  <c:v>616.92327173113085</c:v>
                </c:pt>
                <c:pt idx="144">
                  <c:v>627.3193929055858</c:v>
                </c:pt>
                <c:pt idx="145">
                  <c:v>628.08482468789907</c:v>
                </c:pt>
                <c:pt idx="146">
                  <c:v>622.42187109677934</c:v>
                </c:pt>
                <c:pt idx="147">
                  <c:v>620.43714688918874</c:v>
                </c:pt>
                <c:pt idx="148">
                  <c:v>623.65825918050211</c:v>
                </c:pt>
                <c:pt idx="149">
                  <c:v>617.79324461807664</c:v>
                </c:pt>
                <c:pt idx="150">
                  <c:v>618.30475426862188</c:v>
                </c:pt>
                <c:pt idx="151">
                  <c:v>621.71963959854008</c:v>
                </c:pt>
                <c:pt idx="152">
                  <c:v>630.55755085909209</c:v>
                </c:pt>
                <c:pt idx="153">
                  <c:v>631.57912352576045</c:v>
                </c:pt>
                <c:pt idx="154">
                  <c:v>626.51490188834157</c:v>
                </c:pt>
                <c:pt idx="155">
                  <c:v>623.59816639276903</c:v>
                </c:pt>
                <c:pt idx="156">
                  <c:v>620.51674084091462</c:v>
                </c:pt>
                <c:pt idx="157">
                  <c:v>618.68525314892565</c:v>
                </c:pt>
                <c:pt idx="158">
                  <c:v>621.06551654259704</c:v>
                </c:pt>
                <c:pt idx="159">
                  <c:v>623.01200806552208</c:v>
                </c:pt>
                <c:pt idx="160">
                  <c:v>624.19186050385179</c:v>
                </c:pt>
                <c:pt idx="161">
                  <c:v>623.80561390316245</c:v>
                </c:pt>
                <c:pt idx="162">
                  <c:v>627.63112527160297</c:v>
                </c:pt>
                <c:pt idx="163">
                  <c:v>628.29873718994429</c:v>
                </c:pt>
                <c:pt idx="164">
                  <c:v>627.40744100725431</c:v>
                </c:pt>
                <c:pt idx="165">
                  <c:v>628.33483984867587</c:v>
                </c:pt>
                <c:pt idx="166">
                  <c:v>628.19650242564865</c:v>
                </c:pt>
                <c:pt idx="167">
                  <c:v>630.5037265575163</c:v>
                </c:pt>
                <c:pt idx="168">
                  <c:v>630.55299405520157</c:v>
                </c:pt>
                <c:pt idx="169">
                  <c:v>622.14682848579503</c:v>
                </c:pt>
                <c:pt idx="170">
                  <c:v>617.40751282051281</c:v>
                </c:pt>
                <c:pt idx="171">
                  <c:v>607.45726756801855</c:v>
                </c:pt>
                <c:pt idx="172">
                  <c:v>594.31437722272767</c:v>
                </c:pt>
                <c:pt idx="173">
                  <c:v>595.59899792874887</c:v>
                </c:pt>
                <c:pt idx="174">
                  <c:v>604.86291123914498</c:v>
                </c:pt>
                <c:pt idx="175">
                  <c:v>613.12115131029873</c:v>
                </c:pt>
                <c:pt idx="176">
                  <c:v>611.39933252781134</c:v>
                </c:pt>
                <c:pt idx="177">
                  <c:v>611.13991141937913</c:v>
                </c:pt>
                <c:pt idx="178">
                  <c:v>603.84337686643062</c:v>
                </c:pt>
                <c:pt idx="179">
                  <c:v>599.635375171634</c:v>
                </c:pt>
                <c:pt idx="180">
                  <c:v>588.48035630305685</c:v>
                </c:pt>
                <c:pt idx="181">
                  <c:v>584.2832128193885</c:v>
                </c:pt>
                <c:pt idx="182">
                  <c:v>584.41470818676044</c:v>
                </c:pt>
                <c:pt idx="183">
                  <c:v>585.42953744757335</c:v>
                </c:pt>
                <c:pt idx="184">
                  <c:v>586.33803596347832</c:v>
                </c:pt>
                <c:pt idx="185">
                  <c:v>592.04463731416433</c:v>
                </c:pt>
                <c:pt idx="186">
                  <c:v>595.97822034943476</c:v>
                </c:pt>
                <c:pt idx="187">
                  <c:v>596.52020865850648</c:v>
                </c:pt>
                <c:pt idx="188">
                  <c:v>602.3933927693065</c:v>
                </c:pt>
                <c:pt idx="189">
                  <c:v>605.94866794892778</c:v>
                </c:pt>
                <c:pt idx="190">
                  <c:v>597.48231553810672</c:v>
                </c:pt>
                <c:pt idx="191">
                  <c:v>596.69060954455608</c:v>
                </c:pt>
                <c:pt idx="192">
                  <c:v>593.64665463833933</c:v>
                </c:pt>
                <c:pt idx="193">
                  <c:v>590.54414095498612</c:v>
                </c:pt>
                <c:pt idx="194">
                  <c:v>593.31365638413092</c:v>
                </c:pt>
                <c:pt idx="195">
                  <c:v>591.86979616500173</c:v>
                </c:pt>
                <c:pt idx="196">
                  <c:v>591.04265030181091</c:v>
                </c:pt>
                <c:pt idx="197">
                  <c:v>599.94386169825816</c:v>
                </c:pt>
                <c:pt idx="198">
                  <c:v>598.50579953040244</c:v>
                </c:pt>
                <c:pt idx="199">
                  <c:v>608.46437873455034</c:v>
                </c:pt>
                <c:pt idx="200">
                  <c:v>609.59129727063487</c:v>
                </c:pt>
                <c:pt idx="201">
                  <c:v>605.09642594709351</c:v>
                </c:pt>
                <c:pt idx="202">
                  <c:v>604.43166054071719</c:v>
                </c:pt>
                <c:pt idx="203">
                  <c:v>595.41882725637674</c:v>
                </c:pt>
                <c:pt idx="204">
                  <c:v>592.78864701559564</c:v>
                </c:pt>
                <c:pt idx="205">
                  <c:v>595.76570624694182</c:v>
                </c:pt>
                <c:pt idx="206">
                  <c:v>597.77001871516347</c:v>
                </c:pt>
                <c:pt idx="207">
                  <c:v>601.0032313835261</c:v>
                </c:pt>
                <c:pt idx="208">
                  <c:v>606.73207508560927</c:v>
                </c:pt>
                <c:pt idx="209">
                  <c:v>611.20716114457832</c:v>
                </c:pt>
                <c:pt idx="210">
                  <c:v>607.50530147089455</c:v>
                </c:pt>
                <c:pt idx="211">
                  <c:v>601.85642753533091</c:v>
                </c:pt>
                <c:pt idx="212">
                  <c:v>594.43544725529102</c:v>
                </c:pt>
                <c:pt idx="213">
                  <c:v>588.96405938184466</c:v>
                </c:pt>
                <c:pt idx="214">
                  <c:v>583.37186206896558</c:v>
                </c:pt>
                <c:pt idx="215">
                  <c:v>582.46600783331985</c:v>
                </c:pt>
                <c:pt idx="216">
                  <c:v>575.12127681969071</c:v>
                </c:pt>
                <c:pt idx="217">
                  <c:v>574.97928327506304</c:v>
                </c:pt>
                <c:pt idx="218">
                  <c:v>579.44522872056234</c:v>
                </c:pt>
                <c:pt idx="219">
                  <c:v>582.22689363632605</c:v>
                </c:pt>
                <c:pt idx="220">
                  <c:v>587.27917545383116</c:v>
                </c:pt>
                <c:pt idx="221">
                  <c:v>591.11409750435291</c:v>
                </c:pt>
                <c:pt idx="222">
                  <c:v>588.90422318840592</c:v>
                </c:pt>
                <c:pt idx="223">
                  <c:v>586.68196566064148</c:v>
                </c:pt>
                <c:pt idx="224">
                  <c:v>584.91489758144121</c:v>
                </c:pt>
                <c:pt idx="225">
                  <c:v>585.33708826318173</c:v>
                </c:pt>
                <c:pt idx="226">
                  <c:v>590.39207661290311</c:v>
                </c:pt>
                <c:pt idx="227">
                  <c:v>588.6275915777328</c:v>
                </c:pt>
                <c:pt idx="228">
                  <c:v>592.57289132684741</c:v>
                </c:pt>
                <c:pt idx="229">
                  <c:v>600.2391828353517</c:v>
                </c:pt>
                <c:pt idx="230">
                  <c:v>603.95646920228864</c:v>
                </c:pt>
                <c:pt idx="231">
                  <c:v>605.4370690088881</c:v>
                </c:pt>
                <c:pt idx="232">
                  <c:v>607.0044299317434</c:v>
                </c:pt>
                <c:pt idx="233">
                  <c:v>609.7739005180473</c:v>
                </c:pt>
                <c:pt idx="234">
                  <c:v>611.27114611601075</c:v>
                </c:pt>
                <c:pt idx="235">
                  <c:v>600.13268422152555</c:v>
                </c:pt>
                <c:pt idx="236">
                  <c:v>598.90735970983076</c:v>
                </c:pt>
                <c:pt idx="237">
                  <c:v>597.15407475772952</c:v>
                </c:pt>
                <c:pt idx="238">
                  <c:v>601.76261101243347</c:v>
                </c:pt>
                <c:pt idx="239">
                  <c:v>601.02513139520113</c:v>
                </c:pt>
                <c:pt idx="240">
                  <c:v>602.16227270798856</c:v>
                </c:pt>
                <c:pt idx="241">
                  <c:v>598.86485555227534</c:v>
                </c:pt>
                <c:pt idx="242">
                  <c:v>601.58283087925952</c:v>
                </c:pt>
                <c:pt idx="243">
                  <c:v>601.6126162790697</c:v>
                </c:pt>
                <c:pt idx="244">
                  <c:v>603.82548564242302</c:v>
                </c:pt>
                <c:pt idx="245">
                  <c:v>596.57535578197474</c:v>
                </c:pt>
                <c:pt idx="246">
                  <c:v>597.58498613926929</c:v>
                </c:pt>
                <c:pt idx="247">
                  <c:v>593.86650388044905</c:v>
                </c:pt>
                <c:pt idx="248">
                  <c:v>602.07533887169916</c:v>
                </c:pt>
                <c:pt idx="249">
                  <c:v>608.2478752194578</c:v>
                </c:pt>
                <c:pt idx="250">
                  <c:v>609.74369641182989</c:v>
                </c:pt>
                <c:pt idx="251">
                  <c:v>610.11160432569966</c:v>
                </c:pt>
                <c:pt idx="252">
                  <c:v>613.42528383722413</c:v>
                </c:pt>
                <c:pt idx="253">
                  <c:v>605.00270467898054</c:v>
                </c:pt>
                <c:pt idx="254">
                  <c:v>604.36922206686165</c:v>
                </c:pt>
                <c:pt idx="255">
                  <c:v>604.48010087793352</c:v>
                </c:pt>
                <c:pt idx="256">
                  <c:v>605.61621474871617</c:v>
                </c:pt>
                <c:pt idx="257">
                  <c:v>601.25683738208522</c:v>
                </c:pt>
                <c:pt idx="258">
                  <c:v>598.264562010335</c:v>
                </c:pt>
                <c:pt idx="259">
                  <c:v>601.30150294117641</c:v>
                </c:pt>
                <c:pt idx="260">
                  <c:v>602.50144418291848</c:v>
                </c:pt>
                <c:pt idx="261">
                  <c:v>602.71780010151429</c:v>
                </c:pt>
                <c:pt idx="262">
                  <c:v>605.10090323673967</c:v>
                </c:pt>
                <c:pt idx="263">
                  <c:v>613.76009840151255</c:v>
                </c:pt>
                <c:pt idx="264">
                  <c:v>611.80109925568991</c:v>
                </c:pt>
                <c:pt idx="265">
                  <c:v>609.52058271964393</c:v>
                </c:pt>
                <c:pt idx="266">
                  <c:v>607.94550651354143</c:v>
                </c:pt>
                <c:pt idx="267">
                  <c:v>612.97490256940864</c:v>
                </c:pt>
                <c:pt idx="268">
                  <c:v>612.7644764612138</c:v>
                </c:pt>
                <c:pt idx="269">
                  <c:v>612.97944731850305</c:v>
                </c:pt>
                <c:pt idx="270">
                  <c:v>610.10524013129475</c:v>
                </c:pt>
                <c:pt idx="271">
                  <c:v>606.02387227441181</c:v>
                </c:pt>
                <c:pt idx="272">
                  <c:v>607.27000651748858</c:v>
                </c:pt>
                <c:pt idx="273">
                  <c:v>613.21942350820109</c:v>
                </c:pt>
                <c:pt idx="274">
                  <c:v>612.87590241112287</c:v>
                </c:pt>
                <c:pt idx="275">
                  <c:v>615.15589619714569</c:v>
                </c:pt>
                <c:pt idx="276">
                  <c:v>610.66326146252766</c:v>
                </c:pt>
                <c:pt idx="277">
                  <c:v>605.41262980561555</c:v>
                </c:pt>
                <c:pt idx="278">
                  <c:v>606.68370252335637</c:v>
                </c:pt>
                <c:pt idx="279">
                  <c:v>605.29654753490013</c:v>
                </c:pt>
                <c:pt idx="280">
                  <c:v>604.94601196278245</c:v>
                </c:pt>
                <c:pt idx="281">
                  <c:v>613.01355971583041</c:v>
                </c:pt>
                <c:pt idx="282">
                  <c:v>615.33494760983945</c:v>
                </c:pt>
                <c:pt idx="283">
                  <c:v>619.7038455939221</c:v>
                </c:pt>
                <c:pt idx="284">
                  <c:v>618.53419869602874</c:v>
                </c:pt>
                <c:pt idx="285">
                  <c:v>619.72680022080135</c:v>
                </c:pt>
                <c:pt idx="286">
                  <c:v>622.35662840547639</c:v>
                </c:pt>
                <c:pt idx="287">
                  <c:v>621.47085451094756</c:v>
                </c:pt>
                <c:pt idx="288">
                  <c:v>621.49958323707426</c:v>
                </c:pt>
                <c:pt idx="289">
                  <c:v>617.5923210342288</c:v>
                </c:pt>
                <c:pt idx="290">
                  <c:v>615.30044318391447</c:v>
                </c:pt>
                <c:pt idx="291">
                  <c:v>609.94462442183158</c:v>
                </c:pt>
                <c:pt idx="292">
                  <c:v>613.74016031135602</c:v>
                </c:pt>
                <c:pt idx="293">
                  <c:v>614.93581618400208</c:v>
                </c:pt>
                <c:pt idx="294">
                  <c:v>613.71624883373761</c:v>
                </c:pt>
                <c:pt idx="295">
                  <c:v>610.29619899385125</c:v>
                </c:pt>
                <c:pt idx="296">
                  <c:v>613.97917900340917</c:v>
                </c:pt>
                <c:pt idx="297">
                  <c:v>621.82384344643117</c:v>
                </c:pt>
                <c:pt idx="298">
                  <c:v>626.96956091790878</c:v>
                </c:pt>
                <c:pt idx="299">
                  <c:v>632.00034262872373</c:v>
                </c:pt>
                <c:pt idx="300">
                  <c:v>628.85714075130784</c:v>
                </c:pt>
                <c:pt idx="301">
                  <c:v>632.02317196359661</c:v>
                </c:pt>
                <c:pt idx="302">
                  <c:v>634.56567553344189</c:v>
                </c:pt>
                <c:pt idx="303">
                  <c:v>631.88216827402744</c:v>
                </c:pt>
                <c:pt idx="304">
                  <c:v>624.53212366858338</c:v>
                </c:pt>
                <c:pt idx="305">
                  <c:v>628.8713688104724</c:v>
                </c:pt>
                <c:pt idx="306">
                  <c:v>619.31884876165373</c:v>
                </c:pt>
                <c:pt idx="307">
                  <c:v>625.30154603713129</c:v>
                </c:pt>
                <c:pt idx="308">
                  <c:v>629.81614199725107</c:v>
                </c:pt>
                <c:pt idx="309">
                  <c:v>627.28769754575114</c:v>
                </c:pt>
                <c:pt idx="310">
                  <c:v>626.17998117204047</c:v>
                </c:pt>
                <c:pt idx="311">
                  <c:v>623.77905858132135</c:v>
                </c:pt>
                <c:pt idx="312">
                  <c:v>621.26666167664666</c:v>
                </c:pt>
                <c:pt idx="313">
                  <c:v>625.61192266077046</c:v>
                </c:pt>
                <c:pt idx="314">
                  <c:v>623.82877000047199</c:v>
                </c:pt>
                <c:pt idx="315">
                  <c:v>624.61755584756907</c:v>
                </c:pt>
                <c:pt idx="316">
                  <c:v>629.0040800604944</c:v>
                </c:pt>
                <c:pt idx="317">
                  <c:v>628.88989681898136</c:v>
                </c:pt>
                <c:pt idx="318">
                  <c:v>630.90604614502718</c:v>
                </c:pt>
                <c:pt idx="319">
                  <c:v>636.88830111222489</c:v>
                </c:pt>
                <c:pt idx="320">
                  <c:v>635.36407520958085</c:v>
                </c:pt>
                <c:pt idx="321">
                  <c:v>637.62098964823156</c:v>
                </c:pt>
                <c:pt idx="322">
                  <c:v>635.65426934644586</c:v>
                </c:pt>
                <c:pt idx="323">
                  <c:v>638.01606449758026</c:v>
                </c:pt>
                <c:pt idx="324">
                  <c:v>633.36344103547469</c:v>
                </c:pt>
                <c:pt idx="325">
                  <c:v>625.31084073755619</c:v>
                </c:pt>
                <c:pt idx="326">
                  <c:v>625.43382948184296</c:v>
                </c:pt>
                <c:pt idx="327">
                  <c:v>626.23506721967965</c:v>
                </c:pt>
                <c:pt idx="328">
                  <c:v>628.79360771263578</c:v>
                </c:pt>
                <c:pt idx="329">
                  <c:v>633.63438969371907</c:v>
                </c:pt>
                <c:pt idx="330">
                  <c:v>634.55595019790564</c:v>
                </c:pt>
                <c:pt idx="331">
                  <c:v>640.57508727676316</c:v>
                </c:pt>
                <c:pt idx="332">
                  <c:v>639.57270143848689</c:v>
                </c:pt>
                <c:pt idx="333">
                  <c:v>635.87725582782446</c:v>
                </c:pt>
                <c:pt idx="334">
                  <c:v>634.4810102111627</c:v>
                </c:pt>
                <c:pt idx="335">
                  <c:v>630.92452125290708</c:v>
                </c:pt>
                <c:pt idx="336">
                  <c:v>622.96889362745094</c:v>
                </c:pt>
                <c:pt idx="337">
                  <c:v>616.21978049255324</c:v>
                </c:pt>
                <c:pt idx="338">
                  <c:v>617.61817458380108</c:v>
                </c:pt>
                <c:pt idx="339">
                  <c:v>616.09935566885167</c:v>
                </c:pt>
                <c:pt idx="340">
                  <c:v>615.61509419304718</c:v>
                </c:pt>
                <c:pt idx="341">
                  <c:v>613.24105943027917</c:v>
                </c:pt>
                <c:pt idx="342">
                  <c:v>613.32611900746815</c:v>
                </c:pt>
                <c:pt idx="343">
                  <c:v>618.4785792668124</c:v>
                </c:pt>
                <c:pt idx="344">
                  <c:v>613.91850106239133</c:v>
                </c:pt>
                <c:pt idx="345">
                  <c:v>613.86140025975271</c:v>
                </c:pt>
                <c:pt idx="346">
                  <c:v>607.06223813148131</c:v>
                </c:pt>
                <c:pt idx="347">
                  <c:v>607.22492219842968</c:v>
                </c:pt>
                <c:pt idx="348">
                  <c:v>611.75974289127839</c:v>
                </c:pt>
                <c:pt idx="349">
                  <c:v>608.84502548954208</c:v>
                </c:pt>
                <c:pt idx="350">
                  <c:v>614.88742147412825</c:v>
                </c:pt>
                <c:pt idx="351">
                  <c:v>612.44712530594586</c:v>
                </c:pt>
                <c:pt idx="352">
                  <c:v>614.82748594223074</c:v>
                </c:pt>
                <c:pt idx="353">
                  <c:v>620.81548754585799</c:v>
                </c:pt>
                <c:pt idx="354">
                  <c:v>617.87040430748505</c:v>
                </c:pt>
                <c:pt idx="355">
                  <c:v>623.21409448818872</c:v>
                </c:pt>
                <c:pt idx="356">
                  <c:v>621.17191935407698</c:v>
                </c:pt>
                <c:pt idx="357">
                  <c:v>624.24593573923164</c:v>
                </c:pt>
                <c:pt idx="358">
                  <c:v>621.18219983168115</c:v>
                </c:pt>
                <c:pt idx="359">
                  <c:v>606.14471393848726</c:v>
                </c:pt>
                <c:pt idx="360">
                  <c:v>596.15298745779057</c:v>
                </c:pt>
                <c:pt idx="361">
                  <c:v>585.87276355494987</c:v>
                </c:pt>
                <c:pt idx="362">
                  <c:v>589.95936173356301</c:v>
                </c:pt>
                <c:pt idx="363">
                  <c:v>592.95584691917441</c:v>
                </c:pt>
                <c:pt idx="364">
                  <c:v>598.36776325524056</c:v>
                </c:pt>
                <c:pt idx="365">
                  <c:v>604.06204269651801</c:v>
                </c:pt>
                <c:pt idx="366">
                  <c:v>599.07014403801406</c:v>
                </c:pt>
                <c:pt idx="367">
                  <c:v>601.18691888311423</c:v>
                </c:pt>
                <c:pt idx="368">
                  <c:v>615.14551206985107</c:v>
                </c:pt>
                <c:pt idx="369">
                  <c:v>623.13234658887347</c:v>
                </c:pt>
                <c:pt idx="370">
                  <c:v>631.19291098148631</c:v>
                </c:pt>
                <c:pt idx="371">
                  <c:v>627.35473451104747</c:v>
                </c:pt>
                <c:pt idx="372">
                  <c:v>636.82863454628284</c:v>
                </c:pt>
                <c:pt idx="373">
                  <c:v>636.9802580385043</c:v>
                </c:pt>
                <c:pt idx="374">
                  <c:v>640.44305659235363</c:v>
                </c:pt>
                <c:pt idx="375">
                  <c:v>640.44384097239822</c:v>
                </c:pt>
                <c:pt idx="376">
                  <c:v>635.08387607417467</c:v>
                </c:pt>
                <c:pt idx="377">
                  <c:v>639.09452699979852</c:v>
                </c:pt>
                <c:pt idx="378">
                  <c:v>637.75000149902564</c:v>
                </c:pt>
                <c:pt idx="379">
                  <c:v>635.58278538812783</c:v>
                </c:pt>
                <c:pt idx="380">
                  <c:v>632.95079451243566</c:v>
                </c:pt>
                <c:pt idx="381">
                  <c:v>633.24527915785313</c:v>
                </c:pt>
                <c:pt idx="382">
                  <c:v>633.36023662551429</c:v>
                </c:pt>
                <c:pt idx="383">
                  <c:v>627.42999659930024</c:v>
                </c:pt>
                <c:pt idx="384">
                  <c:v>630.46152895377111</c:v>
                </c:pt>
                <c:pt idx="385">
                  <c:v>623.75602984356192</c:v>
                </c:pt>
                <c:pt idx="386">
                  <c:v>621.34443728522331</c:v>
                </c:pt>
                <c:pt idx="387">
                  <c:v>631.33184933782695</c:v>
                </c:pt>
                <c:pt idx="388">
                  <c:v>643.69810076802059</c:v>
                </c:pt>
                <c:pt idx="389">
                  <c:v>646.26400493533788</c:v>
                </c:pt>
                <c:pt idx="390">
                  <c:v>651.05925989829279</c:v>
                </c:pt>
                <c:pt idx="391">
                  <c:v>648.65146879101985</c:v>
                </c:pt>
                <c:pt idx="392">
                  <c:v>650.3021898108243</c:v>
                </c:pt>
                <c:pt idx="393">
                  <c:v>647.77437120594379</c:v>
                </c:pt>
                <c:pt idx="394">
                  <c:v>649.96733758019343</c:v>
                </c:pt>
                <c:pt idx="395">
                  <c:v>649.73859007255373</c:v>
                </c:pt>
                <c:pt idx="396">
                  <c:v>631.62028592534671</c:v>
                </c:pt>
                <c:pt idx="397">
                  <c:v>624.7797024692436</c:v>
                </c:pt>
                <c:pt idx="398">
                  <c:v>619.03193612073892</c:v>
                </c:pt>
                <c:pt idx="399">
                  <c:v>615.08946422323311</c:v>
                </c:pt>
                <c:pt idx="400">
                  <c:v>604.7802272825852</c:v>
                </c:pt>
                <c:pt idx="401">
                  <c:v>607.16785428098603</c:v>
                </c:pt>
                <c:pt idx="402">
                  <c:v>607.60916004886985</c:v>
                </c:pt>
                <c:pt idx="403">
                  <c:v>610.14280834091994</c:v>
                </c:pt>
                <c:pt idx="404">
                  <c:v>618.89996371901918</c:v>
                </c:pt>
                <c:pt idx="405">
                  <c:v>620.00889414858648</c:v>
                </c:pt>
                <c:pt idx="406">
                  <c:v>622.36264901248785</c:v>
                </c:pt>
                <c:pt idx="407">
                  <c:v>622.54262817960637</c:v>
                </c:pt>
                <c:pt idx="408">
                  <c:v>627.69393133161589</c:v>
                </c:pt>
                <c:pt idx="409">
                  <c:v>624.20977755219133</c:v>
                </c:pt>
                <c:pt idx="410">
                  <c:v>625.45321105372352</c:v>
                </c:pt>
                <c:pt idx="411">
                  <c:v>631.96850875239409</c:v>
                </c:pt>
                <c:pt idx="412">
                  <c:v>630.91683195592282</c:v>
                </c:pt>
                <c:pt idx="413">
                  <c:v>627.19476968599554</c:v>
                </c:pt>
                <c:pt idx="414">
                  <c:v>626.51860442563702</c:v>
                </c:pt>
                <c:pt idx="415">
                  <c:v>628.91396791018383</c:v>
                </c:pt>
                <c:pt idx="416">
                  <c:v>630.14041295582433</c:v>
                </c:pt>
                <c:pt idx="417">
                  <c:v>633.05214346104219</c:v>
                </c:pt>
                <c:pt idx="418">
                  <c:v>630.61232789653798</c:v>
                </c:pt>
                <c:pt idx="419">
                  <c:v>630.40874115044244</c:v>
                </c:pt>
                <c:pt idx="420">
                  <c:v>627.67769077637683</c:v>
                </c:pt>
                <c:pt idx="421">
                  <c:v>635.13698342885061</c:v>
                </c:pt>
                <c:pt idx="422">
                  <c:v>637.06084498886412</c:v>
                </c:pt>
                <c:pt idx="423">
                  <c:v>638.11221009002588</c:v>
                </c:pt>
                <c:pt idx="424">
                  <c:v>652.19353128504156</c:v>
                </c:pt>
                <c:pt idx="425">
                  <c:v>651.89204362491557</c:v>
                </c:pt>
                <c:pt idx="426">
                  <c:v>652.0847830192921</c:v>
                </c:pt>
                <c:pt idx="427">
                  <c:v>656.23714498914615</c:v>
                </c:pt>
                <c:pt idx="428">
                  <c:v>663.92926266861093</c:v>
                </c:pt>
                <c:pt idx="429">
                  <c:v>663.71453891342946</c:v>
                </c:pt>
                <c:pt idx="430">
                  <c:v>663.15073473455334</c:v>
                </c:pt>
                <c:pt idx="431">
                  <c:v>660.42860093725824</c:v>
                </c:pt>
                <c:pt idx="432">
                  <c:v>654.97595528455258</c:v>
                </c:pt>
                <c:pt idx="433">
                  <c:v>658.79993192985603</c:v>
                </c:pt>
                <c:pt idx="434">
                  <c:v>655.17104332647023</c:v>
                </c:pt>
                <c:pt idx="435">
                  <c:v>659.03195734171527</c:v>
                </c:pt>
                <c:pt idx="436">
                  <c:v>655.05121197141943</c:v>
                </c:pt>
                <c:pt idx="437">
                  <c:v>652.44912304432114</c:v>
                </c:pt>
                <c:pt idx="438">
                  <c:v>646.27178286178412</c:v>
                </c:pt>
                <c:pt idx="439">
                  <c:v>640.51461162216731</c:v>
                </c:pt>
                <c:pt idx="440">
                  <c:v>639.48913672296089</c:v>
                </c:pt>
                <c:pt idx="441">
                  <c:v>641.30647909533241</c:v>
                </c:pt>
                <c:pt idx="442">
                  <c:v>644.24639232505638</c:v>
                </c:pt>
                <c:pt idx="443">
                  <c:v>641.53442107633418</c:v>
                </c:pt>
                <c:pt idx="444">
                  <c:v>637.86033642431562</c:v>
                </c:pt>
                <c:pt idx="445">
                  <c:v>641.5878930366116</c:v>
                </c:pt>
                <c:pt idx="446">
                  <c:v>644.66723387024194</c:v>
                </c:pt>
                <c:pt idx="447">
                  <c:v>642.37075238224259</c:v>
                </c:pt>
                <c:pt idx="448">
                  <c:v>644.23286321309104</c:v>
                </c:pt>
                <c:pt idx="449">
                  <c:v>635.80296531947306</c:v>
                </c:pt>
                <c:pt idx="450">
                  <c:v>633.52665770970486</c:v>
                </c:pt>
                <c:pt idx="451">
                  <c:v>632.37686068830067</c:v>
                </c:pt>
                <c:pt idx="452">
                  <c:v>628.96324183943045</c:v>
                </c:pt>
                <c:pt idx="453">
                  <c:v>626.63628609685338</c:v>
                </c:pt>
                <c:pt idx="454">
                  <c:v>624.19114953769576</c:v>
                </c:pt>
                <c:pt idx="455">
                  <c:v>623.30319255706559</c:v>
                </c:pt>
                <c:pt idx="456">
                  <c:v>615.12323359880327</c:v>
                </c:pt>
                <c:pt idx="457">
                  <c:v>614.70703889696495</c:v>
                </c:pt>
                <c:pt idx="458">
                  <c:v>619.2305760807044</c:v>
                </c:pt>
                <c:pt idx="459">
                  <c:v>616.86001493651975</c:v>
                </c:pt>
                <c:pt idx="460">
                  <c:v>611.85822037987441</c:v>
                </c:pt>
                <c:pt idx="461">
                  <c:v>608.59588030955933</c:v>
                </c:pt>
                <c:pt idx="462">
                  <c:v>611.38443748069017</c:v>
                </c:pt>
                <c:pt idx="463">
                  <c:v>611.15113559922099</c:v>
                </c:pt>
                <c:pt idx="464">
                  <c:v>613.76020252045089</c:v>
                </c:pt>
                <c:pt idx="465">
                  <c:v>617.01198780811012</c:v>
                </c:pt>
                <c:pt idx="466">
                  <c:v>625.02483750831288</c:v>
                </c:pt>
                <c:pt idx="467">
                  <c:v>626.64292900716111</c:v>
                </c:pt>
                <c:pt idx="468">
                  <c:v>631.10311428063619</c:v>
                </c:pt>
                <c:pt idx="469">
                  <c:v>633.79709865126972</c:v>
                </c:pt>
                <c:pt idx="470">
                  <c:v>635.40144909799642</c:v>
                </c:pt>
                <c:pt idx="471">
                  <c:v>637.57862815556052</c:v>
                </c:pt>
                <c:pt idx="472">
                  <c:v>640.8306043027452</c:v>
                </c:pt>
                <c:pt idx="473">
                  <c:v>641.96376612051949</c:v>
                </c:pt>
                <c:pt idx="474">
                  <c:v>636.23555127852615</c:v>
                </c:pt>
                <c:pt idx="475">
                  <c:v>641.04506771335446</c:v>
                </c:pt>
                <c:pt idx="476">
                  <c:v>636.62535924724796</c:v>
                </c:pt>
                <c:pt idx="477">
                  <c:v>636.83501399660418</c:v>
                </c:pt>
                <c:pt idx="478">
                  <c:v>635.96468551010128</c:v>
                </c:pt>
                <c:pt idx="479">
                  <c:v>633.29815383205835</c:v>
                </c:pt>
                <c:pt idx="480">
                  <c:v>628.46422115164023</c:v>
                </c:pt>
                <c:pt idx="481">
                  <c:v>629.64362286970868</c:v>
                </c:pt>
                <c:pt idx="482">
                  <c:v>628.25945349158178</c:v>
                </c:pt>
                <c:pt idx="483">
                  <c:v>620.77835668964269</c:v>
                </c:pt>
                <c:pt idx="484">
                  <c:v>623.85799880690183</c:v>
                </c:pt>
                <c:pt idx="485">
                  <c:v>620.3505681973644</c:v>
                </c:pt>
                <c:pt idx="486">
                  <c:v>623.23730386993361</c:v>
                </c:pt>
                <c:pt idx="487">
                  <c:v>625.47497102382488</c:v>
                </c:pt>
                <c:pt idx="488">
                  <c:v>636.76737774693493</c:v>
                </c:pt>
                <c:pt idx="489">
                  <c:v>637.53994752106064</c:v>
                </c:pt>
                <c:pt idx="490">
                  <c:v>641.00654065059462</c:v>
                </c:pt>
                <c:pt idx="491">
                  <c:v>638.84693772184573</c:v>
                </c:pt>
                <c:pt idx="492">
                  <c:v>636.48154673933118</c:v>
                </c:pt>
                <c:pt idx="493">
                  <c:v>634.42250254323494</c:v>
                </c:pt>
                <c:pt idx="494">
                  <c:v>633.00308512611264</c:v>
                </c:pt>
                <c:pt idx="495">
                  <c:v>631.8846059732042</c:v>
                </c:pt>
                <c:pt idx="496">
                  <c:v>625.77640337918922</c:v>
                </c:pt>
                <c:pt idx="497">
                  <c:v>627.27959579256799</c:v>
                </c:pt>
                <c:pt idx="498">
                  <c:v>622.65474023303625</c:v>
                </c:pt>
                <c:pt idx="499">
                  <c:v>621.25828892133597</c:v>
                </c:pt>
                <c:pt idx="500">
                  <c:v>616.2093907496012</c:v>
                </c:pt>
                <c:pt idx="501">
                  <c:v>611.90701097306612</c:v>
                </c:pt>
                <c:pt idx="502">
                  <c:v>613.53623292009775</c:v>
                </c:pt>
                <c:pt idx="503">
                  <c:v>614.6804647996006</c:v>
                </c:pt>
                <c:pt idx="504">
                  <c:v>613.00196393695785</c:v>
                </c:pt>
                <c:pt idx="505">
                  <c:v>613.94243276450516</c:v>
                </c:pt>
                <c:pt idx="506">
                  <c:v>614.41339322358522</c:v>
                </c:pt>
                <c:pt idx="507">
                  <c:v>620.95074551185428</c:v>
                </c:pt>
                <c:pt idx="508">
                  <c:v>622.59758502624959</c:v>
                </c:pt>
                <c:pt idx="509">
                  <c:v>623.97352927700911</c:v>
                </c:pt>
                <c:pt idx="510">
                  <c:v>624.70449364493641</c:v>
                </c:pt>
                <c:pt idx="511">
                  <c:v>628.22052842565597</c:v>
                </c:pt>
                <c:pt idx="512">
                  <c:v>629.6762556370428</c:v>
                </c:pt>
                <c:pt idx="513">
                  <c:v>628.65073664993156</c:v>
                </c:pt>
                <c:pt idx="514">
                  <c:v>627.35006592386253</c:v>
                </c:pt>
                <c:pt idx="515">
                  <c:v>626.05479209112798</c:v>
                </c:pt>
                <c:pt idx="516">
                  <c:v>615.64170481596784</c:v>
                </c:pt>
                <c:pt idx="517">
                  <c:v>613.65660207961162</c:v>
                </c:pt>
                <c:pt idx="518">
                  <c:v>606.35439731034796</c:v>
                </c:pt>
                <c:pt idx="519">
                  <c:v>610.87149841843654</c:v>
                </c:pt>
                <c:pt idx="520">
                  <c:v>608.98771312584574</c:v>
                </c:pt>
                <c:pt idx="521">
                  <c:v>610.70032167579052</c:v>
                </c:pt>
                <c:pt idx="522">
                  <c:v>613.65335415535026</c:v>
                </c:pt>
                <c:pt idx="523">
                  <c:v>615.61092686920119</c:v>
                </c:pt>
                <c:pt idx="524">
                  <c:v>612.53372992239656</c:v>
                </c:pt>
                <c:pt idx="525">
                  <c:v>605.7322278843144</c:v>
                </c:pt>
                <c:pt idx="526">
                  <c:v>608.91579327244369</c:v>
                </c:pt>
                <c:pt idx="527">
                  <c:v>609.37044155612921</c:v>
                </c:pt>
                <c:pt idx="528">
                  <c:v>612.28532976588622</c:v>
                </c:pt>
                <c:pt idx="529">
                  <c:v>609.9334574183182</c:v>
                </c:pt>
                <c:pt idx="530">
                  <c:v>610.14482962697275</c:v>
                </c:pt>
                <c:pt idx="531">
                  <c:v>606.05794934896426</c:v>
                </c:pt>
                <c:pt idx="532">
                  <c:v>612.59084414414428</c:v>
                </c:pt>
                <c:pt idx="533">
                  <c:v>615.06568118041105</c:v>
                </c:pt>
                <c:pt idx="534">
                  <c:v>612.75136423123809</c:v>
                </c:pt>
                <c:pt idx="535">
                  <c:v>607.68542592592621</c:v>
                </c:pt>
                <c:pt idx="536">
                  <c:v>610.97602184797472</c:v>
                </c:pt>
                <c:pt idx="537">
                  <c:v>608.01719620224435</c:v>
                </c:pt>
                <c:pt idx="538">
                  <c:v>612.36104375715934</c:v>
                </c:pt>
                <c:pt idx="539">
                  <c:v>613.02047337006445</c:v>
                </c:pt>
                <c:pt idx="540">
                  <c:v>611.97077965012193</c:v>
                </c:pt>
                <c:pt idx="541">
                  <c:v>614.86288665961092</c:v>
                </c:pt>
                <c:pt idx="542">
                  <c:v>604.40314770949749</c:v>
                </c:pt>
                <c:pt idx="543">
                  <c:v>605.96087806405455</c:v>
                </c:pt>
                <c:pt idx="544">
                  <c:v>607.45365112200386</c:v>
                </c:pt>
                <c:pt idx="545">
                  <c:v>612.30866474975289</c:v>
                </c:pt>
                <c:pt idx="546">
                  <c:v>607.42963703172597</c:v>
                </c:pt>
                <c:pt idx="547">
                  <c:v>605.68729177837349</c:v>
                </c:pt>
                <c:pt idx="548">
                  <c:v>608.53782058165541</c:v>
                </c:pt>
                <c:pt idx="549">
                  <c:v>611.45423275668372</c:v>
                </c:pt>
                <c:pt idx="550">
                  <c:v>615.26654056287566</c:v>
                </c:pt>
                <c:pt idx="551">
                  <c:v>623.1642612824412</c:v>
                </c:pt>
                <c:pt idx="552">
                  <c:v>629.78091365135401</c:v>
                </c:pt>
                <c:pt idx="553">
                  <c:v>633.0924235392398</c:v>
                </c:pt>
                <c:pt idx="554">
                  <c:v>631.06769209354104</c:v>
                </c:pt>
                <c:pt idx="555">
                  <c:v>629.40218126102695</c:v>
                </c:pt>
                <c:pt idx="556">
                  <c:v>638.31183832084491</c:v>
                </c:pt>
                <c:pt idx="557">
                  <c:v>649.89549239054065</c:v>
                </c:pt>
                <c:pt idx="558">
                  <c:v>656.35406009354176</c:v>
                </c:pt>
                <c:pt idx="559">
                  <c:v>663.79827656449845</c:v>
                </c:pt>
                <c:pt idx="560">
                  <c:v>661.70700296875725</c:v>
                </c:pt>
                <c:pt idx="561">
                  <c:v>657.63690765122044</c:v>
                </c:pt>
                <c:pt idx="562">
                  <c:v>659.3221310784221</c:v>
                </c:pt>
                <c:pt idx="563">
                  <c:v>660.95022065023886</c:v>
                </c:pt>
                <c:pt idx="564">
                  <c:v>661.70207062901034</c:v>
                </c:pt>
                <c:pt idx="565">
                  <c:v>662.9256097106379</c:v>
                </c:pt>
                <c:pt idx="566">
                  <c:v>658.75184594031919</c:v>
                </c:pt>
                <c:pt idx="567">
                  <c:v>662.54565802916318</c:v>
                </c:pt>
                <c:pt idx="568">
                  <c:v>665.30375721467124</c:v>
                </c:pt>
                <c:pt idx="569">
                  <c:v>664.44135819156372</c:v>
                </c:pt>
                <c:pt idx="570">
                  <c:v>668.75001871958079</c:v>
                </c:pt>
                <c:pt idx="571">
                  <c:v>667.03417627213946</c:v>
                </c:pt>
                <c:pt idx="572">
                  <c:v>666.2459020086352</c:v>
                </c:pt>
                <c:pt idx="573">
                  <c:v>659.89613506151966</c:v>
                </c:pt>
                <c:pt idx="574">
                  <c:v>666.35153306330062</c:v>
                </c:pt>
                <c:pt idx="575">
                  <c:v>664.53645664084627</c:v>
                </c:pt>
                <c:pt idx="576">
                  <c:v>663.5473504514672</c:v>
                </c:pt>
                <c:pt idx="577">
                  <c:v>657.46656402170368</c:v>
                </c:pt>
                <c:pt idx="578">
                  <c:v>651.18046078165889</c:v>
                </c:pt>
                <c:pt idx="579">
                  <c:v>646.46508992805741</c:v>
                </c:pt>
                <c:pt idx="580">
                  <c:v>647.48564144290742</c:v>
                </c:pt>
                <c:pt idx="581">
                  <c:v>647.96772922215689</c:v>
                </c:pt>
                <c:pt idx="582">
                  <c:v>651.2993732439046</c:v>
                </c:pt>
                <c:pt idx="583">
                  <c:v>654.90979309095837</c:v>
                </c:pt>
                <c:pt idx="584">
                  <c:v>649.39101899592936</c:v>
                </c:pt>
                <c:pt idx="585">
                  <c:v>645.70071393113403</c:v>
                </c:pt>
                <c:pt idx="586">
                  <c:v>637.8792424445337</c:v>
                </c:pt>
                <c:pt idx="587">
                  <c:v>632.39543738592351</c:v>
                </c:pt>
                <c:pt idx="588">
                  <c:v>635.56687578250762</c:v>
                </c:pt>
                <c:pt idx="589">
                  <c:v>636.28353576850941</c:v>
                </c:pt>
                <c:pt idx="590">
                  <c:v>636.7222640164008</c:v>
                </c:pt>
                <c:pt idx="591">
                  <c:v>640.21294414205408</c:v>
                </c:pt>
                <c:pt idx="592">
                  <c:v>636.65221125457185</c:v>
                </c:pt>
                <c:pt idx="593">
                  <c:v>636.18055901719026</c:v>
                </c:pt>
                <c:pt idx="594">
                  <c:v>636.55730403222242</c:v>
                </c:pt>
                <c:pt idx="595">
                  <c:v>641.23362955700145</c:v>
                </c:pt>
                <c:pt idx="596">
                  <c:v>637.4428006385242</c:v>
                </c:pt>
                <c:pt idx="597">
                  <c:v>640.58723019505044</c:v>
                </c:pt>
                <c:pt idx="598">
                  <c:v>649.05506580414897</c:v>
                </c:pt>
                <c:pt idx="599">
                  <c:v>645.04503765393804</c:v>
                </c:pt>
                <c:pt idx="600">
                  <c:v>638.70934289336765</c:v>
                </c:pt>
                <c:pt idx="601">
                  <c:v>636.00848134295904</c:v>
                </c:pt>
                <c:pt idx="602">
                  <c:v>635.83441996617375</c:v>
                </c:pt>
                <c:pt idx="603">
                  <c:v>631.90329459366387</c:v>
                </c:pt>
                <c:pt idx="604">
                  <c:v>636.25042557778545</c:v>
                </c:pt>
                <c:pt idx="605">
                  <c:v>639.17640612794025</c:v>
                </c:pt>
                <c:pt idx="606">
                  <c:v>633.70518410059856</c:v>
                </c:pt>
                <c:pt idx="607">
                  <c:v>632.04398084405875</c:v>
                </c:pt>
                <c:pt idx="608">
                  <c:v>625.03926020408176</c:v>
                </c:pt>
                <c:pt idx="609">
                  <c:v>625.70779760888138</c:v>
                </c:pt>
                <c:pt idx="610">
                  <c:v>625.12492381236939</c:v>
                </c:pt>
                <c:pt idx="611">
                  <c:v>626.67496227709194</c:v>
                </c:pt>
                <c:pt idx="612">
                  <c:v>626.76524851941224</c:v>
                </c:pt>
                <c:pt idx="613">
                  <c:v>628.46402814692192</c:v>
                </c:pt>
                <c:pt idx="614">
                  <c:v>637.59819252409829</c:v>
                </c:pt>
                <c:pt idx="615">
                  <c:v>642.71199268738576</c:v>
                </c:pt>
                <c:pt idx="616">
                  <c:v>645.57457497279654</c:v>
                </c:pt>
                <c:pt idx="617">
                  <c:v>644.59629122074307</c:v>
                </c:pt>
                <c:pt idx="618">
                  <c:v>642.76740533938232</c:v>
                </c:pt>
                <c:pt idx="619">
                  <c:v>643.91238697217102</c:v>
                </c:pt>
                <c:pt idx="620">
                  <c:v>641.45726334285087</c:v>
                </c:pt>
                <c:pt idx="621">
                  <c:v>639.27468193940445</c:v>
                </c:pt>
                <c:pt idx="622">
                  <c:v>633.66037653277863</c:v>
                </c:pt>
                <c:pt idx="623">
                  <c:v>626.87840427816673</c:v>
                </c:pt>
                <c:pt idx="624">
                  <c:v>627.7998731291932</c:v>
                </c:pt>
                <c:pt idx="625">
                  <c:v>625.97987161381434</c:v>
                </c:pt>
                <c:pt idx="626">
                  <c:v>619.99194698198573</c:v>
                </c:pt>
                <c:pt idx="627">
                  <c:v>626.36159726109975</c:v>
                </c:pt>
                <c:pt idx="628">
                  <c:v>635.75726417982241</c:v>
                </c:pt>
                <c:pt idx="629">
                  <c:v>634.38884014869893</c:v>
                </c:pt>
                <c:pt idx="630">
                  <c:v>631.7800201356971</c:v>
                </c:pt>
                <c:pt idx="631">
                  <c:v>637.54726718232041</c:v>
                </c:pt>
                <c:pt idx="632">
                  <c:v>634.41662782485878</c:v>
                </c:pt>
                <c:pt idx="633">
                  <c:v>634.67449360951969</c:v>
                </c:pt>
                <c:pt idx="634">
                  <c:v>638.84171787585467</c:v>
                </c:pt>
                <c:pt idx="635">
                  <c:v>634.75441867669838</c:v>
                </c:pt>
                <c:pt idx="636">
                  <c:v>638.23460876126228</c:v>
                </c:pt>
                <c:pt idx="637">
                  <c:v>629.4032310326661</c:v>
                </c:pt>
                <c:pt idx="638">
                  <c:v>622.39042774213272</c:v>
                </c:pt>
                <c:pt idx="639">
                  <c:v>623.6417039459343</c:v>
                </c:pt>
                <c:pt idx="640">
                  <c:v>625.64240397322783</c:v>
                </c:pt>
                <c:pt idx="641">
                  <c:v>625.31565383459952</c:v>
                </c:pt>
                <c:pt idx="642">
                  <c:v>625.71244076035089</c:v>
                </c:pt>
                <c:pt idx="643">
                  <c:v>627.87686079360265</c:v>
                </c:pt>
                <c:pt idx="644">
                  <c:v>619.60551674951387</c:v>
                </c:pt>
                <c:pt idx="645">
                  <c:v>622.56412329064483</c:v>
                </c:pt>
                <c:pt idx="646">
                  <c:v>626.71488724100334</c:v>
                </c:pt>
                <c:pt idx="647">
                  <c:v>623.452359462971</c:v>
                </c:pt>
                <c:pt idx="648">
                  <c:v>623.84062872298796</c:v>
                </c:pt>
                <c:pt idx="649">
                  <c:v>631.18175861917143</c:v>
                </c:pt>
                <c:pt idx="650">
                  <c:v>641.48887490516347</c:v>
                </c:pt>
                <c:pt idx="651">
                  <c:v>647.23963037997476</c:v>
                </c:pt>
                <c:pt idx="652">
                  <c:v>647.68623550724635</c:v>
                </c:pt>
                <c:pt idx="653">
                  <c:v>649.86709897610922</c:v>
                </c:pt>
                <c:pt idx="654">
                  <c:v>650.36100141882923</c:v>
                </c:pt>
                <c:pt idx="655">
                  <c:v>644.9318117754035</c:v>
                </c:pt>
                <c:pt idx="656">
                  <c:v>642.53079185007039</c:v>
                </c:pt>
                <c:pt idx="657">
                  <c:v>651.11372973221262</c:v>
                </c:pt>
                <c:pt idx="658">
                  <c:v>659.4697637721755</c:v>
                </c:pt>
                <c:pt idx="659">
                  <c:v>658.42383689465328</c:v>
                </c:pt>
                <c:pt idx="660">
                  <c:v>661.39112295197401</c:v>
                </c:pt>
                <c:pt idx="661">
                  <c:v>662.362578150785</c:v>
                </c:pt>
                <c:pt idx="662">
                  <c:v>659.2688724794092</c:v>
                </c:pt>
                <c:pt idx="663">
                  <c:v>658.8009842762815</c:v>
                </c:pt>
                <c:pt idx="664">
                  <c:v>657.79097304964534</c:v>
                </c:pt>
                <c:pt idx="665">
                  <c:v>667.25094998562804</c:v>
                </c:pt>
                <c:pt idx="666">
                  <c:v>672.74762422958395</c:v>
                </c:pt>
                <c:pt idx="667">
                  <c:v>665.38604909213188</c:v>
                </c:pt>
                <c:pt idx="668">
                  <c:v>662.85231452581036</c:v>
                </c:pt>
                <c:pt idx="669">
                  <c:v>656.28621192497735</c:v>
                </c:pt>
                <c:pt idx="670">
                  <c:v>649.8288872023528</c:v>
                </c:pt>
                <c:pt idx="671">
                  <c:v>649.89217243199153</c:v>
                </c:pt>
                <c:pt idx="672">
                  <c:v>656.32115222957623</c:v>
                </c:pt>
                <c:pt idx="673">
                  <c:v>656.85575857232675</c:v>
                </c:pt>
                <c:pt idx="674">
                  <c:v>654.82590795541887</c:v>
                </c:pt>
                <c:pt idx="675">
                  <c:v>651.23932096101282</c:v>
                </c:pt>
                <c:pt idx="676">
                  <c:v>654.20307201458536</c:v>
                </c:pt>
                <c:pt idx="677">
                  <c:v>651.15551192011856</c:v>
                </c:pt>
                <c:pt idx="678">
                  <c:v>650.73444539859736</c:v>
                </c:pt>
                <c:pt idx="679">
                  <c:v>650.7435959230329</c:v>
                </c:pt>
                <c:pt idx="680">
                  <c:v>652.66013304190824</c:v>
                </c:pt>
                <c:pt idx="681">
                  <c:v>648.35000947687627</c:v>
                </c:pt>
                <c:pt idx="682">
                  <c:v>651.57596833823095</c:v>
                </c:pt>
                <c:pt idx="683">
                  <c:v>658.85803992740477</c:v>
                </c:pt>
                <c:pt idx="684">
                  <c:v>664.1937754759507</c:v>
                </c:pt>
                <c:pt idx="685">
                  <c:v>662.55268389188154</c:v>
                </c:pt>
                <c:pt idx="686">
                  <c:v>663.46884920446439</c:v>
                </c:pt>
                <c:pt idx="687">
                  <c:v>664.8535749595967</c:v>
                </c:pt>
                <c:pt idx="688">
                  <c:v>661.56264065980929</c:v>
                </c:pt>
                <c:pt idx="689">
                  <c:v>666.06868419801219</c:v>
                </c:pt>
                <c:pt idx="690">
                  <c:v>668.88510805034434</c:v>
                </c:pt>
                <c:pt idx="691">
                  <c:v>669.11122727272709</c:v>
                </c:pt>
                <c:pt idx="692">
                  <c:v>674.5268471868261</c:v>
                </c:pt>
                <c:pt idx="693">
                  <c:v>686.33761540012074</c:v>
                </c:pt>
                <c:pt idx="694">
                  <c:v>688.67456571283867</c:v>
                </c:pt>
                <c:pt idx="695">
                  <c:v>689.69172079569682</c:v>
                </c:pt>
                <c:pt idx="696">
                  <c:v>698.51168367087973</c:v>
                </c:pt>
                <c:pt idx="697">
                  <c:v>700.28429675268933</c:v>
                </c:pt>
                <c:pt idx="698">
                  <c:v>699.47213107310438</c:v>
                </c:pt>
                <c:pt idx="699">
                  <c:v>688.98487416691535</c:v>
                </c:pt>
                <c:pt idx="700">
                  <c:v>688.04778216453633</c:v>
                </c:pt>
                <c:pt idx="701">
                  <c:v>684.2774652111915</c:v>
                </c:pt>
                <c:pt idx="702">
                  <c:v>686.13321645513349</c:v>
                </c:pt>
                <c:pt idx="703">
                  <c:v>690.24960304137437</c:v>
                </c:pt>
                <c:pt idx="704">
                  <c:v>690.93362661370406</c:v>
                </c:pt>
                <c:pt idx="705">
                  <c:v>693.66768040980753</c:v>
                </c:pt>
                <c:pt idx="706">
                  <c:v>689.05657036485491</c:v>
                </c:pt>
                <c:pt idx="707">
                  <c:v>691.46354970585298</c:v>
                </c:pt>
                <c:pt idx="708">
                  <c:v>689.72563224131056</c:v>
                </c:pt>
                <c:pt idx="709">
                  <c:v>692.91778844711189</c:v>
                </c:pt>
                <c:pt idx="710">
                  <c:v>691.77776865297938</c:v>
                </c:pt>
                <c:pt idx="711">
                  <c:v>684.51103994386801</c:v>
                </c:pt>
                <c:pt idx="712">
                  <c:v>684.31973643255196</c:v>
                </c:pt>
                <c:pt idx="713">
                  <c:v>682.67050586990479</c:v>
                </c:pt>
                <c:pt idx="714">
                  <c:v>678.85821002866783</c:v>
                </c:pt>
                <c:pt idx="715">
                  <c:v>682.38486923154619</c:v>
                </c:pt>
                <c:pt idx="716">
                  <c:v>676.9130333904975</c:v>
                </c:pt>
                <c:pt idx="717">
                  <c:v>673.96414246823963</c:v>
                </c:pt>
                <c:pt idx="718">
                  <c:v>672.99480301040523</c:v>
                </c:pt>
                <c:pt idx="719">
                  <c:v>674.05365509871785</c:v>
                </c:pt>
                <c:pt idx="720">
                  <c:v>672.85824199781996</c:v>
                </c:pt>
                <c:pt idx="721">
                  <c:v>659.14591149845933</c:v>
                </c:pt>
                <c:pt idx="722">
                  <c:v>659.57036372360869</c:v>
                </c:pt>
                <c:pt idx="723">
                  <c:v>655.56883118754831</c:v>
                </c:pt>
                <c:pt idx="724">
                  <c:v>638.71323295171749</c:v>
                </c:pt>
                <c:pt idx="725">
                  <c:v>644.35521557008599</c:v>
                </c:pt>
                <c:pt idx="726">
                  <c:v>649.15745150501687</c:v>
                </c:pt>
                <c:pt idx="727">
                  <c:v>651.42610874532625</c:v>
                </c:pt>
                <c:pt idx="728">
                  <c:v>651.41794670436104</c:v>
                </c:pt>
                <c:pt idx="729">
                  <c:v>652.95600135671043</c:v>
                </c:pt>
                <c:pt idx="730">
                  <c:v>641.97017982069747</c:v>
                </c:pt>
                <c:pt idx="731">
                  <c:v>641.20290894526022</c:v>
                </c:pt>
                <c:pt idx="732">
                  <c:v>652.99918700509807</c:v>
                </c:pt>
                <c:pt idx="733">
                  <c:v>656.65437264845411</c:v>
                </c:pt>
                <c:pt idx="734">
                  <c:v>658.76940986654995</c:v>
                </c:pt>
                <c:pt idx="735">
                  <c:v>661.66766825736363</c:v>
                </c:pt>
                <c:pt idx="736">
                  <c:v>664.80457573267597</c:v>
                </c:pt>
                <c:pt idx="737">
                  <c:v>661.02138029405307</c:v>
                </c:pt>
                <c:pt idx="738">
                  <c:v>668.45803337371956</c:v>
                </c:pt>
                <c:pt idx="739">
                  <c:v>678.00106246545067</c:v>
                </c:pt>
                <c:pt idx="740">
                  <c:v>672.0835221161235</c:v>
                </c:pt>
                <c:pt idx="741">
                  <c:v>687.17604486683615</c:v>
                </c:pt>
                <c:pt idx="742">
                  <c:v>689.40301266803124</c:v>
                </c:pt>
                <c:pt idx="743">
                  <c:v>680.91510861793995</c:v>
                </c:pt>
                <c:pt idx="744">
                  <c:v>689.94259027470093</c:v>
                </c:pt>
                <c:pt idx="745">
                  <c:v>689.69615770409575</c:v>
                </c:pt>
                <c:pt idx="746">
                  <c:v>693.62404951717951</c:v>
                </c:pt>
                <c:pt idx="747">
                  <c:v>703.50232246665917</c:v>
                </c:pt>
                <c:pt idx="748">
                  <c:v>700.53010429799428</c:v>
                </c:pt>
                <c:pt idx="749">
                  <c:v>708.53020469353623</c:v>
                </c:pt>
                <c:pt idx="750">
                  <c:v>703.82814158273402</c:v>
                </c:pt>
                <c:pt idx="751">
                  <c:v>707.52196060467236</c:v>
                </c:pt>
                <c:pt idx="752">
                  <c:v>722.97565941101141</c:v>
                </c:pt>
                <c:pt idx="753">
                  <c:v>715.95034883720928</c:v>
                </c:pt>
                <c:pt idx="754">
                  <c:v>712.02999671538839</c:v>
                </c:pt>
                <c:pt idx="755">
                  <c:v>709.78654068499111</c:v>
                </c:pt>
                <c:pt idx="756">
                  <c:v>708.63136749809371</c:v>
                </c:pt>
                <c:pt idx="757">
                  <c:v>705.8389934604902</c:v>
                </c:pt>
                <c:pt idx="758">
                  <c:v>712.17969759712287</c:v>
                </c:pt>
                <c:pt idx="759">
                  <c:v>707.51417086493063</c:v>
                </c:pt>
                <c:pt idx="760">
                  <c:v>694.92796287606234</c:v>
                </c:pt>
                <c:pt idx="761">
                  <c:v>688.34631196847124</c:v>
                </c:pt>
                <c:pt idx="762">
                  <c:v>687.0605690211172</c:v>
                </c:pt>
                <c:pt idx="763">
                  <c:v>679.63612224863061</c:v>
                </c:pt>
                <c:pt idx="764">
                  <c:v>682.1326449013327</c:v>
                </c:pt>
                <c:pt idx="765">
                  <c:v>685.95480057863188</c:v>
                </c:pt>
                <c:pt idx="766">
                  <c:v>676.43085581395337</c:v>
                </c:pt>
                <c:pt idx="767">
                  <c:v>666.77894650374787</c:v>
                </c:pt>
                <c:pt idx="768">
                  <c:v>676.34642165242178</c:v>
                </c:pt>
                <c:pt idx="769">
                  <c:v>664.70522394999227</c:v>
                </c:pt>
                <c:pt idx="770">
                  <c:v>663.45810407193062</c:v>
                </c:pt>
                <c:pt idx="771">
                  <c:v>668.44850232798751</c:v>
                </c:pt>
                <c:pt idx="772">
                  <c:v>663.42163682206444</c:v>
                </c:pt>
                <c:pt idx="773">
                  <c:v>663.8448113062625</c:v>
                </c:pt>
                <c:pt idx="774">
                  <c:v>667.40064569027356</c:v>
                </c:pt>
                <c:pt idx="775">
                  <c:v>665.17152307770584</c:v>
                </c:pt>
                <c:pt idx="776">
                  <c:v>663.63036031938543</c:v>
                </c:pt>
                <c:pt idx="777">
                  <c:v>668.5649627791563</c:v>
                </c:pt>
                <c:pt idx="778">
                  <c:v>672.23125864875863</c:v>
                </c:pt>
                <c:pt idx="779">
                  <c:v>674.84079318089016</c:v>
                </c:pt>
                <c:pt idx="780">
                  <c:v>667.92033407572387</c:v>
                </c:pt>
                <c:pt idx="781">
                  <c:v>668.10415453583846</c:v>
                </c:pt>
                <c:pt idx="782">
                  <c:v>665.88891505888239</c:v>
                </c:pt>
                <c:pt idx="783">
                  <c:v>674.44573933079539</c:v>
                </c:pt>
                <c:pt idx="784">
                  <c:v>676.51668329302709</c:v>
                </c:pt>
                <c:pt idx="785">
                  <c:v>679.1037420718817</c:v>
                </c:pt>
                <c:pt idx="786">
                  <c:v>687.71610352155449</c:v>
                </c:pt>
                <c:pt idx="787">
                  <c:v>692.48537673663941</c:v>
                </c:pt>
                <c:pt idx="788">
                  <c:v>699.16203235488626</c:v>
                </c:pt>
                <c:pt idx="789">
                  <c:v>701.43202734990575</c:v>
                </c:pt>
                <c:pt idx="790">
                  <c:v>708.77038355464754</c:v>
                </c:pt>
                <c:pt idx="791">
                  <c:v>713.25711249616836</c:v>
                </c:pt>
                <c:pt idx="792">
                  <c:v>714.50057816504341</c:v>
                </c:pt>
                <c:pt idx="793">
                  <c:v>714.20073732246306</c:v>
                </c:pt>
                <c:pt idx="794">
                  <c:v>716.16580151893584</c:v>
                </c:pt>
                <c:pt idx="795">
                  <c:v>723.43943499641432</c:v>
                </c:pt>
                <c:pt idx="796">
                  <c:v>717.25010894026195</c:v>
                </c:pt>
                <c:pt idx="797">
                  <c:v>720.83277913485995</c:v>
                </c:pt>
                <c:pt idx="798">
                  <c:v>720.77979105385919</c:v>
                </c:pt>
                <c:pt idx="799">
                  <c:v>722.87375693701938</c:v>
                </c:pt>
                <c:pt idx="800">
                  <c:v>723.43670544604743</c:v>
                </c:pt>
                <c:pt idx="801">
                  <c:v>722.7137235228538</c:v>
                </c:pt>
                <c:pt idx="802">
                  <c:v>714.68671948091128</c:v>
                </c:pt>
                <c:pt idx="803">
                  <c:v>711.87329029675209</c:v>
                </c:pt>
                <c:pt idx="804">
                  <c:v>716.30436086086081</c:v>
                </c:pt>
                <c:pt idx="805">
                  <c:v>706.11680993788809</c:v>
                </c:pt>
                <c:pt idx="806">
                  <c:v>705.52308775038125</c:v>
                </c:pt>
                <c:pt idx="807">
                  <c:v>700.55148260507872</c:v>
                </c:pt>
                <c:pt idx="808">
                  <c:v>701.90914853034667</c:v>
                </c:pt>
                <c:pt idx="809">
                  <c:v>707.9773217107861</c:v>
                </c:pt>
                <c:pt idx="810">
                  <c:v>710.32096347826064</c:v>
                </c:pt>
                <c:pt idx="811">
                  <c:v>698.61693682068574</c:v>
                </c:pt>
                <c:pt idx="812">
                  <c:v>702.27354784165493</c:v>
                </c:pt>
                <c:pt idx="813">
                  <c:v>703.11949676777715</c:v>
                </c:pt>
                <c:pt idx="814">
                  <c:v>695.83413671564722</c:v>
                </c:pt>
                <c:pt idx="815">
                  <c:v>690.48065059526743</c:v>
                </c:pt>
                <c:pt idx="816">
                  <c:v>687.56434955948203</c:v>
                </c:pt>
                <c:pt idx="817">
                  <c:v>688.73153424792713</c:v>
                </c:pt>
                <c:pt idx="818">
                  <c:v>677.92899099628096</c:v>
                </c:pt>
                <c:pt idx="819">
                  <c:v>672.704395377428</c:v>
                </c:pt>
                <c:pt idx="820">
                  <c:v>669.34482579507028</c:v>
                </c:pt>
                <c:pt idx="821">
                  <c:v>667.00274357470926</c:v>
                </c:pt>
                <c:pt idx="822">
                  <c:v>667.31108469757862</c:v>
                </c:pt>
                <c:pt idx="823">
                  <c:v>669.91635181550532</c:v>
                </c:pt>
                <c:pt idx="824">
                  <c:v>666.46716297198532</c:v>
                </c:pt>
                <c:pt idx="825">
                  <c:v>659.52074666275485</c:v>
                </c:pt>
                <c:pt idx="826">
                  <c:v>659.47971180282798</c:v>
                </c:pt>
                <c:pt idx="827">
                  <c:v>662.67803855990564</c:v>
                </c:pt>
                <c:pt idx="828">
                  <c:v>665.59576344936715</c:v>
                </c:pt>
                <c:pt idx="829">
                  <c:v>660.82300443786983</c:v>
                </c:pt>
                <c:pt idx="830">
                  <c:v>662.69331675856631</c:v>
                </c:pt>
                <c:pt idx="831">
                  <c:v>669.49538434903036</c:v>
                </c:pt>
                <c:pt idx="832">
                  <c:v>676.52872147483799</c:v>
                </c:pt>
                <c:pt idx="833">
                  <c:v>682.07446522589385</c:v>
                </c:pt>
                <c:pt idx="834">
                  <c:v>682.49028989914336</c:v>
                </c:pt>
                <c:pt idx="835">
                  <c:v>688.65460277042166</c:v>
                </c:pt>
                <c:pt idx="836">
                  <c:v>688.85140163515598</c:v>
                </c:pt>
                <c:pt idx="837">
                  <c:v>688.77903915677996</c:v>
                </c:pt>
                <c:pt idx="838">
                  <c:v>691.95775312277863</c:v>
                </c:pt>
                <c:pt idx="839">
                  <c:v>699.17051875986351</c:v>
                </c:pt>
                <c:pt idx="840">
                  <c:v>694.69164385637089</c:v>
                </c:pt>
                <c:pt idx="841">
                  <c:v>693.84715961011273</c:v>
                </c:pt>
                <c:pt idx="842">
                  <c:v>694.8394939991864</c:v>
                </c:pt>
                <c:pt idx="843">
                  <c:v>700.92479997958969</c:v>
                </c:pt>
                <c:pt idx="844">
                  <c:v>696.06903260315846</c:v>
                </c:pt>
                <c:pt idx="845">
                  <c:v>691.12091893816114</c:v>
                </c:pt>
                <c:pt idx="846">
                  <c:v>694.39932791878175</c:v>
                </c:pt>
                <c:pt idx="847">
                  <c:v>691.83144539506782</c:v>
                </c:pt>
                <c:pt idx="848">
                  <c:v>687.19711044025155</c:v>
                </c:pt>
                <c:pt idx="849">
                  <c:v>686.12366730343842</c:v>
                </c:pt>
                <c:pt idx="850">
                  <c:v>676.43576128614802</c:v>
                </c:pt>
                <c:pt idx="851">
                  <c:v>667.66892067426852</c:v>
                </c:pt>
                <c:pt idx="852">
                  <c:v>670.3436924921325</c:v>
                </c:pt>
                <c:pt idx="853">
                  <c:v>666.1246743010114</c:v>
                </c:pt>
                <c:pt idx="854">
                  <c:v>659.76921919096901</c:v>
                </c:pt>
                <c:pt idx="855">
                  <c:v>648.29842559700023</c:v>
                </c:pt>
                <c:pt idx="856">
                  <c:v>640.0374764613573</c:v>
                </c:pt>
                <c:pt idx="857">
                  <c:v>637.75668671432084</c:v>
                </c:pt>
                <c:pt idx="858">
                  <c:v>629.09178654637378</c:v>
                </c:pt>
              </c:numCache>
            </c:numRef>
          </c:val>
          <c:smooth val="0"/>
        </c:ser>
        <c:ser>
          <c:idx val="1"/>
          <c:order val="1"/>
          <c:tx>
            <c:strRef>
              <c:f>Sheet1!$C$1</c:f>
              <c:strCache>
                <c:ptCount val="1"/>
                <c:pt idx="0">
                  <c:v>EMPC</c:v>
                </c:pt>
              </c:strCache>
            </c:strRef>
          </c:tx>
          <c:spPr>
            <a:ln w="28575" cap="rnd">
              <a:solidFill>
                <a:schemeClr val="accent2"/>
              </a:solidFill>
              <a:round/>
            </a:ln>
            <a:effectLst/>
          </c:spPr>
          <c:marker>
            <c:symbol val="none"/>
          </c:marker>
          <c:cat>
            <c:numRef>
              <c:f>Sheet1!$A$2:$A$891</c:f>
              <c:numCache>
                <c:formatCode>m/d/yyyy</c:formatCode>
                <c:ptCount val="859"/>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numCache>
            </c:numRef>
          </c:cat>
          <c:val>
            <c:numRef>
              <c:f>Sheet1!$C$2:$C$891</c:f>
              <c:numCache>
                <c:formatCode>0.00</c:formatCode>
                <c:ptCount val="859"/>
                <c:pt idx="0">
                  <c:v>613.42291312304883</c:v>
                </c:pt>
                <c:pt idx="1">
                  <c:v>620.56962999026302</c:v>
                </c:pt>
                <c:pt idx="2">
                  <c:v>631.98271698521864</c:v>
                </c:pt>
                <c:pt idx="3">
                  <c:v>636.16599097384596</c:v>
                </c:pt>
                <c:pt idx="4">
                  <c:v>636.44062530773022</c:v>
                </c:pt>
                <c:pt idx="5">
                  <c:v>624.1376063336063</c:v>
                </c:pt>
                <c:pt idx="6">
                  <c:v>624.74712246802449</c:v>
                </c:pt>
                <c:pt idx="7">
                  <c:v>613.50885587655955</c:v>
                </c:pt>
                <c:pt idx="8">
                  <c:v>613.0146345596678</c:v>
                </c:pt>
                <c:pt idx="9">
                  <c:v>618.61349929263258</c:v>
                </c:pt>
                <c:pt idx="10">
                  <c:v>606.2802584631919</c:v>
                </c:pt>
                <c:pt idx="11">
                  <c:v>608.38885408791452</c:v>
                </c:pt>
                <c:pt idx="12">
                  <c:v>600.02622413140978</c:v>
                </c:pt>
                <c:pt idx="13">
                  <c:v>593.84154073994284</c:v>
                </c:pt>
                <c:pt idx="14">
                  <c:v>597.63540291470201</c:v>
                </c:pt>
                <c:pt idx="15">
                  <c:v>599.04369295050344</c:v>
                </c:pt>
                <c:pt idx="16">
                  <c:v>601.43870579423242</c:v>
                </c:pt>
                <c:pt idx="17">
                  <c:v>603.4657709203899</c:v>
                </c:pt>
                <c:pt idx="18">
                  <c:v>608.13206377183133</c:v>
                </c:pt>
                <c:pt idx="19">
                  <c:v>610.40924012319454</c:v>
                </c:pt>
                <c:pt idx="20">
                  <c:v>602.07048921674084</c:v>
                </c:pt>
                <c:pt idx="21">
                  <c:v>597.30974355195269</c:v>
                </c:pt>
                <c:pt idx="22">
                  <c:v>593.84761273338847</c:v>
                </c:pt>
                <c:pt idx="23">
                  <c:v>592.68453492897436</c:v>
                </c:pt>
                <c:pt idx="24">
                  <c:v>594.01783812566543</c:v>
                </c:pt>
                <c:pt idx="25">
                  <c:v>600.34742993382622</c:v>
                </c:pt>
                <c:pt idx="26">
                  <c:v>591.05722698382112</c:v>
                </c:pt>
                <c:pt idx="27">
                  <c:v>588.60089031339021</c:v>
                </c:pt>
                <c:pt idx="28">
                  <c:v>582.43976236618653</c:v>
                </c:pt>
                <c:pt idx="29">
                  <c:v>575.00569969449634</c:v>
                </c:pt>
                <c:pt idx="30">
                  <c:v>565.65472292647576</c:v>
                </c:pt>
                <c:pt idx="31">
                  <c:v>573.4789216973868</c:v>
                </c:pt>
                <c:pt idx="32">
                  <c:v>570.21315715959258</c:v>
                </c:pt>
                <c:pt idx="33">
                  <c:v>582.68902408054043</c:v>
                </c:pt>
                <c:pt idx="34">
                  <c:v>578.21313247034402</c:v>
                </c:pt>
                <c:pt idx="35">
                  <c:v>585.69810663517865</c:v>
                </c:pt>
                <c:pt idx="36">
                  <c:v>590.09175005722136</c:v>
                </c:pt>
                <c:pt idx="37">
                  <c:v>592.35836568020181</c:v>
                </c:pt>
                <c:pt idx="38">
                  <c:v>605.0822465172065</c:v>
                </c:pt>
                <c:pt idx="39">
                  <c:v>603.68721286511948</c:v>
                </c:pt>
                <c:pt idx="40">
                  <c:v>609.82705988857947</c:v>
                </c:pt>
                <c:pt idx="41">
                  <c:v>615.31334194500846</c:v>
                </c:pt>
                <c:pt idx="42">
                  <c:v>615.32232981872005</c:v>
                </c:pt>
                <c:pt idx="43">
                  <c:v>611.39916178437988</c:v>
                </c:pt>
                <c:pt idx="44">
                  <c:v>612.94521356899577</c:v>
                </c:pt>
                <c:pt idx="45">
                  <c:v>611.30251458496036</c:v>
                </c:pt>
                <c:pt idx="46">
                  <c:v>613.92354792626736</c:v>
                </c:pt>
                <c:pt idx="47">
                  <c:v>607.14663161778276</c:v>
                </c:pt>
                <c:pt idx="48">
                  <c:v>618.8424693010802</c:v>
                </c:pt>
                <c:pt idx="49">
                  <c:v>621.12962321510815</c:v>
                </c:pt>
                <c:pt idx="50">
                  <c:v>622.84677169349993</c:v>
                </c:pt>
                <c:pt idx="51">
                  <c:v>620.6922499311105</c:v>
                </c:pt>
                <c:pt idx="52">
                  <c:v>625.03417945205479</c:v>
                </c:pt>
                <c:pt idx="53">
                  <c:v>618.25815231130366</c:v>
                </c:pt>
                <c:pt idx="54">
                  <c:v>622.09173104758452</c:v>
                </c:pt>
                <c:pt idx="55">
                  <c:v>622.99036695581083</c:v>
                </c:pt>
                <c:pt idx="56">
                  <c:v>619.01152791513073</c:v>
                </c:pt>
                <c:pt idx="57">
                  <c:v>620.9695493135838</c:v>
                </c:pt>
                <c:pt idx="58">
                  <c:v>622.79866286438528</c:v>
                </c:pt>
                <c:pt idx="59">
                  <c:v>618.31033557653222</c:v>
                </c:pt>
                <c:pt idx="60">
                  <c:v>620.32332444765734</c:v>
                </c:pt>
                <c:pt idx="61">
                  <c:v>616.52633907403265</c:v>
                </c:pt>
                <c:pt idx="62">
                  <c:v>619.35984455035418</c:v>
                </c:pt>
                <c:pt idx="63">
                  <c:v>622.56747843779044</c:v>
                </c:pt>
                <c:pt idx="64">
                  <c:v>616.95159831386695</c:v>
                </c:pt>
                <c:pt idx="65">
                  <c:v>614.44757748205234</c:v>
                </c:pt>
                <c:pt idx="66">
                  <c:v>612.60102243519952</c:v>
                </c:pt>
                <c:pt idx="67">
                  <c:v>610.23260943199591</c:v>
                </c:pt>
                <c:pt idx="68">
                  <c:v>608.88937333333342</c:v>
                </c:pt>
                <c:pt idx="69">
                  <c:v>603.72030276928376</c:v>
                </c:pt>
                <c:pt idx="70">
                  <c:v>603.92500864453677</c:v>
                </c:pt>
                <c:pt idx="71">
                  <c:v>604.79752162761383</c:v>
                </c:pt>
                <c:pt idx="72">
                  <c:v>610.21565765292735</c:v>
                </c:pt>
                <c:pt idx="73">
                  <c:v>609.60843701129454</c:v>
                </c:pt>
                <c:pt idx="74">
                  <c:v>599.32922837504873</c:v>
                </c:pt>
                <c:pt idx="75">
                  <c:v>601.4106169012872</c:v>
                </c:pt>
                <c:pt idx="76">
                  <c:v>589.28467463479421</c:v>
                </c:pt>
                <c:pt idx="77">
                  <c:v>590.00137096429341</c:v>
                </c:pt>
                <c:pt idx="78">
                  <c:v>591.09647892131761</c:v>
                </c:pt>
                <c:pt idx="79">
                  <c:v>591.03876503711297</c:v>
                </c:pt>
                <c:pt idx="80">
                  <c:v>586.62748787293413</c:v>
                </c:pt>
                <c:pt idx="81">
                  <c:v>586.91299641793614</c:v>
                </c:pt>
                <c:pt idx="82">
                  <c:v>584.07699561592017</c:v>
                </c:pt>
                <c:pt idx="83">
                  <c:v>582.91570649372954</c:v>
                </c:pt>
                <c:pt idx="84">
                  <c:v>595.28879685452159</c:v>
                </c:pt>
                <c:pt idx="85">
                  <c:v>592.61866686977714</c:v>
                </c:pt>
                <c:pt idx="86">
                  <c:v>594.40358051681153</c:v>
                </c:pt>
                <c:pt idx="87">
                  <c:v>591.23288071232162</c:v>
                </c:pt>
                <c:pt idx="88">
                  <c:v>587.6519631848571</c:v>
                </c:pt>
                <c:pt idx="89">
                  <c:v>581.44334972182673</c:v>
                </c:pt>
                <c:pt idx="90">
                  <c:v>579.51634306693973</c:v>
                </c:pt>
                <c:pt idx="91">
                  <c:v>571.12628040179527</c:v>
                </c:pt>
                <c:pt idx="92">
                  <c:v>570.93494246481578</c:v>
                </c:pt>
                <c:pt idx="93">
                  <c:v>571.542371971129</c:v>
                </c:pt>
                <c:pt idx="94">
                  <c:v>572.33925874908527</c:v>
                </c:pt>
                <c:pt idx="95">
                  <c:v>575.50346187025525</c:v>
                </c:pt>
                <c:pt idx="96">
                  <c:v>571.44916572717023</c:v>
                </c:pt>
                <c:pt idx="97">
                  <c:v>574.35445116942628</c:v>
                </c:pt>
                <c:pt idx="98">
                  <c:v>575.15580473347359</c:v>
                </c:pt>
                <c:pt idx="99">
                  <c:v>581.21991554488545</c:v>
                </c:pt>
                <c:pt idx="100">
                  <c:v>575.80466831937076</c:v>
                </c:pt>
                <c:pt idx="101">
                  <c:v>575.94525824994662</c:v>
                </c:pt>
                <c:pt idx="102">
                  <c:v>576.96765969233388</c:v>
                </c:pt>
                <c:pt idx="103">
                  <c:v>574.84848205171829</c:v>
                </c:pt>
                <c:pt idx="104">
                  <c:v>583.74013962652032</c:v>
                </c:pt>
                <c:pt idx="105">
                  <c:v>577.4710733933216</c:v>
                </c:pt>
                <c:pt idx="106">
                  <c:v>576.65493319103507</c:v>
                </c:pt>
                <c:pt idx="107">
                  <c:v>578.23216652397241</c:v>
                </c:pt>
                <c:pt idx="108">
                  <c:v>581.73213472566965</c:v>
                </c:pt>
                <c:pt idx="109">
                  <c:v>587.27553139579675</c:v>
                </c:pt>
                <c:pt idx="110">
                  <c:v>589.18813284069427</c:v>
                </c:pt>
                <c:pt idx="111">
                  <c:v>597.35772487686859</c:v>
                </c:pt>
                <c:pt idx="112">
                  <c:v>588.15697224235703</c:v>
                </c:pt>
                <c:pt idx="113">
                  <c:v>590.91772161109441</c:v>
                </c:pt>
                <c:pt idx="114">
                  <c:v>594.91924449376813</c:v>
                </c:pt>
                <c:pt idx="115">
                  <c:v>595.75265827628721</c:v>
                </c:pt>
                <c:pt idx="116">
                  <c:v>595.7577629900502</c:v>
                </c:pt>
                <c:pt idx="117">
                  <c:v>598.25518191091476</c:v>
                </c:pt>
                <c:pt idx="118">
                  <c:v>598.18764796838764</c:v>
                </c:pt>
                <c:pt idx="119">
                  <c:v>600.67161574843419</c:v>
                </c:pt>
                <c:pt idx="120">
                  <c:v>596.67490319560875</c:v>
                </c:pt>
                <c:pt idx="121">
                  <c:v>596.03280917524887</c:v>
                </c:pt>
                <c:pt idx="122">
                  <c:v>595.46124215916382</c:v>
                </c:pt>
                <c:pt idx="123">
                  <c:v>596.00643188492154</c:v>
                </c:pt>
                <c:pt idx="124">
                  <c:v>592.28425809181317</c:v>
                </c:pt>
                <c:pt idx="125">
                  <c:v>588.44597991440332</c:v>
                </c:pt>
                <c:pt idx="126">
                  <c:v>590.82095949280927</c:v>
                </c:pt>
                <c:pt idx="127">
                  <c:v>581.96784981343285</c:v>
                </c:pt>
                <c:pt idx="128">
                  <c:v>588.62625532458696</c:v>
                </c:pt>
                <c:pt idx="129">
                  <c:v>589.58973044329946</c:v>
                </c:pt>
                <c:pt idx="130">
                  <c:v>586.36475851014472</c:v>
                </c:pt>
                <c:pt idx="131">
                  <c:v>586.44680867998829</c:v>
                </c:pt>
                <c:pt idx="132">
                  <c:v>584.34189637869031</c:v>
                </c:pt>
                <c:pt idx="133">
                  <c:v>579.72071057700362</c:v>
                </c:pt>
                <c:pt idx="134">
                  <c:v>584.11112358609125</c:v>
                </c:pt>
                <c:pt idx="135">
                  <c:v>587.20381760427983</c:v>
                </c:pt>
                <c:pt idx="136">
                  <c:v>580.72823240929301</c:v>
                </c:pt>
                <c:pt idx="137">
                  <c:v>581.9062769332179</c:v>
                </c:pt>
                <c:pt idx="138">
                  <c:v>587.01008847008472</c:v>
                </c:pt>
                <c:pt idx="139">
                  <c:v>575.69585092161219</c:v>
                </c:pt>
                <c:pt idx="140">
                  <c:v>579.38576653347468</c:v>
                </c:pt>
                <c:pt idx="141">
                  <c:v>578.58292581408637</c:v>
                </c:pt>
                <c:pt idx="142">
                  <c:v>578.7857865260404</c:v>
                </c:pt>
                <c:pt idx="143">
                  <c:v>582.71024940714699</c:v>
                </c:pt>
                <c:pt idx="144">
                  <c:v>582.56990176332783</c:v>
                </c:pt>
                <c:pt idx="145">
                  <c:v>582.64084792550784</c:v>
                </c:pt>
                <c:pt idx="146">
                  <c:v>580.13161067798694</c:v>
                </c:pt>
                <c:pt idx="147">
                  <c:v>580.33806070274477</c:v>
                </c:pt>
                <c:pt idx="148">
                  <c:v>584.8379806984542</c:v>
                </c:pt>
                <c:pt idx="149">
                  <c:v>583.77001180157083</c:v>
                </c:pt>
                <c:pt idx="150">
                  <c:v>586.6186668605377</c:v>
                </c:pt>
                <c:pt idx="151">
                  <c:v>580.25633750829479</c:v>
                </c:pt>
                <c:pt idx="152">
                  <c:v>589.4191700295379</c:v>
                </c:pt>
                <c:pt idx="153">
                  <c:v>586.50814359611013</c:v>
                </c:pt>
                <c:pt idx="154">
                  <c:v>579.15914737274215</c:v>
                </c:pt>
                <c:pt idx="155">
                  <c:v>578.4255234182416</c:v>
                </c:pt>
                <c:pt idx="156">
                  <c:v>574.43972625194647</c:v>
                </c:pt>
                <c:pt idx="157">
                  <c:v>571.32406767102987</c:v>
                </c:pt>
                <c:pt idx="158">
                  <c:v>572.34204962779143</c:v>
                </c:pt>
                <c:pt idx="159">
                  <c:v>572.40275100819008</c:v>
                </c:pt>
                <c:pt idx="160">
                  <c:v>573.59943910056211</c:v>
                </c:pt>
                <c:pt idx="161">
                  <c:v>581.14956886827918</c:v>
                </c:pt>
                <c:pt idx="162">
                  <c:v>575.96469538692952</c:v>
                </c:pt>
                <c:pt idx="163">
                  <c:v>570.92171456058895</c:v>
                </c:pt>
                <c:pt idx="164">
                  <c:v>574.47337405152996</c:v>
                </c:pt>
                <c:pt idx="165">
                  <c:v>571.32926607818399</c:v>
                </c:pt>
                <c:pt idx="166">
                  <c:v>573.37816747521617</c:v>
                </c:pt>
                <c:pt idx="167">
                  <c:v>576.90595492238992</c:v>
                </c:pt>
                <c:pt idx="168">
                  <c:v>575.34394692144383</c:v>
                </c:pt>
                <c:pt idx="169">
                  <c:v>571.14878677867364</c:v>
                </c:pt>
                <c:pt idx="170">
                  <c:v>563.24945018915503</c:v>
                </c:pt>
                <c:pt idx="171">
                  <c:v>549.72280462360209</c:v>
                </c:pt>
                <c:pt idx="172">
                  <c:v>549.66675833264412</c:v>
                </c:pt>
                <c:pt idx="173">
                  <c:v>550.7620385252693</c:v>
                </c:pt>
                <c:pt idx="174">
                  <c:v>555.42514696058788</c:v>
                </c:pt>
                <c:pt idx="175">
                  <c:v>555.70865965615087</c:v>
                </c:pt>
                <c:pt idx="176">
                  <c:v>552.83176617640936</c:v>
                </c:pt>
                <c:pt idx="177">
                  <c:v>549.43865248819623</c:v>
                </c:pt>
                <c:pt idx="178">
                  <c:v>545.47427234631186</c:v>
                </c:pt>
                <c:pt idx="179">
                  <c:v>546.95144576367011</c:v>
                </c:pt>
                <c:pt idx="180">
                  <c:v>536.31485313459007</c:v>
                </c:pt>
                <c:pt idx="181">
                  <c:v>533.17678040419332</c:v>
                </c:pt>
                <c:pt idx="182">
                  <c:v>535.95325631595767</c:v>
                </c:pt>
                <c:pt idx="183">
                  <c:v>535.51267825044931</c:v>
                </c:pt>
                <c:pt idx="184">
                  <c:v>531.90424185638528</c:v>
                </c:pt>
                <c:pt idx="185">
                  <c:v>538.53451437673573</c:v>
                </c:pt>
                <c:pt idx="186">
                  <c:v>551.5349278520041</c:v>
                </c:pt>
                <c:pt idx="187">
                  <c:v>552.62798981352159</c:v>
                </c:pt>
                <c:pt idx="188">
                  <c:v>549.82966019019511</c:v>
                </c:pt>
                <c:pt idx="189">
                  <c:v>549.82980193157641</c:v>
                </c:pt>
                <c:pt idx="190">
                  <c:v>544.58564293520067</c:v>
                </c:pt>
                <c:pt idx="191">
                  <c:v>543.39070434466907</c:v>
                </c:pt>
                <c:pt idx="192">
                  <c:v>541.97534382095364</c:v>
                </c:pt>
                <c:pt idx="193">
                  <c:v>535.89372420451343</c:v>
                </c:pt>
                <c:pt idx="194">
                  <c:v>526.86589474106472</c:v>
                </c:pt>
                <c:pt idx="195">
                  <c:v>528.19359007412197</c:v>
                </c:pt>
                <c:pt idx="196">
                  <c:v>527.0671267605635</c:v>
                </c:pt>
                <c:pt idx="197">
                  <c:v>528.90445135998061</c:v>
                </c:pt>
                <c:pt idx="198">
                  <c:v>534.68147801797431</c:v>
                </c:pt>
                <c:pt idx="199">
                  <c:v>544.40625767373331</c:v>
                </c:pt>
                <c:pt idx="200">
                  <c:v>546.38318110818818</c:v>
                </c:pt>
                <c:pt idx="201">
                  <c:v>540.40879245591123</c:v>
                </c:pt>
                <c:pt idx="202">
                  <c:v>539.36763905905423</c:v>
                </c:pt>
                <c:pt idx="203">
                  <c:v>536.96678834205363</c:v>
                </c:pt>
                <c:pt idx="204">
                  <c:v>537.06596064342295</c:v>
                </c:pt>
                <c:pt idx="205">
                  <c:v>539.29423218072088</c:v>
                </c:pt>
                <c:pt idx="206">
                  <c:v>532.75138451523651</c:v>
                </c:pt>
                <c:pt idx="207">
                  <c:v>536.89528547318162</c:v>
                </c:pt>
                <c:pt idx="208">
                  <c:v>543.74265973440231</c:v>
                </c:pt>
                <c:pt idx="209">
                  <c:v>550.24143616131187</c:v>
                </c:pt>
                <c:pt idx="210">
                  <c:v>547.0868798699945</c:v>
                </c:pt>
                <c:pt idx="211">
                  <c:v>547.96600066310248</c:v>
                </c:pt>
                <c:pt idx="212">
                  <c:v>548.48532655423287</c:v>
                </c:pt>
                <c:pt idx="213">
                  <c:v>539.62919647927322</c:v>
                </c:pt>
                <c:pt idx="214">
                  <c:v>529.24344343617668</c:v>
                </c:pt>
                <c:pt idx="215">
                  <c:v>527.63774246951471</c:v>
                </c:pt>
                <c:pt idx="216">
                  <c:v>525.87024896769492</c:v>
                </c:pt>
                <c:pt idx="217">
                  <c:v>527.22015326449298</c:v>
                </c:pt>
                <c:pt idx="218">
                  <c:v>532.59734988286539</c:v>
                </c:pt>
                <c:pt idx="219">
                  <c:v>539.30258299995864</c:v>
                </c:pt>
                <c:pt idx="220">
                  <c:v>539.53612661787213</c:v>
                </c:pt>
                <c:pt idx="221">
                  <c:v>540.2987049166735</c:v>
                </c:pt>
                <c:pt idx="222">
                  <c:v>542.94948240165627</c:v>
                </c:pt>
                <c:pt idx="223">
                  <c:v>544.86823568164027</c:v>
                </c:pt>
                <c:pt idx="224">
                  <c:v>546.57130923000989</c:v>
                </c:pt>
                <c:pt idx="225">
                  <c:v>548.3320361132869</c:v>
                </c:pt>
                <c:pt idx="226">
                  <c:v>545.12836446675442</c:v>
                </c:pt>
                <c:pt idx="227">
                  <c:v>543.34084799538505</c:v>
                </c:pt>
                <c:pt idx="228">
                  <c:v>546.70350527841038</c:v>
                </c:pt>
                <c:pt idx="229">
                  <c:v>557.40191216527683</c:v>
                </c:pt>
                <c:pt idx="230">
                  <c:v>558.0793991921912</c:v>
                </c:pt>
                <c:pt idx="231">
                  <c:v>559.72762451786025</c:v>
                </c:pt>
                <c:pt idx="232">
                  <c:v>560.34575840566288</c:v>
                </c:pt>
                <c:pt idx="233">
                  <c:v>561.41226003453653</c:v>
                </c:pt>
                <c:pt idx="234">
                  <c:v>568.94753476933511</c:v>
                </c:pt>
                <c:pt idx="235">
                  <c:v>566.39976300940441</c:v>
                </c:pt>
                <c:pt idx="236">
                  <c:v>565.90180313516214</c:v>
                </c:pt>
                <c:pt idx="237">
                  <c:v>570.77793556236099</c:v>
                </c:pt>
                <c:pt idx="238">
                  <c:v>573.47046392624543</c:v>
                </c:pt>
                <c:pt idx="239">
                  <c:v>572.15795141974525</c:v>
                </c:pt>
                <c:pt idx="240">
                  <c:v>571.9762784777904</c:v>
                </c:pt>
                <c:pt idx="241">
                  <c:v>576.96480156889197</c:v>
                </c:pt>
                <c:pt idx="242">
                  <c:v>576.89351661758519</c:v>
                </c:pt>
                <c:pt idx="243">
                  <c:v>577.63462672733397</c:v>
                </c:pt>
                <c:pt idx="244">
                  <c:v>577.85018151330962</c:v>
                </c:pt>
                <c:pt idx="245">
                  <c:v>569.32381461232592</c:v>
                </c:pt>
                <c:pt idx="246">
                  <c:v>572.09167694153666</c:v>
                </c:pt>
                <c:pt idx="247">
                  <c:v>565.31971887384407</c:v>
                </c:pt>
                <c:pt idx="248">
                  <c:v>574.19661594540742</c:v>
                </c:pt>
                <c:pt idx="249">
                  <c:v>585.64978846400891</c:v>
                </c:pt>
                <c:pt idx="250">
                  <c:v>587.23976817523237</c:v>
                </c:pt>
                <c:pt idx="251">
                  <c:v>581.31296607294325</c:v>
                </c:pt>
                <c:pt idx="252">
                  <c:v>580.85098524471664</c:v>
                </c:pt>
                <c:pt idx="253">
                  <c:v>578.53187666427164</c:v>
                </c:pt>
                <c:pt idx="254">
                  <c:v>576.47844371001224</c:v>
                </c:pt>
                <c:pt idx="255">
                  <c:v>574.18087455681234</c:v>
                </c:pt>
                <c:pt idx="256">
                  <c:v>571.36826037545245</c:v>
                </c:pt>
                <c:pt idx="257">
                  <c:v>561.75592954336753</c:v>
                </c:pt>
                <c:pt idx="258">
                  <c:v>560.31034005667607</c:v>
                </c:pt>
                <c:pt idx="259">
                  <c:v>563.47280630252101</c:v>
                </c:pt>
                <c:pt idx="260">
                  <c:v>565.78181153328842</c:v>
                </c:pt>
                <c:pt idx="261">
                  <c:v>567.13800693680741</c:v>
                </c:pt>
                <c:pt idx="262">
                  <c:v>565.62449500084733</c:v>
                </c:pt>
                <c:pt idx="263">
                  <c:v>571.65858972155377</c:v>
                </c:pt>
                <c:pt idx="264">
                  <c:v>575.65565976853259</c:v>
                </c:pt>
                <c:pt idx="265">
                  <c:v>567.86654307244407</c:v>
                </c:pt>
                <c:pt idx="266">
                  <c:v>572.31690392526582</c:v>
                </c:pt>
                <c:pt idx="267">
                  <c:v>574.53985902741874</c:v>
                </c:pt>
                <c:pt idx="268">
                  <c:v>577.63253176551677</c:v>
                </c:pt>
                <c:pt idx="269">
                  <c:v>576.94793197102956</c:v>
                </c:pt>
                <c:pt idx="270">
                  <c:v>579.88323313466367</c:v>
                </c:pt>
                <c:pt idx="271">
                  <c:v>578.50932388175477</c:v>
                </c:pt>
                <c:pt idx="272">
                  <c:v>586.16533174016956</c:v>
                </c:pt>
                <c:pt idx="273">
                  <c:v>597.61652082142393</c:v>
                </c:pt>
                <c:pt idx="274">
                  <c:v>592.77669966561075</c:v>
                </c:pt>
                <c:pt idx="275">
                  <c:v>598.64775640457401</c:v>
                </c:pt>
                <c:pt idx="276">
                  <c:v>592.60773910031605</c:v>
                </c:pt>
                <c:pt idx="277">
                  <c:v>584.99152138228942</c:v>
                </c:pt>
                <c:pt idx="278">
                  <c:v>581.85178905090356</c:v>
                </c:pt>
                <c:pt idx="279">
                  <c:v>580.18389247216817</c:v>
                </c:pt>
                <c:pt idx="280">
                  <c:v>578.30031945059807</c:v>
                </c:pt>
                <c:pt idx="281">
                  <c:v>582.86111121040165</c:v>
                </c:pt>
                <c:pt idx="282">
                  <c:v>589.8803305301974</c:v>
                </c:pt>
                <c:pt idx="283">
                  <c:v>597.22286565670356</c:v>
                </c:pt>
                <c:pt idx="284">
                  <c:v>600.72546619249522</c:v>
                </c:pt>
                <c:pt idx="285">
                  <c:v>603.82507797046776</c:v>
                </c:pt>
                <c:pt idx="286">
                  <c:v>604.14592771861885</c:v>
                </c:pt>
                <c:pt idx="287">
                  <c:v>606.44709207054575</c:v>
                </c:pt>
                <c:pt idx="288">
                  <c:v>604.95007069260271</c:v>
                </c:pt>
                <c:pt idx="289">
                  <c:v>602.54916497975717</c:v>
                </c:pt>
                <c:pt idx="290">
                  <c:v>607.61277209002037</c:v>
                </c:pt>
                <c:pt idx="291">
                  <c:v>596.5165795559667</c:v>
                </c:pt>
                <c:pt idx="292">
                  <c:v>590.65543205300469</c:v>
                </c:pt>
                <c:pt idx="293">
                  <c:v>593.16116211937799</c:v>
                </c:pt>
                <c:pt idx="294">
                  <c:v>594.52431470423596</c:v>
                </c:pt>
                <c:pt idx="295">
                  <c:v>591.0461878144215</c:v>
                </c:pt>
                <c:pt idx="296">
                  <c:v>587.68459160323164</c:v>
                </c:pt>
                <c:pt idx="297">
                  <c:v>591.40399174057904</c:v>
                </c:pt>
                <c:pt idx="298">
                  <c:v>592.56315684882884</c:v>
                </c:pt>
                <c:pt idx="299">
                  <c:v>592.76108403921182</c:v>
                </c:pt>
                <c:pt idx="300">
                  <c:v>586.04364621968625</c:v>
                </c:pt>
                <c:pt idx="301">
                  <c:v>584.53834183065703</c:v>
                </c:pt>
                <c:pt idx="302">
                  <c:v>589.30936991675435</c:v>
                </c:pt>
                <c:pt idx="303">
                  <c:v>591.14443061428096</c:v>
                </c:pt>
                <c:pt idx="304">
                  <c:v>580.42472052031292</c:v>
                </c:pt>
                <c:pt idx="305">
                  <c:v>583.77568013659641</c:v>
                </c:pt>
                <c:pt idx="306">
                  <c:v>583.77650484979733</c:v>
                </c:pt>
                <c:pt idx="307">
                  <c:v>591.14556215248319</c:v>
                </c:pt>
                <c:pt idx="308">
                  <c:v>598.56949476278476</c:v>
                </c:pt>
                <c:pt idx="309">
                  <c:v>598.39166643022634</c:v>
                </c:pt>
                <c:pt idx="310">
                  <c:v>589.29621463873832</c:v>
                </c:pt>
                <c:pt idx="311">
                  <c:v>587.77282659554533</c:v>
                </c:pt>
                <c:pt idx="312">
                  <c:v>583.99130239520946</c:v>
                </c:pt>
                <c:pt idx="313">
                  <c:v>588.17207319941656</c:v>
                </c:pt>
                <c:pt idx="314">
                  <c:v>596.40617595695471</c:v>
                </c:pt>
                <c:pt idx="315">
                  <c:v>589.60152571804008</c:v>
                </c:pt>
                <c:pt idx="316">
                  <c:v>591.08504938796727</c:v>
                </c:pt>
                <c:pt idx="317">
                  <c:v>593.54274879939146</c:v>
                </c:pt>
                <c:pt idx="318">
                  <c:v>594.12629836629412</c:v>
                </c:pt>
                <c:pt idx="319">
                  <c:v>606.43765525800757</c:v>
                </c:pt>
                <c:pt idx="320">
                  <c:v>607.42785724550902</c:v>
                </c:pt>
                <c:pt idx="321">
                  <c:v>608.44771254672673</c:v>
                </c:pt>
                <c:pt idx="322">
                  <c:v>598.61677089798047</c:v>
                </c:pt>
                <c:pt idx="323">
                  <c:v>601.39341559250556</c:v>
                </c:pt>
                <c:pt idx="324">
                  <c:v>600.38675647171624</c:v>
                </c:pt>
                <c:pt idx="325">
                  <c:v>593.54083834909716</c:v>
                </c:pt>
                <c:pt idx="326">
                  <c:v>592.5095421271709</c:v>
                </c:pt>
                <c:pt idx="327">
                  <c:v>592.02513777650643</c:v>
                </c:pt>
                <c:pt idx="328">
                  <c:v>598.09535920524615</c:v>
                </c:pt>
                <c:pt idx="329">
                  <c:v>602.1886996841946</c:v>
                </c:pt>
                <c:pt idx="330">
                  <c:v>601.45198456836511</c:v>
                </c:pt>
                <c:pt idx="331">
                  <c:v>599.22734234688733</c:v>
                </c:pt>
                <c:pt idx="332">
                  <c:v>608.96317573684746</c:v>
                </c:pt>
                <c:pt idx="333">
                  <c:v>605.40821909637657</c:v>
                </c:pt>
                <c:pt idx="334">
                  <c:v>599.45887974620803</c:v>
                </c:pt>
                <c:pt idx="335">
                  <c:v>597.10306398139448</c:v>
                </c:pt>
                <c:pt idx="336">
                  <c:v>585.07131813725493</c:v>
                </c:pt>
                <c:pt idx="337">
                  <c:v>577.40513919984426</c:v>
                </c:pt>
                <c:pt idx="338">
                  <c:v>583.54105648586642</c:v>
                </c:pt>
                <c:pt idx="339">
                  <c:v>577.85249817916974</c:v>
                </c:pt>
                <c:pt idx="340">
                  <c:v>580.61287871431352</c:v>
                </c:pt>
                <c:pt idx="341">
                  <c:v>575.02359811057033</c:v>
                </c:pt>
                <c:pt idx="342">
                  <c:v>569.08518670199965</c:v>
                </c:pt>
                <c:pt idx="343">
                  <c:v>570.04370963826182</c:v>
                </c:pt>
                <c:pt idx="344">
                  <c:v>565.44468418002725</c:v>
                </c:pt>
                <c:pt idx="345">
                  <c:v>567.37691856270158</c:v>
                </c:pt>
                <c:pt idx="346">
                  <c:v>557.91244220340616</c:v>
                </c:pt>
                <c:pt idx="347">
                  <c:v>550.57732096121833</c:v>
                </c:pt>
                <c:pt idx="348">
                  <c:v>554.42872258064529</c:v>
                </c:pt>
                <c:pt idx="349">
                  <c:v>554.87529420172484</c:v>
                </c:pt>
                <c:pt idx="350">
                  <c:v>555.56472929554502</c:v>
                </c:pt>
                <c:pt idx="351">
                  <c:v>556.98954839948181</c:v>
                </c:pt>
                <c:pt idx="352">
                  <c:v>560.39032825491427</c:v>
                </c:pt>
                <c:pt idx="353">
                  <c:v>564.4165253910021</c:v>
                </c:pt>
                <c:pt idx="354">
                  <c:v>561.31807797702038</c:v>
                </c:pt>
                <c:pt idx="355">
                  <c:v>567.81134781763376</c:v>
                </c:pt>
                <c:pt idx="356">
                  <c:v>563.92186599933882</c:v>
                </c:pt>
                <c:pt idx="357">
                  <c:v>560.10751757857975</c:v>
                </c:pt>
                <c:pt idx="358">
                  <c:v>559.76455956611176</c:v>
                </c:pt>
                <c:pt idx="359">
                  <c:v>546.90237636720576</c:v>
                </c:pt>
                <c:pt idx="360">
                  <c:v>537.40566570188128</c:v>
                </c:pt>
                <c:pt idx="361">
                  <c:v>530.36851357928538</c:v>
                </c:pt>
                <c:pt idx="362">
                  <c:v>537.36681113026339</c:v>
                </c:pt>
                <c:pt idx="363">
                  <c:v>535.3940737821996</c:v>
                </c:pt>
                <c:pt idx="364">
                  <c:v>541.87682170160281</c:v>
                </c:pt>
                <c:pt idx="365">
                  <c:v>548.40895537173697</c:v>
                </c:pt>
                <c:pt idx="366">
                  <c:v>542.09123100529609</c:v>
                </c:pt>
                <c:pt idx="367">
                  <c:v>545.73555640476911</c:v>
                </c:pt>
                <c:pt idx="368">
                  <c:v>547.9420749871598</c:v>
                </c:pt>
                <c:pt idx="369">
                  <c:v>552.91823481242648</c:v>
                </c:pt>
                <c:pt idx="370">
                  <c:v>552.16548668526502</c:v>
                </c:pt>
                <c:pt idx="371">
                  <c:v>552.00931501333741</c:v>
                </c:pt>
                <c:pt idx="372">
                  <c:v>552.74162204565016</c:v>
                </c:pt>
                <c:pt idx="373">
                  <c:v>545.07382874710208</c:v>
                </c:pt>
                <c:pt idx="374">
                  <c:v>543.64633915061029</c:v>
                </c:pt>
                <c:pt idx="375">
                  <c:v>546.80861382628518</c:v>
                </c:pt>
                <c:pt idx="376">
                  <c:v>540.4629363284588</c:v>
                </c:pt>
                <c:pt idx="377">
                  <c:v>536.77743653032439</c:v>
                </c:pt>
                <c:pt idx="378">
                  <c:v>541.51205216609219</c:v>
                </c:pt>
                <c:pt idx="379">
                  <c:v>540.91612864800481</c:v>
                </c:pt>
                <c:pt idx="380">
                  <c:v>537.12228730754055</c:v>
                </c:pt>
                <c:pt idx="381">
                  <c:v>538.16618131732992</c:v>
                </c:pt>
                <c:pt idx="382">
                  <c:v>536.64533313737024</c:v>
                </c:pt>
                <c:pt idx="383">
                  <c:v>530.86685095219593</c:v>
                </c:pt>
                <c:pt idx="384">
                  <c:v>532.5511586374696</c:v>
                </c:pt>
                <c:pt idx="385">
                  <c:v>532.11269506618532</c:v>
                </c:pt>
                <c:pt idx="386">
                  <c:v>529.37528780068737</c:v>
                </c:pt>
                <c:pt idx="387">
                  <c:v>531.17310627996403</c:v>
                </c:pt>
                <c:pt idx="388">
                  <c:v>539.32315027297136</c:v>
                </c:pt>
                <c:pt idx="389">
                  <c:v>541.04445688433952</c:v>
                </c:pt>
                <c:pt idx="390">
                  <c:v>537.43125227025075</c:v>
                </c:pt>
                <c:pt idx="391">
                  <c:v>535.79204861268283</c:v>
                </c:pt>
                <c:pt idx="392">
                  <c:v>532.73530826112619</c:v>
                </c:pt>
                <c:pt idx="393">
                  <c:v>529.606731901785</c:v>
                </c:pt>
                <c:pt idx="394">
                  <c:v>534.02838483780624</c:v>
                </c:pt>
                <c:pt idx="395">
                  <c:v>539.65211555476913</c:v>
                </c:pt>
                <c:pt idx="396">
                  <c:v>529.02314430973797</c:v>
                </c:pt>
                <c:pt idx="397">
                  <c:v>532.36760710234716</c:v>
                </c:pt>
                <c:pt idx="398">
                  <c:v>535.04859255034444</c:v>
                </c:pt>
                <c:pt idx="399">
                  <c:v>538.34099720083987</c:v>
                </c:pt>
                <c:pt idx="400">
                  <c:v>537.47150032530908</c:v>
                </c:pt>
                <c:pt idx="401">
                  <c:v>539.38412115669371</c:v>
                </c:pt>
                <c:pt idx="402">
                  <c:v>544.7337254559734</c:v>
                </c:pt>
                <c:pt idx="403">
                  <c:v>538.22077123162956</c:v>
                </c:pt>
                <c:pt idx="404">
                  <c:v>546.26916335183807</c:v>
                </c:pt>
                <c:pt idx="405">
                  <c:v>553.93075388998454</c:v>
                </c:pt>
                <c:pt idx="406">
                  <c:v>555.15629837923996</c:v>
                </c:pt>
                <c:pt idx="407">
                  <c:v>553.78073877460724</c:v>
                </c:pt>
                <c:pt idx="408">
                  <c:v>558.09729501643415</c:v>
                </c:pt>
                <c:pt idx="409">
                  <c:v>554.18868120227739</c:v>
                </c:pt>
                <c:pt idx="410">
                  <c:v>558.2396861342869</c:v>
                </c:pt>
                <c:pt idx="411">
                  <c:v>562.46630127833953</c:v>
                </c:pt>
                <c:pt idx="412">
                  <c:v>560.11113836310324</c:v>
                </c:pt>
                <c:pt idx="413">
                  <c:v>554.54027160711928</c:v>
                </c:pt>
                <c:pt idx="414">
                  <c:v>552.52676981398224</c:v>
                </c:pt>
                <c:pt idx="415">
                  <c:v>562.03614612800573</c:v>
                </c:pt>
                <c:pt idx="416">
                  <c:v>561.50794939961906</c:v>
                </c:pt>
                <c:pt idx="417">
                  <c:v>561.72415342855879</c:v>
                </c:pt>
                <c:pt idx="418">
                  <c:v>559.89968668059203</c:v>
                </c:pt>
                <c:pt idx="419">
                  <c:v>559.5073132743363</c:v>
                </c:pt>
                <c:pt idx="420">
                  <c:v>558.61117761557171</c:v>
                </c:pt>
                <c:pt idx="421">
                  <c:v>561.2074050379847</c:v>
                </c:pt>
                <c:pt idx="422">
                  <c:v>560.69685657015577</c:v>
                </c:pt>
                <c:pt idx="423">
                  <c:v>557.62290400213908</c:v>
                </c:pt>
                <c:pt idx="424">
                  <c:v>562.02757075577472</c:v>
                </c:pt>
                <c:pt idx="425">
                  <c:v>560.52234315268697</c:v>
                </c:pt>
                <c:pt idx="426">
                  <c:v>558.13447947115151</c:v>
                </c:pt>
                <c:pt idx="427">
                  <c:v>560.72878889290871</c:v>
                </c:pt>
                <c:pt idx="428">
                  <c:v>567.14583804228926</c:v>
                </c:pt>
                <c:pt idx="429">
                  <c:v>565.266528985837</c:v>
                </c:pt>
                <c:pt idx="430">
                  <c:v>565.49657954339534</c:v>
                </c:pt>
                <c:pt idx="431">
                  <c:v>568.32822785386031</c:v>
                </c:pt>
                <c:pt idx="432">
                  <c:v>565.80858762420951</c:v>
                </c:pt>
                <c:pt idx="433">
                  <c:v>559.37652120993528</c:v>
                </c:pt>
                <c:pt idx="434">
                  <c:v>556.04627741473439</c:v>
                </c:pt>
                <c:pt idx="435">
                  <c:v>557.27064885496168</c:v>
                </c:pt>
                <c:pt idx="436">
                  <c:v>557.56253134408837</c:v>
                </c:pt>
                <c:pt idx="437">
                  <c:v>556.28940799855718</c:v>
                </c:pt>
                <c:pt idx="438">
                  <c:v>551.58100536979384</c:v>
                </c:pt>
                <c:pt idx="439">
                  <c:v>546.67521202602654</c:v>
                </c:pt>
                <c:pt idx="440">
                  <c:v>544.79928180021568</c:v>
                </c:pt>
                <c:pt idx="441">
                  <c:v>549.54238556496682</c:v>
                </c:pt>
                <c:pt idx="442">
                  <c:v>552.07173679458253</c:v>
                </c:pt>
                <c:pt idx="443">
                  <c:v>549.94296464760191</c:v>
                </c:pt>
                <c:pt idx="444">
                  <c:v>546.30535635891249</c:v>
                </c:pt>
                <c:pt idx="445">
                  <c:v>549.29884063173006</c:v>
                </c:pt>
                <c:pt idx="446">
                  <c:v>554.02773328534158</c:v>
                </c:pt>
                <c:pt idx="447">
                  <c:v>554.87228424332739</c:v>
                </c:pt>
                <c:pt idx="448">
                  <c:v>559.63520974595417</c:v>
                </c:pt>
                <c:pt idx="449">
                  <c:v>555.52317456761352</c:v>
                </c:pt>
                <c:pt idx="450">
                  <c:v>556.60832012181459</c:v>
                </c:pt>
                <c:pt idx="451">
                  <c:v>549.30263670044189</c:v>
                </c:pt>
                <c:pt idx="452">
                  <c:v>555.35249541037933</c:v>
                </c:pt>
                <c:pt idx="453">
                  <c:v>549.44730015621508</c:v>
                </c:pt>
                <c:pt idx="454">
                  <c:v>549.36851751422478</c:v>
                </c:pt>
                <c:pt idx="455">
                  <c:v>543.02954214406259</c:v>
                </c:pt>
                <c:pt idx="456">
                  <c:v>534.1451911822943</c:v>
                </c:pt>
                <c:pt idx="457">
                  <c:v>540.84019338355154</c:v>
                </c:pt>
                <c:pt idx="458">
                  <c:v>536.36813326843946</c:v>
                </c:pt>
                <c:pt idx="459">
                  <c:v>536.12170100601861</c:v>
                </c:pt>
                <c:pt idx="460">
                  <c:v>536.20034829144197</c:v>
                </c:pt>
                <c:pt idx="461">
                  <c:v>535.21145105971345</c:v>
                </c:pt>
                <c:pt idx="462">
                  <c:v>536.61515955333891</c:v>
                </c:pt>
                <c:pt idx="463">
                  <c:v>539.75457780138072</c:v>
                </c:pt>
                <c:pt idx="464">
                  <c:v>537.49804642936101</c:v>
                </c:pt>
                <c:pt idx="465">
                  <c:v>537.14326928173864</c:v>
                </c:pt>
                <c:pt idx="466">
                  <c:v>536.81665351363336</c:v>
                </c:pt>
                <c:pt idx="467">
                  <c:v>539.57734948280427</c:v>
                </c:pt>
                <c:pt idx="468">
                  <c:v>540.2544481471607</c:v>
                </c:pt>
                <c:pt idx="469">
                  <c:v>544.24949073029904</c:v>
                </c:pt>
                <c:pt idx="470">
                  <c:v>546.94422808448905</c:v>
                </c:pt>
                <c:pt idx="471">
                  <c:v>548.45451989993182</c:v>
                </c:pt>
                <c:pt idx="472">
                  <c:v>548.58599323984834</c:v>
                </c:pt>
                <c:pt idx="473">
                  <c:v>551.5931873881317</c:v>
                </c:pt>
                <c:pt idx="474">
                  <c:v>552.83686004949141</c:v>
                </c:pt>
                <c:pt idx="475">
                  <c:v>555.64577009594643</c:v>
                </c:pt>
                <c:pt idx="476">
                  <c:v>551.41426803087757</c:v>
                </c:pt>
                <c:pt idx="477">
                  <c:v>554.45850947638951</c:v>
                </c:pt>
                <c:pt idx="478">
                  <c:v>550.32045856429534</c:v>
                </c:pt>
                <c:pt idx="479">
                  <c:v>552.47182005588911</c:v>
                </c:pt>
                <c:pt idx="480">
                  <c:v>544.11598715301682</c:v>
                </c:pt>
                <c:pt idx="481">
                  <c:v>547.67856606193891</c:v>
                </c:pt>
                <c:pt idx="482">
                  <c:v>548.93576593982891</c:v>
                </c:pt>
                <c:pt idx="483">
                  <c:v>547.17318300086743</c:v>
                </c:pt>
                <c:pt idx="484">
                  <c:v>551.67330671806167</c:v>
                </c:pt>
                <c:pt idx="485">
                  <c:v>545.3572068949793</c:v>
                </c:pt>
                <c:pt idx="486">
                  <c:v>550.2875800320586</c:v>
                </c:pt>
                <c:pt idx="487">
                  <c:v>552.96952488271552</c:v>
                </c:pt>
                <c:pt idx="488">
                  <c:v>550.50940966921121</c:v>
                </c:pt>
                <c:pt idx="489">
                  <c:v>547.0798941214382</c:v>
                </c:pt>
                <c:pt idx="490">
                  <c:v>553.54765258433201</c:v>
                </c:pt>
                <c:pt idx="491">
                  <c:v>549.69041672428909</c:v>
                </c:pt>
                <c:pt idx="492">
                  <c:v>547.47162663957158</c:v>
                </c:pt>
                <c:pt idx="493">
                  <c:v>548.01237815592344</c:v>
                </c:pt>
                <c:pt idx="494">
                  <c:v>556.62211377967367</c:v>
                </c:pt>
                <c:pt idx="495">
                  <c:v>557.16900353554161</c:v>
                </c:pt>
                <c:pt idx="496">
                  <c:v>555.59804450189279</c:v>
                </c:pt>
                <c:pt idx="497">
                  <c:v>554.63767213265351</c:v>
                </c:pt>
                <c:pt idx="498">
                  <c:v>548.86610692254965</c:v>
                </c:pt>
                <c:pt idx="499">
                  <c:v>547.79600657054209</c:v>
                </c:pt>
                <c:pt idx="500">
                  <c:v>547.5263650034176</c:v>
                </c:pt>
                <c:pt idx="501">
                  <c:v>545.70931350321928</c:v>
                </c:pt>
                <c:pt idx="502">
                  <c:v>540.42806307121509</c:v>
                </c:pt>
                <c:pt idx="503">
                  <c:v>541.03966410966359</c:v>
                </c:pt>
                <c:pt idx="504">
                  <c:v>546.60270972430385</c:v>
                </c:pt>
                <c:pt idx="505">
                  <c:v>543.10976063708745</c:v>
                </c:pt>
                <c:pt idx="506">
                  <c:v>546.71912079894196</c:v>
                </c:pt>
                <c:pt idx="507">
                  <c:v>547.55348453702425</c:v>
                </c:pt>
                <c:pt idx="508">
                  <c:v>543.99269253595071</c:v>
                </c:pt>
                <c:pt idx="509">
                  <c:v>538.74415055438453</c:v>
                </c:pt>
                <c:pt idx="510">
                  <c:v>535.61528677508988</c:v>
                </c:pt>
                <c:pt idx="511">
                  <c:v>534.47507197521861</c:v>
                </c:pt>
                <c:pt idx="512">
                  <c:v>536.12878012116789</c:v>
                </c:pt>
                <c:pt idx="513">
                  <c:v>535.59975445002283</c:v>
                </c:pt>
                <c:pt idx="514">
                  <c:v>539.90202924791083</c:v>
                </c:pt>
                <c:pt idx="515">
                  <c:v>541.21036951287272</c:v>
                </c:pt>
                <c:pt idx="516">
                  <c:v>535.73836843069034</c:v>
                </c:pt>
                <c:pt idx="517">
                  <c:v>543.76325637854416</c:v>
                </c:pt>
                <c:pt idx="518">
                  <c:v>532.22746107676335</c:v>
                </c:pt>
                <c:pt idx="519">
                  <c:v>533.93445097153187</c:v>
                </c:pt>
                <c:pt idx="520">
                  <c:v>533.58602435723947</c:v>
                </c:pt>
                <c:pt idx="521">
                  <c:v>531.17155499253499</c:v>
                </c:pt>
                <c:pt idx="522">
                  <c:v>520.93969627014314</c:v>
                </c:pt>
                <c:pt idx="523">
                  <c:v>525.59580953247234</c:v>
                </c:pt>
                <c:pt idx="524">
                  <c:v>521.7405558563438</c:v>
                </c:pt>
                <c:pt idx="525">
                  <c:v>519.19755218810076</c:v>
                </c:pt>
                <c:pt idx="526">
                  <c:v>522.18550011138348</c:v>
                </c:pt>
                <c:pt idx="527">
                  <c:v>518.43206089201465</c:v>
                </c:pt>
                <c:pt idx="528">
                  <c:v>517.41385373467119</c:v>
                </c:pt>
                <c:pt idx="529">
                  <c:v>515.14510489198369</c:v>
                </c:pt>
                <c:pt idx="530">
                  <c:v>521.42590477044484</c:v>
                </c:pt>
                <c:pt idx="531">
                  <c:v>519.62757259832654</c:v>
                </c:pt>
                <c:pt idx="532">
                  <c:v>517.23116846846858</c:v>
                </c:pt>
                <c:pt idx="533">
                  <c:v>526.99554720738672</c:v>
                </c:pt>
                <c:pt idx="534">
                  <c:v>524.89466492170232</c:v>
                </c:pt>
                <c:pt idx="535">
                  <c:v>522.08105600722683</c:v>
                </c:pt>
                <c:pt idx="536">
                  <c:v>532.03375512061905</c:v>
                </c:pt>
                <c:pt idx="537">
                  <c:v>534.51164266569754</c:v>
                </c:pt>
                <c:pt idx="538">
                  <c:v>535.39208797250865</c:v>
                </c:pt>
                <c:pt idx="539">
                  <c:v>537.6878158861341</c:v>
                </c:pt>
                <c:pt idx="540">
                  <c:v>536.1756347858028</c:v>
                </c:pt>
                <c:pt idx="541">
                  <c:v>540.28056555151625</c:v>
                </c:pt>
                <c:pt idx="542">
                  <c:v>532.26491441340772</c:v>
                </c:pt>
                <c:pt idx="543">
                  <c:v>528.38217570227232</c:v>
                </c:pt>
                <c:pt idx="544">
                  <c:v>532.22896164050894</c:v>
                </c:pt>
                <c:pt idx="545">
                  <c:v>532.28372046005927</c:v>
                </c:pt>
                <c:pt idx="546">
                  <c:v>534.0153082989782</c:v>
                </c:pt>
                <c:pt idx="547">
                  <c:v>535.6977533512063</c:v>
                </c:pt>
                <c:pt idx="548">
                  <c:v>539.09417360178963</c:v>
                </c:pt>
                <c:pt idx="549">
                  <c:v>547.22800539204661</c:v>
                </c:pt>
                <c:pt idx="550">
                  <c:v>557.50111060098243</c:v>
                </c:pt>
                <c:pt idx="551">
                  <c:v>557.01643433365587</c:v>
                </c:pt>
                <c:pt idx="552">
                  <c:v>560.74517720284257</c:v>
                </c:pt>
                <c:pt idx="553">
                  <c:v>552.10947185222994</c:v>
                </c:pt>
                <c:pt idx="554">
                  <c:v>553.67977125092796</c:v>
                </c:pt>
                <c:pt idx="555">
                  <c:v>559.89901197882807</c:v>
                </c:pt>
                <c:pt idx="556">
                  <c:v>560.60600502629495</c:v>
                </c:pt>
                <c:pt idx="557">
                  <c:v>565.17300023413725</c:v>
                </c:pt>
                <c:pt idx="558">
                  <c:v>569.80867104455047</c:v>
                </c:pt>
                <c:pt idx="559">
                  <c:v>570.2828793405655</c:v>
                </c:pt>
                <c:pt idx="560">
                  <c:v>567.97229678148994</c:v>
                </c:pt>
                <c:pt idx="561">
                  <c:v>561.60779553015027</c:v>
                </c:pt>
                <c:pt idx="562">
                  <c:v>564.8947943408599</c:v>
                </c:pt>
                <c:pt idx="563">
                  <c:v>564.77025859645835</c:v>
                </c:pt>
                <c:pt idx="564">
                  <c:v>566.08382886047491</c:v>
                </c:pt>
                <c:pt idx="565">
                  <c:v>565.32576720562872</c:v>
                </c:pt>
                <c:pt idx="566">
                  <c:v>562.93201665510071</c:v>
                </c:pt>
                <c:pt idx="567">
                  <c:v>564.87547088325437</c:v>
                </c:pt>
                <c:pt idx="568">
                  <c:v>567.961783652951</c:v>
                </c:pt>
                <c:pt idx="569">
                  <c:v>568.72219249592172</c:v>
                </c:pt>
                <c:pt idx="570">
                  <c:v>568.48337139648072</c:v>
                </c:pt>
                <c:pt idx="571">
                  <c:v>572.1254985474651</c:v>
                </c:pt>
                <c:pt idx="572">
                  <c:v>568.69782335273135</c:v>
                </c:pt>
                <c:pt idx="573">
                  <c:v>562.40568563914712</c:v>
                </c:pt>
                <c:pt idx="574">
                  <c:v>563.39641578749058</c:v>
                </c:pt>
                <c:pt idx="575">
                  <c:v>560.88062252030977</c:v>
                </c:pt>
                <c:pt idx="576">
                  <c:v>558.69419394281419</c:v>
                </c:pt>
                <c:pt idx="577">
                  <c:v>545.6841756712887</c:v>
                </c:pt>
                <c:pt idx="578">
                  <c:v>537.86215091614758</c:v>
                </c:pt>
                <c:pt idx="579">
                  <c:v>535.91634352517974</c:v>
                </c:pt>
                <c:pt idx="580">
                  <c:v>538.8922940963746</c:v>
                </c:pt>
                <c:pt idx="581">
                  <c:v>545.20619791431534</c:v>
                </c:pt>
                <c:pt idx="582">
                  <c:v>542.95460527508385</c:v>
                </c:pt>
                <c:pt idx="583">
                  <c:v>541.1342640467243</c:v>
                </c:pt>
                <c:pt idx="584">
                  <c:v>543.43640343735865</c:v>
                </c:pt>
                <c:pt idx="585">
                  <c:v>541.65517532379613</c:v>
                </c:pt>
                <c:pt idx="586">
                  <c:v>535.658392928887</c:v>
                </c:pt>
                <c:pt idx="587">
                  <c:v>531.63707029337127</c:v>
                </c:pt>
                <c:pt idx="588">
                  <c:v>535.48888436773382</c:v>
                </c:pt>
                <c:pt idx="589">
                  <c:v>532.9436786639277</c:v>
                </c:pt>
                <c:pt idx="590">
                  <c:v>529.63458062215875</c:v>
                </c:pt>
                <c:pt idx="591">
                  <c:v>532.59982421700715</c:v>
                </c:pt>
                <c:pt idx="592">
                  <c:v>527.44218305204231</c:v>
                </c:pt>
                <c:pt idx="593">
                  <c:v>532.26220513500368</c:v>
                </c:pt>
                <c:pt idx="594">
                  <c:v>532.16552162174116</c:v>
                </c:pt>
                <c:pt idx="595">
                  <c:v>534.82732239950076</c:v>
                </c:pt>
                <c:pt idx="596">
                  <c:v>531.515368481731</c:v>
                </c:pt>
                <c:pt idx="597">
                  <c:v>529.39006131425765</c:v>
                </c:pt>
                <c:pt idx="598">
                  <c:v>530.20056078518837</c:v>
                </c:pt>
                <c:pt idx="599">
                  <c:v>526.83717241073794</c:v>
                </c:pt>
                <c:pt idx="600">
                  <c:v>523.19341232020281</c:v>
                </c:pt>
                <c:pt idx="601">
                  <c:v>523.57880316604326</c:v>
                </c:pt>
                <c:pt idx="602">
                  <c:v>522.22897133440301</c:v>
                </c:pt>
                <c:pt idx="603">
                  <c:v>517.72889721074387</c:v>
                </c:pt>
                <c:pt idx="604">
                  <c:v>521.24198991031381</c:v>
                </c:pt>
                <c:pt idx="605">
                  <c:v>524.07518314382435</c:v>
                </c:pt>
                <c:pt idx="606">
                  <c:v>527.08603763834469</c:v>
                </c:pt>
                <c:pt idx="607">
                  <c:v>523.37063924402446</c:v>
                </c:pt>
                <c:pt idx="608">
                  <c:v>521.19188095238087</c:v>
                </c:pt>
                <c:pt idx="609">
                  <c:v>518.99759863364648</c:v>
                </c:pt>
                <c:pt idx="610">
                  <c:v>521.32085876477868</c:v>
                </c:pt>
                <c:pt idx="611">
                  <c:v>522.59449417009603</c:v>
                </c:pt>
                <c:pt idx="612">
                  <c:v>527.84924676464141</c:v>
                </c:pt>
                <c:pt idx="613">
                  <c:v>527.29001263561497</c:v>
                </c:pt>
                <c:pt idx="614">
                  <c:v>530.9301151480787</c:v>
                </c:pt>
                <c:pt idx="615">
                  <c:v>538.40052407068868</c:v>
                </c:pt>
                <c:pt idx="616">
                  <c:v>534.30104722524482</c:v>
                </c:pt>
                <c:pt idx="617">
                  <c:v>538.12504350474205</c:v>
                </c:pt>
                <c:pt idx="618">
                  <c:v>537.93950401326128</c:v>
                </c:pt>
                <c:pt idx="619">
                  <c:v>541.25165525414809</c:v>
                </c:pt>
                <c:pt idx="620">
                  <c:v>535.48107269931916</c:v>
                </c:pt>
                <c:pt idx="621">
                  <c:v>529.42471035718972</c:v>
                </c:pt>
                <c:pt idx="622">
                  <c:v>527.97151393041293</c:v>
                </c:pt>
                <c:pt idx="623">
                  <c:v>524.59381942356436</c:v>
                </c:pt>
                <c:pt idx="624">
                  <c:v>527.03751075176331</c:v>
                </c:pt>
                <c:pt idx="625">
                  <c:v>522.58768134548734</c:v>
                </c:pt>
                <c:pt idx="626">
                  <c:v>522.9704221804833</c:v>
                </c:pt>
                <c:pt idx="627">
                  <c:v>529.30375392963265</c:v>
                </c:pt>
                <c:pt idx="628">
                  <c:v>533.44653037127739</c:v>
                </c:pt>
                <c:pt idx="629">
                  <c:v>536.22403630002191</c:v>
                </c:pt>
                <c:pt idx="630">
                  <c:v>532.49848807178819</c:v>
                </c:pt>
                <c:pt idx="631">
                  <c:v>536.75717701657459</c:v>
                </c:pt>
                <c:pt idx="632">
                  <c:v>531.19938117937852</c:v>
                </c:pt>
                <c:pt idx="633">
                  <c:v>533.34872322609067</c:v>
                </c:pt>
                <c:pt idx="634">
                  <c:v>530.74207175206459</c:v>
                </c:pt>
                <c:pt idx="635">
                  <c:v>533.68432042487268</c:v>
                </c:pt>
                <c:pt idx="636">
                  <c:v>533.0476081842794</c:v>
                </c:pt>
                <c:pt idx="637">
                  <c:v>530.08134527572872</c:v>
                </c:pt>
                <c:pt idx="638">
                  <c:v>522.5076177382042</c:v>
                </c:pt>
                <c:pt idx="639">
                  <c:v>517.28934510573345</c:v>
                </c:pt>
                <c:pt idx="640">
                  <c:v>511.22943641556884</c:v>
                </c:pt>
                <c:pt idx="641">
                  <c:v>511.35152482726056</c:v>
                </c:pt>
                <c:pt idx="642">
                  <c:v>510.30965063796538</c:v>
                </c:pt>
                <c:pt idx="643">
                  <c:v>505.46656743013597</c:v>
                </c:pt>
                <c:pt idx="644">
                  <c:v>505.04688696779766</c:v>
                </c:pt>
                <c:pt idx="645">
                  <c:v>503.74447362708912</c:v>
                </c:pt>
                <c:pt idx="646">
                  <c:v>504.86488724100326</c:v>
                </c:pt>
                <c:pt idx="647">
                  <c:v>499.59367301862272</c:v>
                </c:pt>
                <c:pt idx="648">
                  <c:v>505.70676898995595</c:v>
                </c:pt>
                <c:pt idx="649">
                  <c:v>508.61740918497628</c:v>
                </c:pt>
                <c:pt idx="650">
                  <c:v>513.15590752889716</c:v>
                </c:pt>
                <c:pt idx="651">
                  <c:v>515.58039528182951</c:v>
                </c:pt>
                <c:pt idx="652">
                  <c:v>514.46499501811581</c:v>
                </c:pt>
                <c:pt idx="653">
                  <c:v>518.90065665529005</c:v>
                </c:pt>
                <c:pt idx="654">
                  <c:v>519.43710970753807</c:v>
                </c:pt>
                <c:pt idx="655">
                  <c:v>508.63363582632411</c:v>
                </c:pt>
                <c:pt idx="656">
                  <c:v>512.28786540817725</c:v>
                </c:pt>
                <c:pt idx="657">
                  <c:v>515.80170961370641</c:v>
                </c:pt>
                <c:pt idx="658">
                  <c:v>528.69421148459389</c:v>
                </c:pt>
                <c:pt idx="659">
                  <c:v>527.89956517682197</c:v>
                </c:pt>
                <c:pt idx="660">
                  <c:v>532.75889770433321</c:v>
                </c:pt>
                <c:pt idx="661">
                  <c:v>533.74156914517425</c:v>
                </c:pt>
                <c:pt idx="662">
                  <c:v>531.47524377544255</c:v>
                </c:pt>
                <c:pt idx="663">
                  <c:v>528.60016483777486</c:v>
                </c:pt>
                <c:pt idx="664">
                  <c:v>526.77432718676107</c:v>
                </c:pt>
                <c:pt idx="665">
                  <c:v>540.99673181948822</c:v>
                </c:pt>
                <c:pt idx="666">
                  <c:v>548.00619655238825</c:v>
                </c:pt>
                <c:pt idx="667">
                  <c:v>547.84997742338351</c:v>
                </c:pt>
                <c:pt idx="668">
                  <c:v>551.59185018007202</c:v>
                </c:pt>
                <c:pt idx="669">
                  <c:v>551.51615580179407</c:v>
                </c:pt>
                <c:pt idx="670">
                  <c:v>547.71966701451481</c:v>
                </c:pt>
                <c:pt idx="671">
                  <c:v>557.65321498824551</c:v>
                </c:pt>
                <c:pt idx="672">
                  <c:v>559.2990178269481</c:v>
                </c:pt>
                <c:pt idx="673">
                  <c:v>558.63876142573883</c:v>
                </c:pt>
                <c:pt idx="674">
                  <c:v>558.84765084550349</c:v>
                </c:pt>
                <c:pt idx="675">
                  <c:v>557.17953388001729</c:v>
                </c:pt>
                <c:pt idx="676">
                  <c:v>558.06167778150939</c:v>
                </c:pt>
                <c:pt idx="677">
                  <c:v>556.57622282738521</c:v>
                </c:pt>
                <c:pt idx="678">
                  <c:v>551.12404990219932</c:v>
                </c:pt>
                <c:pt idx="679">
                  <c:v>555.12917174699942</c:v>
                </c:pt>
                <c:pt idx="680">
                  <c:v>552.65631759004089</c:v>
                </c:pt>
                <c:pt idx="681">
                  <c:v>549.3359746967401</c:v>
                </c:pt>
                <c:pt idx="682">
                  <c:v>552.01425253578543</c:v>
                </c:pt>
                <c:pt idx="683">
                  <c:v>558.25583389053395</c:v>
                </c:pt>
                <c:pt idx="684">
                  <c:v>555.83700858389682</c:v>
                </c:pt>
                <c:pt idx="685">
                  <c:v>547.38109882251979</c:v>
                </c:pt>
                <c:pt idx="686">
                  <c:v>542.05403229636659</c:v>
                </c:pt>
                <c:pt idx="687">
                  <c:v>544.06439537978883</c:v>
                </c:pt>
                <c:pt idx="688">
                  <c:v>543.55781295918848</c:v>
                </c:pt>
                <c:pt idx="689">
                  <c:v>542.6849298587664</c:v>
                </c:pt>
                <c:pt idx="690">
                  <c:v>541.88415483258143</c:v>
                </c:pt>
                <c:pt idx="691">
                  <c:v>538.981978219697</c:v>
                </c:pt>
                <c:pt idx="692">
                  <c:v>547.95019653009228</c:v>
                </c:pt>
                <c:pt idx="693">
                  <c:v>549.21214573674661</c:v>
                </c:pt>
                <c:pt idx="694">
                  <c:v>548.22377108128649</c:v>
                </c:pt>
                <c:pt idx="695">
                  <c:v>552.75181416827377</c:v>
                </c:pt>
                <c:pt idx="696">
                  <c:v>553.74571544591652</c:v>
                </c:pt>
                <c:pt idx="697">
                  <c:v>547.82237967779417</c:v>
                </c:pt>
                <c:pt idx="698">
                  <c:v>544.83243277332122</c:v>
                </c:pt>
                <c:pt idx="699">
                  <c:v>534.41599671739789</c:v>
                </c:pt>
                <c:pt idx="700">
                  <c:v>530.28298869861317</c:v>
                </c:pt>
                <c:pt idx="701">
                  <c:v>525.71558784481476</c:v>
                </c:pt>
                <c:pt idx="702">
                  <c:v>526.76562447528272</c:v>
                </c:pt>
                <c:pt idx="703">
                  <c:v>529.15771106941827</c:v>
                </c:pt>
                <c:pt idx="704">
                  <c:v>524.04777259185698</c:v>
                </c:pt>
                <c:pt idx="705">
                  <c:v>524.50161535783559</c:v>
                </c:pt>
                <c:pt idx="706">
                  <c:v>524.09856391164055</c:v>
                </c:pt>
                <c:pt idx="707">
                  <c:v>516.36539286070388</c:v>
                </c:pt>
                <c:pt idx="708">
                  <c:v>516.11647373152221</c:v>
                </c:pt>
                <c:pt idx="709">
                  <c:v>517.29402450612656</c:v>
                </c:pt>
                <c:pt idx="710">
                  <c:v>513.19378668001991</c:v>
                </c:pt>
                <c:pt idx="711">
                  <c:v>511.88191650378383</c:v>
                </c:pt>
                <c:pt idx="712">
                  <c:v>517.62867664039368</c:v>
                </c:pt>
                <c:pt idx="713">
                  <c:v>521.54388572580228</c:v>
                </c:pt>
                <c:pt idx="714">
                  <c:v>519.51078861338817</c:v>
                </c:pt>
                <c:pt idx="715">
                  <c:v>523.84380945168118</c:v>
                </c:pt>
                <c:pt idx="716">
                  <c:v>520.63093463129212</c:v>
                </c:pt>
                <c:pt idx="717">
                  <c:v>521.70515376083881</c:v>
                </c:pt>
                <c:pt idx="718">
                  <c:v>524.56160925346001</c:v>
                </c:pt>
                <c:pt idx="719">
                  <c:v>524.05365815184211</c:v>
                </c:pt>
                <c:pt idx="720">
                  <c:v>523.71427757407594</c:v>
                </c:pt>
                <c:pt idx="721">
                  <c:v>513.52086623651769</c:v>
                </c:pt>
                <c:pt idx="722">
                  <c:v>512.37876727447212</c:v>
                </c:pt>
                <c:pt idx="723">
                  <c:v>511.51338489623362</c:v>
                </c:pt>
                <c:pt idx="724">
                  <c:v>504.09268790442997</c:v>
                </c:pt>
                <c:pt idx="725">
                  <c:v>514.22902329382919</c:v>
                </c:pt>
                <c:pt idx="726">
                  <c:v>517.24416619500892</c:v>
                </c:pt>
                <c:pt idx="727">
                  <c:v>517.85099189862899</c:v>
                </c:pt>
                <c:pt idx="728">
                  <c:v>523.1111983665777</c:v>
                </c:pt>
                <c:pt idx="729">
                  <c:v>528.35713473178885</c:v>
                </c:pt>
                <c:pt idx="730">
                  <c:v>524.29377157071053</c:v>
                </c:pt>
                <c:pt idx="731">
                  <c:v>526.35379385847807</c:v>
                </c:pt>
                <c:pt idx="732">
                  <c:v>534.02790270094386</c:v>
                </c:pt>
                <c:pt idx="733">
                  <c:v>542.91855390152148</c:v>
                </c:pt>
                <c:pt idx="734">
                  <c:v>543.90296215270189</c:v>
                </c:pt>
                <c:pt idx="735">
                  <c:v>544.35495419889207</c:v>
                </c:pt>
                <c:pt idx="736">
                  <c:v>544.32628047110393</c:v>
                </c:pt>
                <c:pt idx="737">
                  <c:v>545.24087283300412</c:v>
                </c:pt>
                <c:pt idx="738">
                  <c:v>547.04625619561625</c:v>
                </c:pt>
                <c:pt idx="739">
                  <c:v>544.365413488115</c:v>
                </c:pt>
                <c:pt idx="740">
                  <c:v>538.49151190868179</c:v>
                </c:pt>
                <c:pt idx="741">
                  <c:v>542.85753729693886</c:v>
                </c:pt>
                <c:pt idx="742">
                  <c:v>544.35627703711896</c:v>
                </c:pt>
                <c:pt idx="743">
                  <c:v>541.90936149150298</c:v>
                </c:pt>
                <c:pt idx="744">
                  <c:v>548.12386852015936</c:v>
                </c:pt>
                <c:pt idx="745">
                  <c:v>543.30154193368617</c:v>
                </c:pt>
                <c:pt idx="746">
                  <c:v>541.95168425780355</c:v>
                </c:pt>
                <c:pt idx="747">
                  <c:v>550.48784395303767</c:v>
                </c:pt>
                <c:pt idx="748">
                  <c:v>543.08077765042981</c:v>
                </c:pt>
                <c:pt idx="749">
                  <c:v>542.38500663091736</c:v>
                </c:pt>
                <c:pt idx="750">
                  <c:v>541.48515107913681</c:v>
                </c:pt>
                <c:pt idx="751">
                  <c:v>542.4442361429227</c:v>
                </c:pt>
                <c:pt idx="752">
                  <c:v>553.27467572231819</c:v>
                </c:pt>
                <c:pt idx="753">
                  <c:v>543.61200567747585</c:v>
                </c:pt>
                <c:pt idx="754">
                  <c:v>545.10841079542354</c:v>
                </c:pt>
                <c:pt idx="755">
                  <c:v>543.92982602530549</c:v>
                </c:pt>
                <c:pt idx="756">
                  <c:v>543.91760102385365</c:v>
                </c:pt>
                <c:pt idx="757">
                  <c:v>544.50453787465938</c:v>
                </c:pt>
                <c:pt idx="758">
                  <c:v>543.21882689478559</c:v>
                </c:pt>
                <c:pt idx="759">
                  <c:v>546.33823142599556</c:v>
                </c:pt>
                <c:pt idx="760">
                  <c:v>545.6999765368372</c:v>
                </c:pt>
                <c:pt idx="761">
                  <c:v>538.60042937149979</c:v>
                </c:pt>
                <c:pt idx="762">
                  <c:v>541.40172786851144</c:v>
                </c:pt>
                <c:pt idx="763">
                  <c:v>540.60455254727708</c:v>
                </c:pt>
                <c:pt idx="764">
                  <c:v>542.03583066432486</c:v>
                </c:pt>
                <c:pt idx="765">
                  <c:v>544.25842529448232</c:v>
                </c:pt>
                <c:pt idx="766">
                  <c:v>545.13562325581393</c:v>
                </c:pt>
                <c:pt idx="767">
                  <c:v>545.38537888900294</c:v>
                </c:pt>
                <c:pt idx="768">
                  <c:v>546.05447966847964</c:v>
                </c:pt>
                <c:pt idx="769">
                  <c:v>541.49688226481373</c:v>
                </c:pt>
                <c:pt idx="770">
                  <c:v>543.06275423728812</c:v>
                </c:pt>
                <c:pt idx="771">
                  <c:v>539.26840506983956</c:v>
                </c:pt>
                <c:pt idx="772">
                  <c:v>534.69340434290427</c:v>
                </c:pt>
                <c:pt idx="773">
                  <c:v>540.22090378411599</c:v>
                </c:pt>
                <c:pt idx="774">
                  <c:v>543.89049349185211</c:v>
                </c:pt>
                <c:pt idx="775">
                  <c:v>541.27401455396682</c:v>
                </c:pt>
                <c:pt idx="776">
                  <c:v>546.52616737416622</c:v>
                </c:pt>
                <c:pt idx="777">
                  <c:v>551.48883881095867</c:v>
                </c:pt>
                <c:pt idx="778">
                  <c:v>554.90678469678483</c:v>
                </c:pt>
                <c:pt idx="779">
                  <c:v>553.08223815843201</c:v>
                </c:pt>
                <c:pt idx="780">
                  <c:v>546.56601437537972</c:v>
                </c:pt>
                <c:pt idx="781">
                  <c:v>547.1983055457614</c:v>
                </c:pt>
                <c:pt idx="782">
                  <c:v>543.55556702580805</c:v>
                </c:pt>
                <c:pt idx="783">
                  <c:v>542.37254608294927</c:v>
                </c:pt>
                <c:pt idx="784">
                  <c:v>548.96745465538072</c:v>
                </c:pt>
                <c:pt idx="785">
                  <c:v>546.1156921373198</c:v>
                </c:pt>
                <c:pt idx="786">
                  <c:v>549.03403106658561</c:v>
                </c:pt>
                <c:pt idx="787">
                  <c:v>545.10735422370954</c:v>
                </c:pt>
                <c:pt idx="788">
                  <c:v>545.20461158874696</c:v>
                </c:pt>
                <c:pt idx="789">
                  <c:v>545.73488282242897</c:v>
                </c:pt>
                <c:pt idx="790">
                  <c:v>549.37659754851893</c:v>
                </c:pt>
                <c:pt idx="791">
                  <c:v>550.46310820476151</c:v>
                </c:pt>
                <c:pt idx="792">
                  <c:v>554.00889953869819</c:v>
                </c:pt>
                <c:pt idx="793">
                  <c:v>553.83412859560065</c:v>
                </c:pt>
                <c:pt idx="794">
                  <c:v>547.71833732606149</c:v>
                </c:pt>
                <c:pt idx="795">
                  <c:v>552.30029351500866</c:v>
                </c:pt>
                <c:pt idx="796">
                  <c:v>554.36172770049086</c:v>
                </c:pt>
                <c:pt idx="797">
                  <c:v>556.33431704834607</c:v>
                </c:pt>
                <c:pt idx="798">
                  <c:v>555.05644740845935</c:v>
                </c:pt>
                <c:pt idx="799">
                  <c:v>556.48580011201057</c:v>
                </c:pt>
                <c:pt idx="800">
                  <c:v>552.37614153627317</c:v>
                </c:pt>
                <c:pt idx="801">
                  <c:v>550.49508614573824</c:v>
                </c:pt>
                <c:pt idx="802">
                  <c:v>554.4287208892913</c:v>
                </c:pt>
                <c:pt idx="803">
                  <c:v>547.86800630535947</c:v>
                </c:pt>
                <c:pt idx="804">
                  <c:v>544.00139039039038</c:v>
                </c:pt>
                <c:pt idx="805">
                  <c:v>543.65920347826079</c:v>
                </c:pt>
                <c:pt idx="806">
                  <c:v>539.38377922141831</c:v>
                </c:pt>
                <c:pt idx="807">
                  <c:v>536.72268141116592</c:v>
                </c:pt>
                <c:pt idx="808">
                  <c:v>534.22105736782896</c:v>
                </c:pt>
                <c:pt idx="809">
                  <c:v>543.69797560252857</c:v>
                </c:pt>
                <c:pt idx="810">
                  <c:v>546.93684621117995</c:v>
                </c:pt>
                <c:pt idx="811">
                  <c:v>545.81748523499903</c:v>
                </c:pt>
                <c:pt idx="812">
                  <c:v>540.41116371593387</c:v>
                </c:pt>
                <c:pt idx="813">
                  <c:v>535.51749328692188</c:v>
                </c:pt>
                <c:pt idx="814">
                  <c:v>533.59211129864968</c:v>
                </c:pt>
                <c:pt idx="815">
                  <c:v>529.52801067035512</c:v>
                </c:pt>
                <c:pt idx="816">
                  <c:v>525.55765172023428</c:v>
                </c:pt>
                <c:pt idx="817">
                  <c:v>528.11345390840904</c:v>
                </c:pt>
                <c:pt idx="818">
                  <c:v>525.47355695830879</c:v>
                </c:pt>
                <c:pt idx="819">
                  <c:v>527.73233734939754</c:v>
                </c:pt>
                <c:pt idx="820">
                  <c:v>524.01206938795508</c:v>
                </c:pt>
                <c:pt idx="821">
                  <c:v>520.96222613114423</c:v>
                </c:pt>
                <c:pt idx="822">
                  <c:v>522.16446377806096</c:v>
                </c:pt>
                <c:pt idx="823">
                  <c:v>524.86727183513244</c:v>
                </c:pt>
                <c:pt idx="824">
                  <c:v>518.09826114494524</c:v>
                </c:pt>
                <c:pt idx="825">
                  <c:v>518.338472446335</c:v>
                </c:pt>
                <c:pt idx="826">
                  <c:v>517.13408729379398</c:v>
                </c:pt>
                <c:pt idx="827">
                  <c:v>516.48835087546706</c:v>
                </c:pt>
                <c:pt idx="828">
                  <c:v>520.53740852452518</c:v>
                </c:pt>
                <c:pt idx="829">
                  <c:v>519.2069043392504</c:v>
                </c:pt>
                <c:pt idx="830">
                  <c:v>509.11502461599042</c:v>
                </c:pt>
                <c:pt idx="831">
                  <c:v>515.46111001187171</c:v>
                </c:pt>
                <c:pt idx="832">
                  <c:v>517.72580418535119</c:v>
                </c:pt>
                <c:pt idx="833">
                  <c:v>516.51212806498518</c:v>
                </c:pt>
                <c:pt idx="834">
                  <c:v>519.57206831888914</c:v>
                </c:pt>
                <c:pt idx="835">
                  <c:v>517.1412808107558</c:v>
                </c:pt>
                <c:pt idx="836">
                  <c:v>519.6881768012264</c:v>
                </c:pt>
                <c:pt idx="837">
                  <c:v>512.17618565100076</c:v>
                </c:pt>
                <c:pt idx="838">
                  <c:v>515.75626840662142</c:v>
                </c:pt>
                <c:pt idx="839">
                  <c:v>517.66377742707334</c:v>
                </c:pt>
                <c:pt idx="840">
                  <c:v>514.22765163375584</c:v>
                </c:pt>
                <c:pt idx="841">
                  <c:v>522.9097852573866</c:v>
                </c:pt>
                <c:pt idx="842">
                  <c:v>523.30250000000001</c:v>
                </c:pt>
                <c:pt idx="843">
                  <c:v>520.133172772732</c:v>
                </c:pt>
                <c:pt idx="844">
                  <c:v>519.44436576668363</c:v>
                </c:pt>
                <c:pt idx="845">
                  <c:v>512.36391476810422</c:v>
                </c:pt>
                <c:pt idx="846">
                  <c:v>514.73201116751261</c:v>
                </c:pt>
                <c:pt idx="847">
                  <c:v>509.97301409159542</c:v>
                </c:pt>
                <c:pt idx="848">
                  <c:v>508.17752201257861</c:v>
                </c:pt>
                <c:pt idx="849">
                  <c:v>503.80289262014884</c:v>
                </c:pt>
                <c:pt idx="850">
                  <c:v>501.74350903389586</c:v>
                </c:pt>
                <c:pt idx="851">
                  <c:v>494.77118244918205</c:v>
                </c:pt>
                <c:pt idx="852">
                  <c:v>499.71743343823374</c:v>
                </c:pt>
                <c:pt idx="853">
                  <c:v>495.16002280388659</c:v>
                </c:pt>
                <c:pt idx="854">
                  <c:v>496.78123087587272</c:v>
                </c:pt>
                <c:pt idx="855">
                  <c:v>498.17915087823178</c:v>
                </c:pt>
                <c:pt idx="856">
                  <c:v>493.7517462730483</c:v>
                </c:pt>
                <c:pt idx="857">
                  <c:v>493.58112595513927</c:v>
                </c:pt>
                <c:pt idx="858">
                  <c:v>486.53529370941362</c:v>
                </c:pt>
              </c:numCache>
            </c:numRef>
          </c:val>
          <c:smooth val="0"/>
        </c:ser>
        <c:dLbls>
          <c:showLegendKey val="0"/>
          <c:showVal val="0"/>
          <c:showCatName val="0"/>
          <c:showSerName val="0"/>
          <c:showPercent val="0"/>
          <c:showBubbleSize val="0"/>
        </c:dLbls>
        <c:smooth val="0"/>
        <c:axId val="420990040"/>
        <c:axId val="420990432"/>
      </c:lineChart>
      <c:dateAx>
        <c:axId val="42099004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0990432"/>
        <c:crosses val="autoZero"/>
        <c:auto val="1"/>
        <c:lblOffset val="100"/>
        <c:baseTimeUnit val="days"/>
        <c:majorUnit val="3"/>
        <c:majorTimeUnit val="months"/>
      </c:dateAx>
      <c:valAx>
        <c:axId val="420990432"/>
        <c:scaling>
          <c:orientation val="minMax"/>
          <c:min val="45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0990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0.67593</cdr:x>
      <cdr:y>0.08046</cdr:y>
    </cdr:from>
    <cdr:to>
      <cdr:x>0.99756</cdr:x>
      <cdr:y>0.70115</cdr:y>
    </cdr:to>
    <cdr:sp macro="" textlink="">
      <cdr:nvSpPr>
        <cdr:cNvPr id="2" name="Rectangle 1"/>
        <cdr:cNvSpPr/>
      </cdr:nvSpPr>
      <cdr:spPr>
        <a:xfrm xmlns:a="http://schemas.openxmlformats.org/drawingml/2006/main">
          <a:off x="5562599" y="266700"/>
          <a:ext cx="2646947" cy="20574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0.61111</cdr:x>
      <cdr:y>0</cdr:y>
    </cdr:from>
    <cdr:to>
      <cdr:x>0.67593</cdr:x>
      <cdr:y>0.77011</cdr:y>
    </cdr:to>
    <cdr:sp macro="" textlink="">
      <cdr:nvSpPr>
        <cdr:cNvPr id="3" name="Rectangle 2"/>
        <cdr:cNvSpPr/>
      </cdr:nvSpPr>
      <cdr:spPr>
        <a:xfrm xmlns:a="http://schemas.openxmlformats.org/drawingml/2006/main">
          <a:off x="5029200" y="0"/>
          <a:ext cx="533400" cy="2552700"/>
        </a:xfrm>
        <a:prstGeom xmlns:a="http://schemas.openxmlformats.org/drawingml/2006/main" prst="rect">
          <a:avLst/>
        </a:prstGeom>
        <a:solidFill xmlns:a="http://schemas.openxmlformats.org/drawingml/2006/main">
          <a:schemeClr val="accent1">
            <a:alpha val="3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0.61111</cdr:x>
      <cdr:y>0</cdr:y>
    </cdr:from>
    <cdr:to>
      <cdr:x>0.67593</cdr:x>
      <cdr:y>0.77011</cdr:y>
    </cdr:to>
    <cdr:sp macro="" textlink="">
      <cdr:nvSpPr>
        <cdr:cNvPr id="3" name="Rectangle 2"/>
        <cdr:cNvSpPr/>
      </cdr:nvSpPr>
      <cdr:spPr>
        <a:xfrm xmlns:a="http://schemas.openxmlformats.org/drawingml/2006/main">
          <a:off x="5029200" y="0"/>
          <a:ext cx="533400" cy="2552700"/>
        </a:xfrm>
        <a:prstGeom xmlns:a="http://schemas.openxmlformats.org/drawingml/2006/main" prst="rect">
          <a:avLst/>
        </a:prstGeom>
        <a:solidFill xmlns:a="http://schemas.openxmlformats.org/drawingml/2006/main">
          <a:schemeClr val="accent1">
            <a:alpha val="3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FE78C1C-F4B4-4B25-A11C-269D01D679D9}" type="datetimeFigureOut">
              <a:rPr lang="en-US" smtClean="0"/>
              <a:t>5/9/2018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2C5C855-F384-4330-9CB2-0711B4C9373B}" type="slidenum">
              <a:rPr lang="en-US" smtClean="0"/>
              <a:t>‹#›</a:t>
            </a:fld>
            <a:endParaRPr lang="en-US"/>
          </a:p>
        </p:txBody>
      </p:sp>
    </p:spTree>
    <p:extLst>
      <p:ext uri="{BB962C8B-B14F-4D97-AF65-F5344CB8AC3E}">
        <p14:creationId xmlns:p14="http://schemas.microsoft.com/office/powerpoint/2010/main" val="317777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01F9099-68F1-448A-A9C2-F9368AC1F40D}" type="datetimeFigureOut">
              <a:rPr lang="en-US" smtClean="0"/>
              <a:t>5/9/2018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066CED8-449E-4756-B3BD-DB57BEED70E9}" type="slidenum">
              <a:rPr lang="en-US" smtClean="0"/>
              <a:t>‹#›</a:t>
            </a:fld>
            <a:endParaRPr lang="en-US"/>
          </a:p>
        </p:txBody>
      </p:sp>
    </p:spTree>
    <p:extLst>
      <p:ext uri="{BB962C8B-B14F-4D97-AF65-F5344CB8AC3E}">
        <p14:creationId xmlns:p14="http://schemas.microsoft.com/office/powerpoint/2010/main" val="420344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Good morning, and thank you</a:t>
            </a:r>
            <a:r>
              <a:rPr lang="en-US" baseline="0" dirty="0" smtClean="0"/>
              <a:t> ______ for the introduction</a:t>
            </a:r>
            <a:r>
              <a:rPr lang="en-US" dirty="0" smtClean="0"/>
              <a:t>.</a:t>
            </a:r>
          </a:p>
          <a:p>
            <a:endParaRPr lang="en-US" dirty="0" smtClean="0"/>
          </a:p>
          <a:p>
            <a:r>
              <a:rPr lang="en-US" dirty="0" smtClean="0"/>
              <a:t>I also</a:t>
            </a:r>
            <a:r>
              <a:rPr lang="en-US" baseline="0" dirty="0" smtClean="0"/>
              <a:t> want to thank you for the opportunity to share my thoughts with you.  I’ve wanted to attend an ACACSO meeting since I got this job in early 2010.</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66CED8-449E-4756-B3BD-DB57BEED70E9}" type="slidenum">
              <a:rPr lang="en-US" smtClean="0"/>
              <a:t>1</a:t>
            </a:fld>
            <a:endParaRPr lang="en-US"/>
          </a:p>
        </p:txBody>
      </p:sp>
    </p:spTree>
    <p:extLst>
      <p:ext uri="{BB962C8B-B14F-4D97-AF65-F5344CB8AC3E}">
        <p14:creationId xmlns:p14="http://schemas.microsoft.com/office/powerpoint/2010/main" val="1475653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Obviously</a:t>
            </a:r>
            <a:r>
              <a:rPr lang="en-US" baseline="0" dirty="0" smtClean="0"/>
              <a:t> we’ll still start with the customer demand.  In this particular example there were 124 Customers who requested a total of 2,421 cars for next week.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F2D37B-1E05-4954-8DA5-5D090C8C384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5858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Obviously</a:t>
            </a:r>
            <a:r>
              <a:rPr lang="en-US" baseline="0" dirty="0" smtClean="0"/>
              <a:t> we’ll still start with the customer demand.  In this particular example there were 124 Customers who requested a total of 2,421 cars for next week.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F2D37B-1E05-4954-8DA5-5D090C8C384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2786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Obviously</a:t>
            </a:r>
            <a:r>
              <a:rPr lang="en-US" baseline="0" dirty="0" smtClean="0"/>
              <a:t> we’ll still start with the customer demand.  In this particular example there were 124 Customers who requested a total of 2,421 cars for next week.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F2D37B-1E05-4954-8DA5-5D090C8C384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65154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use some basic statistics to project</a:t>
            </a:r>
            <a:r>
              <a:rPr lang="en-US" baseline="0" dirty="0" smtClean="0"/>
              <a:t> when a load will become empty and available again for distribution.  Not only that we’ll do so knowing what the local operating plan and service days are.  </a:t>
            </a:r>
          </a:p>
          <a:p>
            <a:endParaRPr lang="en-US" baseline="0" dirty="0" smtClean="0"/>
          </a:p>
          <a:p>
            <a:r>
              <a:rPr lang="en-US" baseline="0" dirty="0" smtClean="0"/>
              <a:t>Then since this is the age of computers, we’ll be able to project how long it would take each car to reach each destination.  And after considering the costs and benefits of getting each car to each destination we’ll be able to include a customer’s priority as we select which cars to send where.</a:t>
            </a:r>
            <a:endParaRPr lang="en-US" dirty="0"/>
          </a:p>
        </p:txBody>
      </p:sp>
      <p:sp>
        <p:nvSpPr>
          <p:cNvPr id="4" name="Slide Number Placeholder 3"/>
          <p:cNvSpPr>
            <a:spLocks noGrp="1"/>
          </p:cNvSpPr>
          <p:nvPr>
            <p:ph type="sldNum" sz="quarter" idx="10"/>
          </p:nvPr>
        </p:nvSpPr>
        <p:spPr/>
        <p:txBody>
          <a:bodyPr/>
          <a:lstStyle/>
          <a:p>
            <a:fld id="{1010DEFF-4060-4E82-A116-36D50FE88617}" type="slidenum">
              <a:rPr lang="en-US" smtClean="0"/>
              <a:t>15</a:t>
            </a:fld>
            <a:endParaRPr lang="en-US"/>
          </a:p>
        </p:txBody>
      </p:sp>
    </p:spTree>
    <p:extLst>
      <p:ext uri="{BB962C8B-B14F-4D97-AF65-F5344CB8AC3E}">
        <p14:creationId xmlns:p14="http://schemas.microsoft.com/office/powerpoint/2010/main" val="295419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6CED8-449E-4756-B3BD-DB57BEED70E9}" type="slidenum">
              <a:rPr lang="en-US" smtClean="0"/>
              <a:t>19</a:t>
            </a:fld>
            <a:endParaRPr lang="en-US"/>
          </a:p>
        </p:txBody>
      </p:sp>
    </p:spTree>
    <p:extLst>
      <p:ext uri="{BB962C8B-B14F-4D97-AF65-F5344CB8AC3E}">
        <p14:creationId xmlns:p14="http://schemas.microsoft.com/office/powerpoint/2010/main" val="223287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for this week there were nearly 170,000 ways</a:t>
            </a:r>
            <a:r>
              <a:rPr lang="en-US" baseline="0" dirty="0" smtClean="0"/>
              <a:t> to get cars to customers.  And speaking from experience there are at least twice as many ways to fail to do it well.  </a:t>
            </a:r>
          </a:p>
          <a:p>
            <a:endParaRPr lang="en-US" baseline="0" dirty="0" smtClean="0"/>
          </a:p>
          <a:p>
            <a:r>
              <a:rPr lang="en-US" baseline="0" dirty="0" smtClean="0"/>
              <a:t>So what does this look like?</a:t>
            </a:r>
            <a:endParaRPr lang="en-US" dirty="0"/>
          </a:p>
        </p:txBody>
      </p:sp>
      <p:sp>
        <p:nvSpPr>
          <p:cNvPr id="4" name="Slide Number Placeholder 3"/>
          <p:cNvSpPr>
            <a:spLocks noGrp="1"/>
          </p:cNvSpPr>
          <p:nvPr>
            <p:ph type="sldNum" sz="quarter" idx="10"/>
          </p:nvPr>
        </p:nvSpPr>
        <p:spPr/>
        <p:txBody>
          <a:bodyPr/>
          <a:lstStyle/>
          <a:p>
            <a:fld id="{1010DEFF-4060-4E82-A116-36D50FE88617}" type="slidenum">
              <a:rPr lang="en-US" smtClean="0"/>
              <a:t>21</a:t>
            </a:fld>
            <a:endParaRPr lang="en-US"/>
          </a:p>
        </p:txBody>
      </p:sp>
    </p:spTree>
    <p:extLst>
      <p:ext uri="{BB962C8B-B14F-4D97-AF65-F5344CB8AC3E}">
        <p14:creationId xmlns:p14="http://schemas.microsoft.com/office/powerpoint/2010/main" val="3185673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for this week there were nearly 170,000 ways</a:t>
            </a:r>
            <a:r>
              <a:rPr lang="en-US" baseline="0" dirty="0" smtClean="0"/>
              <a:t> to get cars to customers.  And speaking from experience there are at least twice as many ways to fail to do it well.  </a:t>
            </a:r>
          </a:p>
          <a:p>
            <a:endParaRPr lang="en-US" baseline="0" dirty="0" smtClean="0"/>
          </a:p>
          <a:p>
            <a:r>
              <a:rPr lang="en-US" baseline="0" dirty="0" smtClean="0"/>
              <a:t>So what does this look like?</a:t>
            </a:r>
            <a:endParaRPr lang="en-US" dirty="0"/>
          </a:p>
        </p:txBody>
      </p:sp>
      <p:sp>
        <p:nvSpPr>
          <p:cNvPr id="4" name="Slide Number Placeholder 3"/>
          <p:cNvSpPr>
            <a:spLocks noGrp="1"/>
          </p:cNvSpPr>
          <p:nvPr>
            <p:ph type="sldNum" sz="quarter" idx="10"/>
          </p:nvPr>
        </p:nvSpPr>
        <p:spPr/>
        <p:txBody>
          <a:bodyPr/>
          <a:lstStyle/>
          <a:p>
            <a:fld id="{1010DEFF-4060-4E82-A116-36D50FE88617}" type="slidenum">
              <a:rPr lang="en-US" smtClean="0"/>
              <a:t>22</a:t>
            </a:fld>
            <a:endParaRPr lang="en-US"/>
          </a:p>
        </p:txBody>
      </p:sp>
    </p:spTree>
    <p:extLst>
      <p:ext uri="{BB962C8B-B14F-4D97-AF65-F5344CB8AC3E}">
        <p14:creationId xmlns:p14="http://schemas.microsoft.com/office/powerpoint/2010/main" val="3526633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6CED8-449E-4756-B3BD-DB57BEED70E9}" type="slidenum">
              <a:rPr lang="en-US" smtClean="0"/>
              <a:t>24</a:t>
            </a:fld>
            <a:endParaRPr lang="en-US"/>
          </a:p>
        </p:txBody>
      </p:sp>
    </p:spTree>
    <p:extLst>
      <p:ext uri="{BB962C8B-B14F-4D97-AF65-F5344CB8AC3E}">
        <p14:creationId xmlns:p14="http://schemas.microsoft.com/office/powerpoint/2010/main" val="3197918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6CED8-449E-4756-B3BD-DB57BEED70E9}" type="slidenum">
              <a:rPr lang="en-US" smtClean="0"/>
              <a:t>25</a:t>
            </a:fld>
            <a:endParaRPr lang="en-US"/>
          </a:p>
        </p:txBody>
      </p:sp>
    </p:spTree>
    <p:extLst>
      <p:ext uri="{BB962C8B-B14F-4D97-AF65-F5344CB8AC3E}">
        <p14:creationId xmlns:p14="http://schemas.microsoft.com/office/powerpoint/2010/main" val="1465331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6CED8-449E-4756-B3BD-DB57BEED70E9}" type="slidenum">
              <a:rPr lang="en-US" smtClean="0"/>
              <a:t>26</a:t>
            </a:fld>
            <a:endParaRPr lang="en-US"/>
          </a:p>
        </p:txBody>
      </p:sp>
    </p:spTree>
    <p:extLst>
      <p:ext uri="{BB962C8B-B14F-4D97-AF65-F5344CB8AC3E}">
        <p14:creationId xmlns:p14="http://schemas.microsoft.com/office/powerpoint/2010/main" val="21881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Our</a:t>
            </a:r>
            <a:r>
              <a:rPr lang="en-US" baseline="0" dirty="0" smtClean="0"/>
              <a:t> team is within the Customer Service Department of Operations along with the </a:t>
            </a:r>
            <a:r>
              <a:rPr lang="en-US" baseline="0" dirty="0" err="1" smtClean="0"/>
              <a:t>Mech</a:t>
            </a:r>
            <a:r>
              <a:rPr lang="en-US" baseline="0" dirty="0" smtClean="0"/>
              <a:t>/Transportation department and the Engineering department.</a:t>
            </a:r>
          </a:p>
          <a:p>
            <a:endParaRPr lang="en-US" baseline="0" dirty="0" smtClean="0"/>
          </a:p>
          <a:p>
            <a:r>
              <a:rPr lang="en-US" baseline="0" dirty="0" smtClean="0"/>
              <a:t>This arrangement is the result of a September 2017 re-organization in which the Intermodal Operations group moved from Norfolk to Atlanta.</a:t>
            </a:r>
            <a:endParaRPr lang="en-US" dirty="0"/>
          </a:p>
        </p:txBody>
      </p:sp>
      <p:sp>
        <p:nvSpPr>
          <p:cNvPr id="4" name="Slide Number Placeholder 3"/>
          <p:cNvSpPr>
            <a:spLocks noGrp="1"/>
          </p:cNvSpPr>
          <p:nvPr>
            <p:ph type="sldNum" sz="quarter" idx="10"/>
          </p:nvPr>
        </p:nvSpPr>
        <p:spPr/>
        <p:txBody>
          <a:bodyPr/>
          <a:lstStyle/>
          <a:p>
            <a:fld id="{0066CED8-449E-4756-B3BD-DB57BEED70E9}" type="slidenum">
              <a:rPr lang="en-US" smtClean="0"/>
              <a:t>3</a:t>
            </a:fld>
            <a:endParaRPr lang="en-US"/>
          </a:p>
        </p:txBody>
      </p:sp>
    </p:spTree>
    <p:extLst>
      <p:ext uri="{BB962C8B-B14F-4D97-AF65-F5344CB8AC3E}">
        <p14:creationId xmlns:p14="http://schemas.microsoft.com/office/powerpoint/2010/main" val="10129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433AB4-B82A-4DBA-A3CC-AF13F8775132}" type="slidenum">
              <a:rPr lang="en-US" smtClean="0"/>
              <a:t>4</a:t>
            </a:fld>
            <a:endParaRPr lang="en-US"/>
          </a:p>
        </p:txBody>
      </p:sp>
    </p:spTree>
    <p:extLst>
      <p:ext uri="{BB962C8B-B14F-4D97-AF65-F5344CB8AC3E}">
        <p14:creationId xmlns:p14="http://schemas.microsoft.com/office/powerpoint/2010/main" val="182760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4433AB4-B82A-4DBA-A3CC-AF13F8775132}" type="slidenum">
              <a:rPr lang="en-US" smtClean="0"/>
              <a:t>5</a:t>
            </a:fld>
            <a:endParaRPr lang="en-US"/>
          </a:p>
        </p:txBody>
      </p:sp>
    </p:spTree>
    <p:extLst>
      <p:ext uri="{BB962C8B-B14F-4D97-AF65-F5344CB8AC3E}">
        <p14:creationId xmlns:p14="http://schemas.microsoft.com/office/powerpoint/2010/main" val="71021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steady growth of the intermodal business is supported by steady growth in our fleets.</a:t>
            </a:r>
          </a:p>
          <a:p>
            <a:r>
              <a:rPr lang="en-US" dirty="0" smtClean="0"/>
              <a:t>This</a:t>
            </a:r>
            <a:r>
              <a:rPr lang="en-US" baseline="0" dirty="0" smtClean="0"/>
              <a:t> year we are purchasing 5,155 chassis for the NS fleet.  We are also slated to receive nearly 3,000 additional 53’platforms of additional capacity through TTX.  </a:t>
            </a:r>
          </a:p>
          <a:p>
            <a:endParaRPr lang="en-US" baseline="0" dirty="0" smtClean="0"/>
          </a:p>
          <a:p>
            <a:endParaRPr lang="en-US" baseline="0" dirty="0" smtClean="0"/>
          </a:p>
          <a:p>
            <a:r>
              <a:rPr lang="en-US" dirty="0" smtClean="0"/>
              <a:t>33,000 Domestic 53’ chassis</a:t>
            </a:r>
          </a:p>
          <a:p>
            <a:r>
              <a:rPr lang="en-US" dirty="0" smtClean="0"/>
              <a:t>17,000 Domestic containers</a:t>
            </a:r>
          </a:p>
          <a:p>
            <a:r>
              <a:rPr lang="en-US" dirty="0" smtClean="0"/>
              <a:t>12,000 40’ Platforms (primarily international)</a:t>
            </a:r>
          </a:p>
          <a:p>
            <a:r>
              <a:rPr lang="en-US" dirty="0" smtClean="0"/>
              <a:t>20,000 53’ Platforms (primarily domestic)</a:t>
            </a:r>
          </a:p>
          <a:p>
            <a:r>
              <a:rPr lang="en-US" dirty="0" smtClean="0"/>
              <a:t>5,000 Conventional platforms (primarily TOFC)</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433AB4-B82A-4DBA-A3CC-AF13F8775132}" type="slidenum">
              <a:rPr lang="en-US" smtClean="0"/>
              <a:t>6</a:t>
            </a:fld>
            <a:endParaRPr lang="en-US"/>
          </a:p>
        </p:txBody>
      </p:sp>
    </p:spTree>
    <p:extLst>
      <p:ext uri="{BB962C8B-B14F-4D97-AF65-F5344CB8AC3E}">
        <p14:creationId xmlns:p14="http://schemas.microsoft.com/office/powerpoint/2010/main" val="48945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33AB4-B82A-4DBA-A3CC-AF13F8775132}" type="slidenum">
              <a:rPr lang="en-US" smtClean="0"/>
              <a:t>7</a:t>
            </a:fld>
            <a:endParaRPr lang="en-US"/>
          </a:p>
        </p:txBody>
      </p:sp>
    </p:spTree>
    <p:extLst>
      <p:ext uri="{BB962C8B-B14F-4D97-AF65-F5344CB8AC3E}">
        <p14:creationId xmlns:p14="http://schemas.microsoft.com/office/powerpoint/2010/main" val="118352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Then our Specialists adjust the flows at a yard level to meter cars from origin to destination by opening or closing valves to direct car flows.  [now obviously they’re not real valves, but that’s the best analogy I can think of].  Currently we don’t so much distribute cars as manage flows of cars.</a:t>
            </a:r>
            <a:endParaRPr lang="en-US" dirty="0"/>
          </a:p>
        </p:txBody>
      </p:sp>
      <p:sp>
        <p:nvSpPr>
          <p:cNvPr id="4" name="Slide Number Placeholder 3"/>
          <p:cNvSpPr>
            <a:spLocks noGrp="1"/>
          </p:cNvSpPr>
          <p:nvPr>
            <p:ph type="sldNum" sz="quarter" idx="10"/>
          </p:nvPr>
        </p:nvSpPr>
        <p:spPr/>
        <p:txBody>
          <a:bodyPr/>
          <a:lstStyle/>
          <a:p>
            <a:fld id="{1010DEFF-4060-4E82-A116-36D50FE88617}" type="slidenum">
              <a:rPr lang="en-US" smtClean="0"/>
              <a:t>9</a:t>
            </a:fld>
            <a:endParaRPr lang="en-US"/>
          </a:p>
        </p:txBody>
      </p:sp>
    </p:spTree>
    <p:extLst>
      <p:ext uri="{BB962C8B-B14F-4D97-AF65-F5344CB8AC3E}">
        <p14:creationId xmlns:p14="http://schemas.microsoft.com/office/powerpoint/2010/main" val="293244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a:r>
            <a:r>
              <a:rPr lang="en-US" dirty="0" err="1" smtClean="0"/>
              <a:t>kinda</a:t>
            </a:r>
            <a:r>
              <a:rPr lang="en-US" dirty="0" smtClean="0"/>
              <a:t> what we ask our front</a:t>
            </a:r>
            <a:r>
              <a:rPr lang="en-US" baseline="0" dirty="0" smtClean="0"/>
              <a:t> line folks to do – take all of this in mind – and turn the valve handles to get cars to customers.  </a:t>
            </a:r>
            <a:endParaRPr lang="en-US" dirty="0"/>
          </a:p>
        </p:txBody>
      </p:sp>
      <p:sp>
        <p:nvSpPr>
          <p:cNvPr id="4" name="Slide Number Placeholder 3"/>
          <p:cNvSpPr>
            <a:spLocks noGrp="1"/>
          </p:cNvSpPr>
          <p:nvPr>
            <p:ph type="sldNum" sz="quarter" idx="10"/>
          </p:nvPr>
        </p:nvSpPr>
        <p:spPr/>
        <p:txBody>
          <a:bodyPr/>
          <a:lstStyle/>
          <a:p>
            <a:fld id="{1010DEFF-4060-4E82-A116-36D50FE88617}" type="slidenum">
              <a:rPr lang="en-US" smtClean="0"/>
              <a:t>10</a:t>
            </a:fld>
            <a:endParaRPr lang="en-US"/>
          </a:p>
        </p:txBody>
      </p:sp>
    </p:spTree>
    <p:extLst>
      <p:ext uri="{BB962C8B-B14F-4D97-AF65-F5344CB8AC3E}">
        <p14:creationId xmlns:p14="http://schemas.microsoft.com/office/powerpoint/2010/main" val="45763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a:r>
            <a:r>
              <a:rPr lang="en-US" dirty="0" err="1" smtClean="0"/>
              <a:t>kinda</a:t>
            </a:r>
            <a:r>
              <a:rPr lang="en-US" dirty="0" smtClean="0"/>
              <a:t> what we ask our front</a:t>
            </a:r>
            <a:r>
              <a:rPr lang="en-US" baseline="0" dirty="0" smtClean="0"/>
              <a:t> line folks to do – take all of this in mind – and turn the valve handles to get cars to customers.  </a:t>
            </a:r>
            <a:endParaRPr lang="en-US" dirty="0"/>
          </a:p>
        </p:txBody>
      </p:sp>
      <p:sp>
        <p:nvSpPr>
          <p:cNvPr id="4" name="Slide Number Placeholder 3"/>
          <p:cNvSpPr>
            <a:spLocks noGrp="1"/>
          </p:cNvSpPr>
          <p:nvPr>
            <p:ph type="sldNum" sz="quarter" idx="10"/>
          </p:nvPr>
        </p:nvSpPr>
        <p:spPr/>
        <p:txBody>
          <a:bodyPr/>
          <a:lstStyle/>
          <a:p>
            <a:fld id="{1010DEFF-4060-4E82-A116-36D50FE88617}" type="slidenum">
              <a:rPr lang="en-US" smtClean="0"/>
              <a:t>11</a:t>
            </a:fld>
            <a:endParaRPr lang="en-US"/>
          </a:p>
        </p:txBody>
      </p:sp>
    </p:spTree>
    <p:extLst>
      <p:ext uri="{BB962C8B-B14F-4D97-AF65-F5344CB8AC3E}">
        <p14:creationId xmlns:p14="http://schemas.microsoft.com/office/powerpoint/2010/main" val="3951846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39204" cy="5143500"/>
          </a:xfrm>
          <a:prstGeom prst="rect">
            <a:avLst/>
          </a:prstGeom>
        </p:spPr>
      </p:pic>
      <p:sp>
        <p:nvSpPr>
          <p:cNvPr id="2" name="Title 1"/>
          <p:cNvSpPr>
            <a:spLocks noGrp="1"/>
          </p:cNvSpPr>
          <p:nvPr>
            <p:ph type="ctrTitle"/>
          </p:nvPr>
        </p:nvSpPr>
        <p:spPr>
          <a:xfrm>
            <a:off x="1828800" y="2038352"/>
            <a:ext cx="6400800" cy="1445419"/>
          </a:xfrm>
        </p:spPr>
        <p:txBody>
          <a:bodyPr anchor="b">
            <a:noAutofit/>
          </a:bodyPr>
          <a:lstStyle>
            <a:lvl1pPr>
              <a:defRPr sz="4400" cap="all"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638550"/>
            <a:ext cx="4953000" cy="1314450"/>
          </a:xfrm>
        </p:spPr>
        <p:txBody>
          <a:bodyPr/>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76200" y="4781550"/>
            <a:ext cx="1066800" cy="246888"/>
          </a:xfrm>
        </p:spPr>
        <p:txBody>
          <a:bodyPr/>
          <a:lstStyle/>
          <a:p>
            <a:fld id="{D3146959-2DE7-4D08-B039-85D360427ACB}" type="slidenum">
              <a:rPr lang="en-US" smtClean="0"/>
              <a:t>‹#›</a:t>
            </a:fld>
            <a:endParaRPr lang="en-US" dirty="0"/>
          </a:p>
        </p:txBody>
      </p:sp>
      <p:cxnSp>
        <p:nvCxnSpPr>
          <p:cNvPr id="8" name="Straight Connector 7"/>
          <p:cNvCxnSpPr/>
          <p:nvPr/>
        </p:nvCxnSpPr>
        <p:spPr>
          <a:xfrm flipV="1">
            <a:off x="1828800" y="3559733"/>
            <a:ext cx="6400800" cy="567"/>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919" y="974598"/>
            <a:ext cx="1678739" cy="948690"/>
          </a:xfrm>
        </p:spPr>
        <p:txBody>
          <a:bodyPr anchor="b">
            <a:normAutofit/>
          </a:bodyPr>
          <a:lstStyle>
            <a:lvl1pPr algn="l">
              <a:defRPr sz="24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819150"/>
            <a:ext cx="685800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28600" y="1980438"/>
            <a:ext cx="1676400" cy="318211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3146959-2DE7-4D08-B039-85D360427A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and Content2">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1563" y="1700545"/>
            <a:ext cx="7171324" cy="28928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521563" y="409369"/>
            <a:ext cx="7633742" cy="619331"/>
          </a:xfrm>
        </p:spPr>
        <p:txBody>
          <a:bodyPr/>
          <a:lstStyle/>
          <a:p>
            <a:r>
              <a:rPr lang="en-US" smtClean="0"/>
              <a:t>Click to edit Master title style</a:t>
            </a:r>
            <a:endParaRPr lang="en-US" dirty="0"/>
          </a:p>
        </p:txBody>
      </p:sp>
      <p:sp>
        <p:nvSpPr>
          <p:cNvPr id="8" name="Slide Number Placeholder 3"/>
          <p:cNvSpPr>
            <a:spLocks noGrp="1"/>
          </p:cNvSpPr>
          <p:nvPr>
            <p:ph type="sldNum" sz="quarter" idx="12"/>
          </p:nvPr>
        </p:nvSpPr>
        <p:spPr>
          <a:xfrm>
            <a:off x="45721" y="4798904"/>
            <a:ext cx="2114549" cy="259347"/>
          </a:xfrm>
        </p:spPr>
        <p:txBody>
          <a:bodyPr/>
          <a:lstStyle>
            <a:lvl1pPr>
              <a:defRPr b="0">
                <a:solidFill>
                  <a:schemeClr val="bg2">
                    <a:lumMod val="50000"/>
                  </a:schemeClr>
                </a:solidFill>
              </a:defRPr>
            </a:lvl1pPr>
          </a:lstStyle>
          <a:p>
            <a:fld id="{71766878-3199-4EAB-94E7-2D6D11070E14}" type="slidenum">
              <a:rPr lang="en-US" smtClean="0"/>
              <a:pPr/>
              <a:t>‹#›</a:t>
            </a:fld>
            <a:endParaRPr lang="en-US" dirty="0"/>
          </a:p>
        </p:txBody>
      </p:sp>
      <p:sp>
        <p:nvSpPr>
          <p:cNvPr id="11" name="TextBox 10"/>
          <p:cNvSpPr txBox="1"/>
          <p:nvPr userDrawn="1"/>
        </p:nvSpPr>
        <p:spPr>
          <a:xfrm>
            <a:off x="-59635" y="128284"/>
            <a:ext cx="9314954" cy="646331"/>
          </a:xfrm>
          <a:prstGeom prst="rect">
            <a:avLst/>
          </a:prstGeom>
          <a:noFill/>
        </p:spPr>
        <p:txBody>
          <a:bodyPr wrap="square" rtlCol="0">
            <a:spAutoFit/>
          </a:bodyPr>
          <a:lstStyle/>
          <a:p>
            <a:r>
              <a:rPr lang="en-US" sz="1800" spc="150" dirty="0" smtClean="0">
                <a:solidFill>
                  <a:schemeClr val="bg2">
                    <a:lumMod val="90000"/>
                  </a:schemeClr>
                </a:solidFill>
              </a:rPr>
              <a:t>///////////////////////////////////////////////////////////////////////////////////////////////////////////////</a:t>
            </a:r>
            <a:endParaRPr lang="en-US" sz="1800" spc="150" dirty="0">
              <a:solidFill>
                <a:schemeClr val="bg2">
                  <a:lumMod val="90000"/>
                </a:schemeClr>
              </a:solidFill>
            </a:endParaRPr>
          </a:p>
        </p:txBody>
      </p:sp>
      <p:sp>
        <p:nvSpPr>
          <p:cNvPr id="12" name="Rectangle 11"/>
          <p:cNvSpPr/>
          <p:nvPr userDrawn="1"/>
        </p:nvSpPr>
        <p:spPr>
          <a:xfrm>
            <a:off x="0" y="0"/>
            <a:ext cx="9144000" cy="1610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888" y="433198"/>
            <a:ext cx="1451113" cy="4517960"/>
          </a:xfrm>
          <a:prstGeom prst="rect">
            <a:avLst/>
          </a:prstGeom>
        </p:spPr>
      </p:pic>
      <p:sp>
        <p:nvSpPr>
          <p:cNvPr id="7" name="Rectangle 6"/>
          <p:cNvSpPr/>
          <p:nvPr userDrawn="1"/>
        </p:nvSpPr>
        <p:spPr>
          <a:xfrm>
            <a:off x="0" y="4997395"/>
            <a:ext cx="9144000" cy="1461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p:cNvCxnSpPr/>
          <p:nvPr userDrawn="1"/>
        </p:nvCxnSpPr>
        <p:spPr>
          <a:xfrm>
            <a:off x="0" y="5084735"/>
            <a:ext cx="9144000"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07656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4" name="Title 1"/>
          <p:cNvSpPr>
            <a:spLocks noGrp="1"/>
          </p:cNvSpPr>
          <p:nvPr>
            <p:ph type="ctrTitle"/>
          </p:nvPr>
        </p:nvSpPr>
        <p:spPr>
          <a:xfrm>
            <a:off x="2133600" y="1885951"/>
            <a:ext cx="6400800" cy="1445419"/>
          </a:xfrm>
        </p:spPr>
        <p:txBody>
          <a:bodyPr anchor="b">
            <a:noAutofit/>
          </a:bodyPr>
          <a:lstStyle>
            <a:lvl1pPr>
              <a:defRPr sz="5400" cap="all" baseline="0"/>
            </a:lvl1pPr>
          </a:lstStyle>
          <a:p>
            <a:r>
              <a:rPr lang="en-US" smtClean="0"/>
              <a:t>Click to edit Master title style</a:t>
            </a:r>
            <a:endParaRPr lang="en-US" dirty="0"/>
          </a:p>
        </p:txBody>
      </p:sp>
      <p:sp>
        <p:nvSpPr>
          <p:cNvPr id="5" name="Subtitle 2"/>
          <p:cNvSpPr>
            <a:spLocks noGrp="1"/>
          </p:cNvSpPr>
          <p:nvPr>
            <p:ph type="subTitle" idx="1"/>
          </p:nvPr>
        </p:nvSpPr>
        <p:spPr>
          <a:xfrm>
            <a:off x="2133600" y="3486150"/>
            <a:ext cx="4953000" cy="1314450"/>
          </a:xfr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txBox="1">
            <a:spLocks/>
          </p:cNvSpPr>
          <p:nvPr userDrawn="1"/>
        </p:nvSpPr>
        <p:spPr>
          <a:xfrm>
            <a:off x="76200" y="133350"/>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146959-2DE7-4D08-B039-85D360427ACB}" type="slidenum">
              <a:rPr lang="en-US" sz="1400" smtClean="0"/>
              <a:pPr/>
              <a:t>‹#›</a:t>
            </a:fld>
            <a:endParaRPr lang="en-US" sz="1400" dirty="0"/>
          </a:p>
        </p:txBody>
      </p:sp>
      <p:cxnSp>
        <p:nvCxnSpPr>
          <p:cNvPr id="7" name="Straight Connector 6"/>
          <p:cNvCxnSpPr/>
          <p:nvPr userDrawn="1"/>
        </p:nvCxnSpPr>
        <p:spPr>
          <a:xfrm flipV="1">
            <a:off x="2133600" y="3407333"/>
            <a:ext cx="6400800" cy="567"/>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4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3146959-2DE7-4D08-B039-85D360427A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9" cy="5143500"/>
          </a:xfrm>
          <a:prstGeom prst="rect">
            <a:avLst/>
          </a:prstGeom>
        </p:spPr>
      </p:pic>
      <p:sp>
        <p:nvSpPr>
          <p:cNvPr id="2" name="Title 1"/>
          <p:cNvSpPr>
            <a:spLocks noGrp="1"/>
          </p:cNvSpPr>
          <p:nvPr>
            <p:ph type="title"/>
          </p:nvPr>
        </p:nvSpPr>
        <p:spPr>
          <a:xfrm>
            <a:off x="1828801" y="1771651"/>
            <a:ext cx="6665913" cy="1650206"/>
          </a:xfrm>
        </p:spPr>
        <p:txBody>
          <a:bodyPr anchor="b">
            <a:normAutofit/>
          </a:bodyPr>
          <a:lstStyle>
            <a:lvl1pPr algn="l">
              <a:defRPr sz="4400" b="0" cap="all">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828801" y="3470149"/>
            <a:ext cx="6665913" cy="1125140"/>
          </a:xfrm>
        </p:spPr>
        <p:txBody>
          <a:bodyPr anchor="t">
            <a:normAutofit/>
          </a:bodyPr>
          <a:lstStyle>
            <a:lvl1pPr marL="0" indent="0">
              <a:buNone/>
              <a:defRPr sz="240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76200" y="1181862"/>
            <a:ext cx="1066800" cy="246888"/>
          </a:xfrm>
        </p:spPr>
        <p:txBody>
          <a:bodyPr/>
          <a:lstStyle/>
          <a:p>
            <a:fld id="{D3146959-2DE7-4D08-B039-85D360427ACB}" type="slidenum">
              <a:rPr lang="en-US" smtClean="0"/>
              <a:t>‹#›</a:t>
            </a:fld>
            <a:endParaRPr lang="en-US" dirty="0"/>
          </a:p>
        </p:txBody>
      </p:sp>
      <p:cxnSp>
        <p:nvCxnSpPr>
          <p:cNvPr id="7" name="Straight Connector 6"/>
          <p:cNvCxnSpPr/>
          <p:nvPr/>
        </p:nvCxnSpPr>
        <p:spPr>
          <a:xfrm>
            <a:off x="1828800" y="3450765"/>
            <a:ext cx="67513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7622"/>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47622"/>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D3146959-2DE7-4D08-B039-85D360427A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6685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3835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46685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03835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D3146959-2DE7-4D08-B039-85D360427ACB}" type="slidenum">
              <a:rPr lang="en-US" smtClean="0"/>
              <a:t>‹#›</a:t>
            </a:fld>
            <a:endParaRPr lang="en-US"/>
          </a:p>
        </p:txBody>
      </p:sp>
      <p:cxnSp>
        <p:nvCxnSpPr>
          <p:cNvPr id="11" name="Straight Connector 10"/>
          <p:cNvCxnSpPr/>
          <p:nvPr/>
        </p:nvCxnSpPr>
        <p:spPr>
          <a:xfrm rot="5400000">
            <a:off x="2806462" y="3243818"/>
            <a:ext cx="3531870" cy="7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3146959-2DE7-4D08-B039-85D360427A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146959-2DE7-4D08-B039-85D360427A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899784"/>
            <a:ext cx="1752601" cy="946404"/>
          </a:xfrm>
        </p:spPr>
        <p:txBody>
          <a:bodyPr anchor="b">
            <a:noAutofit/>
          </a:bodyPr>
          <a:lstStyle>
            <a:lvl1pPr algn="l">
              <a:defRPr sz="2400" b="0"/>
            </a:lvl1pPr>
          </a:lstStyle>
          <a:p>
            <a:r>
              <a:rPr lang="en-US" dirty="0" smtClean="0"/>
              <a:t>Click to edit Master title style</a:t>
            </a:r>
            <a:endParaRPr lang="en-US" dirty="0"/>
          </a:p>
        </p:txBody>
      </p:sp>
      <p:sp>
        <p:nvSpPr>
          <p:cNvPr id="3" name="Content Placeholder 2"/>
          <p:cNvSpPr>
            <a:spLocks noGrp="1"/>
          </p:cNvSpPr>
          <p:nvPr>
            <p:ph idx="1"/>
          </p:nvPr>
        </p:nvSpPr>
        <p:spPr>
          <a:xfrm>
            <a:off x="2330391" y="899784"/>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401" y="1903641"/>
            <a:ext cx="1752601" cy="3182711"/>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3146959-2DE7-4D08-B039-85D360427ACB}" type="slidenum">
              <a:rPr lang="en-US" smtClean="0"/>
              <a:t>‹#›</a:t>
            </a:fld>
            <a:endParaRPr lang="en-US"/>
          </a:p>
        </p:txBody>
      </p:sp>
      <p:cxnSp>
        <p:nvCxnSpPr>
          <p:cNvPr id="9" name="Straight Connector 8"/>
          <p:cNvCxnSpPr/>
          <p:nvPr/>
        </p:nvCxnSpPr>
        <p:spPr>
          <a:xfrm rot="5400000">
            <a:off x="42703" y="2990680"/>
            <a:ext cx="4183380" cy="15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 y="0"/>
            <a:ext cx="9143999" cy="5143500"/>
          </a:xfrm>
          <a:prstGeom prst="rect">
            <a:avLst/>
          </a:prstGeom>
        </p:spPr>
      </p:pic>
      <p:sp>
        <p:nvSpPr>
          <p:cNvPr id="2" name="Title Placeholder 1"/>
          <p:cNvSpPr>
            <a:spLocks noGrp="1"/>
          </p:cNvSpPr>
          <p:nvPr>
            <p:ph type="title"/>
          </p:nvPr>
        </p:nvSpPr>
        <p:spPr>
          <a:xfrm>
            <a:off x="457200" y="819150"/>
            <a:ext cx="8229600" cy="742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19250"/>
            <a:ext cx="8229600" cy="33147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6200" y="133350"/>
            <a:ext cx="1066800" cy="246888"/>
          </a:xfrm>
          <a:prstGeom prst="rect">
            <a:avLst/>
          </a:prstGeom>
        </p:spPr>
        <p:txBody>
          <a:bodyPr vert="horz" lIns="91440" tIns="45720" rIns="91440" bIns="45720" rtlCol="0" anchor="ctr"/>
          <a:lstStyle>
            <a:lvl1pPr algn="l">
              <a:defRPr sz="1400" b="1">
                <a:solidFill>
                  <a:srgbClr val="FFFFFF"/>
                </a:solidFill>
              </a:defRPr>
            </a:lvl1pPr>
          </a:lstStyle>
          <a:p>
            <a:fld id="{D3146959-2DE7-4D08-B039-85D360427AC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Lst>
  <p:txStyles>
    <p:titleStyle>
      <a:lvl1pPr algn="l" defTabSz="914377" rtl="0" eaLnBrk="1" latinLnBrk="0" hangingPunct="1">
        <a:spcBef>
          <a:spcPct val="0"/>
        </a:spcBef>
        <a:buNone/>
        <a:defRPr sz="4000" kern="1200" spc="-100" baseline="0">
          <a:solidFill>
            <a:schemeClr val="tx2"/>
          </a:solidFill>
          <a:latin typeface="+mj-lt"/>
          <a:ea typeface="+mj-ea"/>
          <a:cs typeface="+mj-cs"/>
        </a:defRPr>
      </a:lvl1pPr>
    </p:titleStyle>
    <p:bodyStyle>
      <a:lvl1pPr marL="182875" indent="-182875" algn="l" defTabSz="914377"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189" indent="-182875" algn="l" defTabSz="914377"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02" indent="-182875" algn="l" defTabSz="914377"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15" indent="-182875" algn="l" defTabSz="914377"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690" indent="-137157" algn="l" defTabSz="914377"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566"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8.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038351"/>
            <a:ext cx="7010400" cy="1445419"/>
          </a:xfrm>
        </p:spPr>
        <p:txBody>
          <a:bodyPr/>
          <a:lstStyle/>
          <a:p>
            <a:r>
              <a:rPr lang="en-US" dirty="0" smtClean="0"/>
              <a:t>ACACSO May 9, 2018</a:t>
            </a:r>
            <a:endParaRPr lang="en-US" dirty="0"/>
          </a:p>
        </p:txBody>
      </p:sp>
      <p:sp>
        <p:nvSpPr>
          <p:cNvPr id="3" name="Subtitle 2"/>
          <p:cNvSpPr>
            <a:spLocks noGrp="1"/>
          </p:cNvSpPr>
          <p:nvPr>
            <p:ph type="subTitle" idx="1"/>
          </p:nvPr>
        </p:nvSpPr>
        <p:spPr>
          <a:xfrm>
            <a:off x="1828800" y="3638550"/>
            <a:ext cx="5257800" cy="1314451"/>
          </a:xfrm>
        </p:spPr>
        <p:txBody>
          <a:bodyPr/>
          <a:lstStyle/>
          <a:p>
            <a:r>
              <a:rPr lang="en-US" dirty="0" smtClean="0"/>
              <a:t>An equipment manager’s perspective</a:t>
            </a:r>
            <a:endParaRPr lang="en-US" dirty="0"/>
          </a:p>
        </p:txBody>
      </p:sp>
    </p:spTree>
    <p:extLst>
      <p:ext uri="{BB962C8B-B14F-4D97-AF65-F5344CB8AC3E}">
        <p14:creationId xmlns:p14="http://schemas.microsoft.com/office/powerpoint/2010/main" val="363889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transportation\Tn_Assets_Mgmt\Equipment Planning\Unofficial\ADM 110 - PRESENTATIONS\GMM 2017\Optimizer Maps\NS System 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871818"/>
            <a:ext cx="2362200" cy="1788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transportation\Tn_Assets_Mgmt\Equipment Planning\Unofficial\ADM 110 - PRESENTATIONS\GMM 2017\Optimizer Maps\Boxcar Requests Cropp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459" y="882190"/>
            <a:ext cx="2327082" cy="181477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N:\transportation\Tn_Assets_Mgmt\Equipment Planning\Unofficial\ADM 110 - PRESENTATIONS\GMM 2017\Rodin-The-Think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7398" y="2781300"/>
            <a:ext cx="2418766" cy="23050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sz="half" idx="1"/>
          </p:nvPr>
        </p:nvSpPr>
        <p:spPr>
          <a:xfrm>
            <a:off x="457200" y="2692774"/>
            <a:ext cx="2590800" cy="2327672"/>
          </a:xfrm>
        </p:spPr>
        <p:txBody>
          <a:bodyPr>
            <a:normAutofit/>
          </a:bodyPr>
          <a:lstStyle/>
          <a:p>
            <a:r>
              <a:rPr lang="en-US" sz="2000" dirty="0" smtClean="0"/>
              <a:t>When will the car become empty?</a:t>
            </a:r>
          </a:p>
          <a:p>
            <a:r>
              <a:rPr lang="en-US" sz="2000" dirty="0" smtClean="0"/>
              <a:t>Where will a car become empty?</a:t>
            </a:r>
          </a:p>
          <a:p>
            <a:r>
              <a:rPr lang="en-US" sz="2000" dirty="0" smtClean="0"/>
              <a:t>How fast will the car get there?</a:t>
            </a:r>
            <a:endParaRPr lang="en-US" sz="2000" dirty="0"/>
          </a:p>
          <a:p>
            <a:pPr marL="109728" indent="0">
              <a:buNone/>
            </a:pPr>
            <a:endParaRPr lang="en-US" sz="2000" dirty="0" smtClean="0"/>
          </a:p>
          <a:p>
            <a:endParaRPr lang="en-US" sz="2000" dirty="0"/>
          </a:p>
        </p:txBody>
      </p:sp>
      <p:sp>
        <p:nvSpPr>
          <p:cNvPr id="9" name="Content Placeholder 2"/>
          <p:cNvSpPr txBox="1">
            <a:spLocks/>
          </p:cNvSpPr>
          <p:nvPr/>
        </p:nvSpPr>
        <p:spPr>
          <a:xfrm>
            <a:off x="6096000" y="2692774"/>
            <a:ext cx="2743200" cy="232767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6"/>
              </a:buClr>
              <a:buFont typeface="Wingdings" panose="05000000000000000000" pitchFamily="2" charset="2"/>
              <a:buChar char="§"/>
              <a:defRPr kumimoji="0" sz="2200" kern="1200">
                <a:solidFill>
                  <a:schemeClr val="accent6"/>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2000" dirty="0"/>
              <a:t>How are customers prioritized?</a:t>
            </a:r>
          </a:p>
          <a:p>
            <a:r>
              <a:rPr lang="en-US" sz="2000" dirty="0" smtClean="0"/>
              <a:t>Can the customer use a substitute car?</a:t>
            </a:r>
          </a:p>
          <a:p>
            <a:r>
              <a:rPr lang="en-US" sz="2000" dirty="0" smtClean="0"/>
              <a:t>How many cars are already there?</a:t>
            </a:r>
          </a:p>
          <a:p>
            <a:endParaRPr lang="en-US" sz="2000" dirty="0"/>
          </a:p>
        </p:txBody>
      </p:sp>
      <p:pic>
        <p:nvPicPr>
          <p:cNvPr id="10"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4251" y="1184845"/>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6176" y="1138189"/>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800" y="1231171"/>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5994" y="1850147"/>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4444" y="2235574"/>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3277" y="1789578"/>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4424" y="2143302"/>
            <a:ext cx="184543" cy="18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842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039906"/>
            <a:ext cx="9144000" cy="3855946"/>
          </a:xfrm>
          <a:prstGeom prst="rect">
            <a:avLst/>
          </a:prstGeom>
          <a:blipFill>
            <a:blip r:embed="rId3">
              <a:alphaModFix amt="6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N:\transportation\Tn_Assets_Mgmt\Equipment Planning\Unofficial\ADM 110 - PRESENTATIONS\GMM 2017\Optimizer Maps\NS System 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871818"/>
            <a:ext cx="2362200" cy="1788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transportation\Tn_Assets_Mgmt\Equipment Planning\Unofficial\ADM 110 - PRESENTATIONS\GMM 2017\Optimizer Maps\Boxcar Requests Cropp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459" y="882190"/>
            <a:ext cx="2327082" cy="181477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N:\transportation\Tn_Assets_Mgmt\Equipment Planning\Unofficial\ADM 110 - PRESENTATIONS\GMM 2017\Rodin-The-Think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7021" y="3486150"/>
            <a:ext cx="939520" cy="8953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sz="half" idx="1"/>
          </p:nvPr>
        </p:nvSpPr>
        <p:spPr>
          <a:xfrm>
            <a:off x="457200" y="2692774"/>
            <a:ext cx="2590800" cy="2327672"/>
          </a:xfrm>
        </p:spPr>
        <p:txBody>
          <a:bodyPr>
            <a:normAutofit/>
          </a:bodyPr>
          <a:lstStyle/>
          <a:p>
            <a:r>
              <a:rPr lang="en-US" sz="2000" dirty="0" smtClean="0"/>
              <a:t>When will the car become empty?</a:t>
            </a:r>
          </a:p>
          <a:p>
            <a:r>
              <a:rPr lang="en-US" sz="2000" dirty="0" smtClean="0"/>
              <a:t>Where will a car become empty?</a:t>
            </a:r>
          </a:p>
          <a:p>
            <a:r>
              <a:rPr lang="en-US" sz="2000" dirty="0" smtClean="0"/>
              <a:t>How fast will the car get there?</a:t>
            </a:r>
            <a:endParaRPr lang="en-US" sz="2000" dirty="0"/>
          </a:p>
          <a:p>
            <a:pPr marL="109728" indent="0">
              <a:buNone/>
            </a:pPr>
            <a:endParaRPr lang="en-US" sz="2000" dirty="0" smtClean="0"/>
          </a:p>
          <a:p>
            <a:endParaRPr lang="en-US" sz="2000" dirty="0"/>
          </a:p>
        </p:txBody>
      </p:sp>
      <p:sp>
        <p:nvSpPr>
          <p:cNvPr id="9" name="Content Placeholder 2"/>
          <p:cNvSpPr txBox="1">
            <a:spLocks/>
          </p:cNvSpPr>
          <p:nvPr/>
        </p:nvSpPr>
        <p:spPr>
          <a:xfrm>
            <a:off x="6096000" y="2692774"/>
            <a:ext cx="2743200" cy="232767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6"/>
              </a:buClr>
              <a:buFont typeface="Wingdings" panose="05000000000000000000" pitchFamily="2" charset="2"/>
              <a:buChar char="§"/>
              <a:defRPr kumimoji="0" sz="2200" kern="1200">
                <a:solidFill>
                  <a:schemeClr val="accent6"/>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sz="2000" dirty="0"/>
              <a:t>How are customers prioritized?</a:t>
            </a:r>
          </a:p>
          <a:p>
            <a:r>
              <a:rPr lang="en-US" sz="2000" dirty="0" smtClean="0"/>
              <a:t>Can the customer use a substitute car?</a:t>
            </a:r>
          </a:p>
          <a:p>
            <a:r>
              <a:rPr lang="en-US" sz="2000" dirty="0" smtClean="0"/>
              <a:t>How many cars are already there?</a:t>
            </a:r>
          </a:p>
          <a:p>
            <a:endParaRPr lang="en-US" sz="2000" dirty="0"/>
          </a:p>
        </p:txBody>
      </p:sp>
      <p:pic>
        <p:nvPicPr>
          <p:cNvPr id="10" name="Picture 2" descr="N:\transportation\Tn_Assets_Mgmt\Equipment Planning\Unofficial\ADM 110 - PRESENTATIONS\GMM 2017\Fauc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4251" y="1184845"/>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transportation\Tn_Assets_Mgmt\Equipment Planning\Unofficial\ADM 110 - PRESENTATIONS\GMM 2017\Fauc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6176" y="1138189"/>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transportation\Tn_Assets_Mgmt\Equipment Planning\Unofficial\ADM 110 - PRESENTATIONS\GMM 2017\Fauc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1231171"/>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transportation\Tn_Assets_Mgmt\Equipment Planning\Unofficial\ADM 110 - PRESENTATIONS\GMM 2017\Fauc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5994" y="1850147"/>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transportation\Tn_Assets_Mgmt\Equipment Planning\Unofficial\ADM 110 - PRESENTATIONS\GMM 2017\Fauc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4444" y="2235574"/>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N:\transportation\Tn_Assets_Mgmt\Equipment Planning\Unofficial\ADM 110 - PRESENTATIONS\GMM 2017\Fauc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3277" y="1789578"/>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N:\transportation\Tn_Assets_Mgmt\Equipment Planning\Unofficial\ADM 110 - PRESENTATIONS\GMM 2017\Fauc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4424" y="2143302"/>
            <a:ext cx="184543" cy="18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32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transportation\Tn_Assets_Mgmt\Equipment Planning\Unofficial\ADM 110 - PRESENTATIONS\GMM 2017\Optimizer Maps\Boxcar Requests Cropp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917" y="1168821"/>
            <a:ext cx="5178683"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sz="2800" dirty="0" smtClean="0"/>
              <a:t>Boxcar Requests</a:t>
            </a:r>
            <a:endParaRPr lang="en-US" sz="2800" dirty="0"/>
          </a:p>
        </p:txBody>
      </p:sp>
      <p:sp>
        <p:nvSpPr>
          <p:cNvPr id="2" name="Content Placeholder 1"/>
          <p:cNvSpPr>
            <a:spLocks noGrp="1"/>
          </p:cNvSpPr>
          <p:nvPr>
            <p:ph idx="1"/>
          </p:nvPr>
        </p:nvSpPr>
        <p:spPr>
          <a:xfrm>
            <a:off x="457200" y="1619250"/>
            <a:ext cx="3657600" cy="3314700"/>
          </a:xfrm>
        </p:spPr>
        <p:txBody>
          <a:bodyPr/>
          <a:lstStyle/>
          <a:p>
            <a:r>
              <a:rPr lang="en-US" dirty="0"/>
              <a:t> </a:t>
            </a:r>
            <a:r>
              <a:rPr lang="en-US" dirty="0" smtClean="0"/>
              <a:t>  124 </a:t>
            </a:r>
            <a:r>
              <a:rPr lang="en-US" dirty="0"/>
              <a:t>Demand Points </a:t>
            </a:r>
          </a:p>
          <a:p>
            <a:r>
              <a:rPr lang="en-US" dirty="0"/>
              <a:t>2,421 Cars Requested</a:t>
            </a:r>
          </a:p>
        </p:txBody>
      </p:sp>
    </p:spTree>
    <p:extLst>
      <p:ext uri="{BB962C8B-B14F-4D97-AF65-F5344CB8AC3E}">
        <p14:creationId xmlns:p14="http://schemas.microsoft.com/office/powerpoint/2010/main" val="3258070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N:\transportation\Tn_Assets_Mgmt\Equipment Planning\Unofficial\ADM 110 - PRESENTATIONS\GMM 2017\Optimizer Maps\Boxcar Supply Cropp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00204"/>
            <a:ext cx="5029200" cy="384329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sz="2800" dirty="0" smtClean="0"/>
              <a:t>Boxcar Requests</a:t>
            </a:r>
            <a:endParaRPr lang="en-US" sz="2800" dirty="0"/>
          </a:p>
        </p:txBody>
      </p:sp>
      <p:sp>
        <p:nvSpPr>
          <p:cNvPr id="2" name="Content Placeholder 1"/>
          <p:cNvSpPr>
            <a:spLocks noGrp="1"/>
          </p:cNvSpPr>
          <p:nvPr>
            <p:ph idx="1"/>
          </p:nvPr>
        </p:nvSpPr>
        <p:spPr>
          <a:xfrm>
            <a:off x="457200" y="1619250"/>
            <a:ext cx="3657600" cy="3314700"/>
          </a:xfrm>
        </p:spPr>
        <p:txBody>
          <a:bodyPr/>
          <a:lstStyle/>
          <a:p>
            <a:r>
              <a:rPr lang="en-US" dirty="0">
                <a:solidFill>
                  <a:schemeClr val="bg2">
                    <a:lumMod val="75000"/>
                  </a:schemeClr>
                </a:solidFill>
              </a:rPr>
              <a:t> </a:t>
            </a:r>
            <a:r>
              <a:rPr lang="en-US" dirty="0" smtClean="0">
                <a:solidFill>
                  <a:schemeClr val="bg2">
                    <a:lumMod val="75000"/>
                  </a:schemeClr>
                </a:solidFill>
              </a:rPr>
              <a:t>  124 </a:t>
            </a:r>
            <a:r>
              <a:rPr lang="en-US" dirty="0">
                <a:solidFill>
                  <a:schemeClr val="bg2">
                    <a:lumMod val="75000"/>
                  </a:schemeClr>
                </a:solidFill>
              </a:rPr>
              <a:t>Demand Points </a:t>
            </a:r>
          </a:p>
          <a:p>
            <a:r>
              <a:rPr lang="en-US" dirty="0">
                <a:solidFill>
                  <a:schemeClr val="bg2">
                    <a:lumMod val="75000"/>
                  </a:schemeClr>
                </a:solidFill>
              </a:rPr>
              <a:t>2,421 Cars </a:t>
            </a:r>
            <a:r>
              <a:rPr lang="en-US" dirty="0" smtClean="0">
                <a:solidFill>
                  <a:schemeClr val="bg2">
                    <a:lumMod val="75000"/>
                  </a:schemeClr>
                </a:solidFill>
              </a:rPr>
              <a:t>Requested</a:t>
            </a:r>
          </a:p>
          <a:p>
            <a:r>
              <a:rPr lang="en-US" dirty="0"/>
              <a:t> </a:t>
            </a:r>
            <a:r>
              <a:rPr lang="en-US" dirty="0" smtClean="0"/>
              <a:t>  622 Possible supply points</a:t>
            </a:r>
          </a:p>
          <a:p>
            <a:endParaRPr lang="en-US" dirty="0"/>
          </a:p>
        </p:txBody>
      </p:sp>
    </p:spTree>
    <p:extLst>
      <p:ext uri="{BB962C8B-B14F-4D97-AF65-F5344CB8AC3E}">
        <p14:creationId xmlns:p14="http://schemas.microsoft.com/office/powerpoint/2010/main" val="1238173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ransportation\Tn_Assets_Mgmt\Equipment Planning\Unofficial\ADM 110 - PRESENTATIONS\GMM 2017\Optimizer Maps\Boxcar Supply Unassigned Only Cropp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321" y="1276350"/>
            <a:ext cx="5026679"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sz="2800" dirty="0" smtClean="0"/>
              <a:t>Boxcar Requests</a:t>
            </a:r>
            <a:endParaRPr lang="en-US" sz="2800" dirty="0"/>
          </a:p>
        </p:txBody>
      </p:sp>
      <p:sp>
        <p:nvSpPr>
          <p:cNvPr id="2" name="Content Placeholder 1"/>
          <p:cNvSpPr>
            <a:spLocks noGrp="1"/>
          </p:cNvSpPr>
          <p:nvPr>
            <p:ph idx="1"/>
          </p:nvPr>
        </p:nvSpPr>
        <p:spPr>
          <a:xfrm>
            <a:off x="457200" y="1619250"/>
            <a:ext cx="3657600" cy="3314700"/>
          </a:xfrm>
        </p:spPr>
        <p:txBody>
          <a:bodyPr/>
          <a:lstStyle/>
          <a:p>
            <a:r>
              <a:rPr lang="en-US" dirty="0"/>
              <a:t> </a:t>
            </a:r>
            <a:r>
              <a:rPr lang="en-US" dirty="0" smtClean="0"/>
              <a:t>  </a:t>
            </a:r>
            <a:r>
              <a:rPr lang="en-US" dirty="0" smtClean="0">
                <a:solidFill>
                  <a:schemeClr val="bg2">
                    <a:lumMod val="75000"/>
                  </a:schemeClr>
                </a:solidFill>
              </a:rPr>
              <a:t>124 </a:t>
            </a:r>
            <a:r>
              <a:rPr lang="en-US" dirty="0">
                <a:solidFill>
                  <a:schemeClr val="bg2">
                    <a:lumMod val="75000"/>
                  </a:schemeClr>
                </a:solidFill>
              </a:rPr>
              <a:t>Demand Points </a:t>
            </a:r>
          </a:p>
          <a:p>
            <a:r>
              <a:rPr lang="en-US" dirty="0">
                <a:solidFill>
                  <a:schemeClr val="bg2">
                    <a:lumMod val="75000"/>
                  </a:schemeClr>
                </a:solidFill>
              </a:rPr>
              <a:t>2,421 Cars </a:t>
            </a:r>
            <a:r>
              <a:rPr lang="en-US" dirty="0" smtClean="0">
                <a:solidFill>
                  <a:schemeClr val="bg2">
                    <a:lumMod val="75000"/>
                  </a:schemeClr>
                </a:solidFill>
              </a:rPr>
              <a:t>Requested</a:t>
            </a:r>
          </a:p>
          <a:p>
            <a:r>
              <a:rPr lang="en-US" dirty="0">
                <a:solidFill>
                  <a:schemeClr val="bg2">
                    <a:lumMod val="75000"/>
                  </a:schemeClr>
                </a:solidFill>
              </a:rPr>
              <a:t> </a:t>
            </a:r>
            <a:r>
              <a:rPr lang="en-US" dirty="0" smtClean="0">
                <a:solidFill>
                  <a:schemeClr val="bg2">
                    <a:lumMod val="75000"/>
                  </a:schemeClr>
                </a:solidFill>
              </a:rPr>
              <a:t>  622 Possible supply points</a:t>
            </a:r>
          </a:p>
          <a:p>
            <a:r>
              <a:rPr lang="en-US" dirty="0" smtClean="0"/>
              <a:t>   276 </a:t>
            </a:r>
            <a:r>
              <a:rPr lang="en-US" dirty="0"/>
              <a:t>Available Supply Points</a:t>
            </a:r>
          </a:p>
          <a:p>
            <a:r>
              <a:rPr lang="en-US" dirty="0"/>
              <a:t>1,642 Still </a:t>
            </a:r>
            <a:r>
              <a:rPr lang="en-US" dirty="0" smtClean="0"/>
              <a:t>Required</a:t>
            </a:r>
            <a:endParaRPr lang="en-US" dirty="0"/>
          </a:p>
        </p:txBody>
      </p:sp>
    </p:spTree>
    <p:extLst>
      <p:ext uri="{BB962C8B-B14F-4D97-AF65-F5344CB8AC3E}">
        <p14:creationId xmlns:p14="http://schemas.microsoft.com/office/powerpoint/2010/main" val="1442288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normAutofit/>
          </a:bodyPr>
          <a:lstStyle/>
          <a:p>
            <a:r>
              <a:rPr lang="en-US" sz="2800" dirty="0" smtClean="0"/>
              <a:t>Boxcar Math</a:t>
            </a:r>
            <a:endParaRPr lang="en-US" sz="2800" dirty="0"/>
          </a:p>
        </p:txBody>
      </p:sp>
      <p:sp>
        <p:nvSpPr>
          <p:cNvPr id="2" name="Content Placeholder 1"/>
          <p:cNvSpPr>
            <a:spLocks noGrp="1"/>
          </p:cNvSpPr>
          <p:nvPr>
            <p:ph idx="1"/>
          </p:nvPr>
        </p:nvSpPr>
        <p:spPr/>
        <p:txBody>
          <a:bodyPr/>
          <a:lstStyle/>
          <a:p>
            <a:r>
              <a:rPr lang="en-US" dirty="0"/>
              <a:t>When will each car be available?</a:t>
            </a:r>
          </a:p>
          <a:p>
            <a:r>
              <a:rPr lang="en-US" dirty="0"/>
              <a:t>When could each car reach each appropriate destination?</a:t>
            </a:r>
          </a:p>
          <a:p>
            <a:r>
              <a:rPr lang="en-US" dirty="0"/>
              <a:t>What is the cost of getting a particular car to a specific destination?</a:t>
            </a:r>
          </a:p>
          <a:p>
            <a:r>
              <a:rPr lang="en-US" dirty="0"/>
              <a:t>What is the benefit?</a:t>
            </a:r>
          </a:p>
          <a:p>
            <a:r>
              <a:rPr lang="en-US" dirty="0"/>
              <a:t>What is the customer’s priority?</a:t>
            </a:r>
          </a:p>
          <a:p>
            <a:endParaRPr lang="en-US" dirty="0"/>
          </a:p>
        </p:txBody>
      </p:sp>
      <p:sp>
        <p:nvSpPr>
          <p:cNvPr id="8" name="Content Placeholder 2"/>
          <p:cNvSpPr txBox="1">
            <a:spLocks/>
          </p:cNvSpPr>
          <p:nvPr/>
        </p:nvSpPr>
        <p:spPr>
          <a:xfrm>
            <a:off x="5245100" y="819150"/>
            <a:ext cx="3886200" cy="1254252"/>
          </a:xfrm>
          <a:prstGeom prst="rect">
            <a:avLst/>
          </a:prstGeom>
        </p:spPr>
        <p:txBody>
          <a:bodyPr vert="horz">
            <a:normAutofit fontScale="77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6"/>
              </a:buClr>
              <a:buFont typeface="Wingdings" panose="05000000000000000000" pitchFamily="2" charset="2"/>
              <a:buChar char="§"/>
              <a:defRPr kumimoji="0" sz="2200" kern="1200">
                <a:solidFill>
                  <a:schemeClr val="accent6"/>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solidFill>
                  <a:schemeClr val="bg1">
                    <a:lumMod val="50000"/>
                  </a:schemeClr>
                </a:solidFill>
              </a:rPr>
              <a:t> </a:t>
            </a:r>
            <a:r>
              <a:rPr lang="en-US" dirty="0" smtClean="0">
                <a:solidFill>
                  <a:schemeClr val="bg1">
                    <a:lumMod val="50000"/>
                  </a:schemeClr>
                </a:solidFill>
              </a:rPr>
              <a:t>  124 </a:t>
            </a:r>
            <a:r>
              <a:rPr lang="en-US" dirty="0">
                <a:solidFill>
                  <a:schemeClr val="bg1">
                    <a:lumMod val="50000"/>
                  </a:schemeClr>
                </a:solidFill>
              </a:rPr>
              <a:t>Demand Points </a:t>
            </a:r>
          </a:p>
          <a:p>
            <a:r>
              <a:rPr lang="en-US" dirty="0" smtClean="0">
                <a:solidFill>
                  <a:schemeClr val="bg1">
                    <a:lumMod val="50000"/>
                  </a:schemeClr>
                </a:solidFill>
              </a:rPr>
              <a:t>   276 Available Supply</a:t>
            </a:r>
            <a:r>
              <a:rPr lang="en-US" dirty="0">
                <a:solidFill>
                  <a:schemeClr val="bg1">
                    <a:lumMod val="50000"/>
                  </a:schemeClr>
                </a:solidFill>
              </a:rPr>
              <a:t> </a:t>
            </a:r>
            <a:r>
              <a:rPr lang="en-US" dirty="0" smtClean="0">
                <a:solidFill>
                  <a:schemeClr val="bg1">
                    <a:lumMod val="50000"/>
                  </a:schemeClr>
                </a:solidFill>
              </a:rPr>
              <a:t>Points</a:t>
            </a:r>
          </a:p>
          <a:p>
            <a:r>
              <a:rPr lang="en-US" dirty="0" smtClean="0">
                <a:solidFill>
                  <a:schemeClr val="bg1">
                    <a:lumMod val="50000"/>
                  </a:schemeClr>
                </a:solidFill>
              </a:rPr>
              <a:t>1,642 Still Required</a:t>
            </a:r>
          </a:p>
        </p:txBody>
      </p:sp>
    </p:spTree>
    <p:extLst>
      <p:ext uri="{BB962C8B-B14F-4D97-AF65-F5344CB8AC3E}">
        <p14:creationId xmlns:p14="http://schemas.microsoft.com/office/powerpoint/2010/main" val="452602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1513" y="1369219"/>
            <a:ext cx="3769566" cy="3473268"/>
          </a:xfrm>
          <a:prstGeom prst="rect">
            <a:avLst/>
          </a:prstGeom>
        </p:spPr>
      </p:pic>
      <p:sp>
        <p:nvSpPr>
          <p:cNvPr id="9" name="Oval 8"/>
          <p:cNvSpPr/>
          <p:nvPr/>
        </p:nvSpPr>
        <p:spPr>
          <a:xfrm>
            <a:off x="5178490" y="3704253"/>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a:t>
            </a:r>
          </a:p>
        </p:txBody>
      </p:sp>
      <p:sp>
        <p:nvSpPr>
          <p:cNvPr id="10" name="Oval 9"/>
          <p:cNvSpPr/>
          <p:nvPr/>
        </p:nvSpPr>
        <p:spPr>
          <a:xfrm>
            <a:off x="6688881" y="2045737"/>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B</a:t>
            </a:r>
          </a:p>
        </p:txBody>
      </p:sp>
      <p:sp>
        <p:nvSpPr>
          <p:cNvPr id="11" name="Oval 10"/>
          <p:cNvSpPr/>
          <p:nvPr/>
        </p:nvSpPr>
        <p:spPr>
          <a:xfrm>
            <a:off x="7013123" y="2965894"/>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
            </a:r>
          </a:p>
        </p:txBody>
      </p:sp>
      <p:sp>
        <p:nvSpPr>
          <p:cNvPr id="12" name="Oval 11"/>
          <p:cNvSpPr/>
          <p:nvPr/>
        </p:nvSpPr>
        <p:spPr>
          <a:xfrm>
            <a:off x="8087309" y="1618862"/>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a:t>
            </a:r>
          </a:p>
        </p:txBody>
      </p:sp>
      <p:sp>
        <p:nvSpPr>
          <p:cNvPr id="13" name="Rectangle 12"/>
          <p:cNvSpPr/>
          <p:nvPr/>
        </p:nvSpPr>
        <p:spPr>
          <a:xfrm>
            <a:off x="6667889" y="3769567"/>
            <a:ext cx="139959" cy="1399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14" name="Rectangle 13"/>
          <p:cNvSpPr/>
          <p:nvPr/>
        </p:nvSpPr>
        <p:spPr>
          <a:xfrm>
            <a:off x="8197526" y="2965894"/>
            <a:ext cx="139959" cy="1399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5" name="Title 4"/>
          <p:cNvSpPr>
            <a:spLocks noGrp="1"/>
          </p:cNvSpPr>
          <p:nvPr>
            <p:ph type="title"/>
          </p:nvPr>
        </p:nvSpPr>
        <p:spPr/>
        <p:txBody>
          <a:bodyPr>
            <a:normAutofit/>
          </a:bodyPr>
          <a:lstStyle/>
          <a:p>
            <a:r>
              <a:rPr lang="en-US" sz="2800" dirty="0" smtClean="0"/>
              <a:t>It starts with an RLOD</a:t>
            </a:r>
            <a:endParaRPr lang="en-US" sz="2800" dirty="0"/>
          </a:p>
        </p:txBody>
      </p:sp>
      <p:sp>
        <p:nvSpPr>
          <p:cNvPr id="6" name="Content Placeholder 5"/>
          <p:cNvSpPr>
            <a:spLocks noGrp="1"/>
          </p:cNvSpPr>
          <p:nvPr>
            <p:ph idx="1"/>
          </p:nvPr>
        </p:nvSpPr>
        <p:spPr>
          <a:xfrm>
            <a:off x="457200" y="1619250"/>
            <a:ext cx="4444154" cy="3314700"/>
          </a:xfrm>
        </p:spPr>
        <p:txBody>
          <a:bodyPr/>
          <a:lstStyle/>
          <a:p>
            <a:r>
              <a:rPr lang="en-US" dirty="0" smtClean="0"/>
              <a:t>When Shipper     releases a load to </a:t>
            </a:r>
            <a:r>
              <a:rPr lang="en-US" dirty="0"/>
              <a:t>R</a:t>
            </a:r>
            <a:r>
              <a:rPr lang="en-US" dirty="0" smtClean="0"/>
              <a:t>eceiver     TEAMS projects when the car will be unloaded and available for distribution.</a:t>
            </a:r>
          </a:p>
          <a:p>
            <a:endParaRPr lang="en-US" dirty="0"/>
          </a:p>
        </p:txBody>
      </p:sp>
      <p:sp>
        <p:nvSpPr>
          <p:cNvPr id="8" name="Oval 7"/>
          <p:cNvSpPr/>
          <p:nvPr/>
        </p:nvSpPr>
        <p:spPr>
          <a:xfrm>
            <a:off x="5535386" y="2008415"/>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a:t>
            </a:r>
          </a:p>
        </p:txBody>
      </p:sp>
      <p:sp>
        <p:nvSpPr>
          <p:cNvPr id="18" name="Oval 17"/>
          <p:cNvSpPr/>
          <p:nvPr/>
        </p:nvSpPr>
        <p:spPr>
          <a:xfrm>
            <a:off x="3060441" y="2146952"/>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a:t>
            </a:r>
          </a:p>
        </p:txBody>
      </p:sp>
      <p:sp>
        <p:nvSpPr>
          <p:cNvPr id="19" name="Rectangle 18"/>
          <p:cNvSpPr/>
          <p:nvPr/>
        </p:nvSpPr>
        <p:spPr>
          <a:xfrm>
            <a:off x="2819400" y="1777357"/>
            <a:ext cx="139959" cy="1399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20" name="Freeform 19"/>
          <p:cNvSpPr/>
          <p:nvPr/>
        </p:nvSpPr>
        <p:spPr>
          <a:xfrm>
            <a:off x="5644438" y="2106766"/>
            <a:ext cx="1091549" cy="1658823"/>
          </a:xfrm>
          <a:custGeom>
            <a:avLst/>
            <a:gdLst>
              <a:gd name="connsiteX0" fmla="*/ 1430503 w 1430503"/>
              <a:gd name="connsiteY0" fmla="*/ 2187828 h 2187828"/>
              <a:gd name="connsiteX1" fmla="*/ 948059 w 1430503"/>
              <a:gd name="connsiteY1" fmla="*/ 706837 h 2187828"/>
              <a:gd name="connsiteX2" fmla="*/ 0 w 1430503"/>
              <a:gd name="connsiteY2" fmla="*/ 0 h 2187828"/>
            </a:gdLst>
            <a:ahLst/>
            <a:cxnLst>
              <a:cxn ang="0">
                <a:pos x="connsiteX0" y="connsiteY0"/>
              </a:cxn>
              <a:cxn ang="0">
                <a:pos x="connsiteX1" y="connsiteY1"/>
              </a:cxn>
              <a:cxn ang="0">
                <a:pos x="connsiteX2" y="connsiteY2"/>
              </a:cxn>
            </a:cxnLst>
            <a:rect l="l" t="t" r="r" b="b"/>
            <a:pathLst>
              <a:path w="1430503" h="2187828">
                <a:moveTo>
                  <a:pt x="1430503" y="2187828"/>
                </a:moveTo>
                <a:cubicBezTo>
                  <a:pt x="1308489" y="1629651"/>
                  <a:pt x="1186476" y="1071475"/>
                  <a:pt x="948059" y="706837"/>
                </a:cubicBezTo>
                <a:cubicBezTo>
                  <a:pt x="709642" y="342199"/>
                  <a:pt x="354821" y="171099"/>
                  <a:pt x="0" y="0"/>
                </a:cubicBezTo>
              </a:path>
            </a:pathLst>
          </a:custGeom>
          <a:noFill/>
          <a:ln w="38100">
            <a:solidFill>
              <a:schemeClr val="accent5">
                <a:lumMod val="75000"/>
              </a:schemeClr>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 name="Group 26"/>
          <p:cNvGrpSpPr/>
          <p:nvPr/>
        </p:nvGrpSpPr>
        <p:grpSpPr>
          <a:xfrm rot="3838308">
            <a:off x="6347668" y="2500447"/>
            <a:ext cx="549210" cy="429233"/>
            <a:chOff x="2305318" y="2743200"/>
            <a:chExt cx="4916725" cy="2229333"/>
          </a:xfrm>
        </p:grpSpPr>
        <p:grpSp>
          <p:nvGrpSpPr>
            <p:cNvPr id="28" name="Group 27"/>
            <p:cNvGrpSpPr/>
            <p:nvPr/>
          </p:nvGrpSpPr>
          <p:grpSpPr>
            <a:xfrm>
              <a:off x="2305318" y="2743200"/>
              <a:ext cx="4906851" cy="2210015"/>
              <a:chOff x="2305318" y="2743200"/>
              <a:chExt cx="4906851" cy="2210015"/>
            </a:xfrm>
          </p:grpSpPr>
          <p:grpSp>
            <p:nvGrpSpPr>
              <p:cNvPr id="31" name="Group 30"/>
              <p:cNvGrpSpPr/>
              <p:nvPr/>
            </p:nvGrpSpPr>
            <p:grpSpPr>
              <a:xfrm>
                <a:off x="2305318" y="2743200"/>
                <a:ext cx="4906851" cy="2210015"/>
                <a:chOff x="2305318" y="2743200"/>
                <a:chExt cx="4906851" cy="2210015"/>
              </a:xfrm>
            </p:grpSpPr>
            <p:sp>
              <p:nvSpPr>
                <p:cNvPr id="33" name="Rectangle 32"/>
                <p:cNvSpPr/>
                <p:nvPr/>
              </p:nvSpPr>
              <p:spPr>
                <a:xfrm>
                  <a:off x="2305318" y="2743200"/>
                  <a:ext cx="4906851" cy="1687132"/>
                </a:xfrm>
                <a:prstGeom prst="rect">
                  <a:avLst/>
                </a:prstGeom>
                <a:solidFill>
                  <a:srgbClr val="C05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2356834" y="4404575"/>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2" name="Oval 31"/>
              <p:cNvSpPr/>
              <p:nvPr/>
            </p:nvSpPr>
            <p:spPr>
              <a:xfrm>
                <a:off x="2956990" y="4404575"/>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Oval 28"/>
            <p:cNvSpPr/>
            <p:nvPr/>
          </p:nvSpPr>
          <p:spPr>
            <a:xfrm>
              <a:off x="6073247" y="4423893"/>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6673403" y="4417454"/>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5"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40000">
            <a:off x="6448276" y="2630681"/>
            <a:ext cx="450960" cy="117250"/>
          </a:xfrm>
          <a:prstGeom prst="rect">
            <a:avLst/>
          </a:prstGeom>
        </p:spPr>
      </p:pic>
    </p:spTree>
    <p:extLst>
      <p:ext uri="{BB962C8B-B14F-4D97-AF65-F5344CB8AC3E}">
        <p14:creationId xmlns:p14="http://schemas.microsoft.com/office/powerpoint/2010/main" val="496644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1513" y="1369219"/>
            <a:ext cx="3769566" cy="3473268"/>
          </a:xfrm>
          <a:prstGeom prst="rect">
            <a:avLst/>
          </a:prstGeom>
        </p:spPr>
      </p:pic>
      <p:sp>
        <p:nvSpPr>
          <p:cNvPr id="9" name="Oval 8"/>
          <p:cNvSpPr/>
          <p:nvPr/>
        </p:nvSpPr>
        <p:spPr>
          <a:xfrm>
            <a:off x="5178490" y="3704253"/>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a:t>
            </a:r>
          </a:p>
        </p:txBody>
      </p:sp>
      <p:sp>
        <p:nvSpPr>
          <p:cNvPr id="10" name="Oval 9"/>
          <p:cNvSpPr/>
          <p:nvPr/>
        </p:nvSpPr>
        <p:spPr>
          <a:xfrm>
            <a:off x="6688881" y="2045737"/>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B</a:t>
            </a:r>
          </a:p>
        </p:txBody>
      </p:sp>
      <p:sp>
        <p:nvSpPr>
          <p:cNvPr id="11" name="Oval 10"/>
          <p:cNvSpPr/>
          <p:nvPr/>
        </p:nvSpPr>
        <p:spPr>
          <a:xfrm>
            <a:off x="7013123" y="2965894"/>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
            </a:r>
          </a:p>
        </p:txBody>
      </p:sp>
      <p:sp>
        <p:nvSpPr>
          <p:cNvPr id="12" name="Oval 11"/>
          <p:cNvSpPr/>
          <p:nvPr/>
        </p:nvSpPr>
        <p:spPr>
          <a:xfrm>
            <a:off x="8087309" y="1618862"/>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a:t>
            </a:r>
          </a:p>
        </p:txBody>
      </p:sp>
      <p:sp>
        <p:nvSpPr>
          <p:cNvPr id="13" name="Rectangle 12"/>
          <p:cNvSpPr/>
          <p:nvPr/>
        </p:nvSpPr>
        <p:spPr>
          <a:xfrm>
            <a:off x="6667889" y="3769567"/>
            <a:ext cx="139959" cy="1399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14" name="Rectangle 13"/>
          <p:cNvSpPr/>
          <p:nvPr/>
        </p:nvSpPr>
        <p:spPr>
          <a:xfrm>
            <a:off x="8197526" y="2965894"/>
            <a:ext cx="139959" cy="1399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5" name="Title 4"/>
          <p:cNvSpPr>
            <a:spLocks noGrp="1"/>
          </p:cNvSpPr>
          <p:nvPr>
            <p:ph type="title"/>
          </p:nvPr>
        </p:nvSpPr>
        <p:spPr/>
        <p:txBody>
          <a:bodyPr>
            <a:normAutofit/>
          </a:bodyPr>
          <a:lstStyle/>
          <a:p>
            <a:r>
              <a:rPr lang="en-US" sz="2800" dirty="0" smtClean="0"/>
              <a:t>Each car to each Request</a:t>
            </a:r>
            <a:endParaRPr lang="en-US" sz="2800" dirty="0"/>
          </a:p>
        </p:txBody>
      </p:sp>
      <p:sp>
        <p:nvSpPr>
          <p:cNvPr id="6" name="Content Placeholder 5"/>
          <p:cNvSpPr>
            <a:spLocks noGrp="1"/>
          </p:cNvSpPr>
          <p:nvPr>
            <p:ph idx="1"/>
          </p:nvPr>
        </p:nvSpPr>
        <p:spPr>
          <a:xfrm>
            <a:off x="457200" y="1619250"/>
            <a:ext cx="4260484" cy="3314700"/>
          </a:xfrm>
        </p:spPr>
        <p:txBody>
          <a:bodyPr/>
          <a:lstStyle/>
          <a:p>
            <a:r>
              <a:rPr lang="en-US" dirty="0" smtClean="0"/>
              <a:t>Given that projected availability date, it then considers that single car for each Request.  </a:t>
            </a:r>
          </a:p>
          <a:p>
            <a:pPr lvl="1"/>
            <a:r>
              <a:rPr lang="en-US" dirty="0" smtClean="0"/>
              <a:t>Can it make it in time?</a:t>
            </a:r>
          </a:p>
          <a:p>
            <a:pPr lvl="1"/>
            <a:r>
              <a:rPr lang="en-US" dirty="0" smtClean="0"/>
              <a:t>What’s the value of filling that Request?</a:t>
            </a:r>
          </a:p>
          <a:p>
            <a:endParaRPr lang="en-US" dirty="0"/>
          </a:p>
        </p:txBody>
      </p:sp>
      <p:graphicFrame>
        <p:nvGraphicFramePr>
          <p:cNvPr id="22" name="Table 21"/>
          <p:cNvGraphicFramePr>
            <a:graphicFrameLocks noGrp="1"/>
          </p:cNvGraphicFramePr>
          <p:nvPr>
            <p:extLst/>
          </p:nvPr>
        </p:nvGraphicFramePr>
        <p:xfrm>
          <a:off x="6131304" y="3944603"/>
          <a:ext cx="1213132" cy="411480"/>
        </p:xfrm>
        <a:graphic>
          <a:graphicData uri="http://schemas.openxmlformats.org/drawingml/2006/table">
            <a:tbl>
              <a:tblPr firstRow="1" bandRow="1">
                <a:tableStyleId>{5C22544A-7EE6-4342-B048-85BDC9FD1C3A}</a:tableStyleId>
              </a:tblPr>
              <a:tblGrid>
                <a:gridCol w="183053"/>
                <a:gridCol w="173516"/>
                <a:gridCol w="170762"/>
                <a:gridCol w="173516"/>
                <a:gridCol w="165253"/>
                <a:gridCol w="173516"/>
                <a:gridCol w="173516"/>
              </a:tblGrid>
              <a:tr h="205740">
                <a:tc>
                  <a:txBody>
                    <a:bodyPr/>
                    <a:lstStyle/>
                    <a:p>
                      <a:pPr algn="ctr"/>
                      <a:r>
                        <a:rPr lang="en-US" sz="900" dirty="0" smtClean="0"/>
                        <a:t>M</a:t>
                      </a:r>
                      <a:endParaRPr lang="en-US" sz="900" dirty="0"/>
                    </a:p>
                  </a:txBody>
                  <a:tcPr marL="68580" marR="68580" marT="34290" marB="34290">
                    <a:solidFill>
                      <a:schemeClr val="bg2">
                        <a:lumMod val="25000"/>
                      </a:schemeClr>
                    </a:solidFill>
                  </a:tcPr>
                </a:tc>
                <a:tc>
                  <a:txBody>
                    <a:bodyPr/>
                    <a:lstStyle/>
                    <a:p>
                      <a:pPr algn="ctr"/>
                      <a:r>
                        <a:rPr lang="en-US" sz="900" dirty="0" smtClean="0"/>
                        <a:t>T</a:t>
                      </a:r>
                      <a:endParaRPr lang="en-US" sz="900" dirty="0"/>
                    </a:p>
                  </a:txBody>
                  <a:tcPr marL="68580" marR="68580" marT="34290" marB="34290">
                    <a:solidFill>
                      <a:schemeClr val="bg2">
                        <a:lumMod val="25000"/>
                      </a:schemeClr>
                    </a:solidFill>
                  </a:tcPr>
                </a:tc>
                <a:tc>
                  <a:txBody>
                    <a:bodyPr/>
                    <a:lstStyle/>
                    <a:p>
                      <a:pPr algn="ctr"/>
                      <a:r>
                        <a:rPr lang="en-US" sz="900" dirty="0" smtClean="0"/>
                        <a:t>W</a:t>
                      </a:r>
                      <a:endParaRPr lang="en-US" sz="900" dirty="0"/>
                    </a:p>
                  </a:txBody>
                  <a:tcPr marL="68580" marR="68580" marT="34290" marB="34290">
                    <a:solidFill>
                      <a:schemeClr val="bg2">
                        <a:lumMod val="25000"/>
                      </a:schemeClr>
                    </a:solidFill>
                  </a:tcPr>
                </a:tc>
                <a:tc>
                  <a:txBody>
                    <a:bodyPr/>
                    <a:lstStyle/>
                    <a:p>
                      <a:pPr algn="ctr"/>
                      <a:r>
                        <a:rPr lang="en-US" sz="900" dirty="0" smtClean="0"/>
                        <a:t>T</a:t>
                      </a:r>
                      <a:endParaRPr lang="en-US" sz="900" dirty="0"/>
                    </a:p>
                  </a:txBody>
                  <a:tcPr marL="68580" marR="68580" marT="34290" marB="34290">
                    <a:solidFill>
                      <a:schemeClr val="bg2">
                        <a:lumMod val="25000"/>
                      </a:schemeClr>
                    </a:solidFill>
                  </a:tcPr>
                </a:tc>
                <a:tc>
                  <a:txBody>
                    <a:bodyPr/>
                    <a:lstStyle/>
                    <a:p>
                      <a:pPr algn="ctr"/>
                      <a:r>
                        <a:rPr lang="en-US" sz="900" dirty="0" smtClean="0"/>
                        <a:t>F</a:t>
                      </a:r>
                      <a:endParaRPr lang="en-US" sz="900" dirty="0"/>
                    </a:p>
                  </a:txBody>
                  <a:tcPr marL="68580" marR="68580" marT="34290" marB="34290">
                    <a:solidFill>
                      <a:schemeClr val="bg2">
                        <a:lumMod val="25000"/>
                      </a:schemeClr>
                    </a:solidFill>
                  </a:tcPr>
                </a:tc>
                <a:tc>
                  <a:txBody>
                    <a:bodyPr/>
                    <a:lstStyle/>
                    <a:p>
                      <a:pPr algn="ctr"/>
                      <a:r>
                        <a:rPr lang="en-US" sz="900" dirty="0" smtClean="0"/>
                        <a:t>S</a:t>
                      </a:r>
                      <a:endParaRPr lang="en-US" sz="900" dirty="0"/>
                    </a:p>
                  </a:txBody>
                  <a:tcPr marL="68580" marR="68580" marT="34290" marB="34290">
                    <a:solidFill>
                      <a:schemeClr val="bg2">
                        <a:lumMod val="25000"/>
                      </a:schemeClr>
                    </a:solidFill>
                  </a:tcPr>
                </a:tc>
                <a:tc>
                  <a:txBody>
                    <a:bodyPr/>
                    <a:lstStyle/>
                    <a:p>
                      <a:pPr algn="ctr"/>
                      <a:r>
                        <a:rPr lang="en-US" sz="900" dirty="0" smtClean="0"/>
                        <a:t>S</a:t>
                      </a:r>
                      <a:endParaRPr lang="en-US" sz="900" dirty="0"/>
                    </a:p>
                  </a:txBody>
                  <a:tcPr marL="68580" marR="68580" marT="34290" marB="34290">
                    <a:solidFill>
                      <a:schemeClr val="bg2">
                        <a:lumMod val="25000"/>
                      </a:schemeClr>
                    </a:solidFill>
                  </a:tcPr>
                </a:tc>
              </a:tr>
              <a:tr h="205740">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r>
            </a:tbl>
          </a:graphicData>
        </a:graphic>
      </p:graphicFrame>
      <p:graphicFrame>
        <p:nvGraphicFramePr>
          <p:cNvPr id="25" name="Table 24"/>
          <p:cNvGraphicFramePr>
            <a:graphicFrameLocks noGrp="1"/>
          </p:cNvGraphicFramePr>
          <p:nvPr>
            <p:extLst/>
          </p:nvPr>
        </p:nvGraphicFramePr>
        <p:xfrm>
          <a:off x="7660941" y="3149707"/>
          <a:ext cx="1213132" cy="411480"/>
        </p:xfrm>
        <a:graphic>
          <a:graphicData uri="http://schemas.openxmlformats.org/drawingml/2006/table">
            <a:tbl>
              <a:tblPr firstRow="1" bandRow="1">
                <a:tableStyleId>{5C22544A-7EE6-4342-B048-85BDC9FD1C3A}</a:tableStyleId>
              </a:tblPr>
              <a:tblGrid>
                <a:gridCol w="183053"/>
                <a:gridCol w="173516"/>
                <a:gridCol w="170762"/>
                <a:gridCol w="173516"/>
                <a:gridCol w="165253"/>
                <a:gridCol w="173516"/>
                <a:gridCol w="173516"/>
              </a:tblGrid>
              <a:tr h="205740">
                <a:tc>
                  <a:txBody>
                    <a:bodyPr/>
                    <a:lstStyle/>
                    <a:p>
                      <a:pPr algn="ctr"/>
                      <a:r>
                        <a:rPr lang="en-US" sz="900" dirty="0" smtClean="0"/>
                        <a:t>M</a:t>
                      </a:r>
                      <a:endParaRPr lang="en-US" sz="900" dirty="0"/>
                    </a:p>
                  </a:txBody>
                  <a:tcPr marL="68580" marR="68580" marT="34290" marB="34290">
                    <a:solidFill>
                      <a:schemeClr val="bg2">
                        <a:lumMod val="25000"/>
                      </a:schemeClr>
                    </a:solidFill>
                  </a:tcPr>
                </a:tc>
                <a:tc>
                  <a:txBody>
                    <a:bodyPr/>
                    <a:lstStyle/>
                    <a:p>
                      <a:pPr algn="ctr"/>
                      <a:r>
                        <a:rPr lang="en-US" sz="900" dirty="0" smtClean="0"/>
                        <a:t>T</a:t>
                      </a:r>
                      <a:endParaRPr lang="en-US" sz="900" dirty="0"/>
                    </a:p>
                  </a:txBody>
                  <a:tcPr marL="68580" marR="68580" marT="34290" marB="34290">
                    <a:solidFill>
                      <a:schemeClr val="bg2">
                        <a:lumMod val="25000"/>
                      </a:schemeClr>
                    </a:solidFill>
                  </a:tcPr>
                </a:tc>
                <a:tc>
                  <a:txBody>
                    <a:bodyPr/>
                    <a:lstStyle/>
                    <a:p>
                      <a:pPr algn="ctr"/>
                      <a:r>
                        <a:rPr lang="en-US" sz="900" dirty="0" smtClean="0"/>
                        <a:t>W</a:t>
                      </a:r>
                      <a:endParaRPr lang="en-US" sz="900" dirty="0"/>
                    </a:p>
                  </a:txBody>
                  <a:tcPr marL="68580" marR="68580" marT="34290" marB="34290">
                    <a:solidFill>
                      <a:schemeClr val="bg2">
                        <a:lumMod val="25000"/>
                      </a:schemeClr>
                    </a:solidFill>
                  </a:tcPr>
                </a:tc>
                <a:tc>
                  <a:txBody>
                    <a:bodyPr/>
                    <a:lstStyle/>
                    <a:p>
                      <a:pPr algn="ctr"/>
                      <a:r>
                        <a:rPr lang="en-US" sz="900" dirty="0" smtClean="0"/>
                        <a:t>T</a:t>
                      </a:r>
                      <a:endParaRPr lang="en-US" sz="900" dirty="0"/>
                    </a:p>
                  </a:txBody>
                  <a:tcPr marL="68580" marR="68580" marT="34290" marB="34290">
                    <a:solidFill>
                      <a:schemeClr val="bg2">
                        <a:lumMod val="25000"/>
                      </a:schemeClr>
                    </a:solidFill>
                  </a:tcPr>
                </a:tc>
                <a:tc>
                  <a:txBody>
                    <a:bodyPr/>
                    <a:lstStyle/>
                    <a:p>
                      <a:pPr algn="ctr"/>
                      <a:r>
                        <a:rPr lang="en-US" sz="900" dirty="0" smtClean="0"/>
                        <a:t>F</a:t>
                      </a:r>
                      <a:endParaRPr lang="en-US" sz="900" dirty="0"/>
                    </a:p>
                  </a:txBody>
                  <a:tcPr marL="68580" marR="68580" marT="34290" marB="34290">
                    <a:solidFill>
                      <a:schemeClr val="bg2">
                        <a:lumMod val="25000"/>
                      </a:schemeClr>
                    </a:solidFill>
                  </a:tcPr>
                </a:tc>
                <a:tc>
                  <a:txBody>
                    <a:bodyPr/>
                    <a:lstStyle/>
                    <a:p>
                      <a:pPr algn="ctr"/>
                      <a:r>
                        <a:rPr lang="en-US" sz="900" dirty="0" smtClean="0"/>
                        <a:t>S</a:t>
                      </a:r>
                      <a:endParaRPr lang="en-US" sz="900" dirty="0"/>
                    </a:p>
                  </a:txBody>
                  <a:tcPr marL="68580" marR="68580" marT="34290" marB="34290">
                    <a:solidFill>
                      <a:schemeClr val="bg2">
                        <a:lumMod val="25000"/>
                      </a:schemeClr>
                    </a:solidFill>
                  </a:tcPr>
                </a:tc>
                <a:tc>
                  <a:txBody>
                    <a:bodyPr/>
                    <a:lstStyle/>
                    <a:p>
                      <a:pPr algn="ctr"/>
                      <a:r>
                        <a:rPr lang="en-US" sz="900" dirty="0" smtClean="0"/>
                        <a:t>S</a:t>
                      </a:r>
                      <a:endParaRPr lang="en-US" sz="900" dirty="0"/>
                    </a:p>
                  </a:txBody>
                  <a:tcPr marL="68580" marR="68580" marT="34290" marB="34290">
                    <a:solidFill>
                      <a:schemeClr val="bg2">
                        <a:lumMod val="25000"/>
                      </a:schemeClr>
                    </a:solidFill>
                  </a:tcPr>
                </a:tc>
              </a:tr>
              <a:tr h="205740">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r>
            </a:tbl>
          </a:graphicData>
        </a:graphic>
      </p:graphicFrame>
      <p:sp>
        <p:nvSpPr>
          <p:cNvPr id="32" name="Freeform 31"/>
          <p:cNvSpPr/>
          <p:nvPr/>
        </p:nvSpPr>
        <p:spPr>
          <a:xfrm>
            <a:off x="5644438" y="2106766"/>
            <a:ext cx="1091549" cy="1658823"/>
          </a:xfrm>
          <a:custGeom>
            <a:avLst/>
            <a:gdLst>
              <a:gd name="connsiteX0" fmla="*/ 1430503 w 1430503"/>
              <a:gd name="connsiteY0" fmla="*/ 2187828 h 2187828"/>
              <a:gd name="connsiteX1" fmla="*/ 948059 w 1430503"/>
              <a:gd name="connsiteY1" fmla="*/ 706837 h 2187828"/>
              <a:gd name="connsiteX2" fmla="*/ 0 w 1430503"/>
              <a:gd name="connsiteY2" fmla="*/ 0 h 2187828"/>
            </a:gdLst>
            <a:ahLst/>
            <a:cxnLst>
              <a:cxn ang="0">
                <a:pos x="connsiteX0" y="connsiteY0"/>
              </a:cxn>
              <a:cxn ang="0">
                <a:pos x="connsiteX1" y="connsiteY1"/>
              </a:cxn>
              <a:cxn ang="0">
                <a:pos x="connsiteX2" y="connsiteY2"/>
              </a:cxn>
            </a:cxnLst>
            <a:rect l="l" t="t" r="r" b="b"/>
            <a:pathLst>
              <a:path w="1430503" h="2187828">
                <a:moveTo>
                  <a:pt x="1430503" y="2187828"/>
                </a:moveTo>
                <a:cubicBezTo>
                  <a:pt x="1308489" y="1629651"/>
                  <a:pt x="1186476" y="1071475"/>
                  <a:pt x="948059" y="706837"/>
                </a:cubicBezTo>
                <a:cubicBezTo>
                  <a:pt x="709642" y="342199"/>
                  <a:pt x="354821" y="171099"/>
                  <a:pt x="0" y="0"/>
                </a:cubicBezTo>
              </a:path>
            </a:pathLst>
          </a:custGeom>
          <a:noFill/>
          <a:ln w="38100">
            <a:solidFill>
              <a:schemeClr val="accent5">
                <a:lumMod val="75000"/>
              </a:schemeClr>
            </a:solidFill>
            <a:headEnd type="triangle"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Freeform 36"/>
          <p:cNvSpPr/>
          <p:nvPr/>
        </p:nvSpPr>
        <p:spPr>
          <a:xfrm>
            <a:off x="5601832" y="2084561"/>
            <a:ext cx="2593818" cy="943824"/>
          </a:xfrm>
          <a:custGeom>
            <a:avLst/>
            <a:gdLst>
              <a:gd name="connsiteX0" fmla="*/ 3458424 w 3458424"/>
              <a:gd name="connsiteY0" fmla="*/ 1258432 h 1258432"/>
              <a:gd name="connsiteX1" fmla="*/ 1602463 w 3458424"/>
              <a:gd name="connsiteY1" fmla="*/ 733331 h 1258432"/>
              <a:gd name="connsiteX2" fmla="*/ 0 w 3458424"/>
              <a:gd name="connsiteY2" fmla="*/ 0 h 1258432"/>
            </a:gdLst>
            <a:ahLst/>
            <a:cxnLst>
              <a:cxn ang="0">
                <a:pos x="connsiteX0" y="connsiteY0"/>
              </a:cxn>
              <a:cxn ang="0">
                <a:pos x="connsiteX1" y="connsiteY1"/>
              </a:cxn>
              <a:cxn ang="0">
                <a:pos x="connsiteX2" y="connsiteY2"/>
              </a:cxn>
            </a:cxnLst>
            <a:rect l="l" t="t" r="r" b="b"/>
            <a:pathLst>
              <a:path w="3458424" h="1258432">
                <a:moveTo>
                  <a:pt x="3458424" y="1258432"/>
                </a:moveTo>
                <a:cubicBezTo>
                  <a:pt x="2818645" y="1100751"/>
                  <a:pt x="2178867" y="943070"/>
                  <a:pt x="1602463" y="733331"/>
                </a:cubicBezTo>
                <a:cubicBezTo>
                  <a:pt x="1026059" y="523592"/>
                  <a:pt x="513029" y="261796"/>
                  <a:pt x="0" y="0"/>
                </a:cubicBezTo>
              </a:path>
            </a:pathLst>
          </a:custGeom>
          <a:noFill/>
          <a:ln w="38100">
            <a:solidFill>
              <a:schemeClr val="accent5">
                <a:lumMod val="75000"/>
              </a:schemeClr>
            </a:solidFill>
            <a:headEnd type="triangle"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5535386" y="2008415"/>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a:t>
            </a:r>
          </a:p>
        </p:txBody>
      </p:sp>
      <p:grpSp>
        <p:nvGrpSpPr>
          <p:cNvPr id="16" name="Group 15"/>
          <p:cNvGrpSpPr/>
          <p:nvPr/>
        </p:nvGrpSpPr>
        <p:grpSpPr>
          <a:xfrm rot="4440000">
            <a:off x="6560223" y="2992782"/>
            <a:ext cx="549210" cy="429233"/>
            <a:chOff x="2305316" y="2743198"/>
            <a:chExt cx="4916727" cy="2229335"/>
          </a:xfrm>
        </p:grpSpPr>
        <p:grpSp>
          <p:nvGrpSpPr>
            <p:cNvPr id="17" name="Group 16"/>
            <p:cNvGrpSpPr/>
            <p:nvPr/>
          </p:nvGrpSpPr>
          <p:grpSpPr>
            <a:xfrm>
              <a:off x="2305316" y="2743198"/>
              <a:ext cx="4906851" cy="2210017"/>
              <a:chOff x="2305316" y="2743198"/>
              <a:chExt cx="4906851" cy="2210017"/>
            </a:xfrm>
          </p:grpSpPr>
          <p:grpSp>
            <p:nvGrpSpPr>
              <p:cNvPr id="20" name="Group 19"/>
              <p:cNvGrpSpPr/>
              <p:nvPr/>
            </p:nvGrpSpPr>
            <p:grpSpPr>
              <a:xfrm>
                <a:off x="2305316" y="2743198"/>
                <a:ext cx="4906851" cy="2210017"/>
                <a:chOff x="2305316" y="2743198"/>
                <a:chExt cx="4906851" cy="2210017"/>
              </a:xfrm>
            </p:grpSpPr>
            <p:sp>
              <p:nvSpPr>
                <p:cNvPr id="23" name="Rectangle 22"/>
                <p:cNvSpPr/>
                <p:nvPr/>
              </p:nvSpPr>
              <p:spPr>
                <a:xfrm>
                  <a:off x="2305316" y="2743198"/>
                  <a:ext cx="4906851" cy="1687132"/>
                </a:xfrm>
                <a:prstGeom prst="rect">
                  <a:avLst/>
                </a:prstGeom>
                <a:solidFill>
                  <a:srgbClr val="C05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2356834" y="4404575"/>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Oval 20"/>
              <p:cNvSpPr/>
              <p:nvPr/>
            </p:nvSpPr>
            <p:spPr>
              <a:xfrm>
                <a:off x="2956990" y="4404575"/>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8" name="Oval 17"/>
            <p:cNvSpPr/>
            <p:nvPr/>
          </p:nvSpPr>
          <p:spPr>
            <a:xfrm>
              <a:off x="6073247" y="4423893"/>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6673403" y="4417454"/>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6"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40000">
            <a:off x="6641796" y="3135629"/>
            <a:ext cx="450960" cy="117250"/>
          </a:xfrm>
          <a:prstGeom prst="rect">
            <a:avLst/>
          </a:prstGeom>
        </p:spPr>
      </p:pic>
      <p:grpSp>
        <p:nvGrpSpPr>
          <p:cNvPr id="27" name="Group 26"/>
          <p:cNvGrpSpPr/>
          <p:nvPr/>
        </p:nvGrpSpPr>
        <p:grpSpPr>
          <a:xfrm rot="840000">
            <a:off x="7504253" y="2487506"/>
            <a:ext cx="549210" cy="429233"/>
            <a:chOff x="2305318" y="2743200"/>
            <a:chExt cx="4916725" cy="2229333"/>
          </a:xfrm>
        </p:grpSpPr>
        <p:grpSp>
          <p:nvGrpSpPr>
            <p:cNvPr id="28" name="Group 27"/>
            <p:cNvGrpSpPr/>
            <p:nvPr/>
          </p:nvGrpSpPr>
          <p:grpSpPr>
            <a:xfrm>
              <a:off x="2305318" y="2743200"/>
              <a:ext cx="4906851" cy="2210015"/>
              <a:chOff x="2305318" y="2743200"/>
              <a:chExt cx="4906851" cy="2210015"/>
            </a:xfrm>
          </p:grpSpPr>
          <p:grpSp>
            <p:nvGrpSpPr>
              <p:cNvPr id="31" name="Group 30"/>
              <p:cNvGrpSpPr/>
              <p:nvPr/>
            </p:nvGrpSpPr>
            <p:grpSpPr>
              <a:xfrm>
                <a:off x="2305318" y="2743200"/>
                <a:ext cx="4906851" cy="2210015"/>
                <a:chOff x="2305318" y="2743200"/>
                <a:chExt cx="4906851" cy="2210015"/>
              </a:xfrm>
            </p:grpSpPr>
            <p:sp>
              <p:nvSpPr>
                <p:cNvPr id="34" name="Rectangle 33"/>
                <p:cNvSpPr/>
                <p:nvPr/>
              </p:nvSpPr>
              <p:spPr>
                <a:xfrm>
                  <a:off x="2305318" y="2743200"/>
                  <a:ext cx="4906851" cy="1687132"/>
                </a:xfrm>
                <a:prstGeom prst="rect">
                  <a:avLst/>
                </a:prstGeom>
                <a:solidFill>
                  <a:srgbClr val="C05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p:cNvSpPr/>
                <p:nvPr/>
              </p:nvSpPr>
              <p:spPr>
                <a:xfrm>
                  <a:off x="2356834" y="4404575"/>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3" name="Oval 32"/>
              <p:cNvSpPr/>
              <p:nvPr/>
            </p:nvSpPr>
            <p:spPr>
              <a:xfrm>
                <a:off x="2956990" y="4404575"/>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Oval 28"/>
            <p:cNvSpPr/>
            <p:nvPr/>
          </p:nvSpPr>
          <p:spPr>
            <a:xfrm>
              <a:off x="6073247" y="4423893"/>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6673403" y="4417454"/>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6"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0000">
            <a:off x="7561997" y="2607024"/>
            <a:ext cx="450960" cy="117250"/>
          </a:xfrm>
          <a:prstGeom prst="rect">
            <a:avLst/>
          </a:prstGeom>
        </p:spPr>
      </p:pic>
    </p:spTree>
    <p:extLst>
      <p:ext uri="{BB962C8B-B14F-4D97-AF65-F5344CB8AC3E}">
        <p14:creationId xmlns:p14="http://schemas.microsoft.com/office/powerpoint/2010/main" val="3712174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1513" y="1369219"/>
            <a:ext cx="3769566" cy="3473268"/>
          </a:xfrm>
          <a:prstGeom prst="rect">
            <a:avLst/>
          </a:prstGeom>
        </p:spPr>
      </p:pic>
      <p:sp>
        <p:nvSpPr>
          <p:cNvPr id="9" name="Oval 8"/>
          <p:cNvSpPr/>
          <p:nvPr/>
        </p:nvSpPr>
        <p:spPr>
          <a:xfrm>
            <a:off x="5178490" y="3704253"/>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a:t>
            </a:r>
          </a:p>
        </p:txBody>
      </p:sp>
      <p:sp>
        <p:nvSpPr>
          <p:cNvPr id="10" name="Oval 9"/>
          <p:cNvSpPr/>
          <p:nvPr/>
        </p:nvSpPr>
        <p:spPr>
          <a:xfrm>
            <a:off x="6688881" y="2045737"/>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B</a:t>
            </a:r>
          </a:p>
        </p:txBody>
      </p:sp>
      <p:sp>
        <p:nvSpPr>
          <p:cNvPr id="11" name="Oval 10"/>
          <p:cNvSpPr/>
          <p:nvPr/>
        </p:nvSpPr>
        <p:spPr>
          <a:xfrm>
            <a:off x="7013123" y="2965894"/>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
            </a:r>
          </a:p>
        </p:txBody>
      </p:sp>
      <p:sp>
        <p:nvSpPr>
          <p:cNvPr id="12" name="Oval 11"/>
          <p:cNvSpPr/>
          <p:nvPr/>
        </p:nvSpPr>
        <p:spPr>
          <a:xfrm>
            <a:off x="8087309" y="1618862"/>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a:t>
            </a:r>
          </a:p>
        </p:txBody>
      </p:sp>
      <p:sp>
        <p:nvSpPr>
          <p:cNvPr id="13" name="Rectangle 12"/>
          <p:cNvSpPr/>
          <p:nvPr/>
        </p:nvSpPr>
        <p:spPr>
          <a:xfrm>
            <a:off x="6667889" y="3769567"/>
            <a:ext cx="139959" cy="1399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14" name="Rectangle 13"/>
          <p:cNvSpPr/>
          <p:nvPr/>
        </p:nvSpPr>
        <p:spPr>
          <a:xfrm>
            <a:off x="8197526" y="2965894"/>
            <a:ext cx="139959" cy="1399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5" name="Title 4"/>
          <p:cNvSpPr>
            <a:spLocks noGrp="1"/>
          </p:cNvSpPr>
          <p:nvPr>
            <p:ph type="title"/>
          </p:nvPr>
        </p:nvSpPr>
        <p:spPr/>
        <p:txBody>
          <a:bodyPr>
            <a:normAutofit/>
          </a:bodyPr>
          <a:lstStyle/>
          <a:p>
            <a:r>
              <a:rPr lang="en-US" sz="2800" dirty="0" smtClean="0"/>
              <a:t>Each car to each Request</a:t>
            </a:r>
            <a:endParaRPr lang="en-US" sz="2800" dirty="0"/>
          </a:p>
        </p:txBody>
      </p:sp>
      <p:sp>
        <p:nvSpPr>
          <p:cNvPr id="6" name="Content Placeholder 5"/>
          <p:cNvSpPr>
            <a:spLocks noGrp="1"/>
          </p:cNvSpPr>
          <p:nvPr>
            <p:ph idx="1"/>
          </p:nvPr>
        </p:nvSpPr>
        <p:spPr>
          <a:xfrm>
            <a:off x="457200" y="1619250"/>
            <a:ext cx="4391206" cy="3314700"/>
          </a:xfrm>
        </p:spPr>
        <p:txBody>
          <a:bodyPr/>
          <a:lstStyle/>
          <a:p>
            <a:r>
              <a:rPr lang="en-US" dirty="0"/>
              <a:t>Each car then has a whole list of possibilities and values:</a:t>
            </a:r>
          </a:p>
          <a:p>
            <a:endParaRPr lang="en-US" dirty="0"/>
          </a:p>
        </p:txBody>
      </p:sp>
      <p:graphicFrame>
        <p:nvGraphicFramePr>
          <p:cNvPr id="22" name="Table 21"/>
          <p:cNvGraphicFramePr>
            <a:graphicFrameLocks noGrp="1"/>
          </p:cNvGraphicFramePr>
          <p:nvPr>
            <p:extLst/>
          </p:nvPr>
        </p:nvGraphicFramePr>
        <p:xfrm>
          <a:off x="6131304" y="3944603"/>
          <a:ext cx="1213132" cy="411480"/>
        </p:xfrm>
        <a:graphic>
          <a:graphicData uri="http://schemas.openxmlformats.org/drawingml/2006/table">
            <a:tbl>
              <a:tblPr firstRow="1" bandRow="1">
                <a:tableStyleId>{5C22544A-7EE6-4342-B048-85BDC9FD1C3A}</a:tableStyleId>
              </a:tblPr>
              <a:tblGrid>
                <a:gridCol w="183053"/>
                <a:gridCol w="173516"/>
                <a:gridCol w="170762"/>
                <a:gridCol w="173516"/>
                <a:gridCol w="165253"/>
                <a:gridCol w="173516"/>
                <a:gridCol w="173516"/>
              </a:tblGrid>
              <a:tr h="205740">
                <a:tc>
                  <a:txBody>
                    <a:bodyPr/>
                    <a:lstStyle/>
                    <a:p>
                      <a:pPr algn="ctr"/>
                      <a:r>
                        <a:rPr lang="en-US" sz="900" dirty="0" smtClean="0"/>
                        <a:t>M</a:t>
                      </a:r>
                      <a:endParaRPr lang="en-US" sz="900" dirty="0"/>
                    </a:p>
                  </a:txBody>
                  <a:tcPr marL="68580" marR="68580" marT="34290" marB="34290">
                    <a:solidFill>
                      <a:schemeClr val="bg2">
                        <a:lumMod val="25000"/>
                      </a:schemeClr>
                    </a:solidFill>
                  </a:tcPr>
                </a:tc>
                <a:tc>
                  <a:txBody>
                    <a:bodyPr/>
                    <a:lstStyle/>
                    <a:p>
                      <a:pPr algn="ctr"/>
                      <a:r>
                        <a:rPr lang="en-US" sz="900" dirty="0" smtClean="0"/>
                        <a:t>T</a:t>
                      </a:r>
                      <a:endParaRPr lang="en-US" sz="900" dirty="0"/>
                    </a:p>
                  </a:txBody>
                  <a:tcPr marL="68580" marR="68580" marT="34290" marB="34290">
                    <a:solidFill>
                      <a:schemeClr val="bg2">
                        <a:lumMod val="25000"/>
                      </a:schemeClr>
                    </a:solidFill>
                  </a:tcPr>
                </a:tc>
                <a:tc>
                  <a:txBody>
                    <a:bodyPr/>
                    <a:lstStyle/>
                    <a:p>
                      <a:pPr algn="ctr"/>
                      <a:r>
                        <a:rPr lang="en-US" sz="900" dirty="0" smtClean="0"/>
                        <a:t>W</a:t>
                      </a:r>
                      <a:endParaRPr lang="en-US" sz="900" dirty="0"/>
                    </a:p>
                  </a:txBody>
                  <a:tcPr marL="68580" marR="68580" marT="34290" marB="34290">
                    <a:solidFill>
                      <a:schemeClr val="bg2">
                        <a:lumMod val="25000"/>
                      </a:schemeClr>
                    </a:solidFill>
                  </a:tcPr>
                </a:tc>
                <a:tc>
                  <a:txBody>
                    <a:bodyPr/>
                    <a:lstStyle/>
                    <a:p>
                      <a:pPr algn="ctr"/>
                      <a:r>
                        <a:rPr lang="en-US" sz="900" dirty="0" smtClean="0"/>
                        <a:t>T</a:t>
                      </a:r>
                      <a:endParaRPr lang="en-US" sz="900" dirty="0"/>
                    </a:p>
                  </a:txBody>
                  <a:tcPr marL="68580" marR="68580" marT="34290" marB="34290">
                    <a:solidFill>
                      <a:schemeClr val="bg2">
                        <a:lumMod val="25000"/>
                      </a:schemeClr>
                    </a:solidFill>
                  </a:tcPr>
                </a:tc>
                <a:tc>
                  <a:txBody>
                    <a:bodyPr/>
                    <a:lstStyle/>
                    <a:p>
                      <a:pPr algn="ctr"/>
                      <a:r>
                        <a:rPr lang="en-US" sz="900" dirty="0" smtClean="0"/>
                        <a:t>F</a:t>
                      </a:r>
                      <a:endParaRPr lang="en-US" sz="900" dirty="0"/>
                    </a:p>
                  </a:txBody>
                  <a:tcPr marL="68580" marR="68580" marT="34290" marB="34290">
                    <a:solidFill>
                      <a:schemeClr val="bg2">
                        <a:lumMod val="25000"/>
                      </a:schemeClr>
                    </a:solidFill>
                  </a:tcPr>
                </a:tc>
                <a:tc>
                  <a:txBody>
                    <a:bodyPr/>
                    <a:lstStyle/>
                    <a:p>
                      <a:pPr algn="ctr"/>
                      <a:r>
                        <a:rPr lang="en-US" sz="900" dirty="0" smtClean="0"/>
                        <a:t>S</a:t>
                      </a:r>
                      <a:endParaRPr lang="en-US" sz="900" dirty="0"/>
                    </a:p>
                  </a:txBody>
                  <a:tcPr marL="68580" marR="68580" marT="34290" marB="34290">
                    <a:solidFill>
                      <a:schemeClr val="bg2">
                        <a:lumMod val="25000"/>
                      </a:schemeClr>
                    </a:solidFill>
                  </a:tcPr>
                </a:tc>
                <a:tc>
                  <a:txBody>
                    <a:bodyPr/>
                    <a:lstStyle/>
                    <a:p>
                      <a:pPr algn="ctr"/>
                      <a:r>
                        <a:rPr lang="en-US" sz="900" dirty="0" smtClean="0"/>
                        <a:t>S</a:t>
                      </a:r>
                      <a:endParaRPr lang="en-US" sz="900" dirty="0"/>
                    </a:p>
                  </a:txBody>
                  <a:tcPr marL="68580" marR="68580" marT="34290" marB="34290">
                    <a:solidFill>
                      <a:schemeClr val="bg2">
                        <a:lumMod val="25000"/>
                      </a:schemeClr>
                    </a:solidFill>
                  </a:tcPr>
                </a:tc>
              </a:tr>
              <a:tr h="205740">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r>
            </a:tbl>
          </a:graphicData>
        </a:graphic>
      </p:graphicFrame>
      <p:graphicFrame>
        <p:nvGraphicFramePr>
          <p:cNvPr id="25" name="Table 24"/>
          <p:cNvGraphicFramePr>
            <a:graphicFrameLocks noGrp="1"/>
          </p:cNvGraphicFramePr>
          <p:nvPr>
            <p:extLst/>
          </p:nvPr>
        </p:nvGraphicFramePr>
        <p:xfrm>
          <a:off x="7660941" y="3149707"/>
          <a:ext cx="1213132" cy="411480"/>
        </p:xfrm>
        <a:graphic>
          <a:graphicData uri="http://schemas.openxmlformats.org/drawingml/2006/table">
            <a:tbl>
              <a:tblPr firstRow="1" bandRow="1">
                <a:tableStyleId>{5C22544A-7EE6-4342-B048-85BDC9FD1C3A}</a:tableStyleId>
              </a:tblPr>
              <a:tblGrid>
                <a:gridCol w="183053"/>
                <a:gridCol w="173516"/>
                <a:gridCol w="170762"/>
                <a:gridCol w="173516"/>
                <a:gridCol w="165253"/>
                <a:gridCol w="173516"/>
                <a:gridCol w="173516"/>
              </a:tblGrid>
              <a:tr h="205740">
                <a:tc>
                  <a:txBody>
                    <a:bodyPr/>
                    <a:lstStyle/>
                    <a:p>
                      <a:pPr algn="ctr"/>
                      <a:r>
                        <a:rPr lang="en-US" sz="900" dirty="0" smtClean="0"/>
                        <a:t>M</a:t>
                      </a:r>
                      <a:endParaRPr lang="en-US" sz="900" dirty="0"/>
                    </a:p>
                  </a:txBody>
                  <a:tcPr marL="68580" marR="68580" marT="34290" marB="34290">
                    <a:solidFill>
                      <a:schemeClr val="bg2">
                        <a:lumMod val="25000"/>
                      </a:schemeClr>
                    </a:solidFill>
                  </a:tcPr>
                </a:tc>
                <a:tc>
                  <a:txBody>
                    <a:bodyPr/>
                    <a:lstStyle/>
                    <a:p>
                      <a:pPr algn="ctr"/>
                      <a:r>
                        <a:rPr lang="en-US" sz="900" dirty="0" smtClean="0"/>
                        <a:t>T</a:t>
                      </a:r>
                      <a:endParaRPr lang="en-US" sz="900" dirty="0"/>
                    </a:p>
                  </a:txBody>
                  <a:tcPr marL="68580" marR="68580" marT="34290" marB="34290">
                    <a:solidFill>
                      <a:schemeClr val="bg2">
                        <a:lumMod val="25000"/>
                      </a:schemeClr>
                    </a:solidFill>
                  </a:tcPr>
                </a:tc>
                <a:tc>
                  <a:txBody>
                    <a:bodyPr/>
                    <a:lstStyle/>
                    <a:p>
                      <a:pPr algn="ctr"/>
                      <a:r>
                        <a:rPr lang="en-US" sz="900" dirty="0" smtClean="0"/>
                        <a:t>W</a:t>
                      </a:r>
                      <a:endParaRPr lang="en-US" sz="900" dirty="0"/>
                    </a:p>
                  </a:txBody>
                  <a:tcPr marL="68580" marR="68580" marT="34290" marB="34290">
                    <a:solidFill>
                      <a:schemeClr val="bg2">
                        <a:lumMod val="25000"/>
                      </a:schemeClr>
                    </a:solidFill>
                  </a:tcPr>
                </a:tc>
                <a:tc>
                  <a:txBody>
                    <a:bodyPr/>
                    <a:lstStyle/>
                    <a:p>
                      <a:pPr algn="ctr"/>
                      <a:r>
                        <a:rPr lang="en-US" sz="900" dirty="0" smtClean="0"/>
                        <a:t>T</a:t>
                      </a:r>
                      <a:endParaRPr lang="en-US" sz="900" dirty="0"/>
                    </a:p>
                  </a:txBody>
                  <a:tcPr marL="68580" marR="68580" marT="34290" marB="34290">
                    <a:solidFill>
                      <a:schemeClr val="bg2">
                        <a:lumMod val="25000"/>
                      </a:schemeClr>
                    </a:solidFill>
                  </a:tcPr>
                </a:tc>
                <a:tc>
                  <a:txBody>
                    <a:bodyPr/>
                    <a:lstStyle/>
                    <a:p>
                      <a:pPr algn="ctr"/>
                      <a:r>
                        <a:rPr lang="en-US" sz="900" dirty="0" smtClean="0"/>
                        <a:t>F</a:t>
                      </a:r>
                      <a:endParaRPr lang="en-US" sz="900" dirty="0"/>
                    </a:p>
                  </a:txBody>
                  <a:tcPr marL="68580" marR="68580" marT="34290" marB="34290">
                    <a:solidFill>
                      <a:schemeClr val="bg2">
                        <a:lumMod val="25000"/>
                      </a:schemeClr>
                    </a:solidFill>
                  </a:tcPr>
                </a:tc>
                <a:tc>
                  <a:txBody>
                    <a:bodyPr/>
                    <a:lstStyle/>
                    <a:p>
                      <a:pPr algn="ctr"/>
                      <a:r>
                        <a:rPr lang="en-US" sz="900" dirty="0" smtClean="0"/>
                        <a:t>S</a:t>
                      </a:r>
                      <a:endParaRPr lang="en-US" sz="900" dirty="0"/>
                    </a:p>
                  </a:txBody>
                  <a:tcPr marL="68580" marR="68580" marT="34290" marB="34290">
                    <a:solidFill>
                      <a:schemeClr val="bg2">
                        <a:lumMod val="25000"/>
                      </a:schemeClr>
                    </a:solidFill>
                  </a:tcPr>
                </a:tc>
                <a:tc>
                  <a:txBody>
                    <a:bodyPr/>
                    <a:lstStyle/>
                    <a:p>
                      <a:pPr algn="ctr"/>
                      <a:r>
                        <a:rPr lang="en-US" sz="900" dirty="0" smtClean="0"/>
                        <a:t>S</a:t>
                      </a:r>
                      <a:endParaRPr lang="en-US" sz="900" dirty="0"/>
                    </a:p>
                  </a:txBody>
                  <a:tcPr marL="68580" marR="68580" marT="34290" marB="34290">
                    <a:solidFill>
                      <a:schemeClr val="bg2">
                        <a:lumMod val="25000"/>
                      </a:schemeClr>
                    </a:solidFill>
                  </a:tcPr>
                </a:tc>
              </a:tr>
              <a:tr h="205740">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N</a:t>
                      </a:r>
                      <a:endParaRPr lang="en-US" sz="900" dirty="0">
                        <a:solidFill>
                          <a:schemeClr val="bg1"/>
                        </a:solidFill>
                      </a:endParaRPr>
                    </a:p>
                  </a:txBody>
                  <a:tcPr marL="68580" marR="68580" marT="34290" marB="34290">
                    <a:solidFill>
                      <a:srgbClr val="FF000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c>
                  <a:txBody>
                    <a:bodyPr/>
                    <a:lstStyle/>
                    <a:p>
                      <a:pPr algn="ctr"/>
                      <a:r>
                        <a:rPr lang="en-US" sz="900" dirty="0" smtClean="0">
                          <a:solidFill>
                            <a:schemeClr val="bg1"/>
                          </a:solidFill>
                        </a:rPr>
                        <a:t>Y</a:t>
                      </a:r>
                      <a:endParaRPr lang="en-US" sz="900" dirty="0">
                        <a:solidFill>
                          <a:schemeClr val="bg1"/>
                        </a:solidFill>
                      </a:endParaRPr>
                    </a:p>
                  </a:txBody>
                  <a:tcPr marL="68580" marR="68580" marT="34290" marB="34290">
                    <a:solidFill>
                      <a:srgbClr val="00B050"/>
                    </a:solidFill>
                  </a:tcPr>
                </a:tc>
              </a:tr>
            </a:tbl>
          </a:graphicData>
        </a:graphic>
      </p:graphicFrame>
      <p:sp>
        <p:nvSpPr>
          <p:cNvPr id="32" name="Freeform 31"/>
          <p:cNvSpPr/>
          <p:nvPr/>
        </p:nvSpPr>
        <p:spPr>
          <a:xfrm>
            <a:off x="5644438" y="2106766"/>
            <a:ext cx="1091549" cy="1658823"/>
          </a:xfrm>
          <a:custGeom>
            <a:avLst/>
            <a:gdLst>
              <a:gd name="connsiteX0" fmla="*/ 1430503 w 1430503"/>
              <a:gd name="connsiteY0" fmla="*/ 2187828 h 2187828"/>
              <a:gd name="connsiteX1" fmla="*/ 948059 w 1430503"/>
              <a:gd name="connsiteY1" fmla="*/ 706837 h 2187828"/>
              <a:gd name="connsiteX2" fmla="*/ 0 w 1430503"/>
              <a:gd name="connsiteY2" fmla="*/ 0 h 2187828"/>
            </a:gdLst>
            <a:ahLst/>
            <a:cxnLst>
              <a:cxn ang="0">
                <a:pos x="connsiteX0" y="connsiteY0"/>
              </a:cxn>
              <a:cxn ang="0">
                <a:pos x="connsiteX1" y="connsiteY1"/>
              </a:cxn>
              <a:cxn ang="0">
                <a:pos x="connsiteX2" y="connsiteY2"/>
              </a:cxn>
            </a:cxnLst>
            <a:rect l="l" t="t" r="r" b="b"/>
            <a:pathLst>
              <a:path w="1430503" h="2187828">
                <a:moveTo>
                  <a:pt x="1430503" y="2187828"/>
                </a:moveTo>
                <a:cubicBezTo>
                  <a:pt x="1308489" y="1629651"/>
                  <a:pt x="1186476" y="1071475"/>
                  <a:pt x="948059" y="706837"/>
                </a:cubicBezTo>
                <a:cubicBezTo>
                  <a:pt x="709642" y="342199"/>
                  <a:pt x="354821" y="171099"/>
                  <a:pt x="0" y="0"/>
                </a:cubicBezTo>
              </a:path>
            </a:pathLst>
          </a:custGeom>
          <a:noFill/>
          <a:ln w="38100">
            <a:solidFill>
              <a:schemeClr val="accent5">
                <a:lumMod val="75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Freeform 36"/>
          <p:cNvSpPr/>
          <p:nvPr/>
        </p:nvSpPr>
        <p:spPr>
          <a:xfrm>
            <a:off x="5601832" y="2084561"/>
            <a:ext cx="2593818" cy="943824"/>
          </a:xfrm>
          <a:custGeom>
            <a:avLst/>
            <a:gdLst>
              <a:gd name="connsiteX0" fmla="*/ 3458424 w 3458424"/>
              <a:gd name="connsiteY0" fmla="*/ 1258432 h 1258432"/>
              <a:gd name="connsiteX1" fmla="*/ 1602463 w 3458424"/>
              <a:gd name="connsiteY1" fmla="*/ 733331 h 1258432"/>
              <a:gd name="connsiteX2" fmla="*/ 0 w 3458424"/>
              <a:gd name="connsiteY2" fmla="*/ 0 h 1258432"/>
            </a:gdLst>
            <a:ahLst/>
            <a:cxnLst>
              <a:cxn ang="0">
                <a:pos x="connsiteX0" y="connsiteY0"/>
              </a:cxn>
              <a:cxn ang="0">
                <a:pos x="connsiteX1" y="connsiteY1"/>
              </a:cxn>
              <a:cxn ang="0">
                <a:pos x="connsiteX2" y="connsiteY2"/>
              </a:cxn>
            </a:cxnLst>
            <a:rect l="l" t="t" r="r" b="b"/>
            <a:pathLst>
              <a:path w="3458424" h="1258432">
                <a:moveTo>
                  <a:pt x="3458424" y="1258432"/>
                </a:moveTo>
                <a:cubicBezTo>
                  <a:pt x="2818645" y="1100751"/>
                  <a:pt x="2178867" y="943070"/>
                  <a:pt x="1602463" y="733331"/>
                </a:cubicBezTo>
                <a:cubicBezTo>
                  <a:pt x="1026059" y="523592"/>
                  <a:pt x="513029" y="261796"/>
                  <a:pt x="0" y="0"/>
                </a:cubicBezTo>
              </a:path>
            </a:pathLst>
          </a:custGeom>
          <a:noFill/>
          <a:ln w="38100">
            <a:solidFill>
              <a:schemeClr val="accent5">
                <a:lumMod val="75000"/>
              </a:schemeClr>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5535386" y="2008415"/>
            <a:ext cx="139959" cy="1399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a:t>
            </a:r>
          </a:p>
        </p:txBody>
      </p:sp>
      <p:graphicFrame>
        <p:nvGraphicFramePr>
          <p:cNvPr id="16" name="Table 15"/>
          <p:cNvGraphicFramePr>
            <a:graphicFrameLocks noGrp="1"/>
          </p:cNvGraphicFramePr>
          <p:nvPr>
            <p:extLst>
              <p:ext uri="{D42A27DB-BD31-4B8C-83A1-F6EECF244321}">
                <p14:modId xmlns:p14="http://schemas.microsoft.com/office/powerpoint/2010/main" val="321455967"/>
              </p:ext>
            </p:extLst>
          </p:nvPr>
        </p:nvGraphicFramePr>
        <p:xfrm>
          <a:off x="1095980" y="2602230"/>
          <a:ext cx="2679124" cy="2255520"/>
        </p:xfrm>
        <a:graphic>
          <a:graphicData uri="http://schemas.openxmlformats.org/drawingml/2006/table">
            <a:tbl>
              <a:tblPr firstRow="1" bandRow="1">
                <a:tableStyleId>{5C22544A-7EE6-4342-B048-85BDC9FD1C3A}</a:tableStyleId>
              </a:tblPr>
              <a:tblGrid>
                <a:gridCol w="729298"/>
                <a:gridCol w="1136777"/>
                <a:gridCol w="813049"/>
              </a:tblGrid>
              <a:tr h="106189">
                <a:tc>
                  <a:txBody>
                    <a:bodyPr/>
                    <a:lstStyle/>
                    <a:p>
                      <a:r>
                        <a:rPr lang="en-US" sz="1400" dirty="0" smtClean="0"/>
                        <a:t>Car</a:t>
                      </a:r>
                      <a:endParaRPr lang="en-US" sz="1400" dirty="0"/>
                    </a:p>
                  </a:txBody>
                  <a:tcPr marL="68580" marR="68580" marT="34290" marB="34290"/>
                </a:tc>
                <a:tc>
                  <a:txBody>
                    <a:bodyPr/>
                    <a:lstStyle/>
                    <a:p>
                      <a:r>
                        <a:rPr lang="en-US" sz="1400" dirty="0" smtClean="0"/>
                        <a:t>To Request</a:t>
                      </a:r>
                      <a:endParaRPr lang="en-US" sz="1400" dirty="0"/>
                    </a:p>
                  </a:txBody>
                  <a:tcPr marL="68580" marR="68580" marT="34290" marB="34290"/>
                </a:tc>
                <a:tc>
                  <a:txBody>
                    <a:bodyPr/>
                    <a:lstStyle/>
                    <a:p>
                      <a:r>
                        <a:rPr lang="en-US" sz="1400" dirty="0" smtClean="0"/>
                        <a:t>Value</a:t>
                      </a:r>
                      <a:endParaRPr lang="en-US" sz="1400" dirty="0"/>
                    </a:p>
                  </a:txBody>
                  <a:tcPr marL="68580" marR="68580" marT="34290" marB="34290"/>
                </a:tc>
              </a:tr>
              <a:tr h="129049">
                <a:tc>
                  <a:txBody>
                    <a:bodyPr/>
                    <a:lstStyle/>
                    <a:p>
                      <a:r>
                        <a:rPr lang="en-US" sz="1400" dirty="0" smtClean="0"/>
                        <a:t>NS123</a:t>
                      </a:r>
                      <a:endParaRPr lang="en-US" sz="1400" dirty="0"/>
                    </a:p>
                  </a:txBody>
                  <a:tcPr marL="68580" marR="68580" marT="34290" marB="34290"/>
                </a:tc>
                <a:tc>
                  <a:txBody>
                    <a:bodyPr/>
                    <a:lstStyle/>
                    <a:p>
                      <a:r>
                        <a:rPr lang="en-US" sz="1400" dirty="0" smtClean="0"/>
                        <a:t>1W</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0">
                <a:tc>
                  <a:txBody>
                    <a:bodyPr/>
                    <a:lstStyle/>
                    <a:p>
                      <a:r>
                        <a:rPr lang="en-US" sz="1400" smtClean="0"/>
                        <a:t>NS123</a:t>
                      </a:r>
                      <a:endParaRPr lang="en-US" sz="1400" dirty="0"/>
                    </a:p>
                  </a:txBody>
                  <a:tcPr marL="68580" marR="68580" marT="34290" marB="34290"/>
                </a:tc>
                <a:tc>
                  <a:txBody>
                    <a:bodyPr/>
                    <a:lstStyle/>
                    <a:p>
                      <a:r>
                        <a:rPr lang="en-US" sz="1400" smtClean="0"/>
                        <a:t>1T</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98569">
                <a:tc>
                  <a:txBody>
                    <a:bodyPr/>
                    <a:lstStyle/>
                    <a:p>
                      <a:r>
                        <a:rPr lang="en-US" sz="1400" smtClean="0"/>
                        <a:t>NS123</a:t>
                      </a:r>
                      <a:endParaRPr lang="en-US" sz="1400" dirty="0"/>
                    </a:p>
                  </a:txBody>
                  <a:tcPr marL="68580" marR="68580" marT="34290" marB="34290"/>
                </a:tc>
                <a:tc>
                  <a:txBody>
                    <a:bodyPr/>
                    <a:lstStyle/>
                    <a:p>
                      <a:r>
                        <a:rPr lang="en-US" sz="1400" dirty="0" smtClean="0"/>
                        <a:t>1F</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121429">
                <a:tc>
                  <a:txBody>
                    <a:bodyPr/>
                    <a:lstStyle/>
                    <a:p>
                      <a:r>
                        <a:rPr lang="en-US" sz="1400" smtClean="0"/>
                        <a:t>NS123</a:t>
                      </a:r>
                      <a:endParaRPr lang="en-US" sz="1400" dirty="0"/>
                    </a:p>
                  </a:txBody>
                  <a:tcPr marL="68580" marR="68580" marT="34290" marB="34290"/>
                </a:tc>
                <a:tc>
                  <a:txBody>
                    <a:bodyPr/>
                    <a:lstStyle/>
                    <a:p>
                      <a:r>
                        <a:rPr lang="en-US" sz="1400" dirty="0" smtClean="0"/>
                        <a:t>1Sa</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0">
                <a:tc>
                  <a:txBody>
                    <a:bodyPr/>
                    <a:lstStyle/>
                    <a:p>
                      <a:r>
                        <a:rPr lang="en-US" sz="1400" smtClean="0"/>
                        <a:t>NS123</a:t>
                      </a:r>
                      <a:endParaRPr lang="en-US" sz="1400" dirty="0"/>
                    </a:p>
                  </a:txBody>
                  <a:tcPr marL="68580" marR="68580" marT="34290" marB="34290"/>
                </a:tc>
                <a:tc>
                  <a:txBody>
                    <a:bodyPr/>
                    <a:lstStyle/>
                    <a:p>
                      <a:r>
                        <a:rPr lang="en-US" sz="1400" dirty="0" smtClean="0"/>
                        <a:t>1S</a:t>
                      </a:r>
                      <a:endParaRPr lang="en-US" sz="1400" dirty="0"/>
                    </a:p>
                  </a:txBody>
                  <a:tcPr marL="68580" marR="68580" marT="34290" marB="34290"/>
                </a:tc>
                <a:tc>
                  <a:txBody>
                    <a:bodyPr/>
                    <a:lstStyle/>
                    <a:p>
                      <a:r>
                        <a:rPr lang="en-US" sz="1400" dirty="0" smtClean="0"/>
                        <a:t>   800</a:t>
                      </a:r>
                      <a:endParaRPr lang="en-US" sz="1400" dirty="0"/>
                    </a:p>
                  </a:txBody>
                  <a:tcPr marL="68580" marR="68580" marT="34290" marB="34290"/>
                </a:tc>
              </a:tr>
              <a:tr h="0">
                <a:tc>
                  <a:txBody>
                    <a:bodyPr/>
                    <a:lstStyle/>
                    <a:p>
                      <a:r>
                        <a:rPr lang="en-US" sz="1400" smtClean="0"/>
                        <a:t>NS123</a:t>
                      </a:r>
                      <a:endParaRPr lang="en-US" sz="1400" dirty="0"/>
                    </a:p>
                  </a:txBody>
                  <a:tcPr marL="68580" marR="68580" marT="34290" marB="34290"/>
                </a:tc>
                <a:tc>
                  <a:txBody>
                    <a:bodyPr/>
                    <a:lstStyle/>
                    <a:p>
                      <a:r>
                        <a:rPr lang="en-US" sz="1400" dirty="0" smtClean="0"/>
                        <a:t>2Sa</a:t>
                      </a:r>
                      <a:endParaRPr lang="en-US" sz="1400" dirty="0"/>
                    </a:p>
                  </a:txBody>
                  <a:tcPr marL="68580" marR="68580" marT="34290" marB="34290"/>
                </a:tc>
                <a:tc>
                  <a:txBody>
                    <a:bodyPr/>
                    <a:lstStyle/>
                    <a:p>
                      <a:r>
                        <a:rPr lang="en-US" sz="1400" dirty="0" smtClean="0"/>
                        <a:t>1,400</a:t>
                      </a:r>
                      <a:endParaRPr lang="en-US" sz="1400" dirty="0"/>
                    </a:p>
                  </a:txBody>
                  <a:tcPr marL="68580" marR="68580" marT="34290" marB="34290"/>
                </a:tc>
              </a:tr>
              <a:tr h="113809">
                <a:tc>
                  <a:txBody>
                    <a:bodyPr/>
                    <a:lstStyle/>
                    <a:p>
                      <a:r>
                        <a:rPr lang="en-US" sz="1400" dirty="0" smtClean="0"/>
                        <a:t>NS123</a:t>
                      </a:r>
                      <a:endParaRPr lang="en-US" sz="1400" dirty="0"/>
                    </a:p>
                  </a:txBody>
                  <a:tcPr marL="68580" marR="68580" marT="34290" marB="34290"/>
                </a:tc>
                <a:tc>
                  <a:txBody>
                    <a:bodyPr/>
                    <a:lstStyle/>
                    <a:p>
                      <a:r>
                        <a:rPr lang="en-US" sz="1400" dirty="0" smtClean="0"/>
                        <a:t>2S</a:t>
                      </a:r>
                      <a:endParaRPr lang="en-US" sz="1400" dirty="0"/>
                    </a:p>
                  </a:txBody>
                  <a:tcPr marL="68580" marR="68580" marT="34290" marB="34290"/>
                </a:tc>
                <a:tc>
                  <a:txBody>
                    <a:bodyPr/>
                    <a:lstStyle/>
                    <a:p>
                      <a:r>
                        <a:rPr lang="en-US" sz="1400" dirty="0" smtClean="0"/>
                        <a:t>1,300</a:t>
                      </a:r>
                      <a:endParaRPr lang="en-US" sz="1400" dirty="0"/>
                    </a:p>
                  </a:txBody>
                  <a:tcPr marL="68580" marR="68580" marT="34290" marB="34290"/>
                </a:tc>
              </a:tr>
            </a:tbl>
          </a:graphicData>
        </a:graphic>
      </p:graphicFrame>
      <p:grpSp>
        <p:nvGrpSpPr>
          <p:cNvPr id="17" name="Group 16"/>
          <p:cNvGrpSpPr/>
          <p:nvPr/>
        </p:nvGrpSpPr>
        <p:grpSpPr>
          <a:xfrm rot="4440000">
            <a:off x="6560223" y="2992782"/>
            <a:ext cx="549210" cy="429233"/>
            <a:chOff x="2305316" y="2743198"/>
            <a:chExt cx="4916727" cy="2229335"/>
          </a:xfrm>
        </p:grpSpPr>
        <p:grpSp>
          <p:nvGrpSpPr>
            <p:cNvPr id="18" name="Group 17"/>
            <p:cNvGrpSpPr/>
            <p:nvPr/>
          </p:nvGrpSpPr>
          <p:grpSpPr>
            <a:xfrm>
              <a:off x="2305316" y="2743198"/>
              <a:ext cx="4906851" cy="2210017"/>
              <a:chOff x="2305316" y="2743198"/>
              <a:chExt cx="4906851" cy="2210017"/>
            </a:xfrm>
          </p:grpSpPr>
          <p:grpSp>
            <p:nvGrpSpPr>
              <p:cNvPr id="21" name="Group 20"/>
              <p:cNvGrpSpPr/>
              <p:nvPr/>
            </p:nvGrpSpPr>
            <p:grpSpPr>
              <a:xfrm>
                <a:off x="2305316" y="2743198"/>
                <a:ext cx="4906851" cy="2210017"/>
                <a:chOff x="2305316" y="2743198"/>
                <a:chExt cx="4906851" cy="2210017"/>
              </a:xfrm>
            </p:grpSpPr>
            <p:sp>
              <p:nvSpPr>
                <p:cNvPr id="24" name="Rectangle 23"/>
                <p:cNvSpPr/>
                <p:nvPr/>
              </p:nvSpPr>
              <p:spPr>
                <a:xfrm>
                  <a:off x="2305316" y="2743198"/>
                  <a:ext cx="4906851" cy="1687132"/>
                </a:xfrm>
                <a:prstGeom prst="rect">
                  <a:avLst/>
                </a:prstGeom>
                <a:solidFill>
                  <a:srgbClr val="C05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2356834" y="4404575"/>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3" name="Oval 22"/>
              <p:cNvSpPr/>
              <p:nvPr/>
            </p:nvSpPr>
            <p:spPr>
              <a:xfrm>
                <a:off x="2956990" y="4404575"/>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Oval 18"/>
            <p:cNvSpPr/>
            <p:nvPr/>
          </p:nvSpPr>
          <p:spPr>
            <a:xfrm>
              <a:off x="6073247" y="4423893"/>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6673403" y="4417454"/>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7"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40000">
            <a:off x="6641796" y="3135629"/>
            <a:ext cx="450960" cy="117250"/>
          </a:xfrm>
          <a:prstGeom prst="rect">
            <a:avLst/>
          </a:prstGeom>
        </p:spPr>
      </p:pic>
      <p:grpSp>
        <p:nvGrpSpPr>
          <p:cNvPr id="28" name="Group 27"/>
          <p:cNvGrpSpPr/>
          <p:nvPr/>
        </p:nvGrpSpPr>
        <p:grpSpPr>
          <a:xfrm rot="840000">
            <a:off x="7504253" y="2487506"/>
            <a:ext cx="549210" cy="429233"/>
            <a:chOff x="2305318" y="2743200"/>
            <a:chExt cx="4916725" cy="2229333"/>
          </a:xfrm>
        </p:grpSpPr>
        <p:grpSp>
          <p:nvGrpSpPr>
            <p:cNvPr id="29" name="Group 28"/>
            <p:cNvGrpSpPr/>
            <p:nvPr/>
          </p:nvGrpSpPr>
          <p:grpSpPr>
            <a:xfrm>
              <a:off x="2305318" y="2743200"/>
              <a:ext cx="4906851" cy="2210015"/>
              <a:chOff x="2305318" y="2743200"/>
              <a:chExt cx="4906851" cy="2210015"/>
            </a:xfrm>
          </p:grpSpPr>
          <p:grpSp>
            <p:nvGrpSpPr>
              <p:cNvPr id="33" name="Group 32"/>
              <p:cNvGrpSpPr/>
              <p:nvPr/>
            </p:nvGrpSpPr>
            <p:grpSpPr>
              <a:xfrm>
                <a:off x="2305318" y="2743200"/>
                <a:ext cx="4906851" cy="2210015"/>
                <a:chOff x="2305318" y="2743200"/>
                <a:chExt cx="4906851" cy="2210015"/>
              </a:xfrm>
            </p:grpSpPr>
            <p:sp>
              <p:nvSpPr>
                <p:cNvPr id="35" name="Rectangle 34"/>
                <p:cNvSpPr/>
                <p:nvPr/>
              </p:nvSpPr>
              <p:spPr>
                <a:xfrm>
                  <a:off x="2305318" y="2743200"/>
                  <a:ext cx="4906851" cy="1687132"/>
                </a:xfrm>
                <a:prstGeom prst="rect">
                  <a:avLst/>
                </a:prstGeom>
                <a:solidFill>
                  <a:srgbClr val="C05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5"/>
                <p:cNvSpPr/>
                <p:nvPr/>
              </p:nvSpPr>
              <p:spPr>
                <a:xfrm>
                  <a:off x="2356834" y="4404575"/>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4" name="Oval 33"/>
              <p:cNvSpPr/>
              <p:nvPr/>
            </p:nvSpPr>
            <p:spPr>
              <a:xfrm>
                <a:off x="2956990" y="4404575"/>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0" name="Oval 29"/>
            <p:cNvSpPr/>
            <p:nvPr/>
          </p:nvSpPr>
          <p:spPr>
            <a:xfrm>
              <a:off x="6073247" y="4423893"/>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6673403" y="4417454"/>
              <a:ext cx="548640" cy="54864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8"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0000">
            <a:off x="7561997" y="2607024"/>
            <a:ext cx="450960" cy="117250"/>
          </a:xfrm>
          <a:prstGeom prst="rect">
            <a:avLst/>
          </a:prstGeom>
        </p:spPr>
      </p:pic>
    </p:spTree>
    <p:extLst>
      <p:ext uri="{BB962C8B-B14F-4D97-AF65-F5344CB8AC3E}">
        <p14:creationId xmlns:p14="http://schemas.microsoft.com/office/powerpoint/2010/main" val="684860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All Requests &amp; all Feasible cars are considered in the optimization</a:t>
            </a:r>
            <a:endParaRPr lang="en-US" sz="2800" dirty="0"/>
          </a:p>
        </p:txBody>
      </p:sp>
      <p:sp>
        <p:nvSpPr>
          <p:cNvPr id="6" name="Content Placeholder 5"/>
          <p:cNvSpPr>
            <a:spLocks noGrp="1"/>
          </p:cNvSpPr>
          <p:nvPr>
            <p:ph idx="1"/>
          </p:nvPr>
        </p:nvSpPr>
        <p:spPr/>
        <p:txBody>
          <a:bodyPr/>
          <a:lstStyle/>
          <a:p>
            <a:endParaRPr lang="en-US" dirty="0" smtClean="0"/>
          </a:p>
          <a:p>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725323197"/>
              </p:ext>
            </p:extLst>
          </p:nvPr>
        </p:nvGraphicFramePr>
        <p:xfrm>
          <a:off x="3293610" y="1885950"/>
          <a:ext cx="2517064" cy="1409700"/>
        </p:xfrm>
        <a:graphic>
          <a:graphicData uri="http://schemas.openxmlformats.org/drawingml/2006/table">
            <a:tbl>
              <a:tblPr firstRow="1" bandRow="1">
                <a:tableStyleId>{5C22544A-7EE6-4342-B048-85BDC9FD1C3A}</a:tableStyleId>
              </a:tblPr>
              <a:tblGrid>
                <a:gridCol w="701789"/>
                <a:gridCol w="1136777"/>
                <a:gridCol w="678498"/>
              </a:tblGrid>
              <a:tr h="0">
                <a:tc>
                  <a:txBody>
                    <a:bodyPr/>
                    <a:lstStyle/>
                    <a:p>
                      <a:r>
                        <a:rPr lang="en-US" sz="1400" dirty="0" smtClean="0"/>
                        <a:t>Car</a:t>
                      </a:r>
                      <a:endParaRPr lang="en-US" sz="1400" dirty="0"/>
                    </a:p>
                  </a:txBody>
                  <a:tcPr marL="68580" marR="68580" marT="34290" marB="34290"/>
                </a:tc>
                <a:tc>
                  <a:txBody>
                    <a:bodyPr/>
                    <a:lstStyle/>
                    <a:p>
                      <a:r>
                        <a:rPr lang="en-US" sz="1400" dirty="0" smtClean="0"/>
                        <a:t>To Request</a:t>
                      </a:r>
                      <a:endParaRPr lang="en-US" sz="1400" dirty="0"/>
                    </a:p>
                  </a:txBody>
                  <a:tcPr marL="68580" marR="68580" marT="34290" marB="34290"/>
                </a:tc>
                <a:tc>
                  <a:txBody>
                    <a:bodyPr/>
                    <a:lstStyle/>
                    <a:p>
                      <a:r>
                        <a:rPr lang="en-US" sz="1400" dirty="0" smtClean="0"/>
                        <a:t>Value</a:t>
                      </a:r>
                      <a:endParaRPr lang="en-US" sz="1400" dirty="0"/>
                    </a:p>
                  </a:txBody>
                  <a:tcPr marL="68580" marR="68580" marT="34290" marB="34290"/>
                </a:tc>
              </a:tr>
              <a:tr h="0">
                <a:tc>
                  <a:txBody>
                    <a:bodyPr/>
                    <a:lstStyle/>
                    <a:p>
                      <a:r>
                        <a:rPr lang="en-US" sz="1400" dirty="0" smtClean="0"/>
                        <a:t>NS234</a:t>
                      </a:r>
                      <a:endParaRPr lang="en-US" sz="1400" dirty="0"/>
                    </a:p>
                  </a:txBody>
                  <a:tcPr marL="68580" marR="68580" marT="34290" marB="34290"/>
                </a:tc>
                <a:tc>
                  <a:txBody>
                    <a:bodyPr/>
                    <a:lstStyle/>
                    <a:p>
                      <a:r>
                        <a:rPr lang="en-US" sz="1400" dirty="0" smtClean="0"/>
                        <a:t>1Sa</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106157">
                <a:tc>
                  <a:txBody>
                    <a:bodyPr/>
                    <a:lstStyle/>
                    <a:p>
                      <a:r>
                        <a:rPr lang="en-US" sz="1400" smtClean="0"/>
                        <a:t>NS234</a:t>
                      </a:r>
                      <a:endParaRPr lang="en-US" sz="1400" dirty="0"/>
                    </a:p>
                  </a:txBody>
                  <a:tcPr marL="68580" marR="68580" marT="34290" marB="34290"/>
                </a:tc>
                <a:tc>
                  <a:txBody>
                    <a:bodyPr/>
                    <a:lstStyle/>
                    <a:p>
                      <a:r>
                        <a:rPr lang="en-US" sz="1400" dirty="0" smtClean="0"/>
                        <a:t>1S</a:t>
                      </a:r>
                      <a:endParaRPr lang="en-US" sz="1400" dirty="0"/>
                    </a:p>
                  </a:txBody>
                  <a:tcPr marL="68580" marR="68580" marT="34290" marB="34290"/>
                </a:tc>
                <a:tc>
                  <a:txBody>
                    <a:bodyPr/>
                    <a:lstStyle/>
                    <a:p>
                      <a:r>
                        <a:rPr lang="en-US" sz="1400" dirty="0" smtClean="0"/>
                        <a:t>1,000</a:t>
                      </a:r>
                      <a:endParaRPr lang="en-US" sz="1400" dirty="0"/>
                    </a:p>
                  </a:txBody>
                  <a:tcPr marL="68580" marR="68580" marT="34290" marB="34290"/>
                </a:tc>
              </a:tr>
              <a:tr h="129017">
                <a:tc>
                  <a:txBody>
                    <a:bodyPr/>
                    <a:lstStyle/>
                    <a:p>
                      <a:r>
                        <a:rPr lang="en-US" sz="1400" dirty="0" smtClean="0"/>
                        <a:t>NS234</a:t>
                      </a:r>
                      <a:endParaRPr lang="en-US" sz="1400" dirty="0"/>
                    </a:p>
                  </a:txBody>
                  <a:tcPr marL="68580" marR="68580" marT="34290" marB="34290">
                    <a:solidFill>
                      <a:srgbClr val="92D050"/>
                    </a:solidFill>
                  </a:tcPr>
                </a:tc>
                <a:tc>
                  <a:txBody>
                    <a:bodyPr/>
                    <a:lstStyle/>
                    <a:p>
                      <a:r>
                        <a:rPr lang="en-US" sz="1400" dirty="0" smtClean="0"/>
                        <a:t>2Sa</a:t>
                      </a:r>
                      <a:endParaRPr lang="en-US" sz="1400" dirty="0"/>
                    </a:p>
                  </a:txBody>
                  <a:tcPr marL="68580" marR="68580" marT="34290" marB="34290">
                    <a:solidFill>
                      <a:srgbClr val="92D050"/>
                    </a:solidFill>
                  </a:tcPr>
                </a:tc>
                <a:tc>
                  <a:txBody>
                    <a:bodyPr/>
                    <a:lstStyle/>
                    <a:p>
                      <a:r>
                        <a:rPr lang="en-US" sz="1400" dirty="0" smtClean="0"/>
                        <a:t>1,100</a:t>
                      </a:r>
                    </a:p>
                  </a:txBody>
                  <a:tcPr marL="68580" marR="68580" marT="34290" marB="34290">
                    <a:solidFill>
                      <a:srgbClr val="92D050"/>
                    </a:solidFill>
                  </a:tcPr>
                </a:tc>
              </a:tr>
              <a:tr h="0">
                <a:tc>
                  <a:txBody>
                    <a:bodyPr/>
                    <a:lstStyle/>
                    <a:p>
                      <a:r>
                        <a:rPr lang="en-US" sz="1400" smtClean="0"/>
                        <a:t>NS234</a:t>
                      </a:r>
                      <a:endParaRPr lang="en-US" sz="1400" dirty="0"/>
                    </a:p>
                  </a:txBody>
                  <a:tcPr marL="68580" marR="68580" marT="34290" marB="34290"/>
                </a:tc>
                <a:tc>
                  <a:txBody>
                    <a:bodyPr/>
                    <a:lstStyle/>
                    <a:p>
                      <a:r>
                        <a:rPr lang="en-US" sz="1400" dirty="0" smtClean="0"/>
                        <a:t>2S</a:t>
                      </a:r>
                      <a:endParaRPr lang="en-US" sz="1400" dirty="0"/>
                    </a:p>
                  </a:txBody>
                  <a:tcPr marL="68580" marR="68580" marT="34290" marB="34290"/>
                </a:tc>
                <a:tc>
                  <a:txBody>
                    <a:bodyPr/>
                    <a:lstStyle/>
                    <a:p>
                      <a:r>
                        <a:rPr lang="en-US" sz="1400" dirty="0" smtClean="0"/>
                        <a:t>    500</a:t>
                      </a:r>
                      <a:endParaRPr lang="en-US" sz="1400" dirty="0"/>
                    </a:p>
                  </a:txBody>
                  <a:tcPr marL="68580" marR="68580" marT="34290" marB="34290"/>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054938979"/>
              </p:ext>
            </p:extLst>
          </p:nvPr>
        </p:nvGraphicFramePr>
        <p:xfrm>
          <a:off x="6195136" y="1885950"/>
          <a:ext cx="2521924" cy="845820"/>
        </p:xfrm>
        <a:graphic>
          <a:graphicData uri="http://schemas.openxmlformats.org/drawingml/2006/table">
            <a:tbl>
              <a:tblPr firstRow="1" bandRow="1">
                <a:tableStyleId>{5C22544A-7EE6-4342-B048-85BDC9FD1C3A}</a:tableStyleId>
              </a:tblPr>
              <a:tblGrid>
                <a:gridCol w="729298"/>
                <a:gridCol w="1136777"/>
                <a:gridCol w="655849"/>
              </a:tblGrid>
              <a:tr h="104887">
                <a:tc>
                  <a:txBody>
                    <a:bodyPr/>
                    <a:lstStyle/>
                    <a:p>
                      <a:r>
                        <a:rPr lang="en-US" sz="1400" dirty="0" smtClean="0"/>
                        <a:t>Car</a:t>
                      </a:r>
                      <a:endParaRPr lang="en-US" sz="1400" dirty="0"/>
                    </a:p>
                  </a:txBody>
                  <a:tcPr marL="68580" marR="68580" marT="34290" marB="34290"/>
                </a:tc>
                <a:tc>
                  <a:txBody>
                    <a:bodyPr/>
                    <a:lstStyle/>
                    <a:p>
                      <a:r>
                        <a:rPr lang="en-US" sz="1400" dirty="0" smtClean="0"/>
                        <a:t>To Request</a:t>
                      </a:r>
                      <a:endParaRPr lang="en-US" sz="1400" dirty="0"/>
                    </a:p>
                  </a:txBody>
                  <a:tcPr marL="68580" marR="68580" marT="34290" marB="34290"/>
                </a:tc>
                <a:tc>
                  <a:txBody>
                    <a:bodyPr/>
                    <a:lstStyle/>
                    <a:p>
                      <a:r>
                        <a:rPr lang="en-US" sz="1400" dirty="0" smtClean="0"/>
                        <a:t>Value</a:t>
                      </a:r>
                      <a:endParaRPr lang="en-US" sz="1400" dirty="0"/>
                    </a:p>
                  </a:txBody>
                  <a:tcPr marL="68580" marR="68580" marT="34290" marB="34290"/>
                </a:tc>
              </a:tr>
              <a:tr h="127747">
                <a:tc>
                  <a:txBody>
                    <a:bodyPr/>
                    <a:lstStyle/>
                    <a:p>
                      <a:r>
                        <a:rPr lang="en-US" sz="1400" dirty="0" smtClean="0"/>
                        <a:t>NS345</a:t>
                      </a:r>
                      <a:endParaRPr lang="en-US" sz="1400" dirty="0"/>
                    </a:p>
                  </a:txBody>
                  <a:tcPr marL="68580" marR="68580" marT="34290" marB="34290">
                    <a:solidFill>
                      <a:srgbClr val="92D050"/>
                    </a:solidFill>
                  </a:tcPr>
                </a:tc>
                <a:tc>
                  <a:txBody>
                    <a:bodyPr/>
                    <a:lstStyle/>
                    <a:p>
                      <a:r>
                        <a:rPr lang="en-US" sz="1400" dirty="0" smtClean="0"/>
                        <a:t>2Sa</a:t>
                      </a:r>
                      <a:endParaRPr lang="en-US" sz="1400" dirty="0"/>
                    </a:p>
                  </a:txBody>
                  <a:tcPr marL="68580" marR="68580" marT="34290" marB="34290">
                    <a:solidFill>
                      <a:srgbClr val="92D050"/>
                    </a:solidFill>
                  </a:tcPr>
                </a:tc>
                <a:tc>
                  <a:txBody>
                    <a:bodyPr/>
                    <a:lstStyle/>
                    <a:p>
                      <a:r>
                        <a:rPr lang="en-US" sz="1400" dirty="0" smtClean="0"/>
                        <a:t>1,000</a:t>
                      </a:r>
                      <a:endParaRPr lang="en-US" sz="1400" dirty="0"/>
                    </a:p>
                  </a:txBody>
                  <a:tcPr marL="68580" marR="68580" marT="34290" marB="34290">
                    <a:solidFill>
                      <a:srgbClr val="92D050"/>
                    </a:solidFill>
                  </a:tcPr>
                </a:tc>
              </a:tr>
              <a:tr h="0">
                <a:tc>
                  <a:txBody>
                    <a:bodyPr/>
                    <a:lstStyle/>
                    <a:p>
                      <a:r>
                        <a:rPr lang="en-US" sz="1400" dirty="0" smtClean="0"/>
                        <a:t>NS345</a:t>
                      </a:r>
                      <a:endParaRPr lang="en-US" sz="1400" dirty="0"/>
                    </a:p>
                  </a:txBody>
                  <a:tcPr marL="68580" marR="68580" marT="34290" marB="34290"/>
                </a:tc>
                <a:tc>
                  <a:txBody>
                    <a:bodyPr/>
                    <a:lstStyle/>
                    <a:p>
                      <a:r>
                        <a:rPr lang="en-US" sz="1400" dirty="0" smtClean="0"/>
                        <a:t>2S</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72076707"/>
              </p:ext>
            </p:extLst>
          </p:nvPr>
        </p:nvGraphicFramePr>
        <p:xfrm>
          <a:off x="255424" y="1885950"/>
          <a:ext cx="2679124" cy="2255520"/>
        </p:xfrm>
        <a:graphic>
          <a:graphicData uri="http://schemas.openxmlformats.org/drawingml/2006/table">
            <a:tbl>
              <a:tblPr firstRow="1" bandRow="1">
                <a:tableStyleId>{5C22544A-7EE6-4342-B048-85BDC9FD1C3A}</a:tableStyleId>
              </a:tblPr>
              <a:tblGrid>
                <a:gridCol w="729298"/>
                <a:gridCol w="1136777"/>
                <a:gridCol w="813049"/>
              </a:tblGrid>
              <a:tr h="106189">
                <a:tc>
                  <a:txBody>
                    <a:bodyPr/>
                    <a:lstStyle/>
                    <a:p>
                      <a:r>
                        <a:rPr lang="en-US" sz="1400" dirty="0" smtClean="0"/>
                        <a:t>Car</a:t>
                      </a:r>
                      <a:endParaRPr lang="en-US" sz="1400" dirty="0"/>
                    </a:p>
                  </a:txBody>
                  <a:tcPr marL="68580" marR="68580" marT="34290" marB="34290"/>
                </a:tc>
                <a:tc>
                  <a:txBody>
                    <a:bodyPr/>
                    <a:lstStyle/>
                    <a:p>
                      <a:r>
                        <a:rPr lang="en-US" sz="1400" dirty="0" smtClean="0"/>
                        <a:t>To Request</a:t>
                      </a:r>
                      <a:endParaRPr lang="en-US" sz="1400" dirty="0"/>
                    </a:p>
                  </a:txBody>
                  <a:tcPr marL="68580" marR="68580" marT="34290" marB="34290"/>
                </a:tc>
                <a:tc>
                  <a:txBody>
                    <a:bodyPr/>
                    <a:lstStyle/>
                    <a:p>
                      <a:r>
                        <a:rPr lang="en-US" sz="1400" dirty="0" smtClean="0"/>
                        <a:t>Value</a:t>
                      </a:r>
                      <a:endParaRPr lang="en-US" sz="1400" dirty="0"/>
                    </a:p>
                  </a:txBody>
                  <a:tcPr marL="68580" marR="68580" marT="34290" marB="34290"/>
                </a:tc>
              </a:tr>
              <a:tr h="129049">
                <a:tc>
                  <a:txBody>
                    <a:bodyPr/>
                    <a:lstStyle/>
                    <a:p>
                      <a:r>
                        <a:rPr lang="en-US" sz="1400" dirty="0" smtClean="0"/>
                        <a:t>NS123</a:t>
                      </a:r>
                      <a:endParaRPr lang="en-US" sz="1400" dirty="0"/>
                    </a:p>
                  </a:txBody>
                  <a:tcPr marL="68580" marR="68580" marT="34290" marB="34290"/>
                </a:tc>
                <a:tc>
                  <a:txBody>
                    <a:bodyPr/>
                    <a:lstStyle/>
                    <a:p>
                      <a:r>
                        <a:rPr lang="en-US" sz="1400" smtClean="0"/>
                        <a:t>1W</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0">
                <a:tc>
                  <a:txBody>
                    <a:bodyPr/>
                    <a:lstStyle/>
                    <a:p>
                      <a:r>
                        <a:rPr lang="en-US" sz="1400" smtClean="0"/>
                        <a:t>NS123</a:t>
                      </a:r>
                      <a:endParaRPr lang="en-US" sz="1400" dirty="0"/>
                    </a:p>
                  </a:txBody>
                  <a:tcPr marL="68580" marR="68580" marT="34290" marB="34290"/>
                </a:tc>
                <a:tc>
                  <a:txBody>
                    <a:bodyPr/>
                    <a:lstStyle/>
                    <a:p>
                      <a:r>
                        <a:rPr lang="en-US" sz="1400" smtClean="0"/>
                        <a:t>1T</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98569">
                <a:tc>
                  <a:txBody>
                    <a:bodyPr/>
                    <a:lstStyle/>
                    <a:p>
                      <a:r>
                        <a:rPr lang="en-US" sz="1400" smtClean="0"/>
                        <a:t>NS123</a:t>
                      </a:r>
                      <a:endParaRPr lang="en-US" sz="1400" dirty="0"/>
                    </a:p>
                  </a:txBody>
                  <a:tcPr marL="68580" marR="68580" marT="34290" marB="34290"/>
                </a:tc>
                <a:tc>
                  <a:txBody>
                    <a:bodyPr/>
                    <a:lstStyle/>
                    <a:p>
                      <a:r>
                        <a:rPr lang="en-US" sz="1400" dirty="0" smtClean="0"/>
                        <a:t>1F</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121429">
                <a:tc>
                  <a:txBody>
                    <a:bodyPr/>
                    <a:lstStyle/>
                    <a:p>
                      <a:r>
                        <a:rPr lang="en-US" sz="1400" smtClean="0"/>
                        <a:t>NS123</a:t>
                      </a:r>
                      <a:endParaRPr lang="en-US" sz="1400" dirty="0"/>
                    </a:p>
                  </a:txBody>
                  <a:tcPr marL="68580" marR="68580" marT="34290" marB="34290"/>
                </a:tc>
                <a:tc>
                  <a:txBody>
                    <a:bodyPr/>
                    <a:lstStyle/>
                    <a:p>
                      <a:r>
                        <a:rPr lang="en-US" sz="1400" dirty="0" smtClean="0"/>
                        <a:t>1Sa</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0">
                <a:tc>
                  <a:txBody>
                    <a:bodyPr/>
                    <a:lstStyle/>
                    <a:p>
                      <a:r>
                        <a:rPr lang="en-US" sz="1400" smtClean="0"/>
                        <a:t>NS123</a:t>
                      </a:r>
                      <a:endParaRPr lang="en-US" sz="1400" dirty="0"/>
                    </a:p>
                  </a:txBody>
                  <a:tcPr marL="68580" marR="68580" marT="34290" marB="34290"/>
                </a:tc>
                <a:tc>
                  <a:txBody>
                    <a:bodyPr/>
                    <a:lstStyle/>
                    <a:p>
                      <a:r>
                        <a:rPr lang="en-US" sz="1400" dirty="0" smtClean="0"/>
                        <a:t>1S</a:t>
                      </a:r>
                      <a:endParaRPr lang="en-US" sz="1400" dirty="0"/>
                    </a:p>
                  </a:txBody>
                  <a:tcPr marL="68580" marR="68580" marT="34290" marB="34290"/>
                </a:tc>
                <a:tc>
                  <a:txBody>
                    <a:bodyPr/>
                    <a:lstStyle/>
                    <a:p>
                      <a:r>
                        <a:rPr lang="en-US" sz="1400" dirty="0" smtClean="0"/>
                        <a:t>   800</a:t>
                      </a:r>
                      <a:endParaRPr lang="en-US" sz="1400" dirty="0"/>
                    </a:p>
                  </a:txBody>
                  <a:tcPr marL="68580" marR="68580" marT="34290" marB="34290"/>
                </a:tc>
              </a:tr>
              <a:tr h="0">
                <a:tc>
                  <a:txBody>
                    <a:bodyPr/>
                    <a:lstStyle/>
                    <a:p>
                      <a:r>
                        <a:rPr lang="en-US" sz="1400" dirty="0" smtClean="0"/>
                        <a:t>NS123</a:t>
                      </a:r>
                      <a:endParaRPr lang="en-US" sz="1400" dirty="0"/>
                    </a:p>
                  </a:txBody>
                  <a:tcPr marL="68580" marR="68580" marT="34290" marB="34290">
                    <a:solidFill>
                      <a:srgbClr val="92D050"/>
                    </a:solidFill>
                  </a:tcPr>
                </a:tc>
                <a:tc>
                  <a:txBody>
                    <a:bodyPr/>
                    <a:lstStyle/>
                    <a:p>
                      <a:r>
                        <a:rPr lang="en-US" sz="1400" dirty="0" smtClean="0"/>
                        <a:t>2Sa</a:t>
                      </a:r>
                      <a:endParaRPr lang="en-US" sz="1400" dirty="0"/>
                    </a:p>
                  </a:txBody>
                  <a:tcPr marL="68580" marR="68580" marT="34290" marB="34290">
                    <a:solidFill>
                      <a:srgbClr val="92D050"/>
                    </a:solidFill>
                  </a:tcPr>
                </a:tc>
                <a:tc>
                  <a:txBody>
                    <a:bodyPr/>
                    <a:lstStyle/>
                    <a:p>
                      <a:r>
                        <a:rPr lang="en-US" sz="1400" dirty="0" smtClean="0"/>
                        <a:t>1,400</a:t>
                      </a:r>
                      <a:endParaRPr lang="en-US" sz="1400" dirty="0"/>
                    </a:p>
                  </a:txBody>
                  <a:tcPr marL="68580" marR="68580" marT="34290" marB="34290">
                    <a:solidFill>
                      <a:srgbClr val="92D050"/>
                    </a:solidFill>
                  </a:tcPr>
                </a:tc>
              </a:tr>
              <a:tr h="113809">
                <a:tc>
                  <a:txBody>
                    <a:bodyPr/>
                    <a:lstStyle/>
                    <a:p>
                      <a:r>
                        <a:rPr lang="en-US" sz="1400" dirty="0" smtClean="0"/>
                        <a:t>NS123</a:t>
                      </a:r>
                      <a:endParaRPr lang="en-US" sz="1400" dirty="0"/>
                    </a:p>
                  </a:txBody>
                  <a:tcPr marL="68580" marR="68580" marT="34290" marB="34290"/>
                </a:tc>
                <a:tc>
                  <a:txBody>
                    <a:bodyPr/>
                    <a:lstStyle/>
                    <a:p>
                      <a:r>
                        <a:rPr lang="en-US" sz="1400" dirty="0" smtClean="0"/>
                        <a:t>2S</a:t>
                      </a:r>
                      <a:endParaRPr lang="en-US" sz="1400" dirty="0"/>
                    </a:p>
                  </a:txBody>
                  <a:tcPr marL="68580" marR="68580" marT="34290" marB="34290"/>
                </a:tc>
                <a:tc>
                  <a:txBody>
                    <a:bodyPr/>
                    <a:lstStyle/>
                    <a:p>
                      <a:r>
                        <a:rPr lang="en-US" sz="1400" dirty="0" smtClean="0"/>
                        <a:t>1,300</a:t>
                      </a:r>
                      <a:endParaRPr lang="en-US" sz="1400" dirty="0"/>
                    </a:p>
                  </a:txBody>
                  <a:tcPr marL="68580" marR="68580" marT="34290" marB="34290"/>
                </a:tc>
              </a:tr>
            </a:tbl>
          </a:graphicData>
        </a:graphic>
      </p:graphicFrame>
    </p:spTree>
    <p:extLst>
      <p:ext uri="{BB962C8B-B14F-4D97-AF65-F5344CB8AC3E}">
        <p14:creationId xmlns:p14="http://schemas.microsoft.com/office/powerpoint/2010/main" val="20550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a:t>
            </a:r>
            <a:endParaRPr lang="en-US" dirty="0"/>
          </a:p>
        </p:txBody>
      </p:sp>
      <p:sp>
        <p:nvSpPr>
          <p:cNvPr id="3" name="Text Placeholder 2"/>
          <p:cNvSpPr>
            <a:spLocks noGrp="1"/>
          </p:cNvSpPr>
          <p:nvPr>
            <p:ph type="body" idx="1"/>
          </p:nvPr>
        </p:nvSpPr>
        <p:spPr/>
        <p:txBody>
          <a:bodyPr/>
          <a:lstStyle/>
          <a:p>
            <a:r>
              <a:rPr lang="en-US" dirty="0" smtClean="0"/>
              <a:t>a bit about NS’ organization</a:t>
            </a:r>
            <a:endParaRPr lang="en-US" dirty="0"/>
          </a:p>
        </p:txBody>
      </p:sp>
    </p:spTree>
    <p:extLst>
      <p:ext uri="{BB962C8B-B14F-4D97-AF65-F5344CB8AC3E}">
        <p14:creationId xmlns:p14="http://schemas.microsoft.com/office/powerpoint/2010/main" val="2532657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All Requests &amp; all Feasible cars are considered in the optimization</a:t>
            </a:r>
            <a:endParaRPr lang="en-US" sz="2800" dirty="0"/>
          </a:p>
        </p:txBody>
      </p:sp>
      <p:sp>
        <p:nvSpPr>
          <p:cNvPr id="6" name="Content Placeholder 5"/>
          <p:cNvSpPr>
            <a:spLocks noGrp="1"/>
          </p:cNvSpPr>
          <p:nvPr>
            <p:ph sz="half" idx="1"/>
          </p:nvPr>
        </p:nvSpPr>
        <p:spPr>
          <a:xfrm>
            <a:off x="655475" y="1334142"/>
            <a:ext cx="4412764" cy="3263504"/>
          </a:xfrm>
        </p:spPr>
        <p:txBody>
          <a:bodyPr/>
          <a:lstStyle/>
          <a:p>
            <a:endParaRPr lang="en-US" dirty="0" smtClean="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70426062"/>
              </p:ext>
            </p:extLst>
          </p:nvPr>
        </p:nvGraphicFramePr>
        <p:xfrm>
          <a:off x="6324600" y="3867150"/>
          <a:ext cx="2642998" cy="1127760"/>
        </p:xfrm>
        <a:graphic>
          <a:graphicData uri="http://schemas.openxmlformats.org/drawingml/2006/table">
            <a:tbl>
              <a:tblPr firstRow="1" bandRow="1">
                <a:tableStyleId>{5C22544A-7EE6-4342-B048-85BDC9FD1C3A}</a:tableStyleId>
              </a:tblPr>
              <a:tblGrid>
                <a:gridCol w="729298"/>
                <a:gridCol w="1136777"/>
                <a:gridCol w="776923"/>
              </a:tblGrid>
              <a:tr h="0">
                <a:tc>
                  <a:txBody>
                    <a:bodyPr/>
                    <a:lstStyle/>
                    <a:p>
                      <a:r>
                        <a:rPr lang="en-US" sz="1400" dirty="0" smtClean="0"/>
                        <a:t>Car</a:t>
                      </a:r>
                      <a:endParaRPr lang="en-US" sz="1400" dirty="0"/>
                    </a:p>
                  </a:txBody>
                  <a:tcPr marL="68580" marR="68580" marT="34290" marB="34290">
                    <a:solidFill>
                      <a:srgbClr val="00B050"/>
                    </a:solidFill>
                  </a:tcPr>
                </a:tc>
                <a:tc>
                  <a:txBody>
                    <a:bodyPr/>
                    <a:lstStyle/>
                    <a:p>
                      <a:r>
                        <a:rPr lang="en-US" sz="1400" dirty="0" smtClean="0"/>
                        <a:t>To Request</a:t>
                      </a:r>
                      <a:endParaRPr lang="en-US" sz="1400" dirty="0"/>
                    </a:p>
                  </a:txBody>
                  <a:tcPr marL="68580" marR="68580" marT="34290" marB="34290">
                    <a:solidFill>
                      <a:srgbClr val="00B050"/>
                    </a:solidFill>
                  </a:tcPr>
                </a:tc>
                <a:tc>
                  <a:txBody>
                    <a:bodyPr/>
                    <a:lstStyle/>
                    <a:p>
                      <a:r>
                        <a:rPr lang="en-US" sz="1400" dirty="0" smtClean="0"/>
                        <a:t>Value</a:t>
                      </a:r>
                      <a:endParaRPr lang="en-US" sz="1400" dirty="0"/>
                    </a:p>
                  </a:txBody>
                  <a:tcPr marL="68580" marR="68580" marT="34290" marB="34290">
                    <a:solidFill>
                      <a:srgbClr val="00B050"/>
                    </a:solidFill>
                  </a:tcPr>
                </a:tc>
              </a:tr>
              <a:tr h="0">
                <a:tc>
                  <a:txBody>
                    <a:bodyPr/>
                    <a:lstStyle/>
                    <a:p>
                      <a:r>
                        <a:rPr lang="en-US" sz="1400" dirty="0" smtClean="0"/>
                        <a:t>NS123</a:t>
                      </a:r>
                      <a:endParaRPr lang="en-US" sz="1400" dirty="0"/>
                    </a:p>
                  </a:txBody>
                  <a:tcPr marL="68580" marR="68580" marT="34290" marB="34290"/>
                </a:tc>
                <a:tc>
                  <a:txBody>
                    <a:bodyPr/>
                    <a:lstStyle/>
                    <a:p>
                      <a:r>
                        <a:rPr lang="en-US" sz="1400" dirty="0" smtClean="0"/>
                        <a:t>2S</a:t>
                      </a:r>
                      <a:endParaRPr lang="en-US" sz="1400" dirty="0"/>
                    </a:p>
                  </a:txBody>
                  <a:tcPr marL="68580" marR="68580" marT="34290" marB="34290"/>
                </a:tc>
                <a:tc>
                  <a:txBody>
                    <a:bodyPr/>
                    <a:lstStyle/>
                    <a:p>
                      <a:r>
                        <a:rPr lang="en-US" sz="1400" dirty="0" smtClean="0"/>
                        <a:t>   1,000</a:t>
                      </a:r>
                      <a:endParaRPr lang="en-US" sz="1400" dirty="0"/>
                    </a:p>
                  </a:txBody>
                  <a:tcPr marL="68580" marR="68580" marT="34290" marB="34290"/>
                </a:tc>
              </a:tr>
              <a:tr h="106807">
                <a:tc>
                  <a:txBody>
                    <a:bodyPr/>
                    <a:lstStyle/>
                    <a:p>
                      <a:r>
                        <a:rPr lang="en-US" sz="1400" dirty="0" smtClean="0"/>
                        <a:t>NS234</a:t>
                      </a:r>
                      <a:endParaRPr lang="en-US" sz="1400" dirty="0"/>
                    </a:p>
                  </a:txBody>
                  <a:tcPr marL="68580" marR="68580" marT="34290" marB="34290"/>
                </a:tc>
                <a:tc>
                  <a:txBody>
                    <a:bodyPr/>
                    <a:lstStyle/>
                    <a:p>
                      <a:r>
                        <a:rPr lang="en-US" sz="1400" dirty="0" smtClean="0"/>
                        <a:t>1S</a:t>
                      </a:r>
                      <a:endParaRPr lang="en-US" sz="1400" dirty="0"/>
                    </a:p>
                  </a:txBody>
                  <a:tcPr marL="68580" marR="68580" marT="34290" marB="34290"/>
                </a:tc>
                <a:tc>
                  <a:txBody>
                    <a:bodyPr/>
                    <a:lstStyle/>
                    <a:p>
                      <a:r>
                        <a:rPr lang="en-US" sz="1400" dirty="0" smtClean="0"/>
                        <a:t>   1,000</a:t>
                      </a:r>
                      <a:endParaRPr lang="en-US" sz="1400" dirty="0"/>
                    </a:p>
                  </a:txBody>
                  <a:tcPr marL="68580" marR="68580" marT="34290" marB="34290"/>
                </a:tc>
              </a:tr>
              <a:tr h="129667">
                <a:tc>
                  <a:txBody>
                    <a:bodyPr/>
                    <a:lstStyle/>
                    <a:p>
                      <a:r>
                        <a:rPr lang="en-US" sz="1400" dirty="0" smtClean="0"/>
                        <a:t>NS345</a:t>
                      </a:r>
                      <a:endParaRPr lang="en-US" sz="1400" dirty="0"/>
                    </a:p>
                  </a:txBody>
                  <a:tcPr marL="68580" marR="68580" marT="34290" marB="34290"/>
                </a:tc>
                <a:tc>
                  <a:txBody>
                    <a:bodyPr/>
                    <a:lstStyle/>
                    <a:p>
                      <a:r>
                        <a:rPr lang="en-US" sz="1400" dirty="0" smtClean="0"/>
                        <a:t>2Sa</a:t>
                      </a:r>
                      <a:endParaRPr lang="en-US" sz="1400" dirty="0"/>
                    </a:p>
                  </a:txBody>
                  <a:tcPr marL="68580" marR="68580" marT="34290" marB="34290"/>
                </a:tc>
                <a:tc>
                  <a:txBody>
                    <a:bodyPr/>
                    <a:lstStyle/>
                    <a:p>
                      <a:r>
                        <a:rPr lang="en-US" sz="1400" dirty="0" smtClean="0"/>
                        <a:t>   1,000</a:t>
                      </a:r>
                      <a:endParaRPr lang="en-US" sz="1400" dirty="0"/>
                    </a:p>
                  </a:txBody>
                  <a:tcPr marL="68580" marR="68580" marT="34290" marB="3429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69132355"/>
              </p:ext>
            </p:extLst>
          </p:nvPr>
        </p:nvGraphicFramePr>
        <p:xfrm>
          <a:off x="3293610" y="1885950"/>
          <a:ext cx="2517064" cy="1409700"/>
        </p:xfrm>
        <a:graphic>
          <a:graphicData uri="http://schemas.openxmlformats.org/drawingml/2006/table">
            <a:tbl>
              <a:tblPr firstRow="1" bandRow="1">
                <a:tableStyleId>{5C22544A-7EE6-4342-B048-85BDC9FD1C3A}</a:tableStyleId>
              </a:tblPr>
              <a:tblGrid>
                <a:gridCol w="701789"/>
                <a:gridCol w="1136777"/>
                <a:gridCol w="678498"/>
              </a:tblGrid>
              <a:tr h="0">
                <a:tc>
                  <a:txBody>
                    <a:bodyPr/>
                    <a:lstStyle/>
                    <a:p>
                      <a:r>
                        <a:rPr lang="en-US" sz="1400" dirty="0" smtClean="0"/>
                        <a:t>Car</a:t>
                      </a:r>
                      <a:endParaRPr lang="en-US" sz="1400" dirty="0"/>
                    </a:p>
                  </a:txBody>
                  <a:tcPr marL="68580" marR="68580" marT="34290" marB="34290"/>
                </a:tc>
                <a:tc>
                  <a:txBody>
                    <a:bodyPr/>
                    <a:lstStyle/>
                    <a:p>
                      <a:r>
                        <a:rPr lang="en-US" sz="1400" dirty="0" smtClean="0"/>
                        <a:t>To Request</a:t>
                      </a:r>
                      <a:endParaRPr lang="en-US" sz="1400" dirty="0"/>
                    </a:p>
                  </a:txBody>
                  <a:tcPr marL="68580" marR="68580" marT="34290" marB="34290"/>
                </a:tc>
                <a:tc>
                  <a:txBody>
                    <a:bodyPr/>
                    <a:lstStyle/>
                    <a:p>
                      <a:r>
                        <a:rPr lang="en-US" sz="1400" dirty="0" smtClean="0"/>
                        <a:t>Value</a:t>
                      </a:r>
                      <a:endParaRPr lang="en-US" sz="1400" dirty="0"/>
                    </a:p>
                  </a:txBody>
                  <a:tcPr marL="68580" marR="68580" marT="34290" marB="34290"/>
                </a:tc>
              </a:tr>
              <a:tr h="0">
                <a:tc>
                  <a:txBody>
                    <a:bodyPr/>
                    <a:lstStyle/>
                    <a:p>
                      <a:r>
                        <a:rPr lang="en-US" sz="1400" dirty="0" smtClean="0"/>
                        <a:t>NS234</a:t>
                      </a:r>
                      <a:endParaRPr lang="en-US" sz="1400" dirty="0"/>
                    </a:p>
                  </a:txBody>
                  <a:tcPr marL="68580" marR="68580" marT="34290" marB="34290"/>
                </a:tc>
                <a:tc>
                  <a:txBody>
                    <a:bodyPr/>
                    <a:lstStyle/>
                    <a:p>
                      <a:r>
                        <a:rPr lang="en-US" sz="1400" dirty="0" smtClean="0"/>
                        <a:t>1Sa</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106157">
                <a:tc>
                  <a:txBody>
                    <a:bodyPr/>
                    <a:lstStyle/>
                    <a:p>
                      <a:r>
                        <a:rPr lang="en-US" sz="1400" smtClean="0"/>
                        <a:t>NS234</a:t>
                      </a:r>
                      <a:endParaRPr lang="en-US" sz="1400" dirty="0"/>
                    </a:p>
                  </a:txBody>
                  <a:tcPr marL="68580" marR="68580" marT="34290" marB="34290"/>
                </a:tc>
                <a:tc>
                  <a:txBody>
                    <a:bodyPr/>
                    <a:lstStyle/>
                    <a:p>
                      <a:r>
                        <a:rPr lang="en-US" sz="1400" dirty="0" smtClean="0"/>
                        <a:t>1S</a:t>
                      </a:r>
                      <a:endParaRPr lang="en-US" sz="1400" dirty="0"/>
                    </a:p>
                  </a:txBody>
                  <a:tcPr marL="68580" marR="68580" marT="34290" marB="34290"/>
                </a:tc>
                <a:tc>
                  <a:txBody>
                    <a:bodyPr/>
                    <a:lstStyle/>
                    <a:p>
                      <a:r>
                        <a:rPr lang="en-US" sz="1400" dirty="0" smtClean="0"/>
                        <a:t>1,000</a:t>
                      </a:r>
                      <a:endParaRPr lang="en-US" sz="1400" dirty="0"/>
                    </a:p>
                  </a:txBody>
                  <a:tcPr marL="68580" marR="68580" marT="34290" marB="34290"/>
                </a:tc>
              </a:tr>
              <a:tr h="129017">
                <a:tc>
                  <a:txBody>
                    <a:bodyPr/>
                    <a:lstStyle/>
                    <a:p>
                      <a:r>
                        <a:rPr lang="en-US" sz="1400" dirty="0" smtClean="0"/>
                        <a:t>NS234</a:t>
                      </a:r>
                      <a:endParaRPr lang="en-US" sz="1400" dirty="0"/>
                    </a:p>
                  </a:txBody>
                  <a:tcPr marL="68580" marR="68580" marT="34290" marB="34290">
                    <a:solidFill>
                      <a:srgbClr val="92D050"/>
                    </a:solidFill>
                  </a:tcPr>
                </a:tc>
                <a:tc>
                  <a:txBody>
                    <a:bodyPr/>
                    <a:lstStyle/>
                    <a:p>
                      <a:r>
                        <a:rPr lang="en-US" sz="1400" dirty="0" smtClean="0"/>
                        <a:t>2Sa</a:t>
                      </a:r>
                      <a:endParaRPr lang="en-US" sz="1400" dirty="0"/>
                    </a:p>
                  </a:txBody>
                  <a:tcPr marL="68580" marR="68580" marT="34290" marB="34290">
                    <a:solidFill>
                      <a:srgbClr val="92D050"/>
                    </a:solidFill>
                  </a:tcPr>
                </a:tc>
                <a:tc>
                  <a:txBody>
                    <a:bodyPr/>
                    <a:lstStyle/>
                    <a:p>
                      <a:r>
                        <a:rPr lang="en-US" sz="1400" dirty="0" smtClean="0"/>
                        <a:t>1,100</a:t>
                      </a:r>
                    </a:p>
                  </a:txBody>
                  <a:tcPr marL="68580" marR="68580" marT="34290" marB="34290">
                    <a:solidFill>
                      <a:srgbClr val="92D050"/>
                    </a:solidFill>
                  </a:tcPr>
                </a:tc>
              </a:tr>
              <a:tr h="0">
                <a:tc>
                  <a:txBody>
                    <a:bodyPr/>
                    <a:lstStyle/>
                    <a:p>
                      <a:r>
                        <a:rPr lang="en-US" sz="1400" smtClean="0"/>
                        <a:t>NS234</a:t>
                      </a:r>
                      <a:endParaRPr lang="en-US" sz="1400" dirty="0"/>
                    </a:p>
                  </a:txBody>
                  <a:tcPr marL="68580" marR="68580" marT="34290" marB="34290"/>
                </a:tc>
                <a:tc>
                  <a:txBody>
                    <a:bodyPr/>
                    <a:lstStyle/>
                    <a:p>
                      <a:r>
                        <a:rPr lang="en-US" sz="1400" dirty="0" smtClean="0"/>
                        <a:t>2S</a:t>
                      </a:r>
                      <a:endParaRPr lang="en-US" sz="1400" dirty="0"/>
                    </a:p>
                  </a:txBody>
                  <a:tcPr marL="68580" marR="68580" marT="34290" marB="34290"/>
                </a:tc>
                <a:tc>
                  <a:txBody>
                    <a:bodyPr/>
                    <a:lstStyle/>
                    <a:p>
                      <a:r>
                        <a:rPr lang="en-US" sz="1400" dirty="0" smtClean="0"/>
                        <a:t>    500</a:t>
                      </a:r>
                      <a:endParaRPr lang="en-US" sz="1400" dirty="0"/>
                    </a:p>
                  </a:txBody>
                  <a:tcPr marL="68580" marR="68580" marT="34290" marB="3429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06508550"/>
              </p:ext>
            </p:extLst>
          </p:nvPr>
        </p:nvGraphicFramePr>
        <p:xfrm>
          <a:off x="6195136" y="1885950"/>
          <a:ext cx="2521924" cy="845820"/>
        </p:xfrm>
        <a:graphic>
          <a:graphicData uri="http://schemas.openxmlformats.org/drawingml/2006/table">
            <a:tbl>
              <a:tblPr firstRow="1" bandRow="1">
                <a:tableStyleId>{5C22544A-7EE6-4342-B048-85BDC9FD1C3A}</a:tableStyleId>
              </a:tblPr>
              <a:tblGrid>
                <a:gridCol w="729298"/>
                <a:gridCol w="1136777"/>
                <a:gridCol w="655849"/>
              </a:tblGrid>
              <a:tr h="104887">
                <a:tc>
                  <a:txBody>
                    <a:bodyPr/>
                    <a:lstStyle/>
                    <a:p>
                      <a:r>
                        <a:rPr lang="en-US" sz="1400" dirty="0" smtClean="0"/>
                        <a:t>Car</a:t>
                      </a:r>
                      <a:endParaRPr lang="en-US" sz="1400" dirty="0"/>
                    </a:p>
                  </a:txBody>
                  <a:tcPr marL="68580" marR="68580" marT="34290" marB="34290"/>
                </a:tc>
                <a:tc>
                  <a:txBody>
                    <a:bodyPr/>
                    <a:lstStyle/>
                    <a:p>
                      <a:r>
                        <a:rPr lang="en-US" sz="1400" dirty="0" smtClean="0"/>
                        <a:t>To Request</a:t>
                      </a:r>
                      <a:endParaRPr lang="en-US" sz="1400" dirty="0"/>
                    </a:p>
                  </a:txBody>
                  <a:tcPr marL="68580" marR="68580" marT="34290" marB="34290"/>
                </a:tc>
                <a:tc>
                  <a:txBody>
                    <a:bodyPr/>
                    <a:lstStyle/>
                    <a:p>
                      <a:r>
                        <a:rPr lang="en-US" sz="1400" dirty="0" smtClean="0"/>
                        <a:t>Value</a:t>
                      </a:r>
                      <a:endParaRPr lang="en-US" sz="1400" dirty="0"/>
                    </a:p>
                  </a:txBody>
                  <a:tcPr marL="68580" marR="68580" marT="34290" marB="34290"/>
                </a:tc>
              </a:tr>
              <a:tr h="127747">
                <a:tc>
                  <a:txBody>
                    <a:bodyPr/>
                    <a:lstStyle/>
                    <a:p>
                      <a:r>
                        <a:rPr lang="en-US" sz="1400" dirty="0" smtClean="0"/>
                        <a:t>NS345</a:t>
                      </a:r>
                      <a:endParaRPr lang="en-US" sz="1400" dirty="0"/>
                    </a:p>
                  </a:txBody>
                  <a:tcPr marL="68580" marR="68580" marT="34290" marB="34290">
                    <a:solidFill>
                      <a:srgbClr val="92D050"/>
                    </a:solidFill>
                  </a:tcPr>
                </a:tc>
                <a:tc>
                  <a:txBody>
                    <a:bodyPr/>
                    <a:lstStyle/>
                    <a:p>
                      <a:r>
                        <a:rPr lang="en-US" sz="1400" dirty="0" smtClean="0"/>
                        <a:t>2Sa</a:t>
                      </a:r>
                      <a:endParaRPr lang="en-US" sz="1400" dirty="0"/>
                    </a:p>
                  </a:txBody>
                  <a:tcPr marL="68580" marR="68580" marT="34290" marB="34290">
                    <a:solidFill>
                      <a:srgbClr val="92D050"/>
                    </a:solidFill>
                  </a:tcPr>
                </a:tc>
                <a:tc>
                  <a:txBody>
                    <a:bodyPr/>
                    <a:lstStyle/>
                    <a:p>
                      <a:r>
                        <a:rPr lang="en-US" sz="1400" dirty="0" smtClean="0"/>
                        <a:t>1,000</a:t>
                      </a:r>
                      <a:endParaRPr lang="en-US" sz="1400" dirty="0"/>
                    </a:p>
                  </a:txBody>
                  <a:tcPr marL="68580" marR="68580" marT="34290" marB="34290">
                    <a:solidFill>
                      <a:srgbClr val="92D050"/>
                    </a:solidFill>
                  </a:tcPr>
                </a:tc>
              </a:tr>
              <a:tr h="0">
                <a:tc>
                  <a:txBody>
                    <a:bodyPr/>
                    <a:lstStyle/>
                    <a:p>
                      <a:r>
                        <a:rPr lang="en-US" sz="1400" dirty="0" smtClean="0"/>
                        <a:t>NS345</a:t>
                      </a:r>
                      <a:endParaRPr lang="en-US" sz="1400" dirty="0"/>
                    </a:p>
                  </a:txBody>
                  <a:tcPr marL="68580" marR="68580" marT="34290" marB="34290"/>
                </a:tc>
                <a:tc>
                  <a:txBody>
                    <a:bodyPr/>
                    <a:lstStyle/>
                    <a:p>
                      <a:r>
                        <a:rPr lang="en-US" sz="1400" dirty="0" smtClean="0"/>
                        <a:t>2S</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81369876"/>
              </p:ext>
            </p:extLst>
          </p:nvPr>
        </p:nvGraphicFramePr>
        <p:xfrm>
          <a:off x="255424" y="1885950"/>
          <a:ext cx="2679124" cy="2255520"/>
        </p:xfrm>
        <a:graphic>
          <a:graphicData uri="http://schemas.openxmlformats.org/drawingml/2006/table">
            <a:tbl>
              <a:tblPr firstRow="1" bandRow="1">
                <a:tableStyleId>{5C22544A-7EE6-4342-B048-85BDC9FD1C3A}</a:tableStyleId>
              </a:tblPr>
              <a:tblGrid>
                <a:gridCol w="729298"/>
                <a:gridCol w="1136777"/>
                <a:gridCol w="813049"/>
              </a:tblGrid>
              <a:tr h="106189">
                <a:tc>
                  <a:txBody>
                    <a:bodyPr/>
                    <a:lstStyle/>
                    <a:p>
                      <a:r>
                        <a:rPr lang="en-US" sz="1400" dirty="0" smtClean="0"/>
                        <a:t>Car</a:t>
                      </a:r>
                      <a:endParaRPr lang="en-US" sz="1400" dirty="0"/>
                    </a:p>
                  </a:txBody>
                  <a:tcPr marL="68580" marR="68580" marT="34290" marB="34290"/>
                </a:tc>
                <a:tc>
                  <a:txBody>
                    <a:bodyPr/>
                    <a:lstStyle/>
                    <a:p>
                      <a:r>
                        <a:rPr lang="en-US" sz="1400" dirty="0" smtClean="0"/>
                        <a:t>To Request</a:t>
                      </a:r>
                      <a:endParaRPr lang="en-US" sz="1400" dirty="0"/>
                    </a:p>
                  </a:txBody>
                  <a:tcPr marL="68580" marR="68580" marT="34290" marB="34290"/>
                </a:tc>
                <a:tc>
                  <a:txBody>
                    <a:bodyPr/>
                    <a:lstStyle/>
                    <a:p>
                      <a:r>
                        <a:rPr lang="en-US" sz="1400" dirty="0" smtClean="0"/>
                        <a:t>Value</a:t>
                      </a:r>
                      <a:endParaRPr lang="en-US" sz="1400" dirty="0"/>
                    </a:p>
                  </a:txBody>
                  <a:tcPr marL="68580" marR="68580" marT="34290" marB="34290"/>
                </a:tc>
              </a:tr>
              <a:tr h="129049">
                <a:tc>
                  <a:txBody>
                    <a:bodyPr/>
                    <a:lstStyle/>
                    <a:p>
                      <a:r>
                        <a:rPr lang="en-US" sz="1400" dirty="0" smtClean="0"/>
                        <a:t>NS123</a:t>
                      </a:r>
                      <a:endParaRPr lang="en-US" sz="1400" dirty="0"/>
                    </a:p>
                  </a:txBody>
                  <a:tcPr marL="68580" marR="68580" marT="34290" marB="34290"/>
                </a:tc>
                <a:tc>
                  <a:txBody>
                    <a:bodyPr/>
                    <a:lstStyle/>
                    <a:p>
                      <a:r>
                        <a:rPr lang="en-US" sz="1400" smtClean="0"/>
                        <a:t>1W</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0">
                <a:tc>
                  <a:txBody>
                    <a:bodyPr/>
                    <a:lstStyle/>
                    <a:p>
                      <a:r>
                        <a:rPr lang="en-US" sz="1400" smtClean="0"/>
                        <a:t>NS123</a:t>
                      </a:r>
                      <a:endParaRPr lang="en-US" sz="1400" dirty="0"/>
                    </a:p>
                  </a:txBody>
                  <a:tcPr marL="68580" marR="68580" marT="34290" marB="34290"/>
                </a:tc>
                <a:tc>
                  <a:txBody>
                    <a:bodyPr/>
                    <a:lstStyle/>
                    <a:p>
                      <a:r>
                        <a:rPr lang="en-US" sz="1400" smtClean="0"/>
                        <a:t>1T</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98569">
                <a:tc>
                  <a:txBody>
                    <a:bodyPr/>
                    <a:lstStyle/>
                    <a:p>
                      <a:r>
                        <a:rPr lang="en-US" sz="1400" smtClean="0"/>
                        <a:t>NS123</a:t>
                      </a:r>
                      <a:endParaRPr lang="en-US" sz="1400" dirty="0"/>
                    </a:p>
                  </a:txBody>
                  <a:tcPr marL="68580" marR="68580" marT="34290" marB="34290"/>
                </a:tc>
                <a:tc>
                  <a:txBody>
                    <a:bodyPr/>
                    <a:lstStyle/>
                    <a:p>
                      <a:r>
                        <a:rPr lang="en-US" sz="1400" dirty="0" smtClean="0"/>
                        <a:t>1F</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121429">
                <a:tc>
                  <a:txBody>
                    <a:bodyPr/>
                    <a:lstStyle/>
                    <a:p>
                      <a:r>
                        <a:rPr lang="en-US" sz="1400" smtClean="0"/>
                        <a:t>NS123</a:t>
                      </a:r>
                      <a:endParaRPr lang="en-US" sz="1400" dirty="0"/>
                    </a:p>
                  </a:txBody>
                  <a:tcPr marL="68580" marR="68580" marT="34290" marB="34290"/>
                </a:tc>
                <a:tc>
                  <a:txBody>
                    <a:bodyPr/>
                    <a:lstStyle/>
                    <a:p>
                      <a:r>
                        <a:rPr lang="en-US" sz="1400" dirty="0" smtClean="0"/>
                        <a:t>1Sa</a:t>
                      </a:r>
                      <a:endParaRPr lang="en-US" sz="1400" dirty="0"/>
                    </a:p>
                  </a:txBody>
                  <a:tcPr marL="68580" marR="68580" marT="34290" marB="34290"/>
                </a:tc>
                <a:tc>
                  <a:txBody>
                    <a:bodyPr/>
                    <a:lstStyle/>
                    <a:p>
                      <a:r>
                        <a:rPr lang="en-US" sz="1400" dirty="0" smtClean="0"/>
                        <a:t>   300</a:t>
                      </a:r>
                      <a:endParaRPr lang="en-US" sz="1400" dirty="0"/>
                    </a:p>
                  </a:txBody>
                  <a:tcPr marL="68580" marR="68580" marT="34290" marB="34290"/>
                </a:tc>
              </a:tr>
              <a:tr h="0">
                <a:tc>
                  <a:txBody>
                    <a:bodyPr/>
                    <a:lstStyle/>
                    <a:p>
                      <a:r>
                        <a:rPr lang="en-US" sz="1400" smtClean="0"/>
                        <a:t>NS123</a:t>
                      </a:r>
                      <a:endParaRPr lang="en-US" sz="1400" dirty="0"/>
                    </a:p>
                  </a:txBody>
                  <a:tcPr marL="68580" marR="68580" marT="34290" marB="34290"/>
                </a:tc>
                <a:tc>
                  <a:txBody>
                    <a:bodyPr/>
                    <a:lstStyle/>
                    <a:p>
                      <a:r>
                        <a:rPr lang="en-US" sz="1400" dirty="0" smtClean="0"/>
                        <a:t>1S</a:t>
                      </a:r>
                      <a:endParaRPr lang="en-US" sz="1400" dirty="0"/>
                    </a:p>
                  </a:txBody>
                  <a:tcPr marL="68580" marR="68580" marT="34290" marB="34290"/>
                </a:tc>
                <a:tc>
                  <a:txBody>
                    <a:bodyPr/>
                    <a:lstStyle/>
                    <a:p>
                      <a:r>
                        <a:rPr lang="en-US" sz="1400" dirty="0" smtClean="0"/>
                        <a:t>   800</a:t>
                      </a:r>
                      <a:endParaRPr lang="en-US" sz="1400" dirty="0"/>
                    </a:p>
                  </a:txBody>
                  <a:tcPr marL="68580" marR="68580" marT="34290" marB="34290"/>
                </a:tc>
              </a:tr>
              <a:tr h="0">
                <a:tc>
                  <a:txBody>
                    <a:bodyPr/>
                    <a:lstStyle/>
                    <a:p>
                      <a:r>
                        <a:rPr lang="en-US" sz="1400" dirty="0" smtClean="0"/>
                        <a:t>NS123</a:t>
                      </a:r>
                      <a:endParaRPr lang="en-US" sz="1400" dirty="0"/>
                    </a:p>
                  </a:txBody>
                  <a:tcPr marL="68580" marR="68580" marT="34290" marB="34290">
                    <a:solidFill>
                      <a:srgbClr val="92D050"/>
                    </a:solidFill>
                  </a:tcPr>
                </a:tc>
                <a:tc>
                  <a:txBody>
                    <a:bodyPr/>
                    <a:lstStyle/>
                    <a:p>
                      <a:r>
                        <a:rPr lang="en-US" sz="1400" dirty="0" smtClean="0"/>
                        <a:t>2Sa</a:t>
                      </a:r>
                      <a:endParaRPr lang="en-US" sz="1400" dirty="0"/>
                    </a:p>
                  </a:txBody>
                  <a:tcPr marL="68580" marR="68580" marT="34290" marB="34290">
                    <a:solidFill>
                      <a:srgbClr val="92D050"/>
                    </a:solidFill>
                  </a:tcPr>
                </a:tc>
                <a:tc>
                  <a:txBody>
                    <a:bodyPr/>
                    <a:lstStyle/>
                    <a:p>
                      <a:r>
                        <a:rPr lang="en-US" sz="1400" dirty="0" smtClean="0"/>
                        <a:t>1,400</a:t>
                      </a:r>
                      <a:endParaRPr lang="en-US" sz="1400" dirty="0"/>
                    </a:p>
                  </a:txBody>
                  <a:tcPr marL="68580" marR="68580" marT="34290" marB="34290">
                    <a:solidFill>
                      <a:srgbClr val="92D050"/>
                    </a:solidFill>
                  </a:tcPr>
                </a:tc>
              </a:tr>
              <a:tr h="113809">
                <a:tc>
                  <a:txBody>
                    <a:bodyPr/>
                    <a:lstStyle/>
                    <a:p>
                      <a:r>
                        <a:rPr lang="en-US" sz="1400" dirty="0" smtClean="0"/>
                        <a:t>NS123</a:t>
                      </a:r>
                      <a:endParaRPr lang="en-US" sz="1400" dirty="0"/>
                    </a:p>
                  </a:txBody>
                  <a:tcPr marL="68580" marR="68580" marT="34290" marB="34290"/>
                </a:tc>
                <a:tc>
                  <a:txBody>
                    <a:bodyPr/>
                    <a:lstStyle/>
                    <a:p>
                      <a:r>
                        <a:rPr lang="en-US" sz="1400" dirty="0" smtClean="0"/>
                        <a:t>2S</a:t>
                      </a:r>
                      <a:endParaRPr lang="en-US" sz="1400" dirty="0"/>
                    </a:p>
                  </a:txBody>
                  <a:tcPr marL="68580" marR="68580" marT="34290" marB="34290"/>
                </a:tc>
                <a:tc>
                  <a:txBody>
                    <a:bodyPr/>
                    <a:lstStyle/>
                    <a:p>
                      <a:r>
                        <a:rPr lang="en-US" sz="1400" dirty="0" smtClean="0"/>
                        <a:t>1,300</a:t>
                      </a:r>
                      <a:endParaRPr lang="en-US" sz="1400" dirty="0"/>
                    </a:p>
                  </a:txBody>
                  <a:tcPr marL="68580" marR="68580" marT="34290" marB="34290"/>
                </a:tc>
              </a:tr>
            </a:tbl>
          </a:graphicData>
        </a:graphic>
      </p:graphicFrame>
    </p:spTree>
    <p:extLst>
      <p:ext uri="{BB962C8B-B14F-4D97-AF65-F5344CB8AC3E}">
        <p14:creationId xmlns:p14="http://schemas.microsoft.com/office/powerpoint/2010/main" val="1846638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Math of the 1,642 Remaining Boxcars</a:t>
            </a:r>
            <a:endParaRPr lang="en-US" sz="2800" dirty="0"/>
          </a:p>
        </p:txBody>
      </p:sp>
      <p:sp>
        <p:nvSpPr>
          <p:cNvPr id="4" name="Content Placeholder 3"/>
          <p:cNvSpPr>
            <a:spLocks noGrp="1"/>
          </p:cNvSpPr>
          <p:nvPr>
            <p:ph idx="1"/>
          </p:nvPr>
        </p:nvSpPr>
        <p:spPr/>
        <p:txBody>
          <a:bodyPr/>
          <a:lstStyle/>
          <a:p>
            <a:r>
              <a:rPr lang="en-US" dirty="0" smtClean="0"/>
              <a:t>124 Demand Points</a:t>
            </a:r>
          </a:p>
          <a:p>
            <a:r>
              <a:rPr lang="en-US" dirty="0" smtClean="0"/>
              <a:t>276 Available Supply Points </a:t>
            </a:r>
          </a:p>
          <a:p>
            <a:endParaRPr lang="en-US" dirty="0"/>
          </a:p>
          <a:p>
            <a:endParaRPr lang="en-US" dirty="0"/>
          </a:p>
        </p:txBody>
      </p:sp>
      <p:pic>
        <p:nvPicPr>
          <p:cNvPr id="6" name="Picture 2" descr="N:\transportation\Tn_Assets_Mgmt\Equipment Planning\Unofficial\ADM 110 - PRESENTATIONS\GMM 2017\Rodin-The-Thin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800350"/>
            <a:ext cx="2166758" cy="20648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transportation\Tn_Assets_Mgmt\Equipment Planning\Unofficial\ADM 110 - PRESENTATIONS\GMM 2017\Optimizer Maps\NS System 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393667"/>
            <a:ext cx="2362200" cy="1788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N:\transportation\Tn_Assets_Mgmt\Equipment Planning\Unofficial\ADM 110 - PRESENTATIONS\GMM 2017\Optimizer Maps\Boxcar Requests Cropp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718" y="3251765"/>
            <a:ext cx="2352482" cy="18345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6251" y="1706694"/>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8176" y="1660038"/>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5800" y="1753020"/>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7994" y="2371996"/>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444" y="2757423"/>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5277" y="2311427"/>
            <a:ext cx="184543" cy="1845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N:\transportation\Tn_Assets_Mgmt\Equipment Planning\Unofficial\ADM 110 - PRESENTATIONS\GMM 2017\Fauc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6424" y="2665151"/>
            <a:ext cx="184543" cy="18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078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Math of the 1,642 Remaining Boxcars</a:t>
            </a:r>
            <a:endParaRPr lang="en-US" sz="2800" dirty="0"/>
          </a:p>
        </p:txBody>
      </p:sp>
      <p:sp>
        <p:nvSpPr>
          <p:cNvPr id="3" name="Content Placeholder 2"/>
          <p:cNvSpPr>
            <a:spLocks noGrp="1"/>
          </p:cNvSpPr>
          <p:nvPr>
            <p:ph idx="1"/>
          </p:nvPr>
        </p:nvSpPr>
        <p:spPr/>
        <p:txBody>
          <a:bodyPr anchor="ctr">
            <a:noAutofit/>
          </a:bodyPr>
          <a:lstStyle/>
          <a:p>
            <a:pPr marL="109728" indent="0" algn="ctr">
              <a:buNone/>
            </a:pPr>
            <a:r>
              <a:rPr lang="en-US" sz="16600" dirty="0" smtClean="0"/>
              <a:t>169,497</a:t>
            </a:r>
            <a:r>
              <a:rPr lang="en-US" sz="2400" dirty="0" smtClean="0"/>
              <a:t> </a:t>
            </a:r>
          </a:p>
        </p:txBody>
      </p:sp>
    </p:spTree>
    <p:extLst>
      <p:ext uri="{BB962C8B-B14F-4D97-AF65-F5344CB8AC3E}">
        <p14:creationId xmlns:p14="http://schemas.microsoft.com/office/powerpoint/2010/main" val="901106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TEAMS launched June 2017</a:t>
            </a:r>
            <a:endParaRPr lang="en-US" sz="2800" dirty="0"/>
          </a:p>
        </p:txBody>
      </p:sp>
      <p:sp>
        <p:nvSpPr>
          <p:cNvPr id="3" name="Content Placeholder 2"/>
          <p:cNvSpPr>
            <a:spLocks noGrp="1"/>
          </p:cNvSpPr>
          <p:nvPr>
            <p:ph idx="1"/>
          </p:nvPr>
        </p:nvSpPr>
        <p:spPr/>
        <p:txBody>
          <a:bodyPr/>
          <a:lstStyle/>
          <a:p>
            <a:r>
              <a:rPr lang="en-US" dirty="0" smtClean="0"/>
              <a:t>8 consecutive weeks of fleet introductions</a:t>
            </a:r>
          </a:p>
          <a:p>
            <a:r>
              <a:rPr lang="en-US" dirty="0" smtClean="0"/>
              <a:t>Much input data cleaning performed</a:t>
            </a:r>
          </a:p>
          <a:p>
            <a:r>
              <a:rPr lang="en-US" dirty="0" smtClean="0"/>
              <a:t>Currently:</a:t>
            </a:r>
          </a:p>
          <a:p>
            <a:pPr lvl="1"/>
            <a:r>
              <a:rPr lang="en-US" dirty="0" smtClean="0"/>
              <a:t>Cleaning up known problems</a:t>
            </a:r>
          </a:p>
          <a:p>
            <a:pPr lvl="1"/>
            <a:r>
              <a:rPr lang="en-US" dirty="0" smtClean="0"/>
              <a:t>Testing predictive abilities</a:t>
            </a:r>
            <a:endParaRPr lang="en-US" dirty="0"/>
          </a:p>
        </p:txBody>
      </p:sp>
      <p:pic>
        <p:nvPicPr>
          <p:cNvPr id="4"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599" y="2484782"/>
            <a:ext cx="3506709" cy="194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772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TEAMS has driven significant improvement</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64585483"/>
              </p:ext>
            </p:extLst>
          </p:nvPr>
        </p:nvGraphicFramePr>
        <p:xfrm>
          <a:off x="457200" y="1619250"/>
          <a:ext cx="8229600" cy="33147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191000" y="1962150"/>
            <a:ext cx="44958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174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TEAMS has driven significant improvement</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48603491"/>
              </p:ext>
            </p:extLst>
          </p:nvPr>
        </p:nvGraphicFramePr>
        <p:xfrm>
          <a:off x="457200" y="1619250"/>
          <a:ext cx="8229600" cy="3314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948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TEAMS has driven significant improvement</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0642169"/>
              </p:ext>
            </p:extLst>
          </p:nvPr>
        </p:nvGraphicFramePr>
        <p:xfrm>
          <a:off x="457200" y="1619250"/>
          <a:ext cx="8229600" cy="3314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0677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What’s next?</a:t>
            </a:r>
            <a:endParaRPr lang="en-US" sz="2800" dirty="0"/>
          </a:p>
        </p:txBody>
      </p:sp>
      <p:sp>
        <p:nvSpPr>
          <p:cNvPr id="3" name="Content Placeholder 2"/>
          <p:cNvSpPr>
            <a:spLocks noGrp="1"/>
          </p:cNvSpPr>
          <p:nvPr>
            <p:ph idx="1"/>
          </p:nvPr>
        </p:nvSpPr>
        <p:spPr/>
        <p:txBody>
          <a:bodyPr/>
          <a:lstStyle/>
          <a:p>
            <a:r>
              <a:rPr lang="en-US" dirty="0" smtClean="0"/>
              <a:t>Thank you for your Request for 50 cars for the week of May 7</a:t>
            </a:r>
            <a:r>
              <a:rPr lang="en-US" baseline="30000" dirty="0" smtClean="0"/>
              <a:t>th</a:t>
            </a:r>
            <a:r>
              <a:rPr lang="en-US" dirty="0" smtClean="0"/>
              <a:t>, 2018. </a:t>
            </a:r>
          </a:p>
          <a:p>
            <a:pPr lvl="1"/>
            <a:r>
              <a:rPr lang="en-US" dirty="0" smtClean="0"/>
              <a:t>Accepts</a:t>
            </a:r>
          </a:p>
          <a:p>
            <a:pPr lvl="1"/>
            <a:r>
              <a:rPr lang="en-US" dirty="0" smtClean="0"/>
              <a:t>Declines </a:t>
            </a:r>
          </a:p>
          <a:p>
            <a:pPr lvl="1"/>
            <a:r>
              <a:rPr lang="en-US" dirty="0" smtClean="0"/>
              <a:t>Modifies </a:t>
            </a:r>
          </a:p>
          <a:p>
            <a:pPr lvl="1"/>
            <a:endParaRPr lang="en-US" dirty="0" smtClean="0"/>
          </a:p>
        </p:txBody>
      </p:sp>
    </p:spTree>
    <p:extLst>
      <p:ext uri="{BB962C8B-B14F-4D97-AF65-F5344CB8AC3E}">
        <p14:creationId xmlns:p14="http://schemas.microsoft.com/office/powerpoint/2010/main" val="2870534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2" y="609600"/>
            <a:ext cx="9167772" cy="4476750"/>
          </a:xfrm>
          <a:prstGeom prst="rect">
            <a:avLst/>
          </a:prstGeom>
        </p:spPr>
      </p:pic>
    </p:spTree>
    <p:extLst>
      <p:ext uri="{BB962C8B-B14F-4D97-AF65-F5344CB8AC3E}">
        <p14:creationId xmlns:p14="http://schemas.microsoft.com/office/powerpoint/2010/main" val="224524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NS Car Management Team is in Operations</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Terminal Operations</a:t>
            </a:r>
          </a:p>
          <a:p>
            <a:pPr lvl="1"/>
            <a:r>
              <a:rPr lang="en-US" dirty="0" smtClean="0"/>
              <a:t>Intermodal train movement</a:t>
            </a:r>
          </a:p>
          <a:p>
            <a:pPr lvl="1"/>
            <a:r>
              <a:rPr lang="en-US" dirty="0" smtClean="0"/>
              <a:t>Automotive train and car movement</a:t>
            </a:r>
          </a:p>
          <a:p>
            <a:r>
              <a:rPr lang="en-US" dirty="0" smtClean="0"/>
              <a:t>Unit Train Operations</a:t>
            </a:r>
          </a:p>
          <a:p>
            <a:pPr lvl="1"/>
            <a:r>
              <a:rPr lang="en-US" dirty="0" smtClean="0"/>
              <a:t>Agricultural, Stone, Coal and Fuel movement</a:t>
            </a:r>
          </a:p>
          <a:p>
            <a:r>
              <a:rPr lang="en-US" dirty="0" smtClean="0"/>
              <a:t>Equipment Planning</a:t>
            </a:r>
          </a:p>
          <a:p>
            <a:pPr lvl="1"/>
            <a:r>
              <a:rPr lang="en-US" dirty="0" smtClean="0"/>
              <a:t>Fleet sizing – Auto, Coal, Industrial Products and Intermodal</a:t>
            </a:r>
          </a:p>
          <a:p>
            <a:pPr lvl="1"/>
            <a:r>
              <a:rPr lang="en-US" dirty="0" smtClean="0"/>
              <a:t>Intermodal car and chassis distribution</a:t>
            </a:r>
          </a:p>
          <a:p>
            <a:pPr lvl="1"/>
            <a:r>
              <a:rPr lang="en-US" dirty="0" smtClean="0"/>
              <a:t>Industrial Products – car distribution</a:t>
            </a:r>
          </a:p>
        </p:txBody>
      </p:sp>
    </p:spTree>
    <p:extLst>
      <p:ext uri="{BB962C8B-B14F-4D97-AF65-F5344CB8AC3E}">
        <p14:creationId xmlns:p14="http://schemas.microsoft.com/office/powerpoint/2010/main" val="3456955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Coal keeps surprising</a:t>
            </a:r>
            <a:endParaRPr lang="en-US" sz="2800" dirty="0"/>
          </a:p>
        </p:txBody>
      </p:sp>
      <p:sp>
        <p:nvSpPr>
          <p:cNvPr id="3" name="Content Placeholder 2"/>
          <p:cNvSpPr>
            <a:spLocks noGrp="1"/>
          </p:cNvSpPr>
          <p:nvPr>
            <p:ph idx="1"/>
          </p:nvPr>
        </p:nvSpPr>
        <p:spPr/>
        <p:txBody>
          <a:bodyPr/>
          <a:lstStyle/>
          <a:p>
            <a:r>
              <a:rPr lang="en-US" dirty="0" smtClean="0"/>
              <a:t>21,200 Coal cars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783" y="2911743"/>
            <a:ext cx="2588217" cy="19411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783" y="1142454"/>
            <a:ext cx="2588217" cy="176928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6741" y="2911743"/>
            <a:ext cx="2919042" cy="1941163"/>
          </a:xfrm>
          <a:prstGeom prst="rect">
            <a:avLst/>
          </a:prstGeom>
        </p:spPr>
      </p:pic>
    </p:spTree>
    <p:extLst>
      <p:ext uri="{BB962C8B-B14F-4D97-AF65-F5344CB8AC3E}">
        <p14:creationId xmlns:p14="http://schemas.microsoft.com/office/powerpoint/2010/main" val="4284718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Auto fleet is steady </a:t>
            </a:r>
            <a:endParaRPr lang="en-US" sz="2800" dirty="0"/>
          </a:p>
        </p:txBody>
      </p:sp>
      <p:sp>
        <p:nvSpPr>
          <p:cNvPr id="3" name="Content Placeholder 2"/>
          <p:cNvSpPr>
            <a:spLocks noGrp="1"/>
          </p:cNvSpPr>
          <p:nvPr>
            <p:ph idx="1"/>
          </p:nvPr>
        </p:nvSpPr>
        <p:spPr/>
        <p:txBody>
          <a:bodyPr/>
          <a:lstStyle/>
          <a:p>
            <a:r>
              <a:rPr lang="en-US" dirty="0" smtClean="0"/>
              <a:t>10,000 </a:t>
            </a:r>
            <a:r>
              <a:rPr lang="en-US" dirty="0" err="1" smtClean="0"/>
              <a:t>Multilevels</a:t>
            </a:r>
            <a:endParaRPr lang="en-US" dirty="0" smtClean="0"/>
          </a:p>
          <a:p>
            <a:r>
              <a:rPr lang="en-US" dirty="0"/>
              <a:t> </a:t>
            </a:r>
            <a:r>
              <a:rPr lang="en-US" dirty="0" smtClean="0"/>
              <a:t> 1,800 Boxcars</a:t>
            </a:r>
          </a:p>
          <a:p>
            <a:endParaRPr lang="en-US" dirty="0"/>
          </a:p>
          <a:p>
            <a:pPr marL="0" indent="0">
              <a:buNone/>
            </a:pPr>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63437">
            <a:off x="4719011" y="1282864"/>
            <a:ext cx="4038317" cy="2689582"/>
          </a:xfrm>
          <a:prstGeom prst="rect">
            <a:avLst/>
          </a:prstGeom>
        </p:spPr>
      </p:pic>
    </p:spTree>
    <p:extLst>
      <p:ext uri="{BB962C8B-B14F-4D97-AF65-F5344CB8AC3E}">
        <p14:creationId xmlns:p14="http://schemas.microsoft.com/office/powerpoint/2010/main" val="610570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0111"/>
            <a:ext cx="2325434" cy="1545336"/>
          </a:xfrm>
          <a:prstGeom prst="rect">
            <a:avLst/>
          </a:prstGeom>
        </p:spPr>
      </p:pic>
      <p:sp>
        <p:nvSpPr>
          <p:cNvPr id="2" name="Title 1"/>
          <p:cNvSpPr>
            <a:spLocks noGrp="1"/>
          </p:cNvSpPr>
          <p:nvPr>
            <p:ph type="title"/>
          </p:nvPr>
        </p:nvSpPr>
        <p:spPr/>
        <p:txBody>
          <a:bodyPr>
            <a:normAutofit/>
          </a:bodyPr>
          <a:lstStyle/>
          <a:p>
            <a:r>
              <a:rPr lang="en-US" sz="2800" dirty="0" smtClean="0"/>
              <a:t>The Intermodal fleets are growing</a:t>
            </a:r>
            <a:endParaRPr lang="en-US" sz="2800"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631892" y="3452287"/>
            <a:ext cx="2324344" cy="1546767"/>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047" y="3447666"/>
            <a:ext cx="2320953" cy="154343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5946" y="3456778"/>
            <a:ext cx="2320954" cy="154343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8089" y="645926"/>
            <a:ext cx="1865911" cy="2805881"/>
          </a:xfrm>
          <a:prstGeom prst="rect">
            <a:avLst/>
          </a:prstGeom>
        </p:spPr>
      </p:pic>
      <p:sp>
        <p:nvSpPr>
          <p:cNvPr id="9" name="Content Placeholder 2"/>
          <p:cNvSpPr txBox="1">
            <a:spLocks/>
          </p:cNvSpPr>
          <p:nvPr/>
        </p:nvSpPr>
        <p:spPr>
          <a:xfrm>
            <a:off x="521563" y="1731646"/>
            <a:ext cx="7633742" cy="2695193"/>
          </a:xfrm>
          <a:prstGeom prst="rect">
            <a:avLst/>
          </a:prstGeom>
        </p:spPr>
        <p:txBody>
          <a:bodyPr vert="horz" lIns="68580" tIns="34290" rIns="68580" bIns="34290" rtlCol="0">
            <a:normAutofit/>
          </a:bodyPr>
          <a:lstStyle>
            <a:lvl1pPr marL="228600" indent="-228600" algn="l" defTabSz="914400" rtl="0" eaLnBrk="1" latinLnBrk="0" hangingPunct="1">
              <a:lnSpc>
                <a:spcPct val="110000"/>
              </a:lnSpc>
              <a:spcBef>
                <a:spcPts val="700"/>
              </a:spcBef>
              <a:buClr>
                <a:schemeClr val="accent1"/>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accent1"/>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accent1"/>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400" dirty="0">
                <a:solidFill>
                  <a:schemeClr val="tx1"/>
                </a:solidFill>
              </a:rPr>
              <a:t>33,000 Domestic 53’ chassis</a:t>
            </a:r>
          </a:p>
          <a:p>
            <a:r>
              <a:rPr lang="en-US" sz="2400" dirty="0">
                <a:solidFill>
                  <a:schemeClr val="tx1"/>
                </a:solidFill>
              </a:rPr>
              <a:t>17,000 Domestic containers</a:t>
            </a:r>
          </a:p>
          <a:p>
            <a:r>
              <a:rPr lang="en-US" sz="2400" dirty="0">
                <a:solidFill>
                  <a:schemeClr val="tx1"/>
                </a:solidFill>
              </a:rPr>
              <a:t>37,000 </a:t>
            </a:r>
            <a:r>
              <a:rPr lang="en-US" sz="2400" dirty="0" smtClean="0">
                <a:solidFill>
                  <a:schemeClr val="tx1"/>
                </a:solidFill>
              </a:rPr>
              <a:t>Platforms</a:t>
            </a:r>
            <a:endParaRPr lang="en-US" sz="2400" dirty="0">
              <a:solidFill>
                <a:schemeClr val="tx1"/>
              </a:solidFill>
            </a:endParaRPr>
          </a:p>
          <a:p>
            <a:endParaRPr lang="en-US" sz="1500" dirty="0">
              <a:solidFill>
                <a:schemeClr val="tx1"/>
              </a:solidFill>
            </a:endParaRPr>
          </a:p>
        </p:txBody>
      </p:sp>
    </p:spTree>
    <p:extLst>
      <p:ext uri="{BB962C8B-B14F-4D97-AF65-F5344CB8AC3E}">
        <p14:creationId xmlns:p14="http://schemas.microsoft.com/office/powerpoint/2010/main" val="3064276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Industrial Products fleets are evolving…</a:t>
            </a:r>
            <a:endParaRPr lang="en-US" sz="2800" dirty="0"/>
          </a:p>
        </p:txBody>
      </p:sp>
      <p:sp>
        <p:nvSpPr>
          <p:cNvPr id="3" name="Content Placeholder 2"/>
          <p:cNvSpPr>
            <a:spLocks noGrp="1"/>
          </p:cNvSpPr>
          <p:nvPr>
            <p:ph idx="1"/>
          </p:nvPr>
        </p:nvSpPr>
        <p:spPr/>
        <p:txBody>
          <a:bodyPr/>
          <a:lstStyle/>
          <a:p>
            <a:r>
              <a:rPr lang="en-US" dirty="0" smtClean="0"/>
              <a:t>40,500 </a:t>
            </a:r>
            <a:r>
              <a:rPr lang="en-US" dirty="0"/>
              <a:t>C</a:t>
            </a:r>
            <a:r>
              <a:rPr lang="en-US" dirty="0" smtClean="0"/>
              <a:t>ars</a:t>
            </a:r>
          </a:p>
          <a:p>
            <a:r>
              <a:rPr lang="en-US" dirty="0" smtClean="0"/>
              <a:t>62 Different types </a:t>
            </a:r>
          </a:p>
          <a:p>
            <a:r>
              <a:rPr lang="en-US" dirty="0" smtClean="0"/>
              <a:t>13 Strategic types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3793" y="1873230"/>
            <a:ext cx="3524864" cy="23440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8658" y="3256111"/>
            <a:ext cx="1445342" cy="96115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8657" y="1082663"/>
            <a:ext cx="1445343" cy="217344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2563" y="4213436"/>
            <a:ext cx="1079810" cy="8710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2374" y="4215351"/>
            <a:ext cx="2006960" cy="87099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9689" y="4215352"/>
            <a:ext cx="2353079" cy="87099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8658" y="732716"/>
            <a:ext cx="1445342" cy="963562"/>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0" y="4215351"/>
            <a:ext cx="1304903" cy="869086"/>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29379" y="4215350"/>
            <a:ext cx="1304903" cy="869086"/>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98658" y="4217263"/>
            <a:ext cx="1445342" cy="869087"/>
          </a:xfrm>
          <a:prstGeom prst="rect">
            <a:avLst/>
          </a:prstGeom>
        </p:spPr>
      </p:pic>
    </p:spTree>
    <p:extLst>
      <p:ext uri="{BB962C8B-B14F-4D97-AF65-F5344CB8AC3E}">
        <p14:creationId xmlns:p14="http://schemas.microsoft.com/office/powerpoint/2010/main" val="135206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a:t>
            </a:r>
            <a:endParaRPr lang="en-US" dirty="0"/>
          </a:p>
        </p:txBody>
      </p:sp>
      <p:sp>
        <p:nvSpPr>
          <p:cNvPr id="3" name="Text Placeholder 2"/>
          <p:cNvSpPr>
            <a:spLocks noGrp="1"/>
          </p:cNvSpPr>
          <p:nvPr>
            <p:ph type="body" idx="1"/>
          </p:nvPr>
        </p:nvSpPr>
        <p:spPr/>
        <p:txBody>
          <a:bodyPr/>
          <a:lstStyle/>
          <a:p>
            <a:r>
              <a:rPr lang="en-US" dirty="0" smtClean="0"/>
              <a:t>what we have been working on </a:t>
            </a:r>
            <a:endParaRPr lang="en-US" dirty="0"/>
          </a:p>
        </p:txBody>
      </p:sp>
    </p:spTree>
    <p:extLst>
      <p:ext uri="{BB962C8B-B14F-4D97-AF65-F5344CB8AC3E}">
        <p14:creationId xmlns:p14="http://schemas.microsoft.com/office/powerpoint/2010/main" val="2948581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transportation\Tn_Assets_Mgmt\Equipment Planning\Unofficial\ADM 110 - PRESENTATIONS\GMM 2017\Optimizer Maps\NS System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90202"/>
            <a:ext cx="5410200" cy="40961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transportation\Tn_Assets_Mgmt\Equipment Planning\Unofficial\ADM 110 - PRESENTATIONS\GMM 2017\Fauc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1718" y="2871787"/>
            <a:ext cx="614363" cy="6143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transportation\Tn_Assets_Mgmt\Equipment Planning\Unofficial\ADM 110 - PRESENTATIONS\GMM 2017\Fauc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037" y="3731234"/>
            <a:ext cx="614363" cy="614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transportation\Tn_Assets_Mgmt\Equipment Planning\Unofficial\ADM 110 - PRESENTATIONS\GMM 2017\Fauc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5197" y="1421421"/>
            <a:ext cx="614363" cy="6143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transportation\Tn_Assets_Mgmt\Equipment Planning\Unofficial\ADM 110 - PRESENTATIONS\GMM 2017\Fauc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7365" y="1687816"/>
            <a:ext cx="614363" cy="6143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transportation\Tn_Assets_Mgmt\Equipment Planning\Unofficial\ADM 110 - PRESENTATIONS\GMM 2017\Fauc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498" y="1445234"/>
            <a:ext cx="614363" cy="614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transportation\Tn_Assets_Mgmt\Equipment Planning\Unofficial\ADM 110 - PRESENTATIONS\GMM 2017\Fauc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2522" y="3959834"/>
            <a:ext cx="614363" cy="6143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transportation\Tn_Assets_Mgmt\Equipment Planning\Unofficial\ADM 110 - PRESENTATIONS\GMM 2017\Fauc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2379" y="2848584"/>
            <a:ext cx="614363" cy="614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2800" dirty="0" smtClean="0"/>
              <a:t>The way it used to be</a:t>
            </a:r>
            <a:endParaRPr lang="en-US" sz="2800" dirty="0"/>
          </a:p>
        </p:txBody>
      </p:sp>
    </p:spTree>
    <p:extLst>
      <p:ext uri="{BB962C8B-B14F-4D97-AF65-F5344CB8AC3E}">
        <p14:creationId xmlns:p14="http://schemas.microsoft.com/office/powerpoint/2010/main" val="170942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11798</TotalTime>
  <Words>1302</Words>
  <Application>Microsoft Office PowerPoint</Application>
  <PresentationFormat>On-screen Show (16:9)</PresentationFormat>
  <Paragraphs>356</Paragraphs>
  <Slides>28</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Georgia</vt:lpstr>
      <vt:lpstr>Clarity</vt:lpstr>
      <vt:lpstr>ACACSO May 9, 2018</vt:lpstr>
      <vt:lpstr>But first</vt:lpstr>
      <vt:lpstr>The NS Car Management Team is in Operations</vt:lpstr>
      <vt:lpstr>Coal keeps surprising</vt:lpstr>
      <vt:lpstr>The Auto fleet is steady </vt:lpstr>
      <vt:lpstr>The Intermodal fleets are growing</vt:lpstr>
      <vt:lpstr>The Industrial Products fleets are evolving…</vt:lpstr>
      <vt:lpstr>AND NOW</vt:lpstr>
      <vt:lpstr>The way it used to be</vt:lpstr>
      <vt:lpstr>PowerPoint Presentation</vt:lpstr>
      <vt:lpstr>PowerPoint Presentation</vt:lpstr>
      <vt:lpstr>Boxcar Requests</vt:lpstr>
      <vt:lpstr>Boxcar Requests</vt:lpstr>
      <vt:lpstr>Boxcar Requests</vt:lpstr>
      <vt:lpstr>Boxcar Math</vt:lpstr>
      <vt:lpstr>It starts with an RLOD</vt:lpstr>
      <vt:lpstr>Each car to each Request</vt:lpstr>
      <vt:lpstr>Each car to each Request</vt:lpstr>
      <vt:lpstr>All Requests &amp; all Feasible cars are considered in the optimization</vt:lpstr>
      <vt:lpstr>All Requests &amp; all Feasible cars are considered in the optimization</vt:lpstr>
      <vt:lpstr>The Math of the 1,642 Remaining Boxcars</vt:lpstr>
      <vt:lpstr>The Math of the 1,642 Remaining Boxcars</vt:lpstr>
      <vt:lpstr>TEAMS launched June 2017</vt:lpstr>
      <vt:lpstr>TEAMS has driven significant improvement</vt:lpstr>
      <vt:lpstr>TEAMS has driven significant improvement</vt:lpstr>
      <vt:lpstr>TEAMS has driven significant improvement</vt:lpstr>
      <vt:lpstr>What’s next?</vt:lpstr>
      <vt:lpstr>PowerPoint Presentation</vt:lpstr>
    </vt:vector>
  </TitlesOfParts>
  <Company>Norfolk Southern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ucyrg</dc:creator>
  <cp:lastModifiedBy>Hancock, Kelley-Jo</cp:lastModifiedBy>
  <cp:revision>252</cp:revision>
  <cp:lastPrinted>2018-04-30T19:15:51Z</cp:lastPrinted>
  <dcterms:created xsi:type="dcterms:W3CDTF">2016-05-05T19:34:43Z</dcterms:created>
  <dcterms:modified xsi:type="dcterms:W3CDTF">2018-05-09T19:38:47Z</dcterms:modified>
</cp:coreProperties>
</file>