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7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8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9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10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1.xml" ContentType="application/vnd.openxmlformats-officedocument.theme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12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13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14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15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16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7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18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theme/theme19.xml" ContentType="application/vnd.openxmlformats-officedocument.theme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0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21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theme/theme22.xml" ContentType="application/vnd.openxmlformats-officedocument.theme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23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24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25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26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27.xml" ContentType="application/vnd.openxmlformats-officedocument.theme+xml"/>
  <Override PartName="/ppt/theme/theme2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8" r:id="rId2"/>
    <p:sldMasterId id="2147483677" r:id="rId3"/>
    <p:sldMasterId id="2147483694" r:id="rId4"/>
    <p:sldMasterId id="2147483702" r:id="rId5"/>
    <p:sldMasterId id="2147483710" r:id="rId6"/>
    <p:sldMasterId id="2147483731" r:id="rId7"/>
    <p:sldMasterId id="2147483752" r:id="rId8"/>
    <p:sldMasterId id="2147483758" r:id="rId9"/>
    <p:sldMasterId id="2147483762" r:id="rId10"/>
    <p:sldMasterId id="2147483770" r:id="rId11"/>
    <p:sldMasterId id="2147483778" r:id="rId12"/>
    <p:sldMasterId id="2147483788" r:id="rId13"/>
    <p:sldMasterId id="2147483794" r:id="rId14"/>
    <p:sldMasterId id="2147483800" r:id="rId15"/>
    <p:sldMasterId id="2147483808" r:id="rId16"/>
    <p:sldMasterId id="2147483826" r:id="rId17"/>
    <p:sldMasterId id="2147483835" r:id="rId18"/>
    <p:sldMasterId id="2147483846" r:id="rId19"/>
    <p:sldMasterId id="2147483855" r:id="rId20"/>
    <p:sldMasterId id="2147483867" r:id="rId21"/>
    <p:sldMasterId id="2147483873" r:id="rId22"/>
    <p:sldMasterId id="2147483881" r:id="rId23"/>
    <p:sldMasterId id="2147483887" r:id="rId24"/>
    <p:sldMasterId id="2147483895" r:id="rId25"/>
    <p:sldMasterId id="2147483909" r:id="rId26"/>
    <p:sldMasterId id="2147483916" r:id="rId27"/>
  </p:sldMasterIdLst>
  <p:notesMasterIdLst>
    <p:notesMasterId r:id="rId68"/>
  </p:notesMasterIdLst>
  <p:sldIdLst>
    <p:sldId id="274" r:id="rId28"/>
    <p:sldId id="510" r:id="rId29"/>
    <p:sldId id="508" r:id="rId30"/>
    <p:sldId id="509" r:id="rId31"/>
    <p:sldId id="512" r:id="rId32"/>
    <p:sldId id="541" r:id="rId33"/>
    <p:sldId id="513" r:id="rId34"/>
    <p:sldId id="516" r:id="rId35"/>
    <p:sldId id="515" r:id="rId36"/>
    <p:sldId id="308" r:id="rId37"/>
    <p:sldId id="264" r:id="rId38"/>
    <p:sldId id="454" r:id="rId39"/>
    <p:sldId id="540" r:id="rId40"/>
    <p:sldId id="293" r:id="rId41"/>
    <p:sldId id="409" r:id="rId42"/>
    <p:sldId id="265" r:id="rId43"/>
    <p:sldId id="411" r:id="rId44"/>
    <p:sldId id="413" r:id="rId45"/>
    <p:sldId id="539" r:id="rId46"/>
    <p:sldId id="270" r:id="rId47"/>
    <p:sldId id="266" r:id="rId48"/>
    <p:sldId id="379" r:id="rId49"/>
    <p:sldId id="465" r:id="rId50"/>
    <p:sldId id="518" r:id="rId51"/>
    <p:sldId id="519" r:id="rId52"/>
    <p:sldId id="520" r:id="rId53"/>
    <p:sldId id="521" r:id="rId54"/>
    <p:sldId id="522" r:id="rId55"/>
    <p:sldId id="523" r:id="rId56"/>
    <p:sldId id="524" r:id="rId57"/>
    <p:sldId id="537" r:id="rId58"/>
    <p:sldId id="525" r:id="rId59"/>
    <p:sldId id="530" r:id="rId60"/>
    <p:sldId id="531" r:id="rId61"/>
    <p:sldId id="532" r:id="rId62"/>
    <p:sldId id="533" r:id="rId63"/>
    <p:sldId id="534" r:id="rId64"/>
    <p:sldId id="535" r:id="rId65"/>
    <p:sldId id="536" r:id="rId66"/>
    <p:sldId id="538" r:id="rId6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738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slide" Target="slides/slide12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7.xml"/><Relationship Id="rId42" Type="http://schemas.openxmlformats.org/officeDocument/2006/relationships/slide" Target="slides/slide15.xml"/><Relationship Id="rId47" Type="http://schemas.openxmlformats.org/officeDocument/2006/relationships/slide" Target="slides/slide20.xml"/><Relationship Id="rId50" Type="http://schemas.openxmlformats.org/officeDocument/2006/relationships/slide" Target="slides/slide23.xml"/><Relationship Id="rId55" Type="http://schemas.openxmlformats.org/officeDocument/2006/relationships/slide" Target="slides/slide28.xml"/><Relationship Id="rId63" Type="http://schemas.openxmlformats.org/officeDocument/2006/relationships/slide" Target="slides/slide36.xml"/><Relationship Id="rId68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9" Type="http://schemas.openxmlformats.org/officeDocument/2006/relationships/slide" Target="slides/slide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5.xml"/><Relationship Id="rId37" Type="http://schemas.openxmlformats.org/officeDocument/2006/relationships/slide" Target="slides/slide10.xml"/><Relationship Id="rId40" Type="http://schemas.openxmlformats.org/officeDocument/2006/relationships/slide" Target="slides/slide13.xml"/><Relationship Id="rId45" Type="http://schemas.openxmlformats.org/officeDocument/2006/relationships/slide" Target="slides/slide18.xml"/><Relationship Id="rId53" Type="http://schemas.openxmlformats.org/officeDocument/2006/relationships/slide" Target="slides/slide26.xml"/><Relationship Id="rId58" Type="http://schemas.openxmlformats.org/officeDocument/2006/relationships/slide" Target="slides/slide31.xml"/><Relationship Id="rId66" Type="http://schemas.openxmlformats.org/officeDocument/2006/relationships/slide" Target="slides/slide39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1.xml"/><Relationship Id="rId36" Type="http://schemas.openxmlformats.org/officeDocument/2006/relationships/slide" Target="slides/slide9.xml"/><Relationship Id="rId49" Type="http://schemas.openxmlformats.org/officeDocument/2006/relationships/slide" Target="slides/slide22.xml"/><Relationship Id="rId57" Type="http://schemas.openxmlformats.org/officeDocument/2006/relationships/slide" Target="slides/slide30.xml"/><Relationship Id="rId61" Type="http://schemas.openxmlformats.org/officeDocument/2006/relationships/slide" Target="slides/slide34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4.xml"/><Relationship Id="rId44" Type="http://schemas.openxmlformats.org/officeDocument/2006/relationships/slide" Target="slides/slide17.xml"/><Relationship Id="rId52" Type="http://schemas.openxmlformats.org/officeDocument/2006/relationships/slide" Target="slides/slide25.xml"/><Relationship Id="rId60" Type="http://schemas.openxmlformats.org/officeDocument/2006/relationships/slide" Target="slides/slide33.xml"/><Relationship Id="rId65" Type="http://schemas.openxmlformats.org/officeDocument/2006/relationships/slide" Target="slides/slide3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" Target="slides/slide3.xml"/><Relationship Id="rId35" Type="http://schemas.openxmlformats.org/officeDocument/2006/relationships/slide" Target="slides/slide8.xml"/><Relationship Id="rId43" Type="http://schemas.openxmlformats.org/officeDocument/2006/relationships/slide" Target="slides/slide16.xml"/><Relationship Id="rId48" Type="http://schemas.openxmlformats.org/officeDocument/2006/relationships/slide" Target="slides/slide21.xml"/><Relationship Id="rId56" Type="http://schemas.openxmlformats.org/officeDocument/2006/relationships/slide" Target="slides/slide29.xml"/><Relationship Id="rId64" Type="http://schemas.openxmlformats.org/officeDocument/2006/relationships/slide" Target="slides/slide37.xml"/><Relationship Id="rId69" Type="http://schemas.openxmlformats.org/officeDocument/2006/relationships/presProps" Target="presProp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4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6.xml"/><Relationship Id="rId38" Type="http://schemas.openxmlformats.org/officeDocument/2006/relationships/slide" Target="slides/slide11.xml"/><Relationship Id="rId46" Type="http://schemas.openxmlformats.org/officeDocument/2006/relationships/slide" Target="slides/slide19.xml"/><Relationship Id="rId59" Type="http://schemas.openxmlformats.org/officeDocument/2006/relationships/slide" Target="slides/slide32.xml"/><Relationship Id="rId67" Type="http://schemas.openxmlformats.org/officeDocument/2006/relationships/slide" Target="slides/slide40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4.xml"/><Relationship Id="rId54" Type="http://schemas.openxmlformats.org/officeDocument/2006/relationships/slide" Target="slides/slide27.xml"/><Relationship Id="rId62" Type="http://schemas.openxmlformats.org/officeDocument/2006/relationships/slide" Target="slides/slide35.xml"/><Relationship Id="rId7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plotArea>
      <c:layout>
        <c:manualLayout>
          <c:layoutTarget val="inner"/>
          <c:xMode val="edge"/>
          <c:yMode val="edge"/>
          <c:x val="5.6255385529638956E-2"/>
          <c:y val="7.8099395184297593E-2"/>
          <c:w val="0.94075932672594997"/>
          <c:h val="0.841691229104402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Revenue:  1979-2011</c:v>
                </c:pt>
              </c:strCache>
            </c:strRef>
          </c:tx>
          <c:spPr>
            <a:solidFill>
              <a:srgbClr val="0070C0"/>
            </a:solidFill>
            <a:ln w="3169">
              <a:solidFill>
                <a:srgbClr val="FFFFFF"/>
              </a:solidFill>
              <a:prstDash val="solid"/>
            </a:ln>
          </c:spPr>
          <c:invertIfNegative val="0"/>
          <c:dPt>
            <c:idx val="19"/>
            <c:invertIfNegative val="0"/>
            <c:bubble3D val="0"/>
          </c:dPt>
          <c:dPt>
            <c:idx val="20"/>
            <c:invertIfNegative val="0"/>
            <c:bubble3D val="0"/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b="1" dirty="0" smtClean="0"/>
                      <a:t>$3 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9"/>
              <c:layout>
                <c:manualLayout>
                  <c:x val="-1.3171435305306352E-2"/>
                  <c:y val="7.6021531851824652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0"/>
              <c:tx>
                <c:rich>
                  <a:bodyPr/>
                  <a:lstStyle/>
                  <a:p>
                    <a:r>
                      <a:rPr lang="en-US" b="1" dirty="0" smtClean="0"/>
                      <a:t>$1,650</a:t>
                    </a:r>
                    <a:endParaRPr lang="en-US" dirty="0"/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Sheet1!$A$2:$A$22</c:f>
              <c:strCache>
                <c:ptCount val="21"/>
                <c:pt idx="0">
                  <c:v>1978</c:v>
                </c:pt>
                <c:pt idx="2">
                  <c:v>1996</c:v>
                </c:pt>
                <c:pt idx="3">
                  <c:v>1997</c:v>
                </c:pt>
                <c:pt idx="4">
                  <c:v>1998</c:v>
                </c:pt>
                <c:pt idx="5">
                  <c:v>1999</c:v>
                </c:pt>
                <c:pt idx="6">
                  <c:v>2000</c:v>
                </c:pt>
                <c:pt idx="7">
                  <c:v>2001</c:v>
                </c:pt>
                <c:pt idx="8">
                  <c:v>2002</c:v>
                </c:pt>
                <c:pt idx="9">
                  <c:v>2003</c:v>
                </c:pt>
                <c:pt idx="10">
                  <c:v>2004</c:v>
                </c:pt>
                <c:pt idx="11">
                  <c:v>2005</c:v>
                </c:pt>
                <c:pt idx="12">
                  <c:v>2006</c:v>
                </c:pt>
                <c:pt idx="13">
                  <c:v>2007</c:v>
                </c:pt>
                <c:pt idx="14">
                  <c:v>2008</c:v>
                </c:pt>
                <c:pt idx="15">
                  <c:v>2009</c:v>
                </c:pt>
                <c:pt idx="16">
                  <c:v>2010</c:v>
                </c:pt>
                <c:pt idx="17">
                  <c:v>2011</c:v>
                </c:pt>
                <c:pt idx="18">
                  <c:v>2012</c:v>
                </c:pt>
                <c:pt idx="19">
                  <c:v>2013</c:v>
                </c:pt>
                <c:pt idx="20">
                  <c:v>2014E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 formatCode="#,##0_);[Red]\(#,##0\)">
                  <c:v>3.2949999999999999</c:v>
                </c:pt>
                <c:pt idx="2" formatCode="#,##0_);[Red]\(#,##0\)">
                  <c:v>77.795000000000002</c:v>
                </c:pt>
                <c:pt idx="3" formatCode="#,##0_);[Red]\(#,##0\)">
                  <c:v>103.643</c:v>
                </c:pt>
                <c:pt idx="4" formatCode="#,##0_);[Red]\(#,##0\)">
                  <c:v>147.47200000000001</c:v>
                </c:pt>
                <c:pt idx="5" formatCode="#,##0_);[Red]\(#,##0\)">
                  <c:v>175.58600000000001</c:v>
                </c:pt>
                <c:pt idx="6" formatCode="#,##0_);[Red]\(#,##0\)">
                  <c:v>206.53</c:v>
                </c:pt>
                <c:pt idx="7" formatCode="#,##0_);[Red]\(#,##0\)">
                  <c:v>173.57599999999999</c:v>
                </c:pt>
                <c:pt idx="8" formatCode="#,##0_);[Red]\(#,##0\)">
                  <c:v>209.54</c:v>
                </c:pt>
                <c:pt idx="9" formatCode="#,##0_);[Red]\(#,##0\)">
                  <c:v>244.827</c:v>
                </c:pt>
                <c:pt idx="10" formatCode="#,##0_);[Red]\(#,##0\)">
                  <c:v>270.5</c:v>
                </c:pt>
                <c:pt idx="11" formatCode="#,##0_);[Red]\(#,##0\)">
                  <c:v>350.4</c:v>
                </c:pt>
                <c:pt idx="12" formatCode="#,##0_);[Red]\(#,##0\)">
                  <c:v>450.7</c:v>
                </c:pt>
                <c:pt idx="13" formatCode="#,##0_);[Red]\(#,##0\)">
                  <c:v>516.20000000000005</c:v>
                </c:pt>
                <c:pt idx="14" formatCode="#,##0_);[Red]\(#,##0\)">
                  <c:v>602</c:v>
                </c:pt>
                <c:pt idx="15" formatCode="#,##0_);[Red]\(#,##0\)">
                  <c:v>544.9</c:v>
                </c:pt>
                <c:pt idx="16" formatCode="#,##0_);[Red]\(#,##0\)">
                  <c:v>630.20000000000005</c:v>
                </c:pt>
                <c:pt idx="17" formatCode="#,##0_);[Red]\(#,##0\)">
                  <c:v>829.1</c:v>
                </c:pt>
                <c:pt idx="18" formatCode="#,##0_);[Red]\(#,##0\)">
                  <c:v>875</c:v>
                </c:pt>
                <c:pt idx="19" formatCode="#,##0_);[Red]\(#,##0\)">
                  <c:v>1569</c:v>
                </c:pt>
                <c:pt idx="20" formatCode="#,##0">
                  <c:v>1650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"/>
        <c:overlap val="-4"/>
        <c:axId val="51851264"/>
        <c:axId val="51853952"/>
      </c:barChart>
      <c:catAx>
        <c:axId val="51851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090">
            <a:solidFill>
              <a:srgbClr val="808080"/>
            </a:solidFill>
            <a:prstDash val="solid"/>
          </a:ln>
        </c:spPr>
        <c:txPr>
          <a:bodyPr/>
          <a:lstStyle/>
          <a:p>
            <a:pPr>
              <a:defRPr sz="901" b="1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1853952"/>
        <c:crossesAt val="0"/>
        <c:auto val="1"/>
        <c:lblAlgn val="ctr"/>
        <c:lblOffset val="100"/>
        <c:noMultiLvlLbl val="0"/>
      </c:catAx>
      <c:valAx>
        <c:axId val="51853952"/>
        <c:scaling>
          <c:orientation val="minMax"/>
          <c:max val="1700"/>
          <c:min val="0"/>
        </c:scaling>
        <c:delete val="0"/>
        <c:axPos val="l"/>
        <c:numFmt formatCode="#,##0_);[Red]\(#,##0\)" sourceLinked="0"/>
        <c:majorTickMark val="out"/>
        <c:minorTickMark val="none"/>
        <c:tickLblPos val="nextTo"/>
        <c:spPr>
          <a:ln w="3090">
            <a:solidFill>
              <a:srgbClr val="808080"/>
            </a:solidFill>
            <a:prstDash val="solid"/>
          </a:ln>
        </c:spPr>
        <c:txPr>
          <a:bodyPr/>
          <a:lstStyle/>
          <a:p>
            <a:pPr algn="r">
              <a:defRPr sz="1253" b="0" i="0">
                <a:latin typeface="Arial Narrow Bold"/>
                <a:cs typeface="Arial Narrow Bold"/>
              </a:defRPr>
            </a:pPr>
            <a:endParaRPr lang="en-US"/>
          </a:p>
        </c:txPr>
        <c:crossAx val="51851264"/>
        <c:crosses val="autoZero"/>
        <c:crossBetween val="between"/>
        <c:majorUnit val="100"/>
        <c:minorUnit val="10"/>
      </c:valAx>
      <c:spPr>
        <a:solidFill>
          <a:srgbClr val="FFFFFF"/>
        </a:solidFill>
        <a:ln w="24724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99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Lbls>
            <c:dLbl>
              <c:idx val="0"/>
              <c:layout>
                <c:manualLayout>
                  <c:x val="5.0622579290491826E-2"/>
                  <c:y val="6.734478386146770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8989592861766289E-3"/>
                  <c:y val="1.964222862626141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3063891429804313E-2"/>
                  <c:y val="1.0288667567714081E-1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3.2659728574510856E-3"/>
                  <c:y val="1.683619596536692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-5.225556571921737E-2"/>
                  <c:y val="7.295684918325669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0.11430905001078799"/>
                  <c:y val="8.6987012487729137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8.9814253579904857E-2"/>
                  <c:y val="8.4180979826834583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2.28618100021576E-2"/>
                  <c:y val="0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0.12410696858314131"/>
                  <c:y val="8.4180979826834635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</c:dLbls>
          <c:cat>
            <c:strRef>
              <c:f>Sheet1!$A$2:$A$15</c:f>
              <c:strCache>
                <c:ptCount val="14"/>
                <c:pt idx="0">
                  <c:v>Coal &amp; Coke</c:v>
                </c:pt>
                <c:pt idx="1">
                  <c:v>Minerals &amp; Stone</c:v>
                </c:pt>
                <c:pt idx="2">
                  <c:v>Agricultural Products</c:v>
                </c:pt>
                <c:pt idx="3">
                  <c:v>Metals</c:v>
                </c:pt>
                <c:pt idx="4">
                  <c:v>Pulp &amp; Paper</c:v>
                </c:pt>
                <c:pt idx="5">
                  <c:v>Chemicals &amp; Plastics</c:v>
                </c:pt>
                <c:pt idx="6">
                  <c:v>Lumber &amp; Forest Products</c:v>
                </c:pt>
                <c:pt idx="7">
                  <c:v>Petroleum Products</c:v>
                </c:pt>
                <c:pt idx="8">
                  <c:v>Metallic Ores</c:v>
                </c:pt>
                <c:pt idx="9">
                  <c:v>Intermodal</c:v>
                </c:pt>
                <c:pt idx="10">
                  <c:v>Food or Kindred Products</c:v>
                </c:pt>
                <c:pt idx="11">
                  <c:v>Waste</c:v>
                </c:pt>
                <c:pt idx="12">
                  <c:v>Autos &amp; Auto Parts</c:v>
                </c:pt>
                <c:pt idx="13">
                  <c:v>Other</c:v>
                </c:pt>
              </c:strCache>
            </c:strRef>
          </c:cat>
          <c:val>
            <c:numRef>
              <c:f>Sheet1!$B$2:$B$15</c:f>
              <c:numCache>
                <c:formatCode>0.0%</c:formatCode>
                <c:ptCount val="14"/>
                <c:pt idx="0">
                  <c:v>0.1</c:v>
                </c:pt>
                <c:pt idx="1">
                  <c:v>0.1</c:v>
                </c:pt>
                <c:pt idx="2">
                  <c:v>0.12</c:v>
                </c:pt>
                <c:pt idx="3">
                  <c:v>0.11</c:v>
                </c:pt>
                <c:pt idx="4">
                  <c:v>0.09</c:v>
                </c:pt>
                <c:pt idx="5">
                  <c:v>0.11</c:v>
                </c:pt>
                <c:pt idx="6">
                  <c:v>7.0000000000000007E-2</c:v>
                </c:pt>
                <c:pt idx="7">
                  <c:v>0.05</c:v>
                </c:pt>
                <c:pt idx="8">
                  <c:v>0.1</c:v>
                </c:pt>
                <c:pt idx="9">
                  <c:v>7.0000000000000007E-2</c:v>
                </c:pt>
                <c:pt idx="10">
                  <c:v>2.9801884977880361E-2</c:v>
                </c:pt>
                <c:pt idx="11">
                  <c:v>0.01</c:v>
                </c:pt>
                <c:pt idx="12">
                  <c:v>0.02</c:v>
                </c:pt>
                <c:pt idx="13">
                  <c:v>0.02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chemeClr val="accent1"/>
            </a:solidFill>
          </c:spPr>
          <c:explosion val="8"/>
          <c:dPt>
            <c:idx val="0"/>
            <c:bubble3D val="0"/>
          </c:dPt>
          <c:cat>
            <c:strRef>
              <c:f>Sheet1!$A$2:$A$11</c:f>
              <c:strCache>
                <c:ptCount val="10"/>
                <c:pt idx="0">
                  <c:v>Mountain West</c:v>
                </c:pt>
                <c:pt idx="1">
                  <c:v>Midwest</c:v>
                </c:pt>
                <c:pt idx="2">
                  <c:v>Northeast</c:v>
                </c:pt>
                <c:pt idx="3">
                  <c:v>Canada</c:v>
                </c:pt>
                <c:pt idx="4">
                  <c:v>Pacific</c:v>
                </c:pt>
                <c:pt idx="5">
                  <c:v>Rail Link</c:v>
                </c:pt>
                <c:pt idx="6">
                  <c:v>Southern</c:v>
                </c:pt>
                <c:pt idx="7">
                  <c:v>Ohio Valley</c:v>
                </c:pt>
                <c:pt idx="8">
                  <c:v>Central</c:v>
                </c:pt>
                <c:pt idx="9">
                  <c:v>Australia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88</c:v>
                </c:pt>
                <c:pt idx="1">
                  <c:v>138.80000000000001</c:v>
                </c:pt>
                <c:pt idx="2">
                  <c:v>135.6</c:v>
                </c:pt>
                <c:pt idx="3">
                  <c:v>145.4</c:v>
                </c:pt>
                <c:pt idx="4">
                  <c:v>127.4</c:v>
                </c:pt>
                <c:pt idx="5">
                  <c:v>145</c:v>
                </c:pt>
                <c:pt idx="6">
                  <c:v>175</c:v>
                </c:pt>
                <c:pt idx="7">
                  <c:v>140</c:v>
                </c:pt>
                <c:pt idx="8">
                  <c:v>109.5</c:v>
                </c:pt>
                <c:pt idx="9">
                  <c:v>325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bg2">
                <a:lumMod val="60000"/>
                <a:lumOff val="40000"/>
              </a:schemeClr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chemeClr val="bg2"/>
              </a:solidFill>
            </c:spPr>
          </c:dPt>
          <c:dPt>
            <c:idx val="3"/>
            <c:invertIfNegative val="0"/>
            <c:bubble3D val="0"/>
            <c:spPr>
              <a:solidFill>
                <a:schemeClr val="bg2"/>
              </a:solidFill>
            </c:spPr>
          </c:dPt>
          <c:dPt>
            <c:idx val="5"/>
            <c:invertIfNegative val="0"/>
            <c:bubble3D val="0"/>
            <c:spPr>
              <a:solidFill>
                <a:schemeClr val="bg2"/>
              </a:solidFill>
            </c:spPr>
          </c:dPt>
          <c:dPt>
            <c:idx val="6"/>
            <c:invertIfNegative val="0"/>
            <c:bubble3D val="0"/>
            <c:spPr>
              <a:solidFill>
                <a:schemeClr val="bg2"/>
              </a:solidFill>
            </c:spPr>
          </c:dPt>
          <c:dPt>
            <c:idx val="7"/>
            <c:invertIfNegative val="0"/>
            <c:bubble3D val="0"/>
            <c:spPr>
              <a:solidFill>
                <a:schemeClr val="bg2"/>
              </a:solidFill>
            </c:spPr>
          </c:dPt>
          <c:dPt>
            <c:idx val="8"/>
            <c:invertIfNegative val="0"/>
            <c:bubble3D val="0"/>
            <c:spPr>
              <a:solidFill>
                <a:srgbClr val="F28B24"/>
              </a:solidFill>
            </c:spPr>
          </c:dPt>
          <c:dPt>
            <c:idx val="9"/>
            <c:invertIfNegative val="0"/>
            <c:bubble3D val="0"/>
            <c:spPr>
              <a:solidFill>
                <a:srgbClr val="FF8A44"/>
              </a:solidFill>
            </c:spPr>
          </c:dPt>
          <c:dLbls>
            <c:txPr>
              <a:bodyPr/>
              <a:lstStyle/>
              <a:p>
                <a:pPr>
                  <a:defRPr sz="1800"/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Sheet1!$A$2:$A$10</c:f>
              <c:strCache>
                <c:ptCount val="9"/>
                <c:pt idx="0">
                  <c:v>FRA Group 3</c:v>
                </c:pt>
                <c:pt idx="1">
                  <c:v>FRA Group 2</c:v>
                </c:pt>
                <c:pt idx="2">
                  <c:v>KCS</c:v>
                </c:pt>
                <c:pt idx="3">
                  <c:v>NS</c:v>
                </c:pt>
                <c:pt idx="4">
                  <c:v>Class I Avg</c:v>
                </c:pt>
                <c:pt idx="5">
                  <c:v>UP</c:v>
                </c:pt>
                <c:pt idx="6">
                  <c:v>BNSF</c:v>
                </c:pt>
                <c:pt idx="7">
                  <c:v>CSX</c:v>
                </c:pt>
                <c:pt idx="8">
                  <c:v>G&amp;W RRs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3.31</c:v>
                </c:pt>
                <c:pt idx="1">
                  <c:v>3.24</c:v>
                </c:pt>
                <c:pt idx="2">
                  <c:v>1.63</c:v>
                </c:pt>
                <c:pt idx="3">
                  <c:v>1.17</c:v>
                </c:pt>
                <c:pt idx="4">
                  <c:v>1.1200000000000001</c:v>
                </c:pt>
                <c:pt idx="5">
                  <c:v>1.04</c:v>
                </c:pt>
                <c:pt idx="6">
                  <c:v>0.98</c:v>
                </c:pt>
                <c:pt idx="7">
                  <c:v>0.97</c:v>
                </c:pt>
                <c:pt idx="8">
                  <c:v>0.49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1744768"/>
        <c:axId val="51746304"/>
      </c:barChart>
      <c:catAx>
        <c:axId val="51744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51746304"/>
        <c:crosses val="autoZero"/>
        <c:auto val="1"/>
        <c:lblAlgn val="ctr"/>
        <c:lblOffset val="100"/>
        <c:noMultiLvlLbl val="0"/>
      </c:catAx>
      <c:valAx>
        <c:axId val="517463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51744768"/>
        <c:crosses val="autoZero"/>
        <c:crossBetween val="between"/>
      </c:valAx>
      <c:spPr>
        <a:noFill/>
        <a:ln w="25365">
          <a:noFill/>
        </a:ln>
      </c:spPr>
    </c:plotArea>
    <c:plotVisOnly val="1"/>
    <c:dispBlanksAs val="gap"/>
    <c:showDLblsOverMax val="0"/>
  </c:chart>
  <c:txPr>
    <a:bodyPr/>
    <a:lstStyle/>
    <a:p>
      <a:pPr>
        <a:defRPr sz="1019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63500"/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Sheet1!$B$2:$B$14</c:f>
              <c:numCache>
                <c:formatCode>General</c:formatCode>
                <c:ptCount val="13"/>
                <c:pt idx="0">
                  <c:v>1.89</c:v>
                </c:pt>
                <c:pt idx="1">
                  <c:v>1.64</c:v>
                </c:pt>
                <c:pt idx="2">
                  <c:v>2.0099999999999998</c:v>
                </c:pt>
                <c:pt idx="3">
                  <c:v>1.99</c:v>
                </c:pt>
                <c:pt idx="4">
                  <c:v>1.95</c:v>
                </c:pt>
                <c:pt idx="5">
                  <c:v>1.67</c:v>
                </c:pt>
                <c:pt idx="6">
                  <c:v>1.33</c:v>
                </c:pt>
                <c:pt idx="7">
                  <c:v>0.74</c:v>
                </c:pt>
                <c:pt idx="8">
                  <c:v>0.51</c:v>
                </c:pt>
                <c:pt idx="9">
                  <c:v>0.53</c:v>
                </c:pt>
                <c:pt idx="10">
                  <c:v>0.48</c:v>
                </c:pt>
                <c:pt idx="11">
                  <c:v>0.7</c:v>
                </c:pt>
                <c:pt idx="12">
                  <c:v>0.54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845888"/>
        <c:axId val="109851776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none"/>
          </c:marker>
          <c:cat>
            <c:numRef>
              <c:f>Sheet1!$A$2:$A$14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Sheet1!$C$2:$C$14</c:f>
              <c:numCache>
                <c:formatCode>General</c:formatCode>
                <c:ptCount val="13"/>
                <c:pt idx="0">
                  <c:v>1549</c:v>
                </c:pt>
                <c:pt idx="1">
                  <c:v>1838</c:v>
                </c:pt>
                <c:pt idx="2">
                  <c:v>2045</c:v>
                </c:pt>
                <c:pt idx="3">
                  <c:v>2332</c:v>
                </c:pt>
                <c:pt idx="4">
                  <c:v>2677</c:v>
                </c:pt>
                <c:pt idx="5">
                  <c:v>2307</c:v>
                </c:pt>
                <c:pt idx="6">
                  <c:v>2647</c:v>
                </c:pt>
                <c:pt idx="7">
                  <c:v>2481</c:v>
                </c:pt>
                <c:pt idx="8">
                  <c:v>2500</c:v>
                </c:pt>
                <c:pt idx="9">
                  <c:v>2620</c:v>
                </c:pt>
                <c:pt idx="10">
                  <c:v>4600</c:v>
                </c:pt>
                <c:pt idx="11">
                  <c:v>4800</c:v>
                </c:pt>
                <c:pt idx="12">
                  <c:v>5000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9853312"/>
        <c:axId val="109859200"/>
      </c:lineChart>
      <c:catAx>
        <c:axId val="1098458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09851776"/>
        <c:crosses val="autoZero"/>
        <c:auto val="1"/>
        <c:lblAlgn val="ctr"/>
        <c:lblOffset val="100"/>
        <c:noMultiLvlLbl val="0"/>
      </c:catAx>
      <c:valAx>
        <c:axId val="1098517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9845888"/>
        <c:crosses val="autoZero"/>
        <c:crossBetween val="between"/>
      </c:valAx>
      <c:catAx>
        <c:axId val="1098533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9859200"/>
        <c:crosses val="autoZero"/>
        <c:auto val="1"/>
        <c:lblAlgn val="ctr"/>
        <c:lblOffset val="100"/>
        <c:noMultiLvlLbl val="0"/>
      </c:catAx>
      <c:valAx>
        <c:axId val="109859200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109853312"/>
        <c:crosses val="max"/>
        <c:crossBetween val="between"/>
      </c:valAx>
      <c:spPr>
        <a:noFill/>
        <a:ln w="25402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25388830131715"/>
          <c:y val="3.465450336204693E-2"/>
          <c:w val="0.8897461567600109"/>
          <c:h val="0.734982588235917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Net Capex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2014B</c:v>
                </c:pt>
              </c:strCache>
            </c:strRef>
          </c:cat>
          <c:val>
            <c:numRef>
              <c:f>Sheet1!$B$2:$B$6</c:f>
              <c:numCache>
                <c:formatCode>_([$$-409]* #,##0_);_([$$-409]* \(#,##0\);_([$$-409]* "-"??_);_(@_)</c:formatCode>
                <c:ptCount val="5"/>
                <c:pt idx="0">
                  <c:v>120</c:v>
                </c:pt>
                <c:pt idx="1">
                  <c:v>179</c:v>
                </c:pt>
                <c:pt idx="2">
                  <c:v>232</c:v>
                </c:pt>
                <c:pt idx="3">
                  <c:v>268</c:v>
                </c:pt>
                <c:pt idx="4">
                  <c:v>325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axId val="109902080"/>
        <c:axId val="104857600"/>
      </c:barChart>
      <c:catAx>
        <c:axId val="1099020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4857600"/>
        <c:crosses val="autoZero"/>
        <c:auto val="1"/>
        <c:lblAlgn val="ctr"/>
        <c:lblOffset val="100"/>
        <c:noMultiLvlLbl val="0"/>
      </c:catAx>
      <c:valAx>
        <c:axId val="104857600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\$#,##0" sourceLinked="0"/>
        <c:majorTickMark val="out"/>
        <c:minorTickMark val="none"/>
        <c:tickLblPos val="nextTo"/>
        <c:crossAx val="109902080"/>
        <c:crosses val="autoZero"/>
        <c:crossBetween val="between"/>
      </c:valAx>
      <c:spPr>
        <a:noFill/>
        <a:ln w="25394">
          <a:noFill/>
        </a:ln>
      </c:spPr>
    </c:plotArea>
    <c:plotVisOnly val="1"/>
    <c:dispBlanksAs val="gap"/>
    <c:showDLblsOverMax val="0"/>
  </c:chart>
  <c:txPr>
    <a:bodyPr/>
    <a:lstStyle/>
    <a:p>
      <a:pPr>
        <a:defRPr sz="175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FF8A00"/>
            </a:solidFill>
            <a:ln w="25410">
              <a:noFill/>
            </a:ln>
          </c:spPr>
          <c:dPt>
            <c:idx val="0"/>
            <c:bubble3D val="0"/>
            <c:spPr>
              <a:solidFill>
                <a:srgbClr val="F2D300"/>
              </a:solidFill>
              <a:ln w="25410">
                <a:noFill/>
              </a:ln>
            </c:spPr>
          </c:dPt>
          <c:dPt>
            <c:idx val="1"/>
            <c:bubble3D val="0"/>
            <c:spPr>
              <a:solidFill>
                <a:srgbClr val="FFF271"/>
              </a:solidFill>
              <a:ln w="25410">
                <a:noFill/>
              </a:ln>
            </c:spPr>
          </c:dPt>
          <c:dPt>
            <c:idx val="2"/>
            <c:bubble3D val="0"/>
            <c:spPr>
              <a:solidFill>
                <a:srgbClr val="848484"/>
              </a:solidFill>
              <a:ln w="25410">
                <a:noFill/>
              </a:ln>
            </c:spPr>
          </c:dPt>
          <c:dPt>
            <c:idx val="3"/>
            <c:bubble3D val="0"/>
            <c:spPr>
              <a:solidFill>
                <a:srgbClr val="FF9501"/>
              </a:solidFill>
              <a:ln w="25410">
                <a:noFill/>
              </a:ln>
            </c:spPr>
          </c:dPt>
          <c:dPt>
            <c:idx val="4"/>
            <c:bubble3D val="0"/>
            <c:spPr>
              <a:solidFill>
                <a:srgbClr val="BFBFBF"/>
              </a:solidFill>
              <a:ln w="25410">
                <a:noFill/>
              </a:ln>
            </c:spPr>
          </c:dPt>
          <c:dPt>
            <c:idx val="5"/>
            <c:bubble3D val="0"/>
            <c:spPr>
              <a:solidFill>
                <a:srgbClr val="C15A00"/>
              </a:solidFill>
              <a:ln w="25410">
                <a:noFill/>
              </a:ln>
            </c:spPr>
          </c:dPt>
          <c:dPt>
            <c:idx val="6"/>
            <c:bubble3D val="0"/>
            <c:spPr>
              <a:solidFill>
                <a:srgbClr val="E6971C"/>
              </a:solidFill>
              <a:ln w="25410">
                <a:noFill/>
              </a:ln>
            </c:spPr>
          </c:dPt>
          <c:cat>
            <c:strRef>
              <c:f>Sheet1!$A$2:$A$8</c:f>
              <c:strCache>
                <c:ptCount val="7"/>
                <c:pt idx="0">
                  <c:v>BNSF</c:v>
                </c:pt>
                <c:pt idx="1">
                  <c:v>CN</c:v>
                </c:pt>
                <c:pt idx="2">
                  <c:v>CP</c:v>
                </c:pt>
                <c:pt idx="3">
                  <c:v>CSX</c:v>
                </c:pt>
                <c:pt idx="4">
                  <c:v>KCS</c:v>
                </c:pt>
                <c:pt idx="5">
                  <c:v>NS</c:v>
                </c:pt>
                <c:pt idx="6">
                  <c:v>UP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328000</c:v>
                </c:pt>
                <c:pt idx="1">
                  <c:v>155000</c:v>
                </c:pt>
                <c:pt idx="2">
                  <c:v>70000</c:v>
                </c:pt>
                <c:pt idx="3">
                  <c:v>408000</c:v>
                </c:pt>
                <c:pt idx="4">
                  <c:v>59000</c:v>
                </c:pt>
                <c:pt idx="5">
                  <c:v>279000</c:v>
                </c:pt>
                <c:pt idx="6">
                  <c:v>404000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31"/>
      </c:pieChart>
      <c:spPr>
        <a:noFill/>
        <a:ln w="25403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801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2386400077560424E-2"/>
          <c:y val="5.0003502017139781E-2"/>
          <c:w val="0.87924605402330569"/>
          <c:h val="0.8292571105861890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GWR US Equity</c:v>
                </c:pt>
              </c:strCache>
            </c:strRef>
          </c:tx>
          <c:spPr>
            <a:ln w="57150"/>
          </c:spPr>
          <c:marker>
            <c:symbol val="none"/>
          </c:marker>
          <c:cat>
            <c:numRef>
              <c:f>Sheet1!$A$2:$A$3902</c:f>
              <c:numCache>
                <c:formatCode>m/d/yyyy</c:formatCode>
                <c:ptCount val="3901"/>
                <c:pt idx="0">
                  <c:v>36525</c:v>
                </c:pt>
                <c:pt idx="1">
                  <c:v>36528</c:v>
                </c:pt>
                <c:pt idx="2">
                  <c:v>36529</c:v>
                </c:pt>
                <c:pt idx="3">
                  <c:v>36530</c:v>
                </c:pt>
                <c:pt idx="4">
                  <c:v>36531</c:v>
                </c:pt>
                <c:pt idx="5">
                  <c:v>36532</c:v>
                </c:pt>
                <c:pt idx="6">
                  <c:v>36535</c:v>
                </c:pt>
                <c:pt idx="7">
                  <c:v>36536</c:v>
                </c:pt>
                <c:pt idx="8">
                  <c:v>36537</c:v>
                </c:pt>
                <c:pt idx="9">
                  <c:v>36538</c:v>
                </c:pt>
                <c:pt idx="10">
                  <c:v>36539</c:v>
                </c:pt>
                <c:pt idx="11">
                  <c:v>36543</c:v>
                </c:pt>
                <c:pt idx="12">
                  <c:v>36544</c:v>
                </c:pt>
                <c:pt idx="13">
                  <c:v>36545</c:v>
                </c:pt>
                <c:pt idx="14">
                  <c:v>36546</c:v>
                </c:pt>
                <c:pt idx="15">
                  <c:v>36549</c:v>
                </c:pt>
                <c:pt idx="16">
                  <c:v>36550</c:v>
                </c:pt>
                <c:pt idx="17">
                  <c:v>36551</c:v>
                </c:pt>
                <c:pt idx="18">
                  <c:v>36552</c:v>
                </c:pt>
                <c:pt idx="19">
                  <c:v>36553</c:v>
                </c:pt>
                <c:pt idx="20">
                  <c:v>36556</c:v>
                </c:pt>
                <c:pt idx="21">
                  <c:v>36557</c:v>
                </c:pt>
                <c:pt idx="22">
                  <c:v>36558</c:v>
                </c:pt>
                <c:pt idx="23">
                  <c:v>36559</c:v>
                </c:pt>
                <c:pt idx="24">
                  <c:v>36560</c:v>
                </c:pt>
                <c:pt idx="25">
                  <c:v>36563</c:v>
                </c:pt>
                <c:pt idx="26">
                  <c:v>36564</c:v>
                </c:pt>
                <c:pt idx="27">
                  <c:v>36565</c:v>
                </c:pt>
                <c:pt idx="28">
                  <c:v>36566</c:v>
                </c:pt>
                <c:pt idx="29">
                  <c:v>36567</c:v>
                </c:pt>
                <c:pt idx="30">
                  <c:v>36570</c:v>
                </c:pt>
                <c:pt idx="31">
                  <c:v>36571</c:v>
                </c:pt>
                <c:pt idx="32">
                  <c:v>36572</c:v>
                </c:pt>
                <c:pt idx="33">
                  <c:v>36573</c:v>
                </c:pt>
                <c:pt idx="34">
                  <c:v>36574</c:v>
                </c:pt>
                <c:pt idx="35">
                  <c:v>36578</c:v>
                </c:pt>
                <c:pt idx="36">
                  <c:v>36579</c:v>
                </c:pt>
                <c:pt idx="37">
                  <c:v>36580</c:v>
                </c:pt>
                <c:pt idx="38">
                  <c:v>36581</c:v>
                </c:pt>
                <c:pt idx="39">
                  <c:v>36584</c:v>
                </c:pt>
                <c:pt idx="40">
                  <c:v>36585</c:v>
                </c:pt>
                <c:pt idx="41">
                  <c:v>36586</c:v>
                </c:pt>
                <c:pt idx="42">
                  <c:v>36587</c:v>
                </c:pt>
                <c:pt idx="43">
                  <c:v>36588</c:v>
                </c:pt>
                <c:pt idx="44">
                  <c:v>36591</c:v>
                </c:pt>
                <c:pt idx="45">
                  <c:v>36592</c:v>
                </c:pt>
                <c:pt idx="46">
                  <c:v>36593</c:v>
                </c:pt>
                <c:pt idx="47">
                  <c:v>36594</c:v>
                </c:pt>
                <c:pt idx="48">
                  <c:v>36595</c:v>
                </c:pt>
                <c:pt idx="49">
                  <c:v>36598</c:v>
                </c:pt>
                <c:pt idx="50">
                  <c:v>36599</c:v>
                </c:pt>
                <c:pt idx="51">
                  <c:v>36600</c:v>
                </c:pt>
                <c:pt idx="52">
                  <c:v>36601</c:v>
                </c:pt>
                <c:pt idx="53">
                  <c:v>36602</c:v>
                </c:pt>
                <c:pt idx="54">
                  <c:v>36605</c:v>
                </c:pt>
                <c:pt idx="55">
                  <c:v>36606</c:v>
                </c:pt>
                <c:pt idx="56">
                  <c:v>36607</c:v>
                </c:pt>
                <c:pt idx="57">
                  <c:v>36608</c:v>
                </c:pt>
                <c:pt idx="58">
                  <c:v>36609</c:v>
                </c:pt>
                <c:pt idx="59">
                  <c:v>36612</c:v>
                </c:pt>
                <c:pt idx="60">
                  <c:v>36613</c:v>
                </c:pt>
                <c:pt idx="61">
                  <c:v>36614</c:v>
                </c:pt>
                <c:pt idx="62">
                  <c:v>36615</c:v>
                </c:pt>
                <c:pt idx="63">
                  <c:v>36616</c:v>
                </c:pt>
                <c:pt idx="64">
                  <c:v>36619</c:v>
                </c:pt>
                <c:pt idx="65">
                  <c:v>36620</c:v>
                </c:pt>
                <c:pt idx="66">
                  <c:v>36621</c:v>
                </c:pt>
                <c:pt idx="67">
                  <c:v>36622</c:v>
                </c:pt>
                <c:pt idx="68">
                  <c:v>36626</c:v>
                </c:pt>
                <c:pt idx="69">
                  <c:v>36627</c:v>
                </c:pt>
                <c:pt idx="70">
                  <c:v>36628</c:v>
                </c:pt>
                <c:pt idx="71">
                  <c:v>36629</c:v>
                </c:pt>
                <c:pt idx="72">
                  <c:v>36630</c:v>
                </c:pt>
                <c:pt idx="73">
                  <c:v>36633</c:v>
                </c:pt>
                <c:pt idx="74">
                  <c:v>36634</c:v>
                </c:pt>
                <c:pt idx="75">
                  <c:v>36635</c:v>
                </c:pt>
                <c:pt idx="76">
                  <c:v>36636</c:v>
                </c:pt>
                <c:pt idx="77">
                  <c:v>36640</c:v>
                </c:pt>
                <c:pt idx="78">
                  <c:v>36641</c:v>
                </c:pt>
                <c:pt idx="79">
                  <c:v>36642</c:v>
                </c:pt>
                <c:pt idx="80">
                  <c:v>36643</c:v>
                </c:pt>
                <c:pt idx="81">
                  <c:v>36644</c:v>
                </c:pt>
                <c:pt idx="82">
                  <c:v>36647</c:v>
                </c:pt>
                <c:pt idx="83">
                  <c:v>36648</c:v>
                </c:pt>
                <c:pt idx="84">
                  <c:v>36649</c:v>
                </c:pt>
                <c:pt idx="85">
                  <c:v>36650</c:v>
                </c:pt>
                <c:pt idx="86">
                  <c:v>36651</c:v>
                </c:pt>
                <c:pt idx="87">
                  <c:v>36654</c:v>
                </c:pt>
                <c:pt idx="88">
                  <c:v>36655</c:v>
                </c:pt>
                <c:pt idx="89">
                  <c:v>36656</c:v>
                </c:pt>
                <c:pt idx="90">
                  <c:v>36657</c:v>
                </c:pt>
                <c:pt idx="91">
                  <c:v>36658</c:v>
                </c:pt>
                <c:pt idx="92">
                  <c:v>36661</c:v>
                </c:pt>
                <c:pt idx="93">
                  <c:v>36662</c:v>
                </c:pt>
                <c:pt idx="94">
                  <c:v>36663</c:v>
                </c:pt>
                <c:pt idx="95">
                  <c:v>36664</c:v>
                </c:pt>
                <c:pt idx="96">
                  <c:v>36665</c:v>
                </c:pt>
                <c:pt idx="97">
                  <c:v>36668</c:v>
                </c:pt>
                <c:pt idx="98">
                  <c:v>36669</c:v>
                </c:pt>
                <c:pt idx="99">
                  <c:v>36670</c:v>
                </c:pt>
                <c:pt idx="100">
                  <c:v>36671</c:v>
                </c:pt>
                <c:pt idx="101">
                  <c:v>36672</c:v>
                </c:pt>
                <c:pt idx="102">
                  <c:v>36676</c:v>
                </c:pt>
                <c:pt idx="103">
                  <c:v>36677</c:v>
                </c:pt>
                <c:pt idx="104">
                  <c:v>36678</c:v>
                </c:pt>
                <c:pt idx="105">
                  <c:v>36679</c:v>
                </c:pt>
                <c:pt idx="106">
                  <c:v>36682</c:v>
                </c:pt>
                <c:pt idx="107">
                  <c:v>36683</c:v>
                </c:pt>
                <c:pt idx="108">
                  <c:v>36684</c:v>
                </c:pt>
                <c:pt idx="109">
                  <c:v>36685</c:v>
                </c:pt>
                <c:pt idx="110">
                  <c:v>36686</c:v>
                </c:pt>
                <c:pt idx="111">
                  <c:v>36689</c:v>
                </c:pt>
                <c:pt idx="112">
                  <c:v>36690</c:v>
                </c:pt>
                <c:pt idx="113">
                  <c:v>36691</c:v>
                </c:pt>
                <c:pt idx="114">
                  <c:v>36692</c:v>
                </c:pt>
                <c:pt idx="115">
                  <c:v>36693</c:v>
                </c:pt>
                <c:pt idx="116">
                  <c:v>36696</c:v>
                </c:pt>
                <c:pt idx="117">
                  <c:v>36697</c:v>
                </c:pt>
                <c:pt idx="118">
                  <c:v>36698</c:v>
                </c:pt>
                <c:pt idx="119">
                  <c:v>36699</c:v>
                </c:pt>
                <c:pt idx="120">
                  <c:v>36700</c:v>
                </c:pt>
                <c:pt idx="121">
                  <c:v>36703</c:v>
                </c:pt>
                <c:pt idx="122">
                  <c:v>36704</c:v>
                </c:pt>
                <c:pt idx="123">
                  <c:v>36705</c:v>
                </c:pt>
                <c:pt idx="124">
                  <c:v>36706</c:v>
                </c:pt>
                <c:pt idx="125">
                  <c:v>36707</c:v>
                </c:pt>
                <c:pt idx="126">
                  <c:v>36710</c:v>
                </c:pt>
                <c:pt idx="127">
                  <c:v>36712</c:v>
                </c:pt>
                <c:pt idx="128">
                  <c:v>36713</c:v>
                </c:pt>
                <c:pt idx="129">
                  <c:v>36714</c:v>
                </c:pt>
                <c:pt idx="130">
                  <c:v>36717</c:v>
                </c:pt>
                <c:pt idx="131">
                  <c:v>36718</c:v>
                </c:pt>
                <c:pt idx="132">
                  <c:v>36719</c:v>
                </c:pt>
                <c:pt idx="133">
                  <c:v>36720</c:v>
                </c:pt>
                <c:pt idx="134">
                  <c:v>36721</c:v>
                </c:pt>
                <c:pt idx="135">
                  <c:v>36724</c:v>
                </c:pt>
                <c:pt idx="136">
                  <c:v>36725</c:v>
                </c:pt>
                <c:pt idx="137">
                  <c:v>36726</c:v>
                </c:pt>
                <c:pt idx="138">
                  <c:v>36727</c:v>
                </c:pt>
                <c:pt idx="139">
                  <c:v>36731</c:v>
                </c:pt>
                <c:pt idx="140">
                  <c:v>36732</c:v>
                </c:pt>
                <c:pt idx="141">
                  <c:v>36733</c:v>
                </c:pt>
                <c:pt idx="142">
                  <c:v>36734</c:v>
                </c:pt>
                <c:pt idx="143">
                  <c:v>36735</c:v>
                </c:pt>
                <c:pt idx="144">
                  <c:v>36738</c:v>
                </c:pt>
                <c:pt idx="145">
                  <c:v>36739</c:v>
                </c:pt>
                <c:pt idx="146">
                  <c:v>36740</c:v>
                </c:pt>
                <c:pt idx="147">
                  <c:v>36741</c:v>
                </c:pt>
                <c:pt idx="148">
                  <c:v>36742</c:v>
                </c:pt>
                <c:pt idx="149">
                  <c:v>36745</c:v>
                </c:pt>
                <c:pt idx="150">
                  <c:v>36746</c:v>
                </c:pt>
                <c:pt idx="151">
                  <c:v>36747</c:v>
                </c:pt>
                <c:pt idx="152">
                  <c:v>36748</c:v>
                </c:pt>
                <c:pt idx="153">
                  <c:v>36749</c:v>
                </c:pt>
                <c:pt idx="154">
                  <c:v>36752</c:v>
                </c:pt>
                <c:pt idx="155">
                  <c:v>36753</c:v>
                </c:pt>
                <c:pt idx="156">
                  <c:v>36754</c:v>
                </c:pt>
                <c:pt idx="157">
                  <c:v>36755</c:v>
                </c:pt>
                <c:pt idx="158">
                  <c:v>36756</c:v>
                </c:pt>
                <c:pt idx="159">
                  <c:v>36759</c:v>
                </c:pt>
                <c:pt idx="160">
                  <c:v>36760</c:v>
                </c:pt>
                <c:pt idx="161">
                  <c:v>36761</c:v>
                </c:pt>
                <c:pt idx="162">
                  <c:v>36762</c:v>
                </c:pt>
                <c:pt idx="163">
                  <c:v>36763</c:v>
                </c:pt>
                <c:pt idx="164">
                  <c:v>36766</c:v>
                </c:pt>
                <c:pt idx="165">
                  <c:v>36767</c:v>
                </c:pt>
                <c:pt idx="166">
                  <c:v>36768</c:v>
                </c:pt>
                <c:pt idx="167">
                  <c:v>36769</c:v>
                </c:pt>
                <c:pt idx="168">
                  <c:v>36770</c:v>
                </c:pt>
                <c:pt idx="169">
                  <c:v>36774</c:v>
                </c:pt>
                <c:pt idx="170">
                  <c:v>36775</c:v>
                </c:pt>
                <c:pt idx="171">
                  <c:v>36776</c:v>
                </c:pt>
                <c:pt idx="172">
                  <c:v>36777</c:v>
                </c:pt>
                <c:pt idx="173">
                  <c:v>36780</c:v>
                </c:pt>
                <c:pt idx="174">
                  <c:v>36782</c:v>
                </c:pt>
                <c:pt idx="175">
                  <c:v>36783</c:v>
                </c:pt>
                <c:pt idx="176">
                  <c:v>36784</c:v>
                </c:pt>
                <c:pt idx="177">
                  <c:v>36787</c:v>
                </c:pt>
                <c:pt idx="178">
                  <c:v>36788</c:v>
                </c:pt>
                <c:pt idx="179">
                  <c:v>36789</c:v>
                </c:pt>
                <c:pt idx="180">
                  <c:v>36790</c:v>
                </c:pt>
                <c:pt idx="181">
                  <c:v>36791</c:v>
                </c:pt>
                <c:pt idx="182">
                  <c:v>36794</c:v>
                </c:pt>
                <c:pt idx="183">
                  <c:v>36795</c:v>
                </c:pt>
                <c:pt idx="184">
                  <c:v>36796</c:v>
                </c:pt>
                <c:pt idx="185">
                  <c:v>36797</c:v>
                </c:pt>
                <c:pt idx="186">
                  <c:v>36798</c:v>
                </c:pt>
                <c:pt idx="187">
                  <c:v>36801</c:v>
                </c:pt>
                <c:pt idx="188">
                  <c:v>36802</c:v>
                </c:pt>
                <c:pt idx="189">
                  <c:v>36803</c:v>
                </c:pt>
                <c:pt idx="190">
                  <c:v>36804</c:v>
                </c:pt>
                <c:pt idx="191">
                  <c:v>36805</c:v>
                </c:pt>
                <c:pt idx="192">
                  <c:v>36808</c:v>
                </c:pt>
                <c:pt idx="193">
                  <c:v>36809</c:v>
                </c:pt>
                <c:pt idx="194">
                  <c:v>36810</c:v>
                </c:pt>
                <c:pt idx="195">
                  <c:v>36811</c:v>
                </c:pt>
                <c:pt idx="196">
                  <c:v>36812</c:v>
                </c:pt>
                <c:pt idx="197">
                  <c:v>36815</c:v>
                </c:pt>
                <c:pt idx="198">
                  <c:v>36816</c:v>
                </c:pt>
                <c:pt idx="199">
                  <c:v>36817</c:v>
                </c:pt>
                <c:pt idx="200">
                  <c:v>36818</c:v>
                </c:pt>
                <c:pt idx="201">
                  <c:v>36819</c:v>
                </c:pt>
                <c:pt idx="202">
                  <c:v>36822</c:v>
                </c:pt>
                <c:pt idx="203">
                  <c:v>36823</c:v>
                </c:pt>
                <c:pt idx="204">
                  <c:v>36825</c:v>
                </c:pt>
                <c:pt idx="205">
                  <c:v>36826</c:v>
                </c:pt>
                <c:pt idx="206">
                  <c:v>36829</c:v>
                </c:pt>
                <c:pt idx="207">
                  <c:v>36830</c:v>
                </c:pt>
                <c:pt idx="208">
                  <c:v>36831</c:v>
                </c:pt>
                <c:pt idx="209">
                  <c:v>36832</c:v>
                </c:pt>
                <c:pt idx="210">
                  <c:v>36833</c:v>
                </c:pt>
                <c:pt idx="211">
                  <c:v>36836</c:v>
                </c:pt>
                <c:pt idx="212">
                  <c:v>36837</c:v>
                </c:pt>
                <c:pt idx="213">
                  <c:v>36838</c:v>
                </c:pt>
                <c:pt idx="214">
                  <c:v>36839</c:v>
                </c:pt>
                <c:pt idx="215">
                  <c:v>36840</c:v>
                </c:pt>
                <c:pt idx="216">
                  <c:v>36843</c:v>
                </c:pt>
                <c:pt idx="217">
                  <c:v>36844</c:v>
                </c:pt>
                <c:pt idx="218">
                  <c:v>36845</c:v>
                </c:pt>
                <c:pt idx="219">
                  <c:v>36846</c:v>
                </c:pt>
                <c:pt idx="220">
                  <c:v>36847</c:v>
                </c:pt>
                <c:pt idx="221">
                  <c:v>36850</c:v>
                </c:pt>
                <c:pt idx="222">
                  <c:v>36851</c:v>
                </c:pt>
                <c:pt idx="223">
                  <c:v>36852</c:v>
                </c:pt>
                <c:pt idx="224">
                  <c:v>36854</c:v>
                </c:pt>
                <c:pt idx="225">
                  <c:v>36857</c:v>
                </c:pt>
                <c:pt idx="226">
                  <c:v>36858</c:v>
                </c:pt>
                <c:pt idx="227">
                  <c:v>36859</c:v>
                </c:pt>
                <c:pt idx="228">
                  <c:v>36860</c:v>
                </c:pt>
                <c:pt idx="229">
                  <c:v>36861</c:v>
                </c:pt>
                <c:pt idx="230">
                  <c:v>36864</c:v>
                </c:pt>
                <c:pt idx="231">
                  <c:v>36865</c:v>
                </c:pt>
                <c:pt idx="232">
                  <c:v>36866</c:v>
                </c:pt>
                <c:pt idx="233">
                  <c:v>36867</c:v>
                </c:pt>
                <c:pt idx="234">
                  <c:v>36868</c:v>
                </c:pt>
                <c:pt idx="235">
                  <c:v>36871</c:v>
                </c:pt>
                <c:pt idx="236">
                  <c:v>36872</c:v>
                </c:pt>
                <c:pt idx="237">
                  <c:v>36873</c:v>
                </c:pt>
                <c:pt idx="238">
                  <c:v>36874</c:v>
                </c:pt>
                <c:pt idx="239">
                  <c:v>36875</c:v>
                </c:pt>
                <c:pt idx="240">
                  <c:v>36878</c:v>
                </c:pt>
                <c:pt idx="241">
                  <c:v>36879</c:v>
                </c:pt>
                <c:pt idx="242">
                  <c:v>36880</c:v>
                </c:pt>
                <c:pt idx="243">
                  <c:v>36881</c:v>
                </c:pt>
                <c:pt idx="244">
                  <c:v>36882</c:v>
                </c:pt>
                <c:pt idx="245">
                  <c:v>36886</c:v>
                </c:pt>
                <c:pt idx="246">
                  <c:v>36887</c:v>
                </c:pt>
                <c:pt idx="247">
                  <c:v>36888</c:v>
                </c:pt>
                <c:pt idx="248">
                  <c:v>36889</c:v>
                </c:pt>
                <c:pt idx="249">
                  <c:v>36893</c:v>
                </c:pt>
                <c:pt idx="250">
                  <c:v>36894</c:v>
                </c:pt>
                <c:pt idx="251">
                  <c:v>36895</c:v>
                </c:pt>
                <c:pt idx="252">
                  <c:v>36896</c:v>
                </c:pt>
                <c:pt idx="253">
                  <c:v>36899</c:v>
                </c:pt>
                <c:pt idx="254">
                  <c:v>36900</c:v>
                </c:pt>
                <c:pt idx="255">
                  <c:v>36901</c:v>
                </c:pt>
                <c:pt idx="256">
                  <c:v>36902</c:v>
                </c:pt>
                <c:pt idx="257">
                  <c:v>36903</c:v>
                </c:pt>
                <c:pt idx="258">
                  <c:v>36907</c:v>
                </c:pt>
                <c:pt idx="259">
                  <c:v>36908</c:v>
                </c:pt>
                <c:pt idx="260">
                  <c:v>36909</c:v>
                </c:pt>
                <c:pt idx="261">
                  <c:v>36910</c:v>
                </c:pt>
                <c:pt idx="262">
                  <c:v>36913</c:v>
                </c:pt>
                <c:pt idx="263">
                  <c:v>36914</c:v>
                </c:pt>
                <c:pt idx="264">
                  <c:v>36915</c:v>
                </c:pt>
                <c:pt idx="265">
                  <c:v>36916</c:v>
                </c:pt>
                <c:pt idx="266">
                  <c:v>36917</c:v>
                </c:pt>
                <c:pt idx="267">
                  <c:v>36920</c:v>
                </c:pt>
                <c:pt idx="268">
                  <c:v>36921</c:v>
                </c:pt>
                <c:pt idx="269">
                  <c:v>36922</c:v>
                </c:pt>
                <c:pt idx="270">
                  <c:v>36923</c:v>
                </c:pt>
                <c:pt idx="271">
                  <c:v>36924</c:v>
                </c:pt>
                <c:pt idx="272">
                  <c:v>36927</c:v>
                </c:pt>
                <c:pt idx="273">
                  <c:v>36928</c:v>
                </c:pt>
                <c:pt idx="274">
                  <c:v>36929</c:v>
                </c:pt>
                <c:pt idx="275">
                  <c:v>36930</c:v>
                </c:pt>
                <c:pt idx="276">
                  <c:v>36931</c:v>
                </c:pt>
                <c:pt idx="277">
                  <c:v>36934</c:v>
                </c:pt>
                <c:pt idx="278">
                  <c:v>36935</c:v>
                </c:pt>
                <c:pt idx="279">
                  <c:v>36936</c:v>
                </c:pt>
                <c:pt idx="280">
                  <c:v>36937</c:v>
                </c:pt>
                <c:pt idx="281">
                  <c:v>36938</c:v>
                </c:pt>
                <c:pt idx="282">
                  <c:v>36942</c:v>
                </c:pt>
                <c:pt idx="283">
                  <c:v>36943</c:v>
                </c:pt>
                <c:pt idx="284">
                  <c:v>36944</c:v>
                </c:pt>
                <c:pt idx="285">
                  <c:v>36945</c:v>
                </c:pt>
                <c:pt idx="286">
                  <c:v>36948</c:v>
                </c:pt>
                <c:pt idx="287">
                  <c:v>36949</c:v>
                </c:pt>
                <c:pt idx="288">
                  <c:v>36950</c:v>
                </c:pt>
                <c:pt idx="289">
                  <c:v>36951</c:v>
                </c:pt>
                <c:pt idx="290">
                  <c:v>36952</c:v>
                </c:pt>
                <c:pt idx="291">
                  <c:v>36955</c:v>
                </c:pt>
                <c:pt idx="292">
                  <c:v>36956</c:v>
                </c:pt>
                <c:pt idx="293">
                  <c:v>36957</c:v>
                </c:pt>
                <c:pt idx="294">
                  <c:v>36958</c:v>
                </c:pt>
                <c:pt idx="295">
                  <c:v>36959</c:v>
                </c:pt>
                <c:pt idx="296">
                  <c:v>36962</c:v>
                </c:pt>
                <c:pt idx="297">
                  <c:v>36963</c:v>
                </c:pt>
                <c:pt idx="298">
                  <c:v>36964</c:v>
                </c:pt>
                <c:pt idx="299">
                  <c:v>36965</c:v>
                </c:pt>
                <c:pt idx="300">
                  <c:v>36966</c:v>
                </c:pt>
                <c:pt idx="301">
                  <c:v>36969</c:v>
                </c:pt>
                <c:pt idx="302">
                  <c:v>36970</c:v>
                </c:pt>
                <c:pt idx="303">
                  <c:v>36971</c:v>
                </c:pt>
                <c:pt idx="304">
                  <c:v>36972</c:v>
                </c:pt>
                <c:pt idx="305">
                  <c:v>36973</c:v>
                </c:pt>
                <c:pt idx="306">
                  <c:v>36976</c:v>
                </c:pt>
                <c:pt idx="307">
                  <c:v>36977</c:v>
                </c:pt>
                <c:pt idx="308">
                  <c:v>36978</c:v>
                </c:pt>
                <c:pt idx="309">
                  <c:v>36979</c:v>
                </c:pt>
                <c:pt idx="310">
                  <c:v>36980</c:v>
                </c:pt>
                <c:pt idx="311">
                  <c:v>36983</c:v>
                </c:pt>
                <c:pt idx="312">
                  <c:v>36984</c:v>
                </c:pt>
                <c:pt idx="313">
                  <c:v>36985</c:v>
                </c:pt>
                <c:pt idx="314">
                  <c:v>36986</c:v>
                </c:pt>
                <c:pt idx="315">
                  <c:v>36987</c:v>
                </c:pt>
                <c:pt idx="316">
                  <c:v>36990</c:v>
                </c:pt>
                <c:pt idx="317">
                  <c:v>36991</c:v>
                </c:pt>
                <c:pt idx="318">
                  <c:v>36992</c:v>
                </c:pt>
                <c:pt idx="319">
                  <c:v>36993</c:v>
                </c:pt>
                <c:pt idx="320">
                  <c:v>36997</c:v>
                </c:pt>
                <c:pt idx="321">
                  <c:v>36998</c:v>
                </c:pt>
                <c:pt idx="322">
                  <c:v>36999</c:v>
                </c:pt>
                <c:pt idx="323">
                  <c:v>37000</c:v>
                </c:pt>
                <c:pt idx="324">
                  <c:v>37001</c:v>
                </c:pt>
                <c:pt idx="325">
                  <c:v>37004</c:v>
                </c:pt>
                <c:pt idx="326">
                  <c:v>37005</c:v>
                </c:pt>
                <c:pt idx="327">
                  <c:v>37006</c:v>
                </c:pt>
                <c:pt idx="328">
                  <c:v>37007</c:v>
                </c:pt>
                <c:pt idx="329">
                  <c:v>37008</c:v>
                </c:pt>
                <c:pt idx="330">
                  <c:v>37011</c:v>
                </c:pt>
                <c:pt idx="331">
                  <c:v>37012</c:v>
                </c:pt>
                <c:pt idx="332">
                  <c:v>37013</c:v>
                </c:pt>
                <c:pt idx="333">
                  <c:v>37014</c:v>
                </c:pt>
                <c:pt idx="334">
                  <c:v>37015</c:v>
                </c:pt>
                <c:pt idx="335">
                  <c:v>37018</c:v>
                </c:pt>
                <c:pt idx="336">
                  <c:v>37019</c:v>
                </c:pt>
                <c:pt idx="337">
                  <c:v>37020</c:v>
                </c:pt>
                <c:pt idx="338">
                  <c:v>37021</c:v>
                </c:pt>
                <c:pt idx="339">
                  <c:v>37022</c:v>
                </c:pt>
                <c:pt idx="340">
                  <c:v>37025</c:v>
                </c:pt>
                <c:pt idx="341">
                  <c:v>37026</c:v>
                </c:pt>
                <c:pt idx="342">
                  <c:v>37027</c:v>
                </c:pt>
                <c:pt idx="343">
                  <c:v>37028</c:v>
                </c:pt>
                <c:pt idx="344">
                  <c:v>37029</c:v>
                </c:pt>
                <c:pt idx="345">
                  <c:v>37032</c:v>
                </c:pt>
                <c:pt idx="346">
                  <c:v>37033</c:v>
                </c:pt>
                <c:pt idx="347">
                  <c:v>37034</c:v>
                </c:pt>
                <c:pt idx="348">
                  <c:v>37035</c:v>
                </c:pt>
                <c:pt idx="349">
                  <c:v>37036</c:v>
                </c:pt>
                <c:pt idx="350">
                  <c:v>37040</c:v>
                </c:pt>
                <c:pt idx="351">
                  <c:v>37041</c:v>
                </c:pt>
                <c:pt idx="352">
                  <c:v>37042</c:v>
                </c:pt>
                <c:pt idx="353">
                  <c:v>37043</c:v>
                </c:pt>
                <c:pt idx="354">
                  <c:v>37046</c:v>
                </c:pt>
                <c:pt idx="355">
                  <c:v>37047</c:v>
                </c:pt>
                <c:pt idx="356">
                  <c:v>37048</c:v>
                </c:pt>
                <c:pt idx="357">
                  <c:v>37049</c:v>
                </c:pt>
                <c:pt idx="358">
                  <c:v>37050</c:v>
                </c:pt>
                <c:pt idx="359">
                  <c:v>37053</c:v>
                </c:pt>
                <c:pt idx="360">
                  <c:v>37054</c:v>
                </c:pt>
                <c:pt idx="361">
                  <c:v>37055</c:v>
                </c:pt>
                <c:pt idx="362">
                  <c:v>37056</c:v>
                </c:pt>
                <c:pt idx="363">
                  <c:v>37057</c:v>
                </c:pt>
                <c:pt idx="364">
                  <c:v>37060</c:v>
                </c:pt>
                <c:pt idx="365">
                  <c:v>37061</c:v>
                </c:pt>
                <c:pt idx="366">
                  <c:v>37062</c:v>
                </c:pt>
                <c:pt idx="367">
                  <c:v>37063</c:v>
                </c:pt>
                <c:pt idx="368">
                  <c:v>37064</c:v>
                </c:pt>
                <c:pt idx="369">
                  <c:v>37067</c:v>
                </c:pt>
                <c:pt idx="370">
                  <c:v>37068</c:v>
                </c:pt>
                <c:pt idx="371">
                  <c:v>37069</c:v>
                </c:pt>
                <c:pt idx="372">
                  <c:v>37070</c:v>
                </c:pt>
                <c:pt idx="373">
                  <c:v>37071</c:v>
                </c:pt>
                <c:pt idx="374">
                  <c:v>37074</c:v>
                </c:pt>
                <c:pt idx="375">
                  <c:v>37075</c:v>
                </c:pt>
                <c:pt idx="376">
                  <c:v>37077</c:v>
                </c:pt>
                <c:pt idx="377">
                  <c:v>37078</c:v>
                </c:pt>
                <c:pt idx="378">
                  <c:v>37081</c:v>
                </c:pt>
                <c:pt idx="379">
                  <c:v>37083</c:v>
                </c:pt>
                <c:pt idx="380">
                  <c:v>37084</c:v>
                </c:pt>
                <c:pt idx="381">
                  <c:v>37085</c:v>
                </c:pt>
                <c:pt idx="382">
                  <c:v>37088</c:v>
                </c:pt>
                <c:pt idx="383">
                  <c:v>37089</c:v>
                </c:pt>
                <c:pt idx="384">
                  <c:v>37090</c:v>
                </c:pt>
                <c:pt idx="385">
                  <c:v>37091</c:v>
                </c:pt>
                <c:pt idx="386">
                  <c:v>37092</c:v>
                </c:pt>
                <c:pt idx="387">
                  <c:v>37095</c:v>
                </c:pt>
                <c:pt idx="388">
                  <c:v>37096</c:v>
                </c:pt>
                <c:pt idx="389">
                  <c:v>37097</c:v>
                </c:pt>
                <c:pt idx="390">
                  <c:v>37098</c:v>
                </c:pt>
                <c:pt idx="391">
                  <c:v>37099</c:v>
                </c:pt>
                <c:pt idx="392">
                  <c:v>37102</c:v>
                </c:pt>
                <c:pt idx="393">
                  <c:v>37103</c:v>
                </c:pt>
                <c:pt idx="394">
                  <c:v>37104</c:v>
                </c:pt>
                <c:pt idx="395">
                  <c:v>37105</c:v>
                </c:pt>
                <c:pt idx="396">
                  <c:v>37106</c:v>
                </c:pt>
                <c:pt idx="397">
                  <c:v>37109</c:v>
                </c:pt>
                <c:pt idx="398">
                  <c:v>37110</c:v>
                </c:pt>
                <c:pt idx="399">
                  <c:v>37111</c:v>
                </c:pt>
                <c:pt idx="400">
                  <c:v>37112</c:v>
                </c:pt>
                <c:pt idx="401">
                  <c:v>37113</c:v>
                </c:pt>
                <c:pt idx="402">
                  <c:v>37116</c:v>
                </c:pt>
                <c:pt idx="403">
                  <c:v>37117</c:v>
                </c:pt>
                <c:pt idx="404">
                  <c:v>37118</c:v>
                </c:pt>
                <c:pt idx="405">
                  <c:v>37119</c:v>
                </c:pt>
                <c:pt idx="406">
                  <c:v>37120</c:v>
                </c:pt>
                <c:pt idx="407">
                  <c:v>37123</c:v>
                </c:pt>
                <c:pt idx="408">
                  <c:v>37124</c:v>
                </c:pt>
                <c:pt idx="409">
                  <c:v>37125</c:v>
                </c:pt>
                <c:pt idx="410">
                  <c:v>37126</c:v>
                </c:pt>
                <c:pt idx="411">
                  <c:v>37127</c:v>
                </c:pt>
                <c:pt idx="412">
                  <c:v>37130</c:v>
                </c:pt>
                <c:pt idx="413">
                  <c:v>37131</c:v>
                </c:pt>
                <c:pt idx="414">
                  <c:v>37132</c:v>
                </c:pt>
                <c:pt idx="415">
                  <c:v>37133</c:v>
                </c:pt>
                <c:pt idx="416">
                  <c:v>37134</c:v>
                </c:pt>
                <c:pt idx="417">
                  <c:v>37138</c:v>
                </c:pt>
                <c:pt idx="418">
                  <c:v>37139</c:v>
                </c:pt>
                <c:pt idx="419">
                  <c:v>37140</c:v>
                </c:pt>
                <c:pt idx="420">
                  <c:v>37141</c:v>
                </c:pt>
                <c:pt idx="421">
                  <c:v>37144</c:v>
                </c:pt>
                <c:pt idx="422">
                  <c:v>37151</c:v>
                </c:pt>
                <c:pt idx="423">
                  <c:v>37152</c:v>
                </c:pt>
                <c:pt idx="424">
                  <c:v>37153</c:v>
                </c:pt>
                <c:pt idx="425">
                  <c:v>37154</c:v>
                </c:pt>
                <c:pt idx="426">
                  <c:v>37155</c:v>
                </c:pt>
                <c:pt idx="427">
                  <c:v>37158</c:v>
                </c:pt>
                <c:pt idx="428">
                  <c:v>37159</c:v>
                </c:pt>
                <c:pt idx="429">
                  <c:v>37160</c:v>
                </c:pt>
                <c:pt idx="430">
                  <c:v>37161</c:v>
                </c:pt>
                <c:pt idx="431">
                  <c:v>37162</c:v>
                </c:pt>
                <c:pt idx="432">
                  <c:v>37165</c:v>
                </c:pt>
                <c:pt idx="433">
                  <c:v>37166</c:v>
                </c:pt>
                <c:pt idx="434">
                  <c:v>37167</c:v>
                </c:pt>
                <c:pt idx="435">
                  <c:v>37168</c:v>
                </c:pt>
                <c:pt idx="436">
                  <c:v>37169</c:v>
                </c:pt>
                <c:pt idx="437">
                  <c:v>37172</c:v>
                </c:pt>
                <c:pt idx="438">
                  <c:v>37173</c:v>
                </c:pt>
                <c:pt idx="439">
                  <c:v>37174</c:v>
                </c:pt>
                <c:pt idx="440">
                  <c:v>37175</c:v>
                </c:pt>
                <c:pt idx="441">
                  <c:v>37176</c:v>
                </c:pt>
                <c:pt idx="442">
                  <c:v>37179</c:v>
                </c:pt>
                <c:pt idx="443">
                  <c:v>37180</c:v>
                </c:pt>
                <c:pt idx="444">
                  <c:v>37181</c:v>
                </c:pt>
                <c:pt idx="445">
                  <c:v>37182</c:v>
                </c:pt>
                <c:pt idx="446">
                  <c:v>37183</c:v>
                </c:pt>
                <c:pt idx="447">
                  <c:v>37186</c:v>
                </c:pt>
                <c:pt idx="448">
                  <c:v>37187</c:v>
                </c:pt>
                <c:pt idx="449">
                  <c:v>37188</c:v>
                </c:pt>
                <c:pt idx="450">
                  <c:v>37189</c:v>
                </c:pt>
                <c:pt idx="451">
                  <c:v>37190</c:v>
                </c:pt>
                <c:pt idx="452">
                  <c:v>37193</c:v>
                </c:pt>
                <c:pt idx="453">
                  <c:v>37194</c:v>
                </c:pt>
                <c:pt idx="454">
                  <c:v>37195</c:v>
                </c:pt>
                <c:pt idx="455">
                  <c:v>37196</c:v>
                </c:pt>
                <c:pt idx="456">
                  <c:v>37197</c:v>
                </c:pt>
                <c:pt idx="457">
                  <c:v>37200</c:v>
                </c:pt>
                <c:pt idx="458">
                  <c:v>37201</c:v>
                </c:pt>
                <c:pt idx="459">
                  <c:v>37202</c:v>
                </c:pt>
                <c:pt idx="460">
                  <c:v>37203</c:v>
                </c:pt>
                <c:pt idx="461">
                  <c:v>37204</c:v>
                </c:pt>
                <c:pt idx="462">
                  <c:v>37207</c:v>
                </c:pt>
                <c:pt idx="463">
                  <c:v>37208</c:v>
                </c:pt>
                <c:pt idx="464">
                  <c:v>37209</c:v>
                </c:pt>
                <c:pt idx="465">
                  <c:v>37210</c:v>
                </c:pt>
                <c:pt idx="466">
                  <c:v>37211</c:v>
                </c:pt>
                <c:pt idx="467">
                  <c:v>37214</c:v>
                </c:pt>
                <c:pt idx="468">
                  <c:v>37215</c:v>
                </c:pt>
                <c:pt idx="469">
                  <c:v>37216</c:v>
                </c:pt>
                <c:pt idx="470">
                  <c:v>37218</c:v>
                </c:pt>
                <c:pt idx="471">
                  <c:v>37221</c:v>
                </c:pt>
                <c:pt idx="472">
                  <c:v>37222</c:v>
                </c:pt>
                <c:pt idx="473">
                  <c:v>37223</c:v>
                </c:pt>
                <c:pt idx="474">
                  <c:v>37224</c:v>
                </c:pt>
                <c:pt idx="475">
                  <c:v>37225</c:v>
                </c:pt>
                <c:pt idx="476">
                  <c:v>37228</c:v>
                </c:pt>
                <c:pt idx="477">
                  <c:v>37229</c:v>
                </c:pt>
                <c:pt idx="478">
                  <c:v>37230</c:v>
                </c:pt>
                <c:pt idx="479">
                  <c:v>37231</c:v>
                </c:pt>
                <c:pt idx="480">
                  <c:v>37232</c:v>
                </c:pt>
                <c:pt idx="481">
                  <c:v>37235</c:v>
                </c:pt>
                <c:pt idx="482">
                  <c:v>37236</c:v>
                </c:pt>
                <c:pt idx="483">
                  <c:v>37237</c:v>
                </c:pt>
                <c:pt idx="484">
                  <c:v>37238</c:v>
                </c:pt>
                <c:pt idx="485">
                  <c:v>37239</c:v>
                </c:pt>
                <c:pt idx="486">
                  <c:v>37242</c:v>
                </c:pt>
                <c:pt idx="487">
                  <c:v>37243</c:v>
                </c:pt>
                <c:pt idx="488">
                  <c:v>37244</c:v>
                </c:pt>
                <c:pt idx="489">
                  <c:v>37245</c:v>
                </c:pt>
                <c:pt idx="490">
                  <c:v>37246</c:v>
                </c:pt>
                <c:pt idx="491">
                  <c:v>37249</c:v>
                </c:pt>
                <c:pt idx="492">
                  <c:v>37251</c:v>
                </c:pt>
                <c:pt idx="493">
                  <c:v>37252</c:v>
                </c:pt>
                <c:pt idx="494">
                  <c:v>37253</c:v>
                </c:pt>
                <c:pt idx="495">
                  <c:v>37256</c:v>
                </c:pt>
                <c:pt idx="496">
                  <c:v>37258</c:v>
                </c:pt>
                <c:pt idx="497">
                  <c:v>37259</c:v>
                </c:pt>
                <c:pt idx="498">
                  <c:v>37260</c:v>
                </c:pt>
                <c:pt idx="499">
                  <c:v>37263</c:v>
                </c:pt>
                <c:pt idx="500">
                  <c:v>37264</c:v>
                </c:pt>
                <c:pt idx="501">
                  <c:v>37265</c:v>
                </c:pt>
                <c:pt idx="502">
                  <c:v>37266</c:v>
                </c:pt>
                <c:pt idx="503">
                  <c:v>37267</c:v>
                </c:pt>
                <c:pt idx="504">
                  <c:v>37270</c:v>
                </c:pt>
                <c:pt idx="505">
                  <c:v>37271</c:v>
                </c:pt>
                <c:pt idx="506">
                  <c:v>37272</c:v>
                </c:pt>
                <c:pt idx="507">
                  <c:v>37273</c:v>
                </c:pt>
                <c:pt idx="508">
                  <c:v>37274</c:v>
                </c:pt>
                <c:pt idx="509">
                  <c:v>37278</c:v>
                </c:pt>
                <c:pt idx="510">
                  <c:v>37279</c:v>
                </c:pt>
                <c:pt idx="511">
                  <c:v>37280</c:v>
                </c:pt>
                <c:pt idx="512">
                  <c:v>37281</c:v>
                </c:pt>
                <c:pt idx="513">
                  <c:v>37284</c:v>
                </c:pt>
                <c:pt idx="514">
                  <c:v>37285</c:v>
                </c:pt>
                <c:pt idx="515">
                  <c:v>37286</c:v>
                </c:pt>
                <c:pt idx="516">
                  <c:v>37287</c:v>
                </c:pt>
                <c:pt idx="517">
                  <c:v>37288</c:v>
                </c:pt>
                <c:pt idx="518">
                  <c:v>37291</c:v>
                </c:pt>
                <c:pt idx="519">
                  <c:v>37292</c:v>
                </c:pt>
                <c:pt idx="520">
                  <c:v>37293</c:v>
                </c:pt>
                <c:pt idx="521">
                  <c:v>37294</c:v>
                </c:pt>
                <c:pt idx="522">
                  <c:v>37295</c:v>
                </c:pt>
                <c:pt idx="523">
                  <c:v>37298</c:v>
                </c:pt>
                <c:pt idx="524">
                  <c:v>37299</c:v>
                </c:pt>
                <c:pt idx="525">
                  <c:v>37300</c:v>
                </c:pt>
                <c:pt idx="526">
                  <c:v>37301</c:v>
                </c:pt>
                <c:pt idx="527">
                  <c:v>37302</c:v>
                </c:pt>
                <c:pt idx="528">
                  <c:v>37306</c:v>
                </c:pt>
                <c:pt idx="529">
                  <c:v>37307</c:v>
                </c:pt>
                <c:pt idx="530">
                  <c:v>37308</c:v>
                </c:pt>
                <c:pt idx="531">
                  <c:v>37309</c:v>
                </c:pt>
                <c:pt idx="532">
                  <c:v>37312</c:v>
                </c:pt>
                <c:pt idx="533">
                  <c:v>37313</c:v>
                </c:pt>
                <c:pt idx="534">
                  <c:v>37314</c:v>
                </c:pt>
                <c:pt idx="535">
                  <c:v>37315</c:v>
                </c:pt>
                <c:pt idx="536">
                  <c:v>37316</c:v>
                </c:pt>
                <c:pt idx="537">
                  <c:v>37319</c:v>
                </c:pt>
                <c:pt idx="538">
                  <c:v>37320</c:v>
                </c:pt>
                <c:pt idx="539">
                  <c:v>37321</c:v>
                </c:pt>
                <c:pt idx="540">
                  <c:v>37322</c:v>
                </c:pt>
                <c:pt idx="541">
                  <c:v>37323</c:v>
                </c:pt>
                <c:pt idx="542">
                  <c:v>37326</c:v>
                </c:pt>
                <c:pt idx="543">
                  <c:v>37327</c:v>
                </c:pt>
                <c:pt idx="544">
                  <c:v>37328</c:v>
                </c:pt>
                <c:pt idx="545">
                  <c:v>37329</c:v>
                </c:pt>
                <c:pt idx="546">
                  <c:v>37330</c:v>
                </c:pt>
                <c:pt idx="547">
                  <c:v>37333</c:v>
                </c:pt>
                <c:pt idx="548">
                  <c:v>37334</c:v>
                </c:pt>
                <c:pt idx="549">
                  <c:v>37335</c:v>
                </c:pt>
                <c:pt idx="550">
                  <c:v>37336</c:v>
                </c:pt>
                <c:pt idx="551">
                  <c:v>37337</c:v>
                </c:pt>
                <c:pt idx="552">
                  <c:v>37340</c:v>
                </c:pt>
                <c:pt idx="553">
                  <c:v>37341</c:v>
                </c:pt>
                <c:pt idx="554">
                  <c:v>37342</c:v>
                </c:pt>
                <c:pt idx="555">
                  <c:v>37343</c:v>
                </c:pt>
                <c:pt idx="556">
                  <c:v>37347</c:v>
                </c:pt>
                <c:pt idx="557">
                  <c:v>37348</c:v>
                </c:pt>
                <c:pt idx="558">
                  <c:v>37349</c:v>
                </c:pt>
                <c:pt idx="559">
                  <c:v>37350</c:v>
                </c:pt>
                <c:pt idx="560">
                  <c:v>37351</c:v>
                </c:pt>
                <c:pt idx="561">
                  <c:v>37354</c:v>
                </c:pt>
                <c:pt idx="562">
                  <c:v>37355</c:v>
                </c:pt>
                <c:pt idx="563">
                  <c:v>37356</c:v>
                </c:pt>
                <c:pt idx="564">
                  <c:v>37357</c:v>
                </c:pt>
                <c:pt idx="565">
                  <c:v>37358</c:v>
                </c:pt>
                <c:pt idx="566">
                  <c:v>37361</c:v>
                </c:pt>
                <c:pt idx="567">
                  <c:v>37362</c:v>
                </c:pt>
                <c:pt idx="568">
                  <c:v>37363</c:v>
                </c:pt>
                <c:pt idx="569">
                  <c:v>37364</c:v>
                </c:pt>
                <c:pt idx="570">
                  <c:v>37365</c:v>
                </c:pt>
                <c:pt idx="571">
                  <c:v>37368</c:v>
                </c:pt>
                <c:pt idx="572">
                  <c:v>37369</c:v>
                </c:pt>
                <c:pt idx="573">
                  <c:v>37370</c:v>
                </c:pt>
                <c:pt idx="574">
                  <c:v>37371</c:v>
                </c:pt>
                <c:pt idx="575">
                  <c:v>37372</c:v>
                </c:pt>
                <c:pt idx="576">
                  <c:v>37375</c:v>
                </c:pt>
                <c:pt idx="577">
                  <c:v>37376</c:v>
                </c:pt>
                <c:pt idx="578">
                  <c:v>37377</c:v>
                </c:pt>
                <c:pt idx="579">
                  <c:v>37378</c:v>
                </c:pt>
                <c:pt idx="580">
                  <c:v>37379</c:v>
                </c:pt>
                <c:pt idx="581">
                  <c:v>37382</c:v>
                </c:pt>
                <c:pt idx="582">
                  <c:v>37383</c:v>
                </c:pt>
                <c:pt idx="583">
                  <c:v>37384</c:v>
                </c:pt>
                <c:pt idx="584">
                  <c:v>37385</c:v>
                </c:pt>
                <c:pt idx="585">
                  <c:v>37386</c:v>
                </c:pt>
                <c:pt idx="586">
                  <c:v>37389</c:v>
                </c:pt>
                <c:pt idx="587">
                  <c:v>37390</c:v>
                </c:pt>
                <c:pt idx="588">
                  <c:v>37391</c:v>
                </c:pt>
                <c:pt idx="589">
                  <c:v>37392</c:v>
                </c:pt>
                <c:pt idx="590">
                  <c:v>37393</c:v>
                </c:pt>
                <c:pt idx="591">
                  <c:v>37396</c:v>
                </c:pt>
                <c:pt idx="592">
                  <c:v>37397</c:v>
                </c:pt>
                <c:pt idx="593">
                  <c:v>37398</c:v>
                </c:pt>
                <c:pt idx="594">
                  <c:v>37399</c:v>
                </c:pt>
                <c:pt idx="595">
                  <c:v>37400</c:v>
                </c:pt>
                <c:pt idx="596">
                  <c:v>37404</c:v>
                </c:pt>
                <c:pt idx="597">
                  <c:v>37405</c:v>
                </c:pt>
                <c:pt idx="598">
                  <c:v>37406</c:v>
                </c:pt>
                <c:pt idx="599">
                  <c:v>37407</c:v>
                </c:pt>
                <c:pt idx="600">
                  <c:v>37410</c:v>
                </c:pt>
                <c:pt idx="601">
                  <c:v>37411</c:v>
                </c:pt>
                <c:pt idx="602">
                  <c:v>37412</c:v>
                </c:pt>
                <c:pt idx="603">
                  <c:v>37413</c:v>
                </c:pt>
                <c:pt idx="604">
                  <c:v>37414</c:v>
                </c:pt>
                <c:pt idx="605">
                  <c:v>37417</c:v>
                </c:pt>
                <c:pt idx="606">
                  <c:v>37418</c:v>
                </c:pt>
                <c:pt idx="607">
                  <c:v>37419</c:v>
                </c:pt>
                <c:pt idx="608">
                  <c:v>37420</c:v>
                </c:pt>
                <c:pt idx="609">
                  <c:v>37421</c:v>
                </c:pt>
                <c:pt idx="610">
                  <c:v>37424</c:v>
                </c:pt>
                <c:pt idx="611">
                  <c:v>37425</c:v>
                </c:pt>
                <c:pt idx="612">
                  <c:v>37426</c:v>
                </c:pt>
                <c:pt idx="613">
                  <c:v>37427</c:v>
                </c:pt>
                <c:pt idx="614">
                  <c:v>37428</c:v>
                </c:pt>
                <c:pt idx="615">
                  <c:v>37431</c:v>
                </c:pt>
                <c:pt idx="616">
                  <c:v>37432</c:v>
                </c:pt>
                <c:pt idx="617">
                  <c:v>37433</c:v>
                </c:pt>
                <c:pt idx="618">
                  <c:v>37434</c:v>
                </c:pt>
                <c:pt idx="619">
                  <c:v>37435</c:v>
                </c:pt>
                <c:pt idx="620">
                  <c:v>37438</c:v>
                </c:pt>
                <c:pt idx="621">
                  <c:v>37439</c:v>
                </c:pt>
                <c:pt idx="622">
                  <c:v>37440</c:v>
                </c:pt>
                <c:pt idx="623">
                  <c:v>37442</c:v>
                </c:pt>
                <c:pt idx="624">
                  <c:v>37445</c:v>
                </c:pt>
                <c:pt idx="625">
                  <c:v>37446</c:v>
                </c:pt>
                <c:pt idx="626">
                  <c:v>37447</c:v>
                </c:pt>
                <c:pt idx="627">
                  <c:v>37448</c:v>
                </c:pt>
                <c:pt idx="628">
                  <c:v>37449</c:v>
                </c:pt>
                <c:pt idx="629">
                  <c:v>37452</c:v>
                </c:pt>
                <c:pt idx="630">
                  <c:v>37453</c:v>
                </c:pt>
                <c:pt idx="631">
                  <c:v>37454</c:v>
                </c:pt>
                <c:pt idx="632">
                  <c:v>37455</c:v>
                </c:pt>
                <c:pt idx="633">
                  <c:v>37456</c:v>
                </c:pt>
                <c:pt idx="634">
                  <c:v>37459</c:v>
                </c:pt>
                <c:pt idx="635">
                  <c:v>37460</c:v>
                </c:pt>
                <c:pt idx="636">
                  <c:v>37461</c:v>
                </c:pt>
                <c:pt idx="637">
                  <c:v>37462</c:v>
                </c:pt>
                <c:pt idx="638">
                  <c:v>37463</c:v>
                </c:pt>
                <c:pt idx="639">
                  <c:v>37466</c:v>
                </c:pt>
                <c:pt idx="640">
                  <c:v>37467</c:v>
                </c:pt>
                <c:pt idx="641">
                  <c:v>37468</c:v>
                </c:pt>
                <c:pt idx="642">
                  <c:v>37469</c:v>
                </c:pt>
                <c:pt idx="643">
                  <c:v>37470</c:v>
                </c:pt>
                <c:pt idx="644">
                  <c:v>37473</c:v>
                </c:pt>
                <c:pt idx="645">
                  <c:v>37474</c:v>
                </c:pt>
                <c:pt idx="646">
                  <c:v>37475</c:v>
                </c:pt>
                <c:pt idx="647">
                  <c:v>37476</c:v>
                </c:pt>
                <c:pt idx="648">
                  <c:v>37477</c:v>
                </c:pt>
                <c:pt idx="649">
                  <c:v>37480</c:v>
                </c:pt>
                <c:pt idx="650">
                  <c:v>37481</c:v>
                </c:pt>
                <c:pt idx="651">
                  <c:v>37482</c:v>
                </c:pt>
                <c:pt idx="652">
                  <c:v>37483</c:v>
                </c:pt>
                <c:pt idx="653">
                  <c:v>37484</c:v>
                </c:pt>
                <c:pt idx="654">
                  <c:v>37487</c:v>
                </c:pt>
                <c:pt idx="655">
                  <c:v>37488</c:v>
                </c:pt>
                <c:pt idx="656">
                  <c:v>37489</c:v>
                </c:pt>
                <c:pt idx="657">
                  <c:v>37490</c:v>
                </c:pt>
                <c:pt idx="658">
                  <c:v>37491</c:v>
                </c:pt>
                <c:pt idx="659">
                  <c:v>37494</c:v>
                </c:pt>
                <c:pt idx="660">
                  <c:v>37495</c:v>
                </c:pt>
                <c:pt idx="661">
                  <c:v>37496</c:v>
                </c:pt>
                <c:pt idx="662">
                  <c:v>37497</c:v>
                </c:pt>
                <c:pt idx="663">
                  <c:v>37498</c:v>
                </c:pt>
                <c:pt idx="664">
                  <c:v>37502</c:v>
                </c:pt>
                <c:pt idx="665">
                  <c:v>37503</c:v>
                </c:pt>
                <c:pt idx="666">
                  <c:v>37504</c:v>
                </c:pt>
                <c:pt idx="667">
                  <c:v>37505</c:v>
                </c:pt>
                <c:pt idx="668">
                  <c:v>37508</c:v>
                </c:pt>
                <c:pt idx="669">
                  <c:v>37509</c:v>
                </c:pt>
                <c:pt idx="670">
                  <c:v>37510</c:v>
                </c:pt>
                <c:pt idx="671">
                  <c:v>37511</c:v>
                </c:pt>
                <c:pt idx="672">
                  <c:v>37512</c:v>
                </c:pt>
                <c:pt idx="673">
                  <c:v>37515</c:v>
                </c:pt>
                <c:pt idx="674">
                  <c:v>37516</c:v>
                </c:pt>
                <c:pt idx="675">
                  <c:v>37517</c:v>
                </c:pt>
                <c:pt idx="676">
                  <c:v>37518</c:v>
                </c:pt>
                <c:pt idx="677">
                  <c:v>37519</c:v>
                </c:pt>
                <c:pt idx="678">
                  <c:v>37522</c:v>
                </c:pt>
                <c:pt idx="679">
                  <c:v>37523</c:v>
                </c:pt>
                <c:pt idx="680">
                  <c:v>37524</c:v>
                </c:pt>
                <c:pt idx="681">
                  <c:v>37525</c:v>
                </c:pt>
                <c:pt idx="682">
                  <c:v>37526</c:v>
                </c:pt>
                <c:pt idx="683">
                  <c:v>37529</c:v>
                </c:pt>
                <c:pt idx="684">
                  <c:v>37530</c:v>
                </c:pt>
                <c:pt idx="685">
                  <c:v>37531</c:v>
                </c:pt>
                <c:pt idx="686">
                  <c:v>37532</c:v>
                </c:pt>
                <c:pt idx="687">
                  <c:v>37533</c:v>
                </c:pt>
                <c:pt idx="688">
                  <c:v>37536</c:v>
                </c:pt>
                <c:pt idx="689">
                  <c:v>37537</c:v>
                </c:pt>
                <c:pt idx="690">
                  <c:v>37538</c:v>
                </c:pt>
                <c:pt idx="691">
                  <c:v>37539</c:v>
                </c:pt>
                <c:pt idx="692">
                  <c:v>37540</c:v>
                </c:pt>
                <c:pt idx="693">
                  <c:v>37543</c:v>
                </c:pt>
                <c:pt idx="694">
                  <c:v>37544</c:v>
                </c:pt>
                <c:pt idx="695">
                  <c:v>37545</c:v>
                </c:pt>
                <c:pt idx="696">
                  <c:v>37546</c:v>
                </c:pt>
                <c:pt idx="697">
                  <c:v>37547</c:v>
                </c:pt>
                <c:pt idx="698">
                  <c:v>37550</c:v>
                </c:pt>
                <c:pt idx="699">
                  <c:v>37551</c:v>
                </c:pt>
                <c:pt idx="700">
                  <c:v>37552</c:v>
                </c:pt>
                <c:pt idx="701">
                  <c:v>37553</c:v>
                </c:pt>
                <c:pt idx="702">
                  <c:v>37554</c:v>
                </c:pt>
                <c:pt idx="703">
                  <c:v>37557</c:v>
                </c:pt>
                <c:pt idx="704">
                  <c:v>37558</c:v>
                </c:pt>
                <c:pt idx="705">
                  <c:v>37559</c:v>
                </c:pt>
                <c:pt idx="706">
                  <c:v>37560</c:v>
                </c:pt>
                <c:pt idx="707">
                  <c:v>37561</c:v>
                </c:pt>
                <c:pt idx="708">
                  <c:v>37564</c:v>
                </c:pt>
                <c:pt idx="709">
                  <c:v>37565</c:v>
                </c:pt>
                <c:pt idx="710">
                  <c:v>37566</c:v>
                </c:pt>
                <c:pt idx="711">
                  <c:v>37567</c:v>
                </c:pt>
                <c:pt idx="712">
                  <c:v>37568</c:v>
                </c:pt>
                <c:pt idx="713">
                  <c:v>37571</c:v>
                </c:pt>
                <c:pt idx="714">
                  <c:v>37572</c:v>
                </c:pt>
                <c:pt idx="715">
                  <c:v>37573</c:v>
                </c:pt>
                <c:pt idx="716">
                  <c:v>37574</c:v>
                </c:pt>
                <c:pt idx="717">
                  <c:v>37575</c:v>
                </c:pt>
                <c:pt idx="718">
                  <c:v>37578</c:v>
                </c:pt>
                <c:pt idx="719">
                  <c:v>37579</c:v>
                </c:pt>
                <c:pt idx="720">
                  <c:v>37580</c:v>
                </c:pt>
                <c:pt idx="721">
                  <c:v>37581</c:v>
                </c:pt>
                <c:pt idx="722">
                  <c:v>37582</c:v>
                </c:pt>
                <c:pt idx="723">
                  <c:v>37585</c:v>
                </c:pt>
                <c:pt idx="724">
                  <c:v>37586</c:v>
                </c:pt>
                <c:pt idx="725">
                  <c:v>37587</c:v>
                </c:pt>
                <c:pt idx="726">
                  <c:v>37589</c:v>
                </c:pt>
                <c:pt idx="727">
                  <c:v>37592</c:v>
                </c:pt>
                <c:pt idx="728">
                  <c:v>37593</c:v>
                </c:pt>
                <c:pt idx="729">
                  <c:v>37594</c:v>
                </c:pt>
                <c:pt idx="730">
                  <c:v>37595</c:v>
                </c:pt>
                <c:pt idx="731">
                  <c:v>37596</c:v>
                </c:pt>
                <c:pt idx="732">
                  <c:v>37599</c:v>
                </c:pt>
                <c:pt idx="733">
                  <c:v>37600</c:v>
                </c:pt>
                <c:pt idx="734">
                  <c:v>37601</c:v>
                </c:pt>
                <c:pt idx="735">
                  <c:v>37602</c:v>
                </c:pt>
                <c:pt idx="736">
                  <c:v>37603</c:v>
                </c:pt>
                <c:pt idx="737">
                  <c:v>37606</c:v>
                </c:pt>
                <c:pt idx="738">
                  <c:v>37607</c:v>
                </c:pt>
                <c:pt idx="739">
                  <c:v>37608</c:v>
                </c:pt>
                <c:pt idx="740">
                  <c:v>37609</c:v>
                </c:pt>
                <c:pt idx="741">
                  <c:v>37610</c:v>
                </c:pt>
                <c:pt idx="742">
                  <c:v>37613</c:v>
                </c:pt>
                <c:pt idx="743">
                  <c:v>37614</c:v>
                </c:pt>
                <c:pt idx="744">
                  <c:v>37616</c:v>
                </c:pt>
                <c:pt idx="745">
                  <c:v>37617</c:v>
                </c:pt>
                <c:pt idx="746">
                  <c:v>37620</c:v>
                </c:pt>
                <c:pt idx="747">
                  <c:v>37621</c:v>
                </c:pt>
                <c:pt idx="748">
                  <c:v>37623</c:v>
                </c:pt>
                <c:pt idx="749">
                  <c:v>37624</c:v>
                </c:pt>
                <c:pt idx="750">
                  <c:v>37627</c:v>
                </c:pt>
                <c:pt idx="751">
                  <c:v>37628</c:v>
                </c:pt>
                <c:pt idx="752">
                  <c:v>37629</c:v>
                </c:pt>
                <c:pt idx="753">
                  <c:v>37630</c:v>
                </c:pt>
                <c:pt idx="754">
                  <c:v>37631</c:v>
                </c:pt>
                <c:pt idx="755">
                  <c:v>37634</c:v>
                </c:pt>
                <c:pt idx="756">
                  <c:v>37635</c:v>
                </c:pt>
                <c:pt idx="757">
                  <c:v>37636</c:v>
                </c:pt>
                <c:pt idx="758">
                  <c:v>37637</c:v>
                </c:pt>
                <c:pt idx="759">
                  <c:v>37638</c:v>
                </c:pt>
                <c:pt idx="760">
                  <c:v>37642</c:v>
                </c:pt>
                <c:pt idx="761">
                  <c:v>37643</c:v>
                </c:pt>
                <c:pt idx="762">
                  <c:v>37644</c:v>
                </c:pt>
                <c:pt idx="763">
                  <c:v>37645</c:v>
                </c:pt>
                <c:pt idx="764">
                  <c:v>37648</c:v>
                </c:pt>
                <c:pt idx="765">
                  <c:v>37649</c:v>
                </c:pt>
                <c:pt idx="766">
                  <c:v>37650</c:v>
                </c:pt>
                <c:pt idx="767">
                  <c:v>37651</c:v>
                </c:pt>
                <c:pt idx="768">
                  <c:v>37652</c:v>
                </c:pt>
                <c:pt idx="769">
                  <c:v>37655</c:v>
                </c:pt>
                <c:pt idx="770">
                  <c:v>37656</c:v>
                </c:pt>
                <c:pt idx="771">
                  <c:v>37657</c:v>
                </c:pt>
                <c:pt idx="772">
                  <c:v>37658</c:v>
                </c:pt>
                <c:pt idx="773">
                  <c:v>37659</c:v>
                </c:pt>
                <c:pt idx="774">
                  <c:v>37662</c:v>
                </c:pt>
                <c:pt idx="775">
                  <c:v>37663</c:v>
                </c:pt>
                <c:pt idx="776">
                  <c:v>37664</c:v>
                </c:pt>
                <c:pt idx="777">
                  <c:v>37665</c:v>
                </c:pt>
                <c:pt idx="778">
                  <c:v>37666</c:v>
                </c:pt>
                <c:pt idx="779">
                  <c:v>37670</c:v>
                </c:pt>
                <c:pt idx="780">
                  <c:v>37671</c:v>
                </c:pt>
                <c:pt idx="781">
                  <c:v>37672</c:v>
                </c:pt>
                <c:pt idx="782">
                  <c:v>37673</c:v>
                </c:pt>
                <c:pt idx="783">
                  <c:v>37676</c:v>
                </c:pt>
                <c:pt idx="784">
                  <c:v>37677</c:v>
                </c:pt>
                <c:pt idx="785">
                  <c:v>37678</c:v>
                </c:pt>
                <c:pt idx="786">
                  <c:v>37679</c:v>
                </c:pt>
                <c:pt idx="787">
                  <c:v>37680</c:v>
                </c:pt>
                <c:pt idx="788">
                  <c:v>37683</c:v>
                </c:pt>
                <c:pt idx="789">
                  <c:v>37684</c:v>
                </c:pt>
                <c:pt idx="790">
                  <c:v>37685</c:v>
                </c:pt>
                <c:pt idx="791">
                  <c:v>37686</c:v>
                </c:pt>
                <c:pt idx="792">
                  <c:v>37687</c:v>
                </c:pt>
                <c:pt idx="793">
                  <c:v>37690</c:v>
                </c:pt>
                <c:pt idx="794">
                  <c:v>37691</c:v>
                </c:pt>
                <c:pt idx="795">
                  <c:v>37692</c:v>
                </c:pt>
                <c:pt idx="796">
                  <c:v>37693</c:v>
                </c:pt>
                <c:pt idx="797">
                  <c:v>37694</c:v>
                </c:pt>
                <c:pt idx="798">
                  <c:v>37697</c:v>
                </c:pt>
                <c:pt idx="799">
                  <c:v>37698</c:v>
                </c:pt>
                <c:pt idx="800">
                  <c:v>37699</c:v>
                </c:pt>
                <c:pt idx="801">
                  <c:v>37700</c:v>
                </c:pt>
                <c:pt idx="802">
                  <c:v>37701</c:v>
                </c:pt>
                <c:pt idx="803">
                  <c:v>37704</c:v>
                </c:pt>
                <c:pt idx="804">
                  <c:v>37705</c:v>
                </c:pt>
                <c:pt idx="805">
                  <c:v>37706</c:v>
                </c:pt>
                <c:pt idx="806">
                  <c:v>37707</c:v>
                </c:pt>
                <c:pt idx="807">
                  <c:v>37708</c:v>
                </c:pt>
                <c:pt idx="808">
                  <c:v>37711</c:v>
                </c:pt>
                <c:pt idx="809">
                  <c:v>37712</c:v>
                </c:pt>
                <c:pt idx="810">
                  <c:v>37713</c:v>
                </c:pt>
                <c:pt idx="811">
                  <c:v>37714</c:v>
                </c:pt>
                <c:pt idx="812">
                  <c:v>37715</c:v>
                </c:pt>
                <c:pt idx="813">
                  <c:v>37718</c:v>
                </c:pt>
                <c:pt idx="814">
                  <c:v>37719</c:v>
                </c:pt>
                <c:pt idx="815">
                  <c:v>37720</c:v>
                </c:pt>
                <c:pt idx="816">
                  <c:v>37721</c:v>
                </c:pt>
                <c:pt idx="817">
                  <c:v>37722</c:v>
                </c:pt>
                <c:pt idx="818">
                  <c:v>37725</c:v>
                </c:pt>
                <c:pt idx="819">
                  <c:v>37726</c:v>
                </c:pt>
                <c:pt idx="820">
                  <c:v>37727</c:v>
                </c:pt>
                <c:pt idx="821">
                  <c:v>37728</c:v>
                </c:pt>
                <c:pt idx="822">
                  <c:v>37732</c:v>
                </c:pt>
                <c:pt idx="823">
                  <c:v>37733</c:v>
                </c:pt>
                <c:pt idx="824">
                  <c:v>37734</c:v>
                </c:pt>
                <c:pt idx="825">
                  <c:v>37735</c:v>
                </c:pt>
                <c:pt idx="826">
                  <c:v>37736</c:v>
                </c:pt>
                <c:pt idx="827">
                  <c:v>37739</c:v>
                </c:pt>
                <c:pt idx="828">
                  <c:v>37740</c:v>
                </c:pt>
                <c:pt idx="829">
                  <c:v>37741</c:v>
                </c:pt>
                <c:pt idx="830">
                  <c:v>37742</c:v>
                </c:pt>
                <c:pt idx="831">
                  <c:v>37743</c:v>
                </c:pt>
                <c:pt idx="832">
                  <c:v>37746</c:v>
                </c:pt>
                <c:pt idx="833">
                  <c:v>37747</c:v>
                </c:pt>
                <c:pt idx="834">
                  <c:v>37748</c:v>
                </c:pt>
                <c:pt idx="835">
                  <c:v>37749</c:v>
                </c:pt>
                <c:pt idx="836">
                  <c:v>37750</c:v>
                </c:pt>
                <c:pt idx="837">
                  <c:v>37753</c:v>
                </c:pt>
                <c:pt idx="838">
                  <c:v>37754</c:v>
                </c:pt>
                <c:pt idx="839">
                  <c:v>37755</c:v>
                </c:pt>
                <c:pt idx="840">
                  <c:v>37756</c:v>
                </c:pt>
                <c:pt idx="841">
                  <c:v>37757</c:v>
                </c:pt>
                <c:pt idx="842">
                  <c:v>37760</c:v>
                </c:pt>
                <c:pt idx="843">
                  <c:v>37761</c:v>
                </c:pt>
                <c:pt idx="844">
                  <c:v>37762</c:v>
                </c:pt>
                <c:pt idx="845">
                  <c:v>37763</c:v>
                </c:pt>
                <c:pt idx="846">
                  <c:v>37764</c:v>
                </c:pt>
                <c:pt idx="847">
                  <c:v>37768</c:v>
                </c:pt>
                <c:pt idx="848">
                  <c:v>37769</c:v>
                </c:pt>
                <c:pt idx="849">
                  <c:v>37770</c:v>
                </c:pt>
                <c:pt idx="850">
                  <c:v>37771</c:v>
                </c:pt>
                <c:pt idx="851">
                  <c:v>37774</c:v>
                </c:pt>
                <c:pt idx="852">
                  <c:v>37775</c:v>
                </c:pt>
                <c:pt idx="853">
                  <c:v>37776</c:v>
                </c:pt>
                <c:pt idx="854">
                  <c:v>37777</c:v>
                </c:pt>
                <c:pt idx="855">
                  <c:v>37778</c:v>
                </c:pt>
                <c:pt idx="856">
                  <c:v>37781</c:v>
                </c:pt>
                <c:pt idx="857">
                  <c:v>37782</c:v>
                </c:pt>
                <c:pt idx="858">
                  <c:v>37783</c:v>
                </c:pt>
                <c:pt idx="859">
                  <c:v>37784</c:v>
                </c:pt>
                <c:pt idx="860">
                  <c:v>37785</c:v>
                </c:pt>
                <c:pt idx="861">
                  <c:v>37788</c:v>
                </c:pt>
                <c:pt idx="862">
                  <c:v>37789</c:v>
                </c:pt>
                <c:pt idx="863">
                  <c:v>37790</c:v>
                </c:pt>
                <c:pt idx="864">
                  <c:v>37791</c:v>
                </c:pt>
                <c:pt idx="865">
                  <c:v>37792</c:v>
                </c:pt>
                <c:pt idx="866">
                  <c:v>37795</c:v>
                </c:pt>
                <c:pt idx="867">
                  <c:v>37796</c:v>
                </c:pt>
                <c:pt idx="868">
                  <c:v>37797</c:v>
                </c:pt>
                <c:pt idx="869">
                  <c:v>37798</c:v>
                </c:pt>
                <c:pt idx="870">
                  <c:v>37799</c:v>
                </c:pt>
                <c:pt idx="871">
                  <c:v>37802</c:v>
                </c:pt>
                <c:pt idx="872">
                  <c:v>37803</c:v>
                </c:pt>
                <c:pt idx="873">
                  <c:v>37804</c:v>
                </c:pt>
                <c:pt idx="874">
                  <c:v>37805</c:v>
                </c:pt>
                <c:pt idx="875">
                  <c:v>37809</c:v>
                </c:pt>
                <c:pt idx="876">
                  <c:v>37810</c:v>
                </c:pt>
                <c:pt idx="877">
                  <c:v>37811</c:v>
                </c:pt>
                <c:pt idx="878">
                  <c:v>37812</c:v>
                </c:pt>
                <c:pt idx="879">
                  <c:v>37813</c:v>
                </c:pt>
                <c:pt idx="880">
                  <c:v>37816</c:v>
                </c:pt>
                <c:pt idx="881">
                  <c:v>37817</c:v>
                </c:pt>
                <c:pt idx="882">
                  <c:v>37818</c:v>
                </c:pt>
                <c:pt idx="883">
                  <c:v>37819</c:v>
                </c:pt>
                <c:pt idx="884">
                  <c:v>37820</c:v>
                </c:pt>
                <c:pt idx="885">
                  <c:v>37823</c:v>
                </c:pt>
                <c:pt idx="886">
                  <c:v>37824</c:v>
                </c:pt>
                <c:pt idx="887">
                  <c:v>37825</c:v>
                </c:pt>
                <c:pt idx="888">
                  <c:v>37826</c:v>
                </c:pt>
                <c:pt idx="889">
                  <c:v>37827</c:v>
                </c:pt>
                <c:pt idx="890">
                  <c:v>37830</c:v>
                </c:pt>
                <c:pt idx="891">
                  <c:v>37831</c:v>
                </c:pt>
                <c:pt idx="892">
                  <c:v>37832</c:v>
                </c:pt>
                <c:pt idx="893">
                  <c:v>37833</c:v>
                </c:pt>
                <c:pt idx="894">
                  <c:v>37834</c:v>
                </c:pt>
                <c:pt idx="895">
                  <c:v>37837</c:v>
                </c:pt>
                <c:pt idx="896">
                  <c:v>37838</c:v>
                </c:pt>
                <c:pt idx="897">
                  <c:v>37839</c:v>
                </c:pt>
                <c:pt idx="898">
                  <c:v>37840</c:v>
                </c:pt>
                <c:pt idx="899">
                  <c:v>37841</c:v>
                </c:pt>
                <c:pt idx="900">
                  <c:v>37844</c:v>
                </c:pt>
                <c:pt idx="901">
                  <c:v>37845</c:v>
                </c:pt>
                <c:pt idx="902">
                  <c:v>37846</c:v>
                </c:pt>
                <c:pt idx="903">
                  <c:v>37847</c:v>
                </c:pt>
                <c:pt idx="904">
                  <c:v>37848</c:v>
                </c:pt>
                <c:pt idx="905">
                  <c:v>37851</c:v>
                </c:pt>
                <c:pt idx="906">
                  <c:v>37852</c:v>
                </c:pt>
                <c:pt idx="907">
                  <c:v>37853</c:v>
                </c:pt>
                <c:pt idx="908">
                  <c:v>37854</c:v>
                </c:pt>
                <c:pt idx="909">
                  <c:v>37855</c:v>
                </c:pt>
                <c:pt idx="910">
                  <c:v>37858</c:v>
                </c:pt>
                <c:pt idx="911">
                  <c:v>37859</c:v>
                </c:pt>
                <c:pt idx="912">
                  <c:v>37860</c:v>
                </c:pt>
                <c:pt idx="913">
                  <c:v>37861</c:v>
                </c:pt>
                <c:pt idx="914">
                  <c:v>37862</c:v>
                </c:pt>
                <c:pt idx="915">
                  <c:v>37866</c:v>
                </c:pt>
                <c:pt idx="916">
                  <c:v>37867</c:v>
                </c:pt>
                <c:pt idx="917">
                  <c:v>37868</c:v>
                </c:pt>
                <c:pt idx="918">
                  <c:v>37869</c:v>
                </c:pt>
                <c:pt idx="919">
                  <c:v>37872</c:v>
                </c:pt>
                <c:pt idx="920">
                  <c:v>37873</c:v>
                </c:pt>
                <c:pt idx="921">
                  <c:v>37874</c:v>
                </c:pt>
                <c:pt idx="922">
                  <c:v>37875</c:v>
                </c:pt>
                <c:pt idx="923">
                  <c:v>37876</c:v>
                </c:pt>
                <c:pt idx="924">
                  <c:v>37879</c:v>
                </c:pt>
                <c:pt idx="925">
                  <c:v>37880</c:v>
                </c:pt>
                <c:pt idx="926">
                  <c:v>37881</c:v>
                </c:pt>
                <c:pt idx="927">
                  <c:v>37882</c:v>
                </c:pt>
                <c:pt idx="928">
                  <c:v>37883</c:v>
                </c:pt>
                <c:pt idx="929">
                  <c:v>37886</c:v>
                </c:pt>
                <c:pt idx="930">
                  <c:v>37887</c:v>
                </c:pt>
                <c:pt idx="931">
                  <c:v>37888</c:v>
                </c:pt>
                <c:pt idx="932">
                  <c:v>37889</c:v>
                </c:pt>
                <c:pt idx="933">
                  <c:v>37890</c:v>
                </c:pt>
                <c:pt idx="934">
                  <c:v>37893</c:v>
                </c:pt>
                <c:pt idx="935">
                  <c:v>37894</c:v>
                </c:pt>
                <c:pt idx="936">
                  <c:v>37895</c:v>
                </c:pt>
                <c:pt idx="937">
                  <c:v>37896</c:v>
                </c:pt>
                <c:pt idx="938">
                  <c:v>37897</c:v>
                </c:pt>
                <c:pt idx="939">
                  <c:v>37900</c:v>
                </c:pt>
                <c:pt idx="940">
                  <c:v>37901</c:v>
                </c:pt>
                <c:pt idx="941">
                  <c:v>37902</c:v>
                </c:pt>
                <c:pt idx="942">
                  <c:v>37903</c:v>
                </c:pt>
                <c:pt idx="943">
                  <c:v>37904</c:v>
                </c:pt>
                <c:pt idx="944">
                  <c:v>37907</c:v>
                </c:pt>
                <c:pt idx="945">
                  <c:v>37908</c:v>
                </c:pt>
                <c:pt idx="946">
                  <c:v>37909</c:v>
                </c:pt>
                <c:pt idx="947">
                  <c:v>37910</c:v>
                </c:pt>
                <c:pt idx="948">
                  <c:v>37911</c:v>
                </c:pt>
                <c:pt idx="949">
                  <c:v>37914</c:v>
                </c:pt>
                <c:pt idx="950">
                  <c:v>37915</c:v>
                </c:pt>
                <c:pt idx="951">
                  <c:v>37916</c:v>
                </c:pt>
                <c:pt idx="952">
                  <c:v>37917</c:v>
                </c:pt>
                <c:pt idx="953">
                  <c:v>37918</c:v>
                </c:pt>
                <c:pt idx="954">
                  <c:v>37921</c:v>
                </c:pt>
                <c:pt idx="955">
                  <c:v>37922</c:v>
                </c:pt>
                <c:pt idx="956">
                  <c:v>37923</c:v>
                </c:pt>
                <c:pt idx="957">
                  <c:v>37924</c:v>
                </c:pt>
                <c:pt idx="958">
                  <c:v>37925</c:v>
                </c:pt>
                <c:pt idx="959">
                  <c:v>37928</c:v>
                </c:pt>
                <c:pt idx="960">
                  <c:v>37929</c:v>
                </c:pt>
                <c:pt idx="961">
                  <c:v>37930</c:v>
                </c:pt>
                <c:pt idx="962">
                  <c:v>37931</c:v>
                </c:pt>
                <c:pt idx="963">
                  <c:v>37932</c:v>
                </c:pt>
                <c:pt idx="964">
                  <c:v>37935</c:v>
                </c:pt>
                <c:pt idx="965">
                  <c:v>37936</c:v>
                </c:pt>
                <c:pt idx="966">
                  <c:v>37937</c:v>
                </c:pt>
                <c:pt idx="967">
                  <c:v>37938</c:v>
                </c:pt>
                <c:pt idx="968">
                  <c:v>37939</c:v>
                </c:pt>
                <c:pt idx="969">
                  <c:v>37942</c:v>
                </c:pt>
                <c:pt idx="970">
                  <c:v>37943</c:v>
                </c:pt>
                <c:pt idx="971">
                  <c:v>37944</c:v>
                </c:pt>
                <c:pt idx="972">
                  <c:v>37945</c:v>
                </c:pt>
                <c:pt idx="973">
                  <c:v>37946</c:v>
                </c:pt>
                <c:pt idx="974">
                  <c:v>37949</c:v>
                </c:pt>
                <c:pt idx="975">
                  <c:v>37950</c:v>
                </c:pt>
                <c:pt idx="976">
                  <c:v>37951</c:v>
                </c:pt>
                <c:pt idx="977">
                  <c:v>37953</c:v>
                </c:pt>
                <c:pt idx="978">
                  <c:v>37956</c:v>
                </c:pt>
                <c:pt idx="979">
                  <c:v>37957</c:v>
                </c:pt>
                <c:pt idx="980">
                  <c:v>37958</c:v>
                </c:pt>
                <c:pt idx="981">
                  <c:v>37959</c:v>
                </c:pt>
                <c:pt idx="982">
                  <c:v>37960</c:v>
                </c:pt>
                <c:pt idx="983">
                  <c:v>37963</c:v>
                </c:pt>
                <c:pt idx="984">
                  <c:v>37964</c:v>
                </c:pt>
                <c:pt idx="985">
                  <c:v>37965</c:v>
                </c:pt>
                <c:pt idx="986">
                  <c:v>37966</c:v>
                </c:pt>
                <c:pt idx="987">
                  <c:v>37967</c:v>
                </c:pt>
                <c:pt idx="988">
                  <c:v>37970</c:v>
                </c:pt>
                <c:pt idx="989">
                  <c:v>37971</c:v>
                </c:pt>
                <c:pt idx="990">
                  <c:v>37972</c:v>
                </c:pt>
                <c:pt idx="991">
                  <c:v>37973</c:v>
                </c:pt>
                <c:pt idx="992">
                  <c:v>37974</c:v>
                </c:pt>
                <c:pt idx="993">
                  <c:v>37977</c:v>
                </c:pt>
                <c:pt idx="994">
                  <c:v>37978</c:v>
                </c:pt>
                <c:pt idx="995">
                  <c:v>37979</c:v>
                </c:pt>
                <c:pt idx="996">
                  <c:v>37981</c:v>
                </c:pt>
                <c:pt idx="997">
                  <c:v>37984</c:v>
                </c:pt>
                <c:pt idx="998">
                  <c:v>37985</c:v>
                </c:pt>
                <c:pt idx="999">
                  <c:v>37986</c:v>
                </c:pt>
                <c:pt idx="1000">
                  <c:v>37988</c:v>
                </c:pt>
                <c:pt idx="1001">
                  <c:v>37991</c:v>
                </c:pt>
                <c:pt idx="1002">
                  <c:v>37992</c:v>
                </c:pt>
                <c:pt idx="1003">
                  <c:v>37993</c:v>
                </c:pt>
                <c:pt idx="1004">
                  <c:v>37994</c:v>
                </c:pt>
                <c:pt idx="1005">
                  <c:v>37995</c:v>
                </c:pt>
                <c:pt idx="1006">
                  <c:v>37998</c:v>
                </c:pt>
                <c:pt idx="1007">
                  <c:v>37999</c:v>
                </c:pt>
                <c:pt idx="1008">
                  <c:v>38000</c:v>
                </c:pt>
                <c:pt idx="1009">
                  <c:v>38001</c:v>
                </c:pt>
                <c:pt idx="1010">
                  <c:v>38002</c:v>
                </c:pt>
                <c:pt idx="1011">
                  <c:v>38006</c:v>
                </c:pt>
                <c:pt idx="1012">
                  <c:v>38007</c:v>
                </c:pt>
                <c:pt idx="1013">
                  <c:v>38008</c:v>
                </c:pt>
                <c:pt idx="1014">
                  <c:v>38009</c:v>
                </c:pt>
                <c:pt idx="1015">
                  <c:v>38012</c:v>
                </c:pt>
                <c:pt idx="1016">
                  <c:v>38013</c:v>
                </c:pt>
                <c:pt idx="1017">
                  <c:v>38014</c:v>
                </c:pt>
                <c:pt idx="1018">
                  <c:v>38015</c:v>
                </c:pt>
                <c:pt idx="1019">
                  <c:v>38016</c:v>
                </c:pt>
                <c:pt idx="1020">
                  <c:v>38019</c:v>
                </c:pt>
                <c:pt idx="1021">
                  <c:v>38020</c:v>
                </c:pt>
                <c:pt idx="1022">
                  <c:v>38021</c:v>
                </c:pt>
                <c:pt idx="1023">
                  <c:v>38022</c:v>
                </c:pt>
                <c:pt idx="1024">
                  <c:v>38023</c:v>
                </c:pt>
                <c:pt idx="1025">
                  <c:v>38026</c:v>
                </c:pt>
                <c:pt idx="1026">
                  <c:v>38027</c:v>
                </c:pt>
                <c:pt idx="1027">
                  <c:v>38028</c:v>
                </c:pt>
                <c:pt idx="1028">
                  <c:v>38029</c:v>
                </c:pt>
                <c:pt idx="1029">
                  <c:v>38030</c:v>
                </c:pt>
                <c:pt idx="1030">
                  <c:v>38034</c:v>
                </c:pt>
                <c:pt idx="1031">
                  <c:v>38035</c:v>
                </c:pt>
                <c:pt idx="1032">
                  <c:v>38036</c:v>
                </c:pt>
                <c:pt idx="1033">
                  <c:v>38037</c:v>
                </c:pt>
                <c:pt idx="1034">
                  <c:v>38040</c:v>
                </c:pt>
                <c:pt idx="1035">
                  <c:v>38041</c:v>
                </c:pt>
                <c:pt idx="1036">
                  <c:v>38042</c:v>
                </c:pt>
                <c:pt idx="1037">
                  <c:v>38043</c:v>
                </c:pt>
                <c:pt idx="1038">
                  <c:v>38044</c:v>
                </c:pt>
                <c:pt idx="1039">
                  <c:v>38047</c:v>
                </c:pt>
                <c:pt idx="1040">
                  <c:v>38048</c:v>
                </c:pt>
                <c:pt idx="1041">
                  <c:v>38049</c:v>
                </c:pt>
                <c:pt idx="1042">
                  <c:v>38050</c:v>
                </c:pt>
                <c:pt idx="1043">
                  <c:v>38051</c:v>
                </c:pt>
                <c:pt idx="1044">
                  <c:v>38054</c:v>
                </c:pt>
                <c:pt idx="1045">
                  <c:v>38055</c:v>
                </c:pt>
                <c:pt idx="1046">
                  <c:v>38056</c:v>
                </c:pt>
                <c:pt idx="1047">
                  <c:v>38057</c:v>
                </c:pt>
                <c:pt idx="1048">
                  <c:v>38058</c:v>
                </c:pt>
                <c:pt idx="1049">
                  <c:v>38061</c:v>
                </c:pt>
                <c:pt idx="1050">
                  <c:v>38062</c:v>
                </c:pt>
                <c:pt idx="1051">
                  <c:v>38063</c:v>
                </c:pt>
                <c:pt idx="1052">
                  <c:v>38064</c:v>
                </c:pt>
                <c:pt idx="1053">
                  <c:v>38065</c:v>
                </c:pt>
                <c:pt idx="1054">
                  <c:v>38068</c:v>
                </c:pt>
                <c:pt idx="1055">
                  <c:v>38069</c:v>
                </c:pt>
                <c:pt idx="1056">
                  <c:v>38070</c:v>
                </c:pt>
                <c:pt idx="1057">
                  <c:v>38071</c:v>
                </c:pt>
                <c:pt idx="1058">
                  <c:v>38072</c:v>
                </c:pt>
                <c:pt idx="1059">
                  <c:v>38075</c:v>
                </c:pt>
                <c:pt idx="1060">
                  <c:v>38076</c:v>
                </c:pt>
                <c:pt idx="1061">
                  <c:v>38077</c:v>
                </c:pt>
                <c:pt idx="1062">
                  <c:v>38078</c:v>
                </c:pt>
                <c:pt idx="1063">
                  <c:v>38079</c:v>
                </c:pt>
                <c:pt idx="1064">
                  <c:v>38082</c:v>
                </c:pt>
                <c:pt idx="1065">
                  <c:v>38083</c:v>
                </c:pt>
                <c:pt idx="1066">
                  <c:v>38084</c:v>
                </c:pt>
                <c:pt idx="1067">
                  <c:v>38085</c:v>
                </c:pt>
                <c:pt idx="1068">
                  <c:v>38089</c:v>
                </c:pt>
                <c:pt idx="1069">
                  <c:v>38090</c:v>
                </c:pt>
                <c:pt idx="1070">
                  <c:v>38091</c:v>
                </c:pt>
                <c:pt idx="1071">
                  <c:v>38092</c:v>
                </c:pt>
                <c:pt idx="1072">
                  <c:v>38093</c:v>
                </c:pt>
                <c:pt idx="1073">
                  <c:v>38096</c:v>
                </c:pt>
                <c:pt idx="1074">
                  <c:v>38097</c:v>
                </c:pt>
                <c:pt idx="1075">
                  <c:v>38098</c:v>
                </c:pt>
                <c:pt idx="1076">
                  <c:v>38099</c:v>
                </c:pt>
                <c:pt idx="1077">
                  <c:v>38100</c:v>
                </c:pt>
                <c:pt idx="1078">
                  <c:v>38103</c:v>
                </c:pt>
                <c:pt idx="1079">
                  <c:v>38104</c:v>
                </c:pt>
                <c:pt idx="1080">
                  <c:v>38105</c:v>
                </c:pt>
                <c:pt idx="1081">
                  <c:v>38106</c:v>
                </c:pt>
                <c:pt idx="1082">
                  <c:v>38107</c:v>
                </c:pt>
                <c:pt idx="1083">
                  <c:v>38110</c:v>
                </c:pt>
                <c:pt idx="1084">
                  <c:v>38111</c:v>
                </c:pt>
                <c:pt idx="1085">
                  <c:v>38112</c:v>
                </c:pt>
                <c:pt idx="1086">
                  <c:v>38113</c:v>
                </c:pt>
                <c:pt idx="1087">
                  <c:v>38114</c:v>
                </c:pt>
                <c:pt idx="1088">
                  <c:v>38117</c:v>
                </c:pt>
                <c:pt idx="1089">
                  <c:v>38118</c:v>
                </c:pt>
                <c:pt idx="1090">
                  <c:v>38119</c:v>
                </c:pt>
                <c:pt idx="1091">
                  <c:v>38120</c:v>
                </c:pt>
                <c:pt idx="1092">
                  <c:v>38121</c:v>
                </c:pt>
                <c:pt idx="1093">
                  <c:v>38124</c:v>
                </c:pt>
                <c:pt idx="1094">
                  <c:v>38125</c:v>
                </c:pt>
                <c:pt idx="1095">
                  <c:v>38126</c:v>
                </c:pt>
                <c:pt idx="1096">
                  <c:v>38127</c:v>
                </c:pt>
                <c:pt idx="1097">
                  <c:v>38128</c:v>
                </c:pt>
                <c:pt idx="1098">
                  <c:v>38131</c:v>
                </c:pt>
                <c:pt idx="1099">
                  <c:v>38132</c:v>
                </c:pt>
                <c:pt idx="1100">
                  <c:v>38133</c:v>
                </c:pt>
                <c:pt idx="1101">
                  <c:v>38134</c:v>
                </c:pt>
                <c:pt idx="1102">
                  <c:v>38135</c:v>
                </c:pt>
                <c:pt idx="1103">
                  <c:v>38139</c:v>
                </c:pt>
                <c:pt idx="1104">
                  <c:v>38140</c:v>
                </c:pt>
                <c:pt idx="1105">
                  <c:v>38141</c:v>
                </c:pt>
                <c:pt idx="1106">
                  <c:v>38142</c:v>
                </c:pt>
                <c:pt idx="1107">
                  <c:v>38145</c:v>
                </c:pt>
                <c:pt idx="1108">
                  <c:v>38146</c:v>
                </c:pt>
                <c:pt idx="1109">
                  <c:v>38147</c:v>
                </c:pt>
                <c:pt idx="1110">
                  <c:v>38148</c:v>
                </c:pt>
                <c:pt idx="1111">
                  <c:v>38152</c:v>
                </c:pt>
                <c:pt idx="1112">
                  <c:v>38153</c:v>
                </c:pt>
                <c:pt idx="1113">
                  <c:v>38154</c:v>
                </c:pt>
                <c:pt idx="1114">
                  <c:v>38155</c:v>
                </c:pt>
                <c:pt idx="1115">
                  <c:v>38156</c:v>
                </c:pt>
                <c:pt idx="1116">
                  <c:v>38159</c:v>
                </c:pt>
                <c:pt idx="1117">
                  <c:v>38160</c:v>
                </c:pt>
                <c:pt idx="1118">
                  <c:v>38161</c:v>
                </c:pt>
                <c:pt idx="1119">
                  <c:v>38162</c:v>
                </c:pt>
                <c:pt idx="1120">
                  <c:v>38163</c:v>
                </c:pt>
                <c:pt idx="1121">
                  <c:v>38166</c:v>
                </c:pt>
                <c:pt idx="1122">
                  <c:v>38167</c:v>
                </c:pt>
                <c:pt idx="1123">
                  <c:v>38168</c:v>
                </c:pt>
                <c:pt idx="1124">
                  <c:v>38169</c:v>
                </c:pt>
                <c:pt idx="1125">
                  <c:v>38170</c:v>
                </c:pt>
                <c:pt idx="1126">
                  <c:v>38174</c:v>
                </c:pt>
                <c:pt idx="1127">
                  <c:v>38175</c:v>
                </c:pt>
                <c:pt idx="1128">
                  <c:v>38176</c:v>
                </c:pt>
                <c:pt idx="1129">
                  <c:v>38177</c:v>
                </c:pt>
                <c:pt idx="1130">
                  <c:v>38180</c:v>
                </c:pt>
                <c:pt idx="1131">
                  <c:v>38181</c:v>
                </c:pt>
                <c:pt idx="1132">
                  <c:v>38182</c:v>
                </c:pt>
                <c:pt idx="1133">
                  <c:v>38183</c:v>
                </c:pt>
                <c:pt idx="1134">
                  <c:v>38184</c:v>
                </c:pt>
                <c:pt idx="1135">
                  <c:v>38187</c:v>
                </c:pt>
                <c:pt idx="1136">
                  <c:v>38188</c:v>
                </c:pt>
                <c:pt idx="1137">
                  <c:v>38189</c:v>
                </c:pt>
                <c:pt idx="1138">
                  <c:v>38190</c:v>
                </c:pt>
                <c:pt idx="1139">
                  <c:v>38191</c:v>
                </c:pt>
                <c:pt idx="1140">
                  <c:v>38194</c:v>
                </c:pt>
                <c:pt idx="1141">
                  <c:v>38195</c:v>
                </c:pt>
                <c:pt idx="1142">
                  <c:v>38196</c:v>
                </c:pt>
                <c:pt idx="1143">
                  <c:v>38197</c:v>
                </c:pt>
                <c:pt idx="1144">
                  <c:v>38198</c:v>
                </c:pt>
                <c:pt idx="1145">
                  <c:v>38201</c:v>
                </c:pt>
                <c:pt idx="1146">
                  <c:v>38202</c:v>
                </c:pt>
                <c:pt idx="1147">
                  <c:v>38203</c:v>
                </c:pt>
                <c:pt idx="1148">
                  <c:v>38204</c:v>
                </c:pt>
                <c:pt idx="1149">
                  <c:v>38205</c:v>
                </c:pt>
                <c:pt idx="1150">
                  <c:v>38208</c:v>
                </c:pt>
                <c:pt idx="1151">
                  <c:v>38209</c:v>
                </c:pt>
                <c:pt idx="1152">
                  <c:v>38210</c:v>
                </c:pt>
                <c:pt idx="1153">
                  <c:v>38211</c:v>
                </c:pt>
                <c:pt idx="1154">
                  <c:v>38212</c:v>
                </c:pt>
                <c:pt idx="1155">
                  <c:v>38215</c:v>
                </c:pt>
                <c:pt idx="1156">
                  <c:v>38216</c:v>
                </c:pt>
                <c:pt idx="1157">
                  <c:v>38217</c:v>
                </c:pt>
                <c:pt idx="1158">
                  <c:v>38218</c:v>
                </c:pt>
                <c:pt idx="1159">
                  <c:v>38219</c:v>
                </c:pt>
                <c:pt idx="1160">
                  <c:v>38222</c:v>
                </c:pt>
                <c:pt idx="1161">
                  <c:v>38223</c:v>
                </c:pt>
                <c:pt idx="1162">
                  <c:v>38224</c:v>
                </c:pt>
                <c:pt idx="1163">
                  <c:v>38225</c:v>
                </c:pt>
                <c:pt idx="1164">
                  <c:v>38226</c:v>
                </c:pt>
                <c:pt idx="1165">
                  <c:v>38229</c:v>
                </c:pt>
                <c:pt idx="1166">
                  <c:v>38230</c:v>
                </c:pt>
                <c:pt idx="1167">
                  <c:v>38231</c:v>
                </c:pt>
                <c:pt idx="1168">
                  <c:v>38232</c:v>
                </c:pt>
                <c:pt idx="1169">
                  <c:v>38233</c:v>
                </c:pt>
                <c:pt idx="1170">
                  <c:v>38237</c:v>
                </c:pt>
                <c:pt idx="1171">
                  <c:v>38238</c:v>
                </c:pt>
                <c:pt idx="1172">
                  <c:v>38239</c:v>
                </c:pt>
                <c:pt idx="1173">
                  <c:v>38240</c:v>
                </c:pt>
                <c:pt idx="1174">
                  <c:v>38243</c:v>
                </c:pt>
                <c:pt idx="1175">
                  <c:v>38244</c:v>
                </c:pt>
                <c:pt idx="1176">
                  <c:v>38245</c:v>
                </c:pt>
                <c:pt idx="1177">
                  <c:v>38246</c:v>
                </c:pt>
                <c:pt idx="1178">
                  <c:v>38247</c:v>
                </c:pt>
                <c:pt idx="1179">
                  <c:v>38250</c:v>
                </c:pt>
                <c:pt idx="1180">
                  <c:v>38251</c:v>
                </c:pt>
                <c:pt idx="1181">
                  <c:v>38252</c:v>
                </c:pt>
                <c:pt idx="1182">
                  <c:v>38253</c:v>
                </c:pt>
                <c:pt idx="1183">
                  <c:v>38254</c:v>
                </c:pt>
                <c:pt idx="1184">
                  <c:v>38257</c:v>
                </c:pt>
                <c:pt idx="1185">
                  <c:v>38258</c:v>
                </c:pt>
                <c:pt idx="1186">
                  <c:v>38259</c:v>
                </c:pt>
                <c:pt idx="1187">
                  <c:v>38260</c:v>
                </c:pt>
                <c:pt idx="1188">
                  <c:v>38261</c:v>
                </c:pt>
                <c:pt idx="1189">
                  <c:v>38264</c:v>
                </c:pt>
                <c:pt idx="1190">
                  <c:v>38265</c:v>
                </c:pt>
                <c:pt idx="1191">
                  <c:v>38266</c:v>
                </c:pt>
                <c:pt idx="1192">
                  <c:v>38267</c:v>
                </c:pt>
                <c:pt idx="1193">
                  <c:v>38268</c:v>
                </c:pt>
                <c:pt idx="1194">
                  <c:v>38271</c:v>
                </c:pt>
                <c:pt idx="1195">
                  <c:v>38272</c:v>
                </c:pt>
                <c:pt idx="1196">
                  <c:v>38273</c:v>
                </c:pt>
                <c:pt idx="1197">
                  <c:v>38274</c:v>
                </c:pt>
                <c:pt idx="1198">
                  <c:v>38275</c:v>
                </c:pt>
                <c:pt idx="1199">
                  <c:v>38278</c:v>
                </c:pt>
                <c:pt idx="1200">
                  <c:v>38279</c:v>
                </c:pt>
                <c:pt idx="1201">
                  <c:v>38280</c:v>
                </c:pt>
                <c:pt idx="1202">
                  <c:v>38281</c:v>
                </c:pt>
                <c:pt idx="1203">
                  <c:v>38282</c:v>
                </c:pt>
                <c:pt idx="1204">
                  <c:v>38285</c:v>
                </c:pt>
                <c:pt idx="1205">
                  <c:v>38286</c:v>
                </c:pt>
                <c:pt idx="1206">
                  <c:v>38287</c:v>
                </c:pt>
                <c:pt idx="1207">
                  <c:v>38288</c:v>
                </c:pt>
                <c:pt idx="1208">
                  <c:v>38289</c:v>
                </c:pt>
                <c:pt idx="1209">
                  <c:v>38292</c:v>
                </c:pt>
                <c:pt idx="1210">
                  <c:v>38293</c:v>
                </c:pt>
                <c:pt idx="1211">
                  <c:v>38294</c:v>
                </c:pt>
                <c:pt idx="1212">
                  <c:v>38295</c:v>
                </c:pt>
                <c:pt idx="1213">
                  <c:v>38296</c:v>
                </c:pt>
                <c:pt idx="1214">
                  <c:v>38299</c:v>
                </c:pt>
                <c:pt idx="1215">
                  <c:v>38300</c:v>
                </c:pt>
                <c:pt idx="1216">
                  <c:v>38301</c:v>
                </c:pt>
                <c:pt idx="1217">
                  <c:v>38302</c:v>
                </c:pt>
                <c:pt idx="1218">
                  <c:v>38303</c:v>
                </c:pt>
                <c:pt idx="1219">
                  <c:v>38306</c:v>
                </c:pt>
                <c:pt idx="1220">
                  <c:v>38307</c:v>
                </c:pt>
                <c:pt idx="1221">
                  <c:v>38308</c:v>
                </c:pt>
                <c:pt idx="1222">
                  <c:v>38309</c:v>
                </c:pt>
                <c:pt idx="1223">
                  <c:v>38310</c:v>
                </c:pt>
                <c:pt idx="1224">
                  <c:v>38313</c:v>
                </c:pt>
                <c:pt idx="1225">
                  <c:v>38314</c:v>
                </c:pt>
                <c:pt idx="1226">
                  <c:v>38315</c:v>
                </c:pt>
                <c:pt idx="1227">
                  <c:v>38317</c:v>
                </c:pt>
                <c:pt idx="1228">
                  <c:v>38320</c:v>
                </c:pt>
                <c:pt idx="1229">
                  <c:v>38321</c:v>
                </c:pt>
                <c:pt idx="1230">
                  <c:v>38322</c:v>
                </c:pt>
                <c:pt idx="1231">
                  <c:v>38323</c:v>
                </c:pt>
                <c:pt idx="1232">
                  <c:v>38324</c:v>
                </c:pt>
                <c:pt idx="1233">
                  <c:v>38327</c:v>
                </c:pt>
                <c:pt idx="1234">
                  <c:v>38328</c:v>
                </c:pt>
                <c:pt idx="1235">
                  <c:v>38329</c:v>
                </c:pt>
                <c:pt idx="1236">
                  <c:v>38330</c:v>
                </c:pt>
                <c:pt idx="1237">
                  <c:v>38331</c:v>
                </c:pt>
                <c:pt idx="1238">
                  <c:v>38334</c:v>
                </c:pt>
                <c:pt idx="1239">
                  <c:v>38335</c:v>
                </c:pt>
                <c:pt idx="1240">
                  <c:v>38336</c:v>
                </c:pt>
                <c:pt idx="1241">
                  <c:v>38337</c:v>
                </c:pt>
                <c:pt idx="1242">
                  <c:v>38338</c:v>
                </c:pt>
                <c:pt idx="1243">
                  <c:v>38341</c:v>
                </c:pt>
                <c:pt idx="1244">
                  <c:v>38342</c:v>
                </c:pt>
                <c:pt idx="1245">
                  <c:v>38343</c:v>
                </c:pt>
                <c:pt idx="1246">
                  <c:v>38344</c:v>
                </c:pt>
                <c:pt idx="1247">
                  <c:v>38348</c:v>
                </c:pt>
                <c:pt idx="1248">
                  <c:v>38349</c:v>
                </c:pt>
                <c:pt idx="1249">
                  <c:v>38350</c:v>
                </c:pt>
                <c:pt idx="1250">
                  <c:v>38351</c:v>
                </c:pt>
                <c:pt idx="1251">
                  <c:v>38352</c:v>
                </c:pt>
                <c:pt idx="1252">
                  <c:v>38355</c:v>
                </c:pt>
                <c:pt idx="1253">
                  <c:v>38356</c:v>
                </c:pt>
                <c:pt idx="1254">
                  <c:v>38357</c:v>
                </c:pt>
                <c:pt idx="1255">
                  <c:v>38358</c:v>
                </c:pt>
                <c:pt idx="1256">
                  <c:v>38359</c:v>
                </c:pt>
                <c:pt idx="1257">
                  <c:v>38362</c:v>
                </c:pt>
                <c:pt idx="1258">
                  <c:v>38363</c:v>
                </c:pt>
                <c:pt idx="1259">
                  <c:v>38364</c:v>
                </c:pt>
                <c:pt idx="1260">
                  <c:v>38365</c:v>
                </c:pt>
                <c:pt idx="1261">
                  <c:v>38366</c:v>
                </c:pt>
                <c:pt idx="1262">
                  <c:v>38370</c:v>
                </c:pt>
                <c:pt idx="1263">
                  <c:v>38371</c:v>
                </c:pt>
                <c:pt idx="1264">
                  <c:v>38372</c:v>
                </c:pt>
                <c:pt idx="1265">
                  <c:v>38373</c:v>
                </c:pt>
                <c:pt idx="1266">
                  <c:v>38376</c:v>
                </c:pt>
                <c:pt idx="1267">
                  <c:v>38377</c:v>
                </c:pt>
                <c:pt idx="1268">
                  <c:v>38378</c:v>
                </c:pt>
                <c:pt idx="1269">
                  <c:v>38379</c:v>
                </c:pt>
                <c:pt idx="1270">
                  <c:v>38380</c:v>
                </c:pt>
                <c:pt idx="1271">
                  <c:v>38383</c:v>
                </c:pt>
                <c:pt idx="1272">
                  <c:v>38384</c:v>
                </c:pt>
                <c:pt idx="1273">
                  <c:v>38385</c:v>
                </c:pt>
                <c:pt idx="1274">
                  <c:v>38386</c:v>
                </c:pt>
                <c:pt idx="1275">
                  <c:v>38387</c:v>
                </c:pt>
                <c:pt idx="1276">
                  <c:v>38390</c:v>
                </c:pt>
                <c:pt idx="1277">
                  <c:v>38391</c:v>
                </c:pt>
                <c:pt idx="1278">
                  <c:v>38392</c:v>
                </c:pt>
                <c:pt idx="1279">
                  <c:v>38393</c:v>
                </c:pt>
                <c:pt idx="1280">
                  <c:v>38394</c:v>
                </c:pt>
                <c:pt idx="1281">
                  <c:v>38397</c:v>
                </c:pt>
                <c:pt idx="1282">
                  <c:v>38398</c:v>
                </c:pt>
                <c:pt idx="1283">
                  <c:v>38399</c:v>
                </c:pt>
                <c:pt idx="1284">
                  <c:v>38400</c:v>
                </c:pt>
                <c:pt idx="1285">
                  <c:v>38401</c:v>
                </c:pt>
                <c:pt idx="1286">
                  <c:v>38405</c:v>
                </c:pt>
                <c:pt idx="1287">
                  <c:v>38406</c:v>
                </c:pt>
                <c:pt idx="1288">
                  <c:v>38407</c:v>
                </c:pt>
                <c:pt idx="1289">
                  <c:v>38408</c:v>
                </c:pt>
                <c:pt idx="1290">
                  <c:v>38411</c:v>
                </c:pt>
                <c:pt idx="1291">
                  <c:v>38412</c:v>
                </c:pt>
                <c:pt idx="1292">
                  <c:v>38413</c:v>
                </c:pt>
                <c:pt idx="1293">
                  <c:v>38414</c:v>
                </c:pt>
                <c:pt idx="1294">
                  <c:v>38415</c:v>
                </c:pt>
                <c:pt idx="1295">
                  <c:v>38418</c:v>
                </c:pt>
                <c:pt idx="1296">
                  <c:v>38419</c:v>
                </c:pt>
                <c:pt idx="1297">
                  <c:v>38420</c:v>
                </c:pt>
                <c:pt idx="1298">
                  <c:v>38421</c:v>
                </c:pt>
                <c:pt idx="1299">
                  <c:v>38422</c:v>
                </c:pt>
                <c:pt idx="1300">
                  <c:v>38425</c:v>
                </c:pt>
                <c:pt idx="1301">
                  <c:v>38426</c:v>
                </c:pt>
                <c:pt idx="1302">
                  <c:v>38427</c:v>
                </c:pt>
                <c:pt idx="1303">
                  <c:v>38428</c:v>
                </c:pt>
                <c:pt idx="1304">
                  <c:v>38429</c:v>
                </c:pt>
                <c:pt idx="1305">
                  <c:v>38432</c:v>
                </c:pt>
                <c:pt idx="1306">
                  <c:v>38433</c:v>
                </c:pt>
                <c:pt idx="1307">
                  <c:v>38434</c:v>
                </c:pt>
                <c:pt idx="1308">
                  <c:v>38435</c:v>
                </c:pt>
                <c:pt idx="1309">
                  <c:v>38439</c:v>
                </c:pt>
                <c:pt idx="1310">
                  <c:v>38440</c:v>
                </c:pt>
                <c:pt idx="1311">
                  <c:v>38441</c:v>
                </c:pt>
                <c:pt idx="1312">
                  <c:v>38442</c:v>
                </c:pt>
                <c:pt idx="1313">
                  <c:v>38443</c:v>
                </c:pt>
                <c:pt idx="1314">
                  <c:v>38446</c:v>
                </c:pt>
                <c:pt idx="1315">
                  <c:v>38447</c:v>
                </c:pt>
                <c:pt idx="1316">
                  <c:v>38448</c:v>
                </c:pt>
                <c:pt idx="1317">
                  <c:v>38449</c:v>
                </c:pt>
                <c:pt idx="1318">
                  <c:v>38450</c:v>
                </c:pt>
                <c:pt idx="1319">
                  <c:v>38453</c:v>
                </c:pt>
                <c:pt idx="1320">
                  <c:v>38454</c:v>
                </c:pt>
                <c:pt idx="1321">
                  <c:v>38455</c:v>
                </c:pt>
                <c:pt idx="1322">
                  <c:v>38456</c:v>
                </c:pt>
                <c:pt idx="1323">
                  <c:v>38457</c:v>
                </c:pt>
                <c:pt idx="1324">
                  <c:v>38460</c:v>
                </c:pt>
                <c:pt idx="1325">
                  <c:v>38461</c:v>
                </c:pt>
                <c:pt idx="1326">
                  <c:v>38462</c:v>
                </c:pt>
                <c:pt idx="1327">
                  <c:v>38463</c:v>
                </c:pt>
                <c:pt idx="1328">
                  <c:v>38464</c:v>
                </c:pt>
                <c:pt idx="1329">
                  <c:v>38467</c:v>
                </c:pt>
                <c:pt idx="1330">
                  <c:v>38468</c:v>
                </c:pt>
                <c:pt idx="1331">
                  <c:v>38469</c:v>
                </c:pt>
                <c:pt idx="1332">
                  <c:v>38470</c:v>
                </c:pt>
                <c:pt idx="1333">
                  <c:v>38471</c:v>
                </c:pt>
                <c:pt idx="1334">
                  <c:v>38474</c:v>
                </c:pt>
                <c:pt idx="1335">
                  <c:v>38475</c:v>
                </c:pt>
                <c:pt idx="1336">
                  <c:v>38476</c:v>
                </c:pt>
                <c:pt idx="1337">
                  <c:v>38477</c:v>
                </c:pt>
                <c:pt idx="1338">
                  <c:v>38478</c:v>
                </c:pt>
                <c:pt idx="1339">
                  <c:v>38481</c:v>
                </c:pt>
                <c:pt idx="1340">
                  <c:v>38482</c:v>
                </c:pt>
                <c:pt idx="1341">
                  <c:v>38483</c:v>
                </c:pt>
                <c:pt idx="1342">
                  <c:v>38484</c:v>
                </c:pt>
                <c:pt idx="1343">
                  <c:v>38485</c:v>
                </c:pt>
                <c:pt idx="1344">
                  <c:v>38488</c:v>
                </c:pt>
                <c:pt idx="1345">
                  <c:v>38489</c:v>
                </c:pt>
                <c:pt idx="1346">
                  <c:v>38490</c:v>
                </c:pt>
                <c:pt idx="1347">
                  <c:v>38491</c:v>
                </c:pt>
                <c:pt idx="1348">
                  <c:v>38492</c:v>
                </c:pt>
                <c:pt idx="1349">
                  <c:v>38495</c:v>
                </c:pt>
                <c:pt idx="1350">
                  <c:v>38496</c:v>
                </c:pt>
                <c:pt idx="1351">
                  <c:v>38497</c:v>
                </c:pt>
                <c:pt idx="1352">
                  <c:v>38498</c:v>
                </c:pt>
                <c:pt idx="1353">
                  <c:v>38499</c:v>
                </c:pt>
                <c:pt idx="1354">
                  <c:v>38503</c:v>
                </c:pt>
                <c:pt idx="1355">
                  <c:v>38504</c:v>
                </c:pt>
                <c:pt idx="1356">
                  <c:v>38505</c:v>
                </c:pt>
                <c:pt idx="1357">
                  <c:v>38506</c:v>
                </c:pt>
                <c:pt idx="1358">
                  <c:v>38509</c:v>
                </c:pt>
                <c:pt idx="1359">
                  <c:v>38510</c:v>
                </c:pt>
                <c:pt idx="1360">
                  <c:v>38511</c:v>
                </c:pt>
                <c:pt idx="1361">
                  <c:v>38512</c:v>
                </c:pt>
                <c:pt idx="1362">
                  <c:v>38513</c:v>
                </c:pt>
                <c:pt idx="1363">
                  <c:v>38516</c:v>
                </c:pt>
                <c:pt idx="1364">
                  <c:v>38517</c:v>
                </c:pt>
                <c:pt idx="1365">
                  <c:v>38518</c:v>
                </c:pt>
                <c:pt idx="1366">
                  <c:v>38519</c:v>
                </c:pt>
                <c:pt idx="1367">
                  <c:v>38520</c:v>
                </c:pt>
                <c:pt idx="1368">
                  <c:v>38523</c:v>
                </c:pt>
                <c:pt idx="1369">
                  <c:v>38524</c:v>
                </c:pt>
                <c:pt idx="1370">
                  <c:v>38525</c:v>
                </c:pt>
                <c:pt idx="1371">
                  <c:v>38526</c:v>
                </c:pt>
                <c:pt idx="1372">
                  <c:v>38527</c:v>
                </c:pt>
                <c:pt idx="1373">
                  <c:v>38530</c:v>
                </c:pt>
                <c:pt idx="1374">
                  <c:v>38531</c:v>
                </c:pt>
                <c:pt idx="1375">
                  <c:v>38532</c:v>
                </c:pt>
                <c:pt idx="1376">
                  <c:v>38533</c:v>
                </c:pt>
                <c:pt idx="1377">
                  <c:v>38534</c:v>
                </c:pt>
                <c:pt idx="1378">
                  <c:v>38538</c:v>
                </c:pt>
                <c:pt idx="1379">
                  <c:v>38539</c:v>
                </c:pt>
                <c:pt idx="1380">
                  <c:v>38540</c:v>
                </c:pt>
                <c:pt idx="1381">
                  <c:v>38541</c:v>
                </c:pt>
                <c:pt idx="1382">
                  <c:v>38544</c:v>
                </c:pt>
                <c:pt idx="1383">
                  <c:v>38545</c:v>
                </c:pt>
                <c:pt idx="1384">
                  <c:v>38546</c:v>
                </c:pt>
                <c:pt idx="1385">
                  <c:v>38547</c:v>
                </c:pt>
                <c:pt idx="1386">
                  <c:v>38548</c:v>
                </c:pt>
                <c:pt idx="1387">
                  <c:v>38551</c:v>
                </c:pt>
                <c:pt idx="1388">
                  <c:v>38552</c:v>
                </c:pt>
                <c:pt idx="1389">
                  <c:v>38553</c:v>
                </c:pt>
                <c:pt idx="1390">
                  <c:v>38554</c:v>
                </c:pt>
                <c:pt idx="1391">
                  <c:v>38555</c:v>
                </c:pt>
                <c:pt idx="1392">
                  <c:v>38558</c:v>
                </c:pt>
                <c:pt idx="1393">
                  <c:v>38559</c:v>
                </c:pt>
                <c:pt idx="1394">
                  <c:v>38560</c:v>
                </c:pt>
                <c:pt idx="1395">
                  <c:v>38561</c:v>
                </c:pt>
                <c:pt idx="1396">
                  <c:v>38562</c:v>
                </c:pt>
                <c:pt idx="1397">
                  <c:v>38565</c:v>
                </c:pt>
                <c:pt idx="1398">
                  <c:v>38566</c:v>
                </c:pt>
                <c:pt idx="1399">
                  <c:v>38567</c:v>
                </c:pt>
                <c:pt idx="1400">
                  <c:v>38568</c:v>
                </c:pt>
                <c:pt idx="1401">
                  <c:v>38569</c:v>
                </c:pt>
                <c:pt idx="1402">
                  <c:v>38572</c:v>
                </c:pt>
                <c:pt idx="1403">
                  <c:v>38573</c:v>
                </c:pt>
                <c:pt idx="1404">
                  <c:v>38574</c:v>
                </c:pt>
                <c:pt idx="1405">
                  <c:v>38575</c:v>
                </c:pt>
                <c:pt idx="1406">
                  <c:v>38576</c:v>
                </c:pt>
                <c:pt idx="1407">
                  <c:v>38579</c:v>
                </c:pt>
                <c:pt idx="1408">
                  <c:v>38580</c:v>
                </c:pt>
                <c:pt idx="1409">
                  <c:v>38581</c:v>
                </c:pt>
                <c:pt idx="1410">
                  <c:v>38582</c:v>
                </c:pt>
                <c:pt idx="1411">
                  <c:v>38583</c:v>
                </c:pt>
                <c:pt idx="1412">
                  <c:v>38586</c:v>
                </c:pt>
                <c:pt idx="1413">
                  <c:v>38587</c:v>
                </c:pt>
                <c:pt idx="1414">
                  <c:v>38588</c:v>
                </c:pt>
                <c:pt idx="1415">
                  <c:v>38589</c:v>
                </c:pt>
                <c:pt idx="1416">
                  <c:v>38590</c:v>
                </c:pt>
                <c:pt idx="1417">
                  <c:v>38593</c:v>
                </c:pt>
                <c:pt idx="1418">
                  <c:v>38594</c:v>
                </c:pt>
                <c:pt idx="1419">
                  <c:v>38595</c:v>
                </c:pt>
                <c:pt idx="1420">
                  <c:v>38596</c:v>
                </c:pt>
                <c:pt idx="1421">
                  <c:v>38597</c:v>
                </c:pt>
                <c:pt idx="1422">
                  <c:v>38601</c:v>
                </c:pt>
                <c:pt idx="1423">
                  <c:v>38602</c:v>
                </c:pt>
                <c:pt idx="1424">
                  <c:v>38603</c:v>
                </c:pt>
                <c:pt idx="1425">
                  <c:v>38604</c:v>
                </c:pt>
                <c:pt idx="1426">
                  <c:v>38607</c:v>
                </c:pt>
                <c:pt idx="1427">
                  <c:v>38608</c:v>
                </c:pt>
                <c:pt idx="1428">
                  <c:v>38609</c:v>
                </c:pt>
                <c:pt idx="1429">
                  <c:v>38610</c:v>
                </c:pt>
                <c:pt idx="1430">
                  <c:v>38611</c:v>
                </c:pt>
                <c:pt idx="1431">
                  <c:v>38614</c:v>
                </c:pt>
                <c:pt idx="1432">
                  <c:v>38615</c:v>
                </c:pt>
                <c:pt idx="1433">
                  <c:v>38616</c:v>
                </c:pt>
                <c:pt idx="1434">
                  <c:v>38617</c:v>
                </c:pt>
                <c:pt idx="1435">
                  <c:v>38618</c:v>
                </c:pt>
                <c:pt idx="1436">
                  <c:v>38621</c:v>
                </c:pt>
                <c:pt idx="1437">
                  <c:v>38622</c:v>
                </c:pt>
                <c:pt idx="1438">
                  <c:v>38623</c:v>
                </c:pt>
                <c:pt idx="1439">
                  <c:v>38624</c:v>
                </c:pt>
                <c:pt idx="1440">
                  <c:v>38625</c:v>
                </c:pt>
                <c:pt idx="1441">
                  <c:v>38628</c:v>
                </c:pt>
                <c:pt idx="1442">
                  <c:v>38629</c:v>
                </c:pt>
                <c:pt idx="1443">
                  <c:v>38630</c:v>
                </c:pt>
                <c:pt idx="1444">
                  <c:v>38631</c:v>
                </c:pt>
                <c:pt idx="1445">
                  <c:v>38632</c:v>
                </c:pt>
                <c:pt idx="1446">
                  <c:v>38635</c:v>
                </c:pt>
                <c:pt idx="1447">
                  <c:v>38636</c:v>
                </c:pt>
                <c:pt idx="1448">
                  <c:v>38637</c:v>
                </c:pt>
                <c:pt idx="1449">
                  <c:v>38638</c:v>
                </c:pt>
                <c:pt idx="1450">
                  <c:v>38639</c:v>
                </c:pt>
                <c:pt idx="1451">
                  <c:v>38642</c:v>
                </c:pt>
                <c:pt idx="1452">
                  <c:v>38643</c:v>
                </c:pt>
                <c:pt idx="1453">
                  <c:v>38644</c:v>
                </c:pt>
                <c:pt idx="1454">
                  <c:v>38645</c:v>
                </c:pt>
                <c:pt idx="1455">
                  <c:v>38646</c:v>
                </c:pt>
                <c:pt idx="1456">
                  <c:v>38649</c:v>
                </c:pt>
                <c:pt idx="1457">
                  <c:v>38650</c:v>
                </c:pt>
                <c:pt idx="1458">
                  <c:v>38651</c:v>
                </c:pt>
                <c:pt idx="1459">
                  <c:v>38652</c:v>
                </c:pt>
                <c:pt idx="1460">
                  <c:v>38653</c:v>
                </c:pt>
                <c:pt idx="1461">
                  <c:v>38656</c:v>
                </c:pt>
                <c:pt idx="1462">
                  <c:v>38657</c:v>
                </c:pt>
                <c:pt idx="1463">
                  <c:v>38658</c:v>
                </c:pt>
                <c:pt idx="1464">
                  <c:v>38659</c:v>
                </c:pt>
                <c:pt idx="1465">
                  <c:v>38660</c:v>
                </c:pt>
                <c:pt idx="1466">
                  <c:v>38663</c:v>
                </c:pt>
                <c:pt idx="1467">
                  <c:v>38664</c:v>
                </c:pt>
                <c:pt idx="1468">
                  <c:v>38665</c:v>
                </c:pt>
                <c:pt idx="1469">
                  <c:v>38666</c:v>
                </c:pt>
                <c:pt idx="1470">
                  <c:v>38667</c:v>
                </c:pt>
                <c:pt idx="1471">
                  <c:v>38670</c:v>
                </c:pt>
                <c:pt idx="1472">
                  <c:v>38671</c:v>
                </c:pt>
                <c:pt idx="1473">
                  <c:v>38672</c:v>
                </c:pt>
                <c:pt idx="1474">
                  <c:v>38673</c:v>
                </c:pt>
                <c:pt idx="1475">
                  <c:v>38674</c:v>
                </c:pt>
                <c:pt idx="1476">
                  <c:v>38677</c:v>
                </c:pt>
                <c:pt idx="1477">
                  <c:v>38678</c:v>
                </c:pt>
                <c:pt idx="1478">
                  <c:v>38679</c:v>
                </c:pt>
                <c:pt idx="1479">
                  <c:v>38681</c:v>
                </c:pt>
                <c:pt idx="1480">
                  <c:v>38684</c:v>
                </c:pt>
                <c:pt idx="1481">
                  <c:v>38685</c:v>
                </c:pt>
                <c:pt idx="1482">
                  <c:v>38686</c:v>
                </c:pt>
                <c:pt idx="1483">
                  <c:v>38687</c:v>
                </c:pt>
                <c:pt idx="1484">
                  <c:v>38688</c:v>
                </c:pt>
                <c:pt idx="1485">
                  <c:v>38691</c:v>
                </c:pt>
                <c:pt idx="1486">
                  <c:v>38692</c:v>
                </c:pt>
                <c:pt idx="1487">
                  <c:v>38693</c:v>
                </c:pt>
                <c:pt idx="1488">
                  <c:v>38694</c:v>
                </c:pt>
                <c:pt idx="1489">
                  <c:v>38695</c:v>
                </c:pt>
                <c:pt idx="1490">
                  <c:v>38698</c:v>
                </c:pt>
                <c:pt idx="1491">
                  <c:v>38699</c:v>
                </c:pt>
                <c:pt idx="1492">
                  <c:v>38700</c:v>
                </c:pt>
                <c:pt idx="1493">
                  <c:v>38701</c:v>
                </c:pt>
                <c:pt idx="1494">
                  <c:v>38702</c:v>
                </c:pt>
                <c:pt idx="1495">
                  <c:v>38705</c:v>
                </c:pt>
                <c:pt idx="1496">
                  <c:v>38706</c:v>
                </c:pt>
                <c:pt idx="1497">
                  <c:v>38707</c:v>
                </c:pt>
                <c:pt idx="1498">
                  <c:v>38708</c:v>
                </c:pt>
                <c:pt idx="1499">
                  <c:v>38709</c:v>
                </c:pt>
                <c:pt idx="1500">
                  <c:v>38713</c:v>
                </c:pt>
                <c:pt idx="1501">
                  <c:v>38714</c:v>
                </c:pt>
                <c:pt idx="1502">
                  <c:v>38715</c:v>
                </c:pt>
                <c:pt idx="1503">
                  <c:v>38716</c:v>
                </c:pt>
                <c:pt idx="1504">
                  <c:v>38720</c:v>
                </c:pt>
                <c:pt idx="1505">
                  <c:v>38721</c:v>
                </c:pt>
                <c:pt idx="1506">
                  <c:v>38722</c:v>
                </c:pt>
                <c:pt idx="1507">
                  <c:v>38723</c:v>
                </c:pt>
                <c:pt idx="1508">
                  <c:v>38726</c:v>
                </c:pt>
                <c:pt idx="1509">
                  <c:v>38727</c:v>
                </c:pt>
                <c:pt idx="1510">
                  <c:v>38728</c:v>
                </c:pt>
                <c:pt idx="1511">
                  <c:v>38729</c:v>
                </c:pt>
                <c:pt idx="1512">
                  <c:v>38730</c:v>
                </c:pt>
                <c:pt idx="1513">
                  <c:v>38734</c:v>
                </c:pt>
                <c:pt idx="1514">
                  <c:v>38735</c:v>
                </c:pt>
                <c:pt idx="1515">
                  <c:v>38736</c:v>
                </c:pt>
                <c:pt idx="1516">
                  <c:v>38737</c:v>
                </c:pt>
                <c:pt idx="1517">
                  <c:v>38740</c:v>
                </c:pt>
                <c:pt idx="1518">
                  <c:v>38741</c:v>
                </c:pt>
                <c:pt idx="1519">
                  <c:v>38742</c:v>
                </c:pt>
                <c:pt idx="1520">
                  <c:v>38743</c:v>
                </c:pt>
                <c:pt idx="1521">
                  <c:v>38744</c:v>
                </c:pt>
                <c:pt idx="1522">
                  <c:v>38747</c:v>
                </c:pt>
                <c:pt idx="1523">
                  <c:v>38748</c:v>
                </c:pt>
                <c:pt idx="1524">
                  <c:v>38749</c:v>
                </c:pt>
                <c:pt idx="1525">
                  <c:v>38750</c:v>
                </c:pt>
                <c:pt idx="1526">
                  <c:v>38751</c:v>
                </c:pt>
                <c:pt idx="1527">
                  <c:v>38754</c:v>
                </c:pt>
                <c:pt idx="1528">
                  <c:v>38755</c:v>
                </c:pt>
                <c:pt idx="1529">
                  <c:v>38756</c:v>
                </c:pt>
                <c:pt idx="1530">
                  <c:v>38757</c:v>
                </c:pt>
                <c:pt idx="1531">
                  <c:v>38758</c:v>
                </c:pt>
                <c:pt idx="1532">
                  <c:v>38761</c:v>
                </c:pt>
                <c:pt idx="1533">
                  <c:v>38762</c:v>
                </c:pt>
                <c:pt idx="1534">
                  <c:v>38763</c:v>
                </c:pt>
                <c:pt idx="1535">
                  <c:v>38764</c:v>
                </c:pt>
                <c:pt idx="1536">
                  <c:v>38765</c:v>
                </c:pt>
                <c:pt idx="1537">
                  <c:v>38769</c:v>
                </c:pt>
                <c:pt idx="1538">
                  <c:v>38770</c:v>
                </c:pt>
                <c:pt idx="1539">
                  <c:v>38771</c:v>
                </c:pt>
                <c:pt idx="1540">
                  <c:v>38772</c:v>
                </c:pt>
                <c:pt idx="1541">
                  <c:v>38775</c:v>
                </c:pt>
                <c:pt idx="1542">
                  <c:v>38776</c:v>
                </c:pt>
                <c:pt idx="1543">
                  <c:v>38777</c:v>
                </c:pt>
                <c:pt idx="1544">
                  <c:v>38778</c:v>
                </c:pt>
                <c:pt idx="1545">
                  <c:v>38779</c:v>
                </c:pt>
                <c:pt idx="1546">
                  <c:v>38782</c:v>
                </c:pt>
                <c:pt idx="1547">
                  <c:v>38783</c:v>
                </c:pt>
                <c:pt idx="1548">
                  <c:v>38784</c:v>
                </c:pt>
                <c:pt idx="1549">
                  <c:v>38785</c:v>
                </c:pt>
                <c:pt idx="1550">
                  <c:v>38786</c:v>
                </c:pt>
                <c:pt idx="1551">
                  <c:v>38789</c:v>
                </c:pt>
                <c:pt idx="1552">
                  <c:v>38790</c:v>
                </c:pt>
                <c:pt idx="1553">
                  <c:v>38791</c:v>
                </c:pt>
                <c:pt idx="1554">
                  <c:v>38792</c:v>
                </c:pt>
                <c:pt idx="1555">
                  <c:v>38793</c:v>
                </c:pt>
                <c:pt idx="1556">
                  <c:v>38796</c:v>
                </c:pt>
                <c:pt idx="1557">
                  <c:v>38797</c:v>
                </c:pt>
                <c:pt idx="1558">
                  <c:v>38798</c:v>
                </c:pt>
                <c:pt idx="1559">
                  <c:v>38799</c:v>
                </c:pt>
                <c:pt idx="1560">
                  <c:v>38800</c:v>
                </c:pt>
                <c:pt idx="1561">
                  <c:v>38803</c:v>
                </c:pt>
                <c:pt idx="1562">
                  <c:v>38804</c:v>
                </c:pt>
                <c:pt idx="1563">
                  <c:v>38805</c:v>
                </c:pt>
                <c:pt idx="1564">
                  <c:v>38806</c:v>
                </c:pt>
                <c:pt idx="1565">
                  <c:v>38807</c:v>
                </c:pt>
                <c:pt idx="1566">
                  <c:v>38810</c:v>
                </c:pt>
                <c:pt idx="1567">
                  <c:v>38811</c:v>
                </c:pt>
                <c:pt idx="1568">
                  <c:v>38812</c:v>
                </c:pt>
                <c:pt idx="1569">
                  <c:v>38813</c:v>
                </c:pt>
                <c:pt idx="1570">
                  <c:v>38814</c:v>
                </c:pt>
                <c:pt idx="1571">
                  <c:v>38817</c:v>
                </c:pt>
                <c:pt idx="1572">
                  <c:v>38818</c:v>
                </c:pt>
                <c:pt idx="1573">
                  <c:v>38819</c:v>
                </c:pt>
                <c:pt idx="1574">
                  <c:v>38820</c:v>
                </c:pt>
                <c:pt idx="1575">
                  <c:v>38824</c:v>
                </c:pt>
                <c:pt idx="1576">
                  <c:v>38825</c:v>
                </c:pt>
                <c:pt idx="1577">
                  <c:v>38826</c:v>
                </c:pt>
                <c:pt idx="1578">
                  <c:v>38827</c:v>
                </c:pt>
                <c:pt idx="1579">
                  <c:v>38828</c:v>
                </c:pt>
                <c:pt idx="1580">
                  <c:v>38831</c:v>
                </c:pt>
                <c:pt idx="1581">
                  <c:v>38832</c:v>
                </c:pt>
                <c:pt idx="1582">
                  <c:v>38833</c:v>
                </c:pt>
                <c:pt idx="1583">
                  <c:v>38834</c:v>
                </c:pt>
                <c:pt idx="1584">
                  <c:v>38835</c:v>
                </c:pt>
                <c:pt idx="1585">
                  <c:v>38838</c:v>
                </c:pt>
                <c:pt idx="1586">
                  <c:v>38839</c:v>
                </c:pt>
                <c:pt idx="1587">
                  <c:v>38840</c:v>
                </c:pt>
                <c:pt idx="1588">
                  <c:v>38841</c:v>
                </c:pt>
                <c:pt idx="1589">
                  <c:v>38842</c:v>
                </c:pt>
                <c:pt idx="1590">
                  <c:v>38845</c:v>
                </c:pt>
                <c:pt idx="1591">
                  <c:v>38846</c:v>
                </c:pt>
                <c:pt idx="1592">
                  <c:v>38847</c:v>
                </c:pt>
                <c:pt idx="1593">
                  <c:v>38848</c:v>
                </c:pt>
                <c:pt idx="1594">
                  <c:v>38849</c:v>
                </c:pt>
                <c:pt idx="1595">
                  <c:v>38852</c:v>
                </c:pt>
                <c:pt idx="1596">
                  <c:v>38853</c:v>
                </c:pt>
                <c:pt idx="1597">
                  <c:v>38854</c:v>
                </c:pt>
                <c:pt idx="1598">
                  <c:v>38855</c:v>
                </c:pt>
                <c:pt idx="1599">
                  <c:v>38856</c:v>
                </c:pt>
                <c:pt idx="1600">
                  <c:v>38859</c:v>
                </c:pt>
                <c:pt idx="1601">
                  <c:v>38860</c:v>
                </c:pt>
                <c:pt idx="1602">
                  <c:v>38861</c:v>
                </c:pt>
                <c:pt idx="1603">
                  <c:v>38862</c:v>
                </c:pt>
                <c:pt idx="1604">
                  <c:v>38863</c:v>
                </c:pt>
                <c:pt idx="1605">
                  <c:v>38867</c:v>
                </c:pt>
                <c:pt idx="1606">
                  <c:v>38868</c:v>
                </c:pt>
                <c:pt idx="1607">
                  <c:v>38869</c:v>
                </c:pt>
                <c:pt idx="1608">
                  <c:v>38870</c:v>
                </c:pt>
                <c:pt idx="1609">
                  <c:v>38873</c:v>
                </c:pt>
                <c:pt idx="1610">
                  <c:v>38874</c:v>
                </c:pt>
                <c:pt idx="1611">
                  <c:v>38875</c:v>
                </c:pt>
                <c:pt idx="1612">
                  <c:v>38876</c:v>
                </c:pt>
                <c:pt idx="1613">
                  <c:v>38877</c:v>
                </c:pt>
                <c:pt idx="1614">
                  <c:v>38880</c:v>
                </c:pt>
                <c:pt idx="1615">
                  <c:v>38881</c:v>
                </c:pt>
                <c:pt idx="1616">
                  <c:v>38882</c:v>
                </c:pt>
                <c:pt idx="1617">
                  <c:v>38883</c:v>
                </c:pt>
                <c:pt idx="1618">
                  <c:v>38884</c:v>
                </c:pt>
                <c:pt idx="1619">
                  <c:v>38887</c:v>
                </c:pt>
                <c:pt idx="1620">
                  <c:v>38888</c:v>
                </c:pt>
                <c:pt idx="1621">
                  <c:v>38889</c:v>
                </c:pt>
                <c:pt idx="1622">
                  <c:v>38890</c:v>
                </c:pt>
                <c:pt idx="1623">
                  <c:v>38891</c:v>
                </c:pt>
                <c:pt idx="1624">
                  <c:v>38894</c:v>
                </c:pt>
                <c:pt idx="1625">
                  <c:v>38895</c:v>
                </c:pt>
                <c:pt idx="1626">
                  <c:v>38896</c:v>
                </c:pt>
                <c:pt idx="1627">
                  <c:v>38897</c:v>
                </c:pt>
                <c:pt idx="1628">
                  <c:v>38898</c:v>
                </c:pt>
                <c:pt idx="1629">
                  <c:v>38901</c:v>
                </c:pt>
                <c:pt idx="1630">
                  <c:v>38903</c:v>
                </c:pt>
                <c:pt idx="1631">
                  <c:v>38904</c:v>
                </c:pt>
                <c:pt idx="1632">
                  <c:v>38905</c:v>
                </c:pt>
                <c:pt idx="1633">
                  <c:v>38908</c:v>
                </c:pt>
                <c:pt idx="1634">
                  <c:v>38909</c:v>
                </c:pt>
                <c:pt idx="1635">
                  <c:v>38910</c:v>
                </c:pt>
                <c:pt idx="1636">
                  <c:v>38911</c:v>
                </c:pt>
                <c:pt idx="1637">
                  <c:v>38912</c:v>
                </c:pt>
                <c:pt idx="1638">
                  <c:v>38915</c:v>
                </c:pt>
                <c:pt idx="1639">
                  <c:v>38916</c:v>
                </c:pt>
                <c:pt idx="1640">
                  <c:v>38917</c:v>
                </c:pt>
                <c:pt idx="1641">
                  <c:v>38918</c:v>
                </c:pt>
                <c:pt idx="1642">
                  <c:v>38919</c:v>
                </c:pt>
                <c:pt idx="1643">
                  <c:v>38922</c:v>
                </c:pt>
                <c:pt idx="1644">
                  <c:v>38923</c:v>
                </c:pt>
                <c:pt idx="1645">
                  <c:v>38924</c:v>
                </c:pt>
                <c:pt idx="1646">
                  <c:v>38925</c:v>
                </c:pt>
                <c:pt idx="1647">
                  <c:v>38926</c:v>
                </c:pt>
                <c:pt idx="1648">
                  <c:v>38929</c:v>
                </c:pt>
                <c:pt idx="1649">
                  <c:v>38930</c:v>
                </c:pt>
                <c:pt idx="1650">
                  <c:v>38931</c:v>
                </c:pt>
                <c:pt idx="1651">
                  <c:v>38932</c:v>
                </c:pt>
                <c:pt idx="1652">
                  <c:v>38933</c:v>
                </c:pt>
                <c:pt idx="1653">
                  <c:v>38936</c:v>
                </c:pt>
                <c:pt idx="1654">
                  <c:v>38937</c:v>
                </c:pt>
                <c:pt idx="1655">
                  <c:v>38938</c:v>
                </c:pt>
                <c:pt idx="1656">
                  <c:v>38939</c:v>
                </c:pt>
                <c:pt idx="1657">
                  <c:v>38940</c:v>
                </c:pt>
                <c:pt idx="1658">
                  <c:v>38943</c:v>
                </c:pt>
                <c:pt idx="1659">
                  <c:v>38944</c:v>
                </c:pt>
                <c:pt idx="1660">
                  <c:v>38945</c:v>
                </c:pt>
                <c:pt idx="1661">
                  <c:v>38946</c:v>
                </c:pt>
                <c:pt idx="1662">
                  <c:v>38947</c:v>
                </c:pt>
                <c:pt idx="1663">
                  <c:v>38950</c:v>
                </c:pt>
                <c:pt idx="1664">
                  <c:v>38951</c:v>
                </c:pt>
                <c:pt idx="1665">
                  <c:v>38952</c:v>
                </c:pt>
                <c:pt idx="1666">
                  <c:v>38953</c:v>
                </c:pt>
                <c:pt idx="1667">
                  <c:v>38954</c:v>
                </c:pt>
                <c:pt idx="1668">
                  <c:v>38957</c:v>
                </c:pt>
                <c:pt idx="1669">
                  <c:v>38958</c:v>
                </c:pt>
                <c:pt idx="1670">
                  <c:v>38959</c:v>
                </c:pt>
                <c:pt idx="1671">
                  <c:v>38960</c:v>
                </c:pt>
                <c:pt idx="1672">
                  <c:v>38961</c:v>
                </c:pt>
                <c:pt idx="1673">
                  <c:v>38965</c:v>
                </c:pt>
                <c:pt idx="1674">
                  <c:v>38966</c:v>
                </c:pt>
                <c:pt idx="1675">
                  <c:v>38967</c:v>
                </c:pt>
                <c:pt idx="1676">
                  <c:v>38968</c:v>
                </c:pt>
                <c:pt idx="1677">
                  <c:v>38971</c:v>
                </c:pt>
                <c:pt idx="1678">
                  <c:v>38972</c:v>
                </c:pt>
                <c:pt idx="1679">
                  <c:v>38973</c:v>
                </c:pt>
                <c:pt idx="1680">
                  <c:v>38974</c:v>
                </c:pt>
                <c:pt idx="1681">
                  <c:v>38975</c:v>
                </c:pt>
                <c:pt idx="1682">
                  <c:v>38978</c:v>
                </c:pt>
                <c:pt idx="1683">
                  <c:v>38979</c:v>
                </c:pt>
                <c:pt idx="1684">
                  <c:v>38980</c:v>
                </c:pt>
                <c:pt idx="1685">
                  <c:v>38981</c:v>
                </c:pt>
                <c:pt idx="1686">
                  <c:v>38982</c:v>
                </c:pt>
                <c:pt idx="1687">
                  <c:v>38985</c:v>
                </c:pt>
                <c:pt idx="1688">
                  <c:v>38986</c:v>
                </c:pt>
                <c:pt idx="1689">
                  <c:v>38987</c:v>
                </c:pt>
                <c:pt idx="1690">
                  <c:v>38988</c:v>
                </c:pt>
                <c:pt idx="1691">
                  <c:v>38989</c:v>
                </c:pt>
                <c:pt idx="1692">
                  <c:v>38992</c:v>
                </c:pt>
                <c:pt idx="1693">
                  <c:v>38993</c:v>
                </c:pt>
                <c:pt idx="1694">
                  <c:v>38994</c:v>
                </c:pt>
                <c:pt idx="1695">
                  <c:v>38995</c:v>
                </c:pt>
                <c:pt idx="1696">
                  <c:v>38996</c:v>
                </c:pt>
                <c:pt idx="1697">
                  <c:v>38999</c:v>
                </c:pt>
                <c:pt idx="1698">
                  <c:v>39000</c:v>
                </c:pt>
                <c:pt idx="1699">
                  <c:v>39001</c:v>
                </c:pt>
                <c:pt idx="1700">
                  <c:v>39002</c:v>
                </c:pt>
                <c:pt idx="1701">
                  <c:v>39003</c:v>
                </c:pt>
                <c:pt idx="1702">
                  <c:v>39006</c:v>
                </c:pt>
                <c:pt idx="1703">
                  <c:v>39007</c:v>
                </c:pt>
                <c:pt idx="1704">
                  <c:v>39008</c:v>
                </c:pt>
                <c:pt idx="1705">
                  <c:v>39009</c:v>
                </c:pt>
                <c:pt idx="1706">
                  <c:v>39010</c:v>
                </c:pt>
                <c:pt idx="1707">
                  <c:v>39013</c:v>
                </c:pt>
                <c:pt idx="1708">
                  <c:v>39014</c:v>
                </c:pt>
                <c:pt idx="1709">
                  <c:v>39015</c:v>
                </c:pt>
                <c:pt idx="1710">
                  <c:v>39016</c:v>
                </c:pt>
                <c:pt idx="1711">
                  <c:v>39017</c:v>
                </c:pt>
                <c:pt idx="1712">
                  <c:v>39020</c:v>
                </c:pt>
                <c:pt idx="1713">
                  <c:v>39021</c:v>
                </c:pt>
                <c:pt idx="1714">
                  <c:v>39022</c:v>
                </c:pt>
                <c:pt idx="1715">
                  <c:v>39023</c:v>
                </c:pt>
                <c:pt idx="1716">
                  <c:v>39024</c:v>
                </c:pt>
                <c:pt idx="1717">
                  <c:v>39027</c:v>
                </c:pt>
                <c:pt idx="1718">
                  <c:v>39028</c:v>
                </c:pt>
                <c:pt idx="1719">
                  <c:v>39029</c:v>
                </c:pt>
                <c:pt idx="1720">
                  <c:v>39030</c:v>
                </c:pt>
                <c:pt idx="1721">
                  <c:v>39031</c:v>
                </c:pt>
                <c:pt idx="1722">
                  <c:v>39034</c:v>
                </c:pt>
                <c:pt idx="1723">
                  <c:v>39035</c:v>
                </c:pt>
                <c:pt idx="1724">
                  <c:v>39036</c:v>
                </c:pt>
                <c:pt idx="1725">
                  <c:v>39037</c:v>
                </c:pt>
                <c:pt idx="1726">
                  <c:v>39038</c:v>
                </c:pt>
                <c:pt idx="1727">
                  <c:v>39041</c:v>
                </c:pt>
                <c:pt idx="1728">
                  <c:v>39042</c:v>
                </c:pt>
                <c:pt idx="1729">
                  <c:v>39043</c:v>
                </c:pt>
                <c:pt idx="1730">
                  <c:v>39045</c:v>
                </c:pt>
                <c:pt idx="1731">
                  <c:v>39048</c:v>
                </c:pt>
                <c:pt idx="1732">
                  <c:v>39049</c:v>
                </c:pt>
                <c:pt idx="1733">
                  <c:v>39050</c:v>
                </c:pt>
                <c:pt idx="1734">
                  <c:v>39051</c:v>
                </c:pt>
                <c:pt idx="1735">
                  <c:v>39052</c:v>
                </c:pt>
                <c:pt idx="1736">
                  <c:v>39055</c:v>
                </c:pt>
                <c:pt idx="1737">
                  <c:v>39056</c:v>
                </c:pt>
                <c:pt idx="1738">
                  <c:v>39057</c:v>
                </c:pt>
                <c:pt idx="1739">
                  <c:v>39058</c:v>
                </c:pt>
                <c:pt idx="1740">
                  <c:v>39059</c:v>
                </c:pt>
                <c:pt idx="1741">
                  <c:v>39062</c:v>
                </c:pt>
                <c:pt idx="1742">
                  <c:v>39063</c:v>
                </c:pt>
                <c:pt idx="1743">
                  <c:v>39064</c:v>
                </c:pt>
                <c:pt idx="1744">
                  <c:v>39065</c:v>
                </c:pt>
                <c:pt idx="1745">
                  <c:v>39066</c:v>
                </c:pt>
                <c:pt idx="1746">
                  <c:v>39069</c:v>
                </c:pt>
                <c:pt idx="1747">
                  <c:v>39070</c:v>
                </c:pt>
                <c:pt idx="1748">
                  <c:v>39071</c:v>
                </c:pt>
                <c:pt idx="1749">
                  <c:v>39072</c:v>
                </c:pt>
                <c:pt idx="1750">
                  <c:v>39073</c:v>
                </c:pt>
                <c:pt idx="1751">
                  <c:v>39077</c:v>
                </c:pt>
                <c:pt idx="1752">
                  <c:v>39078</c:v>
                </c:pt>
                <c:pt idx="1753">
                  <c:v>39079</c:v>
                </c:pt>
                <c:pt idx="1754">
                  <c:v>39080</c:v>
                </c:pt>
                <c:pt idx="1755">
                  <c:v>39085</c:v>
                </c:pt>
                <c:pt idx="1756">
                  <c:v>39086</c:v>
                </c:pt>
                <c:pt idx="1757">
                  <c:v>39087</c:v>
                </c:pt>
                <c:pt idx="1758">
                  <c:v>39090</c:v>
                </c:pt>
                <c:pt idx="1759">
                  <c:v>39091</c:v>
                </c:pt>
                <c:pt idx="1760">
                  <c:v>39092</c:v>
                </c:pt>
                <c:pt idx="1761">
                  <c:v>39093</c:v>
                </c:pt>
                <c:pt idx="1762">
                  <c:v>39094</c:v>
                </c:pt>
                <c:pt idx="1763">
                  <c:v>39098</c:v>
                </c:pt>
                <c:pt idx="1764">
                  <c:v>39099</c:v>
                </c:pt>
                <c:pt idx="1765">
                  <c:v>39100</c:v>
                </c:pt>
                <c:pt idx="1766">
                  <c:v>39101</c:v>
                </c:pt>
                <c:pt idx="1767">
                  <c:v>39104</c:v>
                </c:pt>
                <c:pt idx="1768">
                  <c:v>39105</c:v>
                </c:pt>
                <c:pt idx="1769">
                  <c:v>39106</c:v>
                </c:pt>
                <c:pt idx="1770">
                  <c:v>39107</c:v>
                </c:pt>
                <c:pt idx="1771">
                  <c:v>39108</c:v>
                </c:pt>
                <c:pt idx="1772">
                  <c:v>39111</c:v>
                </c:pt>
                <c:pt idx="1773">
                  <c:v>39112</c:v>
                </c:pt>
                <c:pt idx="1774">
                  <c:v>39113</c:v>
                </c:pt>
                <c:pt idx="1775">
                  <c:v>39114</c:v>
                </c:pt>
                <c:pt idx="1776">
                  <c:v>39115</c:v>
                </c:pt>
                <c:pt idx="1777">
                  <c:v>39118</c:v>
                </c:pt>
                <c:pt idx="1778">
                  <c:v>39119</c:v>
                </c:pt>
                <c:pt idx="1779">
                  <c:v>39120</c:v>
                </c:pt>
                <c:pt idx="1780">
                  <c:v>39121</c:v>
                </c:pt>
                <c:pt idx="1781">
                  <c:v>39122</c:v>
                </c:pt>
                <c:pt idx="1782">
                  <c:v>39125</c:v>
                </c:pt>
                <c:pt idx="1783">
                  <c:v>39126</c:v>
                </c:pt>
                <c:pt idx="1784">
                  <c:v>39127</c:v>
                </c:pt>
                <c:pt idx="1785">
                  <c:v>39128</c:v>
                </c:pt>
                <c:pt idx="1786">
                  <c:v>39129</c:v>
                </c:pt>
                <c:pt idx="1787">
                  <c:v>39133</c:v>
                </c:pt>
                <c:pt idx="1788">
                  <c:v>39134</c:v>
                </c:pt>
                <c:pt idx="1789">
                  <c:v>39135</c:v>
                </c:pt>
                <c:pt idx="1790">
                  <c:v>39136</c:v>
                </c:pt>
                <c:pt idx="1791">
                  <c:v>39139</c:v>
                </c:pt>
                <c:pt idx="1792">
                  <c:v>39140</c:v>
                </c:pt>
                <c:pt idx="1793">
                  <c:v>39141</c:v>
                </c:pt>
                <c:pt idx="1794">
                  <c:v>39142</c:v>
                </c:pt>
                <c:pt idx="1795">
                  <c:v>39143</c:v>
                </c:pt>
                <c:pt idx="1796">
                  <c:v>39146</c:v>
                </c:pt>
                <c:pt idx="1797">
                  <c:v>39147</c:v>
                </c:pt>
                <c:pt idx="1798">
                  <c:v>39148</c:v>
                </c:pt>
                <c:pt idx="1799">
                  <c:v>39149</c:v>
                </c:pt>
                <c:pt idx="1800">
                  <c:v>39150</c:v>
                </c:pt>
                <c:pt idx="1801">
                  <c:v>39153</c:v>
                </c:pt>
                <c:pt idx="1802">
                  <c:v>39154</c:v>
                </c:pt>
                <c:pt idx="1803">
                  <c:v>39155</c:v>
                </c:pt>
                <c:pt idx="1804">
                  <c:v>39156</c:v>
                </c:pt>
                <c:pt idx="1805">
                  <c:v>39157</c:v>
                </c:pt>
                <c:pt idx="1806">
                  <c:v>39160</c:v>
                </c:pt>
                <c:pt idx="1807">
                  <c:v>39161</c:v>
                </c:pt>
                <c:pt idx="1808">
                  <c:v>39162</c:v>
                </c:pt>
                <c:pt idx="1809">
                  <c:v>39163</c:v>
                </c:pt>
                <c:pt idx="1810">
                  <c:v>39164</c:v>
                </c:pt>
                <c:pt idx="1811">
                  <c:v>39167</c:v>
                </c:pt>
                <c:pt idx="1812">
                  <c:v>39168</c:v>
                </c:pt>
                <c:pt idx="1813">
                  <c:v>39169</c:v>
                </c:pt>
                <c:pt idx="1814">
                  <c:v>39170</c:v>
                </c:pt>
                <c:pt idx="1815">
                  <c:v>39171</c:v>
                </c:pt>
                <c:pt idx="1816">
                  <c:v>39174</c:v>
                </c:pt>
                <c:pt idx="1817">
                  <c:v>39175</c:v>
                </c:pt>
                <c:pt idx="1818">
                  <c:v>39176</c:v>
                </c:pt>
                <c:pt idx="1819">
                  <c:v>39177</c:v>
                </c:pt>
                <c:pt idx="1820">
                  <c:v>39181</c:v>
                </c:pt>
                <c:pt idx="1821">
                  <c:v>39182</c:v>
                </c:pt>
                <c:pt idx="1822">
                  <c:v>39183</c:v>
                </c:pt>
                <c:pt idx="1823">
                  <c:v>39184</c:v>
                </c:pt>
                <c:pt idx="1824">
                  <c:v>39185</c:v>
                </c:pt>
                <c:pt idx="1825">
                  <c:v>39188</c:v>
                </c:pt>
                <c:pt idx="1826">
                  <c:v>39189</c:v>
                </c:pt>
                <c:pt idx="1827">
                  <c:v>39190</c:v>
                </c:pt>
                <c:pt idx="1828">
                  <c:v>39191</c:v>
                </c:pt>
                <c:pt idx="1829">
                  <c:v>39192</c:v>
                </c:pt>
                <c:pt idx="1830">
                  <c:v>39195</c:v>
                </c:pt>
                <c:pt idx="1831">
                  <c:v>39196</c:v>
                </c:pt>
                <c:pt idx="1832">
                  <c:v>39197</c:v>
                </c:pt>
                <c:pt idx="1833">
                  <c:v>39198</c:v>
                </c:pt>
                <c:pt idx="1834">
                  <c:v>39199</c:v>
                </c:pt>
                <c:pt idx="1835">
                  <c:v>39202</c:v>
                </c:pt>
                <c:pt idx="1836">
                  <c:v>39203</c:v>
                </c:pt>
                <c:pt idx="1837">
                  <c:v>39204</c:v>
                </c:pt>
                <c:pt idx="1838">
                  <c:v>39205</c:v>
                </c:pt>
                <c:pt idx="1839">
                  <c:v>39206</c:v>
                </c:pt>
                <c:pt idx="1840">
                  <c:v>39209</c:v>
                </c:pt>
                <c:pt idx="1841">
                  <c:v>39210</c:v>
                </c:pt>
                <c:pt idx="1842">
                  <c:v>39211</c:v>
                </c:pt>
                <c:pt idx="1843">
                  <c:v>39212</c:v>
                </c:pt>
                <c:pt idx="1844">
                  <c:v>39213</c:v>
                </c:pt>
                <c:pt idx="1845">
                  <c:v>39216</c:v>
                </c:pt>
                <c:pt idx="1846">
                  <c:v>39217</c:v>
                </c:pt>
                <c:pt idx="1847">
                  <c:v>39218</c:v>
                </c:pt>
                <c:pt idx="1848">
                  <c:v>39219</c:v>
                </c:pt>
                <c:pt idx="1849">
                  <c:v>39220</c:v>
                </c:pt>
                <c:pt idx="1850">
                  <c:v>39223</c:v>
                </c:pt>
                <c:pt idx="1851">
                  <c:v>39224</c:v>
                </c:pt>
                <c:pt idx="1852">
                  <c:v>39225</c:v>
                </c:pt>
                <c:pt idx="1853">
                  <c:v>39226</c:v>
                </c:pt>
                <c:pt idx="1854">
                  <c:v>39227</c:v>
                </c:pt>
                <c:pt idx="1855">
                  <c:v>39231</c:v>
                </c:pt>
                <c:pt idx="1856">
                  <c:v>39232</c:v>
                </c:pt>
                <c:pt idx="1857">
                  <c:v>39233</c:v>
                </c:pt>
                <c:pt idx="1858">
                  <c:v>39234</c:v>
                </c:pt>
                <c:pt idx="1859">
                  <c:v>39237</c:v>
                </c:pt>
                <c:pt idx="1860">
                  <c:v>39238</c:v>
                </c:pt>
                <c:pt idx="1861">
                  <c:v>39239</c:v>
                </c:pt>
                <c:pt idx="1862">
                  <c:v>39240</c:v>
                </c:pt>
                <c:pt idx="1863">
                  <c:v>39241</c:v>
                </c:pt>
                <c:pt idx="1864">
                  <c:v>39244</c:v>
                </c:pt>
                <c:pt idx="1865">
                  <c:v>39245</c:v>
                </c:pt>
                <c:pt idx="1866">
                  <c:v>39246</c:v>
                </c:pt>
                <c:pt idx="1867">
                  <c:v>39247</c:v>
                </c:pt>
                <c:pt idx="1868">
                  <c:v>39248</c:v>
                </c:pt>
                <c:pt idx="1869">
                  <c:v>39251</c:v>
                </c:pt>
                <c:pt idx="1870">
                  <c:v>39252</c:v>
                </c:pt>
                <c:pt idx="1871">
                  <c:v>39253</c:v>
                </c:pt>
                <c:pt idx="1872">
                  <c:v>39254</c:v>
                </c:pt>
                <c:pt idx="1873">
                  <c:v>39255</c:v>
                </c:pt>
                <c:pt idx="1874">
                  <c:v>39258</c:v>
                </c:pt>
                <c:pt idx="1875">
                  <c:v>39259</c:v>
                </c:pt>
                <c:pt idx="1876">
                  <c:v>39260</c:v>
                </c:pt>
                <c:pt idx="1877">
                  <c:v>39261</c:v>
                </c:pt>
                <c:pt idx="1878">
                  <c:v>39262</c:v>
                </c:pt>
                <c:pt idx="1879">
                  <c:v>39265</c:v>
                </c:pt>
                <c:pt idx="1880">
                  <c:v>39266</c:v>
                </c:pt>
                <c:pt idx="1881">
                  <c:v>39268</c:v>
                </c:pt>
                <c:pt idx="1882">
                  <c:v>39269</c:v>
                </c:pt>
                <c:pt idx="1883">
                  <c:v>39272</c:v>
                </c:pt>
                <c:pt idx="1884">
                  <c:v>39273</c:v>
                </c:pt>
                <c:pt idx="1885">
                  <c:v>39274</c:v>
                </c:pt>
                <c:pt idx="1886">
                  <c:v>39275</c:v>
                </c:pt>
                <c:pt idx="1887">
                  <c:v>39276</c:v>
                </c:pt>
                <c:pt idx="1888">
                  <c:v>39279</c:v>
                </c:pt>
                <c:pt idx="1889">
                  <c:v>39280</c:v>
                </c:pt>
                <c:pt idx="1890">
                  <c:v>39281</c:v>
                </c:pt>
                <c:pt idx="1891">
                  <c:v>39282</c:v>
                </c:pt>
                <c:pt idx="1892">
                  <c:v>39283</c:v>
                </c:pt>
                <c:pt idx="1893">
                  <c:v>39286</c:v>
                </c:pt>
                <c:pt idx="1894">
                  <c:v>39287</c:v>
                </c:pt>
                <c:pt idx="1895">
                  <c:v>39288</c:v>
                </c:pt>
                <c:pt idx="1896">
                  <c:v>39289</c:v>
                </c:pt>
                <c:pt idx="1897">
                  <c:v>39290</c:v>
                </c:pt>
                <c:pt idx="1898">
                  <c:v>39293</c:v>
                </c:pt>
                <c:pt idx="1899">
                  <c:v>39294</c:v>
                </c:pt>
                <c:pt idx="1900">
                  <c:v>39295</c:v>
                </c:pt>
                <c:pt idx="1901">
                  <c:v>39296</c:v>
                </c:pt>
                <c:pt idx="1902">
                  <c:v>39297</c:v>
                </c:pt>
                <c:pt idx="1903">
                  <c:v>39300</c:v>
                </c:pt>
                <c:pt idx="1904">
                  <c:v>39301</c:v>
                </c:pt>
                <c:pt idx="1905">
                  <c:v>39302</c:v>
                </c:pt>
                <c:pt idx="1906">
                  <c:v>39303</c:v>
                </c:pt>
                <c:pt idx="1907">
                  <c:v>39304</c:v>
                </c:pt>
                <c:pt idx="1908">
                  <c:v>39307</c:v>
                </c:pt>
                <c:pt idx="1909">
                  <c:v>39308</c:v>
                </c:pt>
                <c:pt idx="1910">
                  <c:v>39309</c:v>
                </c:pt>
                <c:pt idx="1911">
                  <c:v>39310</c:v>
                </c:pt>
                <c:pt idx="1912">
                  <c:v>39311</c:v>
                </c:pt>
                <c:pt idx="1913">
                  <c:v>39314</c:v>
                </c:pt>
                <c:pt idx="1914">
                  <c:v>39315</c:v>
                </c:pt>
                <c:pt idx="1915">
                  <c:v>39316</c:v>
                </c:pt>
                <c:pt idx="1916">
                  <c:v>39317</c:v>
                </c:pt>
                <c:pt idx="1917">
                  <c:v>39318</c:v>
                </c:pt>
                <c:pt idx="1918">
                  <c:v>39321</c:v>
                </c:pt>
                <c:pt idx="1919">
                  <c:v>39322</c:v>
                </c:pt>
                <c:pt idx="1920">
                  <c:v>39323</c:v>
                </c:pt>
                <c:pt idx="1921">
                  <c:v>39324</c:v>
                </c:pt>
                <c:pt idx="1922">
                  <c:v>39325</c:v>
                </c:pt>
                <c:pt idx="1923">
                  <c:v>39329</c:v>
                </c:pt>
                <c:pt idx="1924">
                  <c:v>39330</c:v>
                </c:pt>
                <c:pt idx="1925">
                  <c:v>39331</c:v>
                </c:pt>
                <c:pt idx="1926">
                  <c:v>39332</c:v>
                </c:pt>
                <c:pt idx="1927">
                  <c:v>39335</c:v>
                </c:pt>
                <c:pt idx="1928">
                  <c:v>39336</c:v>
                </c:pt>
                <c:pt idx="1929">
                  <c:v>39337</c:v>
                </c:pt>
                <c:pt idx="1930">
                  <c:v>39338</c:v>
                </c:pt>
                <c:pt idx="1931">
                  <c:v>39339</c:v>
                </c:pt>
                <c:pt idx="1932">
                  <c:v>39342</c:v>
                </c:pt>
                <c:pt idx="1933">
                  <c:v>39343</c:v>
                </c:pt>
                <c:pt idx="1934">
                  <c:v>39344</c:v>
                </c:pt>
                <c:pt idx="1935">
                  <c:v>39345</c:v>
                </c:pt>
                <c:pt idx="1936">
                  <c:v>39346</c:v>
                </c:pt>
                <c:pt idx="1937">
                  <c:v>39349</c:v>
                </c:pt>
                <c:pt idx="1938">
                  <c:v>39350</c:v>
                </c:pt>
                <c:pt idx="1939">
                  <c:v>39351</c:v>
                </c:pt>
                <c:pt idx="1940">
                  <c:v>39352</c:v>
                </c:pt>
                <c:pt idx="1941">
                  <c:v>39353</c:v>
                </c:pt>
                <c:pt idx="1942">
                  <c:v>39356</c:v>
                </c:pt>
                <c:pt idx="1943">
                  <c:v>39357</c:v>
                </c:pt>
                <c:pt idx="1944">
                  <c:v>39358</c:v>
                </c:pt>
                <c:pt idx="1945">
                  <c:v>39359</c:v>
                </c:pt>
                <c:pt idx="1946">
                  <c:v>39360</c:v>
                </c:pt>
                <c:pt idx="1947">
                  <c:v>39363</c:v>
                </c:pt>
                <c:pt idx="1948">
                  <c:v>39364</c:v>
                </c:pt>
                <c:pt idx="1949">
                  <c:v>39365</c:v>
                </c:pt>
                <c:pt idx="1950">
                  <c:v>39366</c:v>
                </c:pt>
                <c:pt idx="1951">
                  <c:v>39367</c:v>
                </c:pt>
                <c:pt idx="1952">
                  <c:v>39370</c:v>
                </c:pt>
                <c:pt idx="1953">
                  <c:v>39371</c:v>
                </c:pt>
                <c:pt idx="1954">
                  <c:v>39372</c:v>
                </c:pt>
                <c:pt idx="1955">
                  <c:v>39373</c:v>
                </c:pt>
                <c:pt idx="1956">
                  <c:v>39374</c:v>
                </c:pt>
                <c:pt idx="1957">
                  <c:v>39377</c:v>
                </c:pt>
                <c:pt idx="1958">
                  <c:v>39378</c:v>
                </c:pt>
                <c:pt idx="1959">
                  <c:v>39379</c:v>
                </c:pt>
                <c:pt idx="1960">
                  <c:v>39380</c:v>
                </c:pt>
                <c:pt idx="1961">
                  <c:v>39381</c:v>
                </c:pt>
                <c:pt idx="1962">
                  <c:v>39384</c:v>
                </c:pt>
                <c:pt idx="1963">
                  <c:v>39385</c:v>
                </c:pt>
                <c:pt idx="1964">
                  <c:v>39386</c:v>
                </c:pt>
                <c:pt idx="1965">
                  <c:v>39387</c:v>
                </c:pt>
                <c:pt idx="1966">
                  <c:v>39388</c:v>
                </c:pt>
                <c:pt idx="1967">
                  <c:v>39391</c:v>
                </c:pt>
                <c:pt idx="1968">
                  <c:v>39392</c:v>
                </c:pt>
                <c:pt idx="1969">
                  <c:v>39393</c:v>
                </c:pt>
                <c:pt idx="1970">
                  <c:v>39394</c:v>
                </c:pt>
                <c:pt idx="1971">
                  <c:v>39395</c:v>
                </c:pt>
                <c:pt idx="1972">
                  <c:v>39398</c:v>
                </c:pt>
                <c:pt idx="1973">
                  <c:v>39399</c:v>
                </c:pt>
                <c:pt idx="1974">
                  <c:v>39400</c:v>
                </c:pt>
                <c:pt idx="1975">
                  <c:v>39401</c:v>
                </c:pt>
                <c:pt idx="1976">
                  <c:v>39402</c:v>
                </c:pt>
                <c:pt idx="1977">
                  <c:v>39405</c:v>
                </c:pt>
                <c:pt idx="1978">
                  <c:v>39406</c:v>
                </c:pt>
                <c:pt idx="1979">
                  <c:v>39407</c:v>
                </c:pt>
                <c:pt idx="1980">
                  <c:v>39409</c:v>
                </c:pt>
                <c:pt idx="1981">
                  <c:v>39412</c:v>
                </c:pt>
                <c:pt idx="1982">
                  <c:v>39413</c:v>
                </c:pt>
                <c:pt idx="1983">
                  <c:v>39414</c:v>
                </c:pt>
                <c:pt idx="1984">
                  <c:v>39415</c:v>
                </c:pt>
                <c:pt idx="1985">
                  <c:v>39416</c:v>
                </c:pt>
                <c:pt idx="1986">
                  <c:v>39419</c:v>
                </c:pt>
                <c:pt idx="1987">
                  <c:v>39420</c:v>
                </c:pt>
                <c:pt idx="1988">
                  <c:v>39421</c:v>
                </c:pt>
                <c:pt idx="1989">
                  <c:v>39422</c:v>
                </c:pt>
                <c:pt idx="1990">
                  <c:v>39423</c:v>
                </c:pt>
                <c:pt idx="1991">
                  <c:v>39426</c:v>
                </c:pt>
                <c:pt idx="1992">
                  <c:v>39427</c:v>
                </c:pt>
                <c:pt idx="1993">
                  <c:v>39428</c:v>
                </c:pt>
                <c:pt idx="1994">
                  <c:v>39429</c:v>
                </c:pt>
                <c:pt idx="1995">
                  <c:v>39430</c:v>
                </c:pt>
                <c:pt idx="1996">
                  <c:v>39433</c:v>
                </c:pt>
                <c:pt idx="1997">
                  <c:v>39434</c:v>
                </c:pt>
                <c:pt idx="1998">
                  <c:v>39435</c:v>
                </c:pt>
                <c:pt idx="1999">
                  <c:v>39436</c:v>
                </c:pt>
                <c:pt idx="2000">
                  <c:v>39437</c:v>
                </c:pt>
                <c:pt idx="2001">
                  <c:v>39440</c:v>
                </c:pt>
                <c:pt idx="2002">
                  <c:v>39442</c:v>
                </c:pt>
                <c:pt idx="2003">
                  <c:v>39443</c:v>
                </c:pt>
                <c:pt idx="2004">
                  <c:v>39444</c:v>
                </c:pt>
                <c:pt idx="2005">
                  <c:v>39447</c:v>
                </c:pt>
                <c:pt idx="2006">
                  <c:v>39449</c:v>
                </c:pt>
                <c:pt idx="2007">
                  <c:v>39450</c:v>
                </c:pt>
                <c:pt idx="2008">
                  <c:v>39451</c:v>
                </c:pt>
                <c:pt idx="2009">
                  <c:v>39454</c:v>
                </c:pt>
                <c:pt idx="2010">
                  <c:v>39455</c:v>
                </c:pt>
                <c:pt idx="2011">
                  <c:v>39456</c:v>
                </c:pt>
                <c:pt idx="2012">
                  <c:v>39457</c:v>
                </c:pt>
                <c:pt idx="2013">
                  <c:v>39458</c:v>
                </c:pt>
                <c:pt idx="2014">
                  <c:v>39461</c:v>
                </c:pt>
                <c:pt idx="2015">
                  <c:v>39462</c:v>
                </c:pt>
                <c:pt idx="2016">
                  <c:v>39463</c:v>
                </c:pt>
                <c:pt idx="2017">
                  <c:v>39464</c:v>
                </c:pt>
                <c:pt idx="2018">
                  <c:v>39465</c:v>
                </c:pt>
                <c:pt idx="2019">
                  <c:v>39469</c:v>
                </c:pt>
                <c:pt idx="2020">
                  <c:v>39470</c:v>
                </c:pt>
                <c:pt idx="2021">
                  <c:v>39471</c:v>
                </c:pt>
                <c:pt idx="2022">
                  <c:v>39472</c:v>
                </c:pt>
                <c:pt idx="2023">
                  <c:v>39475</c:v>
                </c:pt>
                <c:pt idx="2024">
                  <c:v>39476</c:v>
                </c:pt>
                <c:pt idx="2025">
                  <c:v>39477</c:v>
                </c:pt>
                <c:pt idx="2026">
                  <c:v>39478</c:v>
                </c:pt>
                <c:pt idx="2027">
                  <c:v>39479</c:v>
                </c:pt>
                <c:pt idx="2028">
                  <c:v>39482</c:v>
                </c:pt>
                <c:pt idx="2029">
                  <c:v>39483</c:v>
                </c:pt>
                <c:pt idx="2030">
                  <c:v>39484</c:v>
                </c:pt>
                <c:pt idx="2031">
                  <c:v>39485</c:v>
                </c:pt>
                <c:pt idx="2032">
                  <c:v>39486</c:v>
                </c:pt>
                <c:pt idx="2033">
                  <c:v>39489</c:v>
                </c:pt>
                <c:pt idx="2034">
                  <c:v>39490</c:v>
                </c:pt>
                <c:pt idx="2035">
                  <c:v>39491</c:v>
                </c:pt>
                <c:pt idx="2036">
                  <c:v>39492</c:v>
                </c:pt>
                <c:pt idx="2037">
                  <c:v>39493</c:v>
                </c:pt>
                <c:pt idx="2038">
                  <c:v>39497</c:v>
                </c:pt>
                <c:pt idx="2039">
                  <c:v>39498</c:v>
                </c:pt>
                <c:pt idx="2040">
                  <c:v>39499</c:v>
                </c:pt>
                <c:pt idx="2041">
                  <c:v>39500</c:v>
                </c:pt>
                <c:pt idx="2042">
                  <c:v>39503</c:v>
                </c:pt>
                <c:pt idx="2043">
                  <c:v>39504</c:v>
                </c:pt>
                <c:pt idx="2044">
                  <c:v>39505</c:v>
                </c:pt>
                <c:pt idx="2045">
                  <c:v>39506</c:v>
                </c:pt>
                <c:pt idx="2046">
                  <c:v>39507</c:v>
                </c:pt>
                <c:pt idx="2047">
                  <c:v>39510</c:v>
                </c:pt>
                <c:pt idx="2048">
                  <c:v>39511</c:v>
                </c:pt>
                <c:pt idx="2049">
                  <c:v>39512</c:v>
                </c:pt>
                <c:pt idx="2050">
                  <c:v>39513</c:v>
                </c:pt>
                <c:pt idx="2051">
                  <c:v>39514</c:v>
                </c:pt>
                <c:pt idx="2052">
                  <c:v>39517</c:v>
                </c:pt>
                <c:pt idx="2053">
                  <c:v>39518</c:v>
                </c:pt>
                <c:pt idx="2054">
                  <c:v>39519</c:v>
                </c:pt>
                <c:pt idx="2055">
                  <c:v>39520</c:v>
                </c:pt>
                <c:pt idx="2056">
                  <c:v>39521</c:v>
                </c:pt>
                <c:pt idx="2057">
                  <c:v>39524</c:v>
                </c:pt>
                <c:pt idx="2058">
                  <c:v>39525</c:v>
                </c:pt>
                <c:pt idx="2059">
                  <c:v>39526</c:v>
                </c:pt>
                <c:pt idx="2060">
                  <c:v>39527</c:v>
                </c:pt>
                <c:pt idx="2061">
                  <c:v>39531</c:v>
                </c:pt>
                <c:pt idx="2062">
                  <c:v>39532</c:v>
                </c:pt>
                <c:pt idx="2063">
                  <c:v>39533</c:v>
                </c:pt>
                <c:pt idx="2064">
                  <c:v>39534</c:v>
                </c:pt>
                <c:pt idx="2065">
                  <c:v>39535</c:v>
                </c:pt>
                <c:pt idx="2066">
                  <c:v>39538</c:v>
                </c:pt>
                <c:pt idx="2067">
                  <c:v>39539</c:v>
                </c:pt>
                <c:pt idx="2068">
                  <c:v>39540</c:v>
                </c:pt>
                <c:pt idx="2069">
                  <c:v>39541</c:v>
                </c:pt>
                <c:pt idx="2070">
                  <c:v>39542</c:v>
                </c:pt>
                <c:pt idx="2071">
                  <c:v>39545</c:v>
                </c:pt>
                <c:pt idx="2072">
                  <c:v>39546</c:v>
                </c:pt>
                <c:pt idx="2073">
                  <c:v>39547</c:v>
                </c:pt>
                <c:pt idx="2074">
                  <c:v>39548</c:v>
                </c:pt>
                <c:pt idx="2075">
                  <c:v>39549</c:v>
                </c:pt>
                <c:pt idx="2076">
                  <c:v>39552</c:v>
                </c:pt>
                <c:pt idx="2077">
                  <c:v>39553</c:v>
                </c:pt>
                <c:pt idx="2078">
                  <c:v>39554</c:v>
                </c:pt>
                <c:pt idx="2079">
                  <c:v>39555</c:v>
                </c:pt>
                <c:pt idx="2080">
                  <c:v>39556</c:v>
                </c:pt>
                <c:pt idx="2081">
                  <c:v>39559</c:v>
                </c:pt>
                <c:pt idx="2082">
                  <c:v>39560</c:v>
                </c:pt>
                <c:pt idx="2083">
                  <c:v>39561</c:v>
                </c:pt>
                <c:pt idx="2084">
                  <c:v>39562</c:v>
                </c:pt>
                <c:pt idx="2085">
                  <c:v>39563</c:v>
                </c:pt>
                <c:pt idx="2086">
                  <c:v>39566</c:v>
                </c:pt>
                <c:pt idx="2087">
                  <c:v>39567</c:v>
                </c:pt>
                <c:pt idx="2088">
                  <c:v>39568</c:v>
                </c:pt>
                <c:pt idx="2089">
                  <c:v>39569</c:v>
                </c:pt>
                <c:pt idx="2090">
                  <c:v>39570</c:v>
                </c:pt>
                <c:pt idx="2091">
                  <c:v>39573</c:v>
                </c:pt>
                <c:pt idx="2092">
                  <c:v>39574</c:v>
                </c:pt>
                <c:pt idx="2093">
                  <c:v>39575</c:v>
                </c:pt>
                <c:pt idx="2094">
                  <c:v>39576</c:v>
                </c:pt>
                <c:pt idx="2095">
                  <c:v>39577</c:v>
                </c:pt>
                <c:pt idx="2096">
                  <c:v>39580</c:v>
                </c:pt>
                <c:pt idx="2097">
                  <c:v>39581</c:v>
                </c:pt>
                <c:pt idx="2098">
                  <c:v>39582</c:v>
                </c:pt>
                <c:pt idx="2099">
                  <c:v>39583</c:v>
                </c:pt>
                <c:pt idx="2100">
                  <c:v>39584</c:v>
                </c:pt>
                <c:pt idx="2101">
                  <c:v>39587</c:v>
                </c:pt>
                <c:pt idx="2102">
                  <c:v>39588</c:v>
                </c:pt>
                <c:pt idx="2103">
                  <c:v>39589</c:v>
                </c:pt>
                <c:pt idx="2104">
                  <c:v>39590</c:v>
                </c:pt>
                <c:pt idx="2105">
                  <c:v>39591</c:v>
                </c:pt>
                <c:pt idx="2106">
                  <c:v>39595</c:v>
                </c:pt>
                <c:pt idx="2107">
                  <c:v>39596</c:v>
                </c:pt>
                <c:pt idx="2108">
                  <c:v>39597</c:v>
                </c:pt>
                <c:pt idx="2109">
                  <c:v>39598</c:v>
                </c:pt>
                <c:pt idx="2110">
                  <c:v>39601</c:v>
                </c:pt>
                <c:pt idx="2111">
                  <c:v>39602</c:v>
                </c:pt>
                <c:pt idx="2112">
                  <c:v>39603</c:v>
                </c:pt>
                <c:pt idx="2113">
                  <c:v>39604</c:v>
                </c:pt>
                <c:pt idx="2114">
                  <c:v>39605</c:v>
                </c:pt>
                <c:pt idx="2115">
                  <c:v>39608</c:v>
                </c:pt>
                <c:pt idx="2116">
                  <c:v>39609</c:v>
                </c:pt>
                <c:pt idx="2117">
                  <c:v>39610</c:v>
                </c:pt>
                <c:pt idx="2118">
                  <c:v>39611</c:v>
                </c:pt>
                <c:pt idx="2119">
                  <c:v>39612</c:v>
                </c:pt>
                <c:pt idx="2120">
                  <c:v>39615</c:v>
                </c:pt>
                <c:pt idx="2121">
                  <c:v>39616</c:v>
                </c:pt>
                <c:pt idx="2122">
                  <c:v>39617</c:v>
                </c:pt>
                <c:pt idx="2123">
                  <c:v>39618</c:v>
                </c:pt>
                <c:pt idx="2124">
                  <c:v>39619</c:v>
                </c:pt>
                <c:pt idx="2125">
                  <c:v>39622</c:v>
                </c:pt>
                <c:pt idx="2126">
                  <c:v>39623</c:v>
                </c:pt>
                <c:pt idx="2127">
                  <c:v>39624</c:v>
                </c:pt>
                <c:pt idx="2128">
                  <c:v>39625</c:v>
                </c:pt>
                <c:pt idx="2129">
                  <c:v>39626</c:v>
                </c:pt>
                <c:pt idx="2130">
                  <c:v>39629</c:v>
                </c:pt>
                <c:pt idx="2131">
                  <c:v>39630</c:v>
                </c:pt>
                <c:pt idx="2132">
                  <c:v>39631</c:v>
                </c:pt>
                <c:pt idx="2133">
                  <c:v>39632</c:v>
                </c:pt>
                <c:pt idx="2134">
                  <c:v>39636</c:v>
                </c:pt>
                <c:pt idx="2135">
                  <c:v>39637</c:v>
                </c:pt>
                <c:pt idx="2136">
                  <c:v>39638</c:v>
                </c:pt>
                <c:pt idx="2137">
                  <c:v>39639</c:v>
                </c:pt>
                <c:pt idx="2138">
                  <c:v>39640</c:v>
                </c:pt>
                <c:pt idx="2139">
                  <c:v>39643</c:v>
                </c:pt>
                <c:pt idx="2140">
                  <c:v>39644</c:v>
                </c:pt>
                <c:pt idx="2141">
                  <c:v>39645</c:v>
                </c:pt>
                <c:pt idx="2142">
                  <c:v>39646</c:v>
                </c:pt>
                <c:pt idx="2143">
                  <c:v>39647</c:v>
                </c:pt>
                <c:pt idx="2144">
                  <c:v>39650</c:v>
                </c:pt>
                <c:pt idx="2145">
                  <c:v>39651</c:v>
                </c:pt>
                <c:pt idx="2146">
                  <c:v>39652</c:v>
                </c:pt>
                <c:pt idx="2147">
                  <c:v>39653</c:v>
                </c:pt>
                <c:pt idx="2148">
                  <c:v>39654</c:v>
                </c:pt>
                <c:pt idx="2149">
                  <c:v>39657</c:v>
                </c:pt>
                <c:pt idx="2150">
                  <c:v>39658</c:v>
                </c:pt>
                <c:pt idx="2151">
                  <c:v>39659</c:v>
                </c:pt>
                <c:pt idx="2152">
                  <c:v>39660</c:v>
                </c:pt>
                <c:pt idx="2153">
                  <c:v>39661</c:v>
                </c:pt>
                <c:pt idx="2154">
                  <c:v>39664</c:v>
                </c:pt>
                <c:pt idx="2155">
                  <c:v>39665</c:v>
                </c:pt>
                <c:pt idx="2156">
                  <c:v>39666</c:v>
                </c:pt>
                <c:pt idx="2157">
                  <c:v>39667</c:v>
                </c:pt>
                <c:pt idx="2158">
                  <c:v>39668</c:v>
                </c:pt>
                <c:pt idx="2159">
                  <c:v>39671</c:v>
                </c:pt>
                <c:pt idx="2160">
                  <c:v>39672</c:v>
                </c:pt>
                <c:pt idx="2161">
                  <c:v>39673</c:v>
                </c:pt>
                <c:pt idx="2162">
                  <c:v>39674</c:v>
                </c:pt>
                <c:pt idx="2163">
                  <c:v>39675</c:v>
                </c:pt>
                <c:pt idx="2164">
                  <c:v>39678</c:v>
                </c:pt>
                <c:pt idx="2165">
                  <c:v>39679</c:v>
                </c:pt>
                <c:pt idx="2166">
                  <c:v>39680</c:v>
                </c:pt>
                <c:pt idx="2167">
                  <c:v>39681</c:v>
                </c:pt>
                <c:pt idx="2168">
                  <c:v>39682</c:v>
                </c:pt>
                <c:pt idx="2169">
                  <c:v>39685</c:v>
                </c:pt>
                <c:pt idx="2170">
                  <c:v>39686</c:v>
                </c:pt>
                <c:pt idx="2171">
                  <c:v>39687</c:v>
                </c:pt>
                <c:pt idx="2172">
                  <c:v>39688</c:v>
                </c:pt>
                <c:pt idx="2173">
                  <c:v>39689</c:v>
                </c:pt>
                <c:pt idx="2174">
                  <c:v>39693</c:v>
                </c:pt>
                <c:pt idx="2175">
                  <c:v>39694</c:v>
                </c:pt>
                <c:pt idx="2176">
                  <c:v>39695</c:v>
                </c:pt>
                <c:pt idx="2177">
                  <c:v>39696</c:v>
                </c:pt>
                <c:pt idx="2178">
                  <c:v>39699</c:v>
                </c:pt>
                <c:pt idx="2179">
                  <c:v>39700</c:v>
                </c:pt>
                <c:pt idx="2180">
                  <c:v>39701</c:v>
                </c:pt>
                <c:pt idx="2181">
                  <c:v>39702</c:v>
                </c:pt>
                <c:pt idx="2182">
                  <c:v>39703</c:v>
                </c:pt>
                <c:pt idx="2183">
                  <c:v>39706</c:v>
                </c:pt>
                <c:pt idx="2184">
                  <c:v>39707</c:v>
                </c:pt>
                <c:pt idx="2185">
                  <c:v>39708</c:v>
                </c:pt>
                <c:pt idx="2186">
                  <c:v>39709</c:v>
                </c:pt>
                <c:pt idx="2187">
                  <c:v>39710</c:v>
                </c:pt>
                <c:pt idx="2188">
                  <c:v>39713</c:v>
                </c:pt>
                <c:pt idx="2189">
                  <c:v>39714</c:v>
                </c:pt>
                <c:pt idx="2190">
                  <c:v>39715</c:v>
                </c:pt>
                <c:pt idx="2191">
                  <c:v>39716</c:v>
                </c:pt>
                <c:pt idx="2192">
                  <c:v>39717</c:v>
                </c:pt>
                <c:pt idx="2193">
                  <c:v>39720</c:v>
                </c:pt>
                <c:pt idx="2194">
                  <c:v>39721</c:v>
                </c:pt>
                <c:pt idx="2195">
                  <c:v>39722</c:v>
                </c:pt>
                <c:pt idx="2196">
                  <c:v>39723</c:v>
                </c:pt>
                <c:pt idx="2197">
                  <c:v>39724</c:v>
                </c:pt>
                <c:pt idx="2198">
                  <c:v>39727</c:v>
                </c:pt>
                <c:pt idx="2199">
                  <c:v>39728</c:v>
                </c:pt>
                <c:pt idx="2200">
                  <c:v>39729</c:v>
                </c:pt>
                <c:pt idx="2201">
                  <c:v>39730</c:v>
                </c:pt>
                <c:pt idx="2202">
                  <c:v>39731</c:v>
                </c:pt>
                <c:pt idx="2203">
                  <c:v>39734</c:v>
                </c:pt>
                <c:pt idx="2204">
                  <c:v>39735</c:v>
                </c:pt>
                <c:pt idx="2205">
                  <c:v>39736</c:v>
                </c:pt>
                <c:pt idx="2206">
                  <c:v>39737</c:v>
                </c:pt>
                <c:pt idx="2207">
                  <c:v>39738</c:v>
                </c:pt>
                <c:pt idx="2208">
                  <c:v>39741</c:v>
                </c:pt>
                <c:pt idx="2209">
                  <c:v>39742</c:v>
                </c:pt>
                <c:pt idx="2210">
                  <c:v>39743</c:v>
                </c:pt>
                <c:pt idx="2211">
                  <c:v>39744</c:v>
                </c:pt>
                <c:pt idx="2212">
                  <c:v>39745</c:v>
                </c:pt>
                <c:pt idx="2213">
                  <c:v>39748</c:v>
                </c:pt>
                <c:pt idx="2214">
                  <c:v>39749</c:v>
                </c:pt>
                <c:pt idx="2215">
                  <c:v>39750</c:v>
                </c:pt>
                <c:pt idx="2216">
                  <c:v>39751</c:v>
                </c:pt>
                <c:pt idx="2217">
                  <c:v>39752</c:v>
                </c:pt>
                <c:pt idx="2218">
                  <c:v>39755</c:v>
                </c:pt>
                <c:pt idx="2219">
                  <c:v>39756</c:v>
                </c:pt>
                <c:pt idx="2220">
                  <c:v>39757</c:v>
                </c:pt>
                <c:pt idx="2221">
                  <c:v>39758</c:v>
                </c:pt>
                <c:pt idx="2222">
                  <c:v>39759</c:v>
                </c:pt>
                <c:pt idx="2223">
                  <c:v>39762</c:v>
                </c:pt>
                <c:pt idx="2224">
                  <c:v>39763</c:v>
                </c:pt>
                <c:pt idx="2225">
                  <c:v>39764</c:v>
                </c:pt>
                <c:pt idx="2226">
                  <c:v>39765</c:v>
                </c:pt>
                <c:pt idx="2227">
                  <c:v>39766</c:v>
                </c:pt>
                <c:pt idx="2228">
                  <c:v>39769</c:v>
                </c:pt>
                <c:pt idx="2229">
                  <c:v>39770</c:v>
                </c:pt>
                <c:pt idx="2230">
                  <c:v>39771</c:v>
                </c:pt>
                <c:pt idx="2231">
                  <c:v>39772</c:v>
                </c:pt>
                <c:pt idx="2232">
                  <c:v>39773</c:v>
                </c:pt>
                <c:pt idx="2233">
                  <c:v>39776</c:v>
                </c:pt>
                <c:pt idx="2234">
                  <c:v>39777</c:v>
                </c:pt>
                <c:pt idx="2235">
                  <c:v>39778</c:v>
                </c:pt>
                <c:pt idx="2236">
                  <c:v>39780</c:v>
                </c:pt>
                <c:pt idx="2237">
                  <c:v>39783</c:v>
                </c:pt>
                <c:pt idx="2238">
                  <c:v>39784</c:v>
                </c:pt>
                <c:pt idx="2239">
                  <c:v>39785</c:v>
                </c:pt>
                <c:pt idx="2240">
                  <c:v>39786</c:v>
                </c:pt>
                <c:pt idx="2241">
                  <c:v>39787</c:v>
                </c:pt>
                <c:pt idx="2242">
                  <c:v>39790</c:v>
                </c:pt>
                <c:pt idx="2243">
                  <c:v>39791</c:v>
                </c:pt>
                <c:pt idx="2244">
                  <c:v>39792</c:v>
                </c:pt>
                <c:pt idx="2245">
                  <c:v>39793</c:v>
                </c:pt>
                <c:pt idx="2246">
                  <c:v>39794</c:v>
                </c:pt>
                <c:pt idx="2247">
                  <c:v>39797</c:v>
                </c:pt>
                <c:pt idx="2248">
                  <c:v>39798</c:v>
                </c:pt>
                <c:pt idx="2249">
                  <c:v>39799</c:v>
                </c:pt>
                <c:pt idx="2250">
                  <c:v>39800</c:v>
                </c:pt>
                <c:pt idx="2251">
                  <c:v>39801</c:v>
                </c:pt>
                <c:pt idx="2252">
                  <c:v>39804</c:v>
                </c:pt>
                <c:pt idx="2253">
                  <c:v>39805</c:v>
                </c:pt>
                <c:pt idx="2254">
                  <c:v>39806</c:v>
                </c:pt>
                <c:pt idx="2255">
                  <c:v>39808</c:v>
                </c:pt>
                <c:pt idx="2256">
                  <c:v>39811</c:v>
                </c:pt>
                <c:pt idx="2257">
                  <c:v>39812</c:v>
                </c:pt>
                <c:pt idx="2258">
                  <c:v>39813</c:v>
                </c:pt>
                <c:pt idx="2259">
                  <c:v>39815</c:v>
                </c:pt>
                <c:pt idx="2260">
                  <c:v>39818</c:v>
                </c:pt>
                <c:pt idx="2261">
                  <c:v>39819</c:v>
                </c:pt>
                <c:pt idx="2262">
                  <c:v>39820</c:v>
                </c:pt>
                <c:pt idx="2263">
                  <c:v>39821</c:v>
                </c:pt>
                <c:pt idx="2264">
                  <c:v>39822</c:v>
                </c:pt>
                <c:pt idx="2265">
                  <c:v>39825</c:v>
                </c:pt>
                <c:pt idx="2266">
                  <c:v>39826</c:v>
                </c:pt>
                <c:pt idx="2267">
                  <c:v>39827</c:v>
                </c:pt>
                <c:pt idx="2268">
                  <c:v>39828</c:v>
                </c:pt>
                <c:pt idx="2269">
                  <c:v>39829</c:v>
                </c:pt>
                <c:pt idx="2270">
                  <c:v>39833</c:v>
                </c:pt>
                <c:pt idx="2271">
                  <c:v>39834</c:v>
                </c:pt>
                <c:pt idx="2272">
                  <c:v>39835</c:v>
                </c:pt>
                <c:pt idx="2273">
                  <c:v>39836</c:v>
                </c:pt>
                <c:pt idx="2274">
                  <c:v>39839</c:v>
                </c:pt>
                <c:pt idx="2275">
                  <c:v>39840</c:v>
                </c:pt>
                <c:pt idx="2276">
                  <c:v>39841</c:v>
                </c:pt>
                <c:pt idx="2277">
                  <c:v>39842</c:v>
                </c:pt>
                <c:pt idx="2278">
                  <c:v>39843</c:v>
                </c:pt>
                <c:pt idx="2279">
                  <c:v>39846</c:v>
                </c:pt>
                <c:pt idx="2280">
                  <c:v>39847</c:v>
                </c:pt>
                <c:pt idx="2281">
                  <c:v>39848</c:v>
                </c:pt>
                <c:pt idx="2282">
                  <c:v>39849</c:v>
                </c:pt>
                <c:pt idx="2283">
                  <c:v>39850</c:v>
                </c:pt>
                <c:pt idx="2284">
                  <c:v>39853</c:v>
                </c:pt>
                <c:pt idx="2285">
                  <c:v>39854</c:v>
                </c:pt>
                <c:pt idx="2286">
                  <c:v>39855</c:v>
                </c:pt>
                <c:pt idx="2287">
                  <c:v>39856</c:v>
                </c:pt>
                <c:pt idx="2288">
                  <c:v>39857</c:v>
                </c:pt>
                <c:pt idx="2289">
                  <c:v>39861</c:v>
                </c:pt>
                <c:pt idx="2290">
                  <c:v>39862</c:v>
                </c:pt>
                <c:pt idx="2291">
                  <c:v>39863</c:v>
                </c:pt>
                <c:pt idx="2292">
                  <c:v>39864</c:v>
                </c:pt>
                <c:pt idx="2293">
                  <c:v>39867</c:v>
                </c:pt>
                <c:pt idx="2294">
                  <c:v>39868</c:v>
                </c:pt>
                <c:pt idx="2295">
                  <c:v>39869</c:v>
                </c:pt>
                <c:pt idx="2296">
                  <c:v>39870</c:v>
                </c:pt>
                <c:pt idx="2297">
                  <c:v>39871</c:v>
                </c:pt>
                <c:pt idx="2298">
                  <c:v>39874</c:v>
                </c:pt>
                <c:pt idx="2299">
                  <c:v>39875</c:v>
                </c:pt>
                <c:pt idx="2300">
                  <c:v>39876</c:v>
                </c:pt>
                <c:pt idx="2301">
                  <c:v>39877</c:v>
                </c:pt>
                <c:pt idx="2302">
                  <c:v>39878</c:v>
                </c:pt>
                <c:pt idx="2303">
                  <c:v>39881</c:v>
                </c:pt>
                <c:pt idx="2304">
                  <c:v>39882</c:v>
                </c:pt>
                <c:pt idx="2305">
                  <c:v>39883</c:v>
                </c:pt>
                <c:pt idx="2306">
                  <c:v>39884</c:v>
                </c:pt>
                <c:pt idx="2307">
                  <c:v>39885</c:v>
                </c:pt>
                <c:pt idx="2308">
                  <c:v>39888</c:v>
                </c:pt>
                <c:pt idx="2309">
                  <c:v>39889</c:v>
                </c:pt>
                <c:pt idx="2310">
                  <c:v>39890</c:v>
                </c:pt>
                <c:pt idx="2311">
                  <c:v>39891</c:v>
                </c:pt>
                <c:pt idx="2312">
                  <c:v>39892</c:v>
                </c:pt>
                <c:pt idx="2313">
                  <c:v>39895</c:v>
                </c:pt>
                <c:pt idx="2314">
                  <c:v>39896</c:v>
                </c:pt>
                <c:pt idx="2315">
                  <c:v>39897</c:v>
                </c:pt>
                <c:pt idx="2316">
                  <c:v>39898</c:v>
                </c:pt>
                <c:pt idx="2317">
                  <c:v>39899</c:v>
                </c:pt>
                <c:pt idx="2318">
                  <c:v>39902</c:v>
                </c:pt>
                <c:pt idx="2319">
                  <c:v>39903</c:v>
                </c:pt>
                <c:pt idx="2320">
                  <c:v>39904</c:v>
                </c:pt>
                <c:pt idx="2321">
                  <c:v>39905</c:v>
                </c:pt>
                <c:pt idx="2322">
                  <c:v>39906</c:v>
                </c:pt>
                <c:pt idx="2323">
                  <c:v>39909</c:v>
                </c:pt>
                <c:pt idx="2324">
                  <c:v>39910</c:v>
                </c:pt>
                <c:pt idx="2325">
                  <c:v>39911</c:v>
                </c:pt>
                <c:pt idx="2326">
                  <c:v>39912</c:v>
                </c:pt>
                <c:pt idx="2327">
                  <c:v>39916</c:v>
                </c:pt>
                <c:pt idx="2328">
                  <c:v>39917</c:v>
                </c:pt>
                <c:pt idx="2329">
                  <c:v>39918</c:v>
                </c:pt>
                <c:pt idx="2330">
                  <c:v>39919</c:v>
                </c:pt>
                <c:pt idx="2331">
                  <c:v>39920</c:v>
                </c:pt>
                <c:pt idx="2332">
                  <c:v>39923</c:v>
                </c:pt>
                <c:pt idx="2333">
                  <c:v>39924</c:v>
                </c:pt>
                <c:pt idx="2334">
                  <c:v>39925</c:v>
                </c:pt>
                <c:pt idx="2335">
                  <c:v>39926</c:v>
                </c:pt>
                <c:pt idx="2336">
                  <c:v>39927</c:v>
                </c:pt>
                <c:pt idx="2337">
                  <c:v>39930</c:v>
                </c:pt>
                <c:pt idx="2338">
                  <c:v>39931</c:v>
                </c:pt>
                <c:pt idx="2339">
                  <c:v>39932</c:v>
                </c:pt>
                <c:pt idx="2340">
                  <c:v>39933</c:v>
                </c:pt>
                <c:pt idx="2341">
                  <c:v>39934</c:v>
                </c:pt>
                <c:pt idx="2342">
                  <c:v>39937</c:v>
                </c:pt>
                <c:pt idx="2343">
                  <c:v>39938</c:v>
                </c:pt>
                <c:pt idx="2344">
                  <c:v>39939</c:v>
                </c:pt>
                <c:pt idx="2345">
                  <c:v>39940</c:v>
                </c:pt>
                <c:pt idx="2346">
                  <c:v>39941</c:v>
                </c:pt>
                <c:pt idx="2347">
                  <c:v>39944</c:v>
                </c:pt>
                <c:pt idx="2348">
                  <c:v>39945</c:v>
                </c:pt>
                <c:pt idx="2349">
                  <c:v>39946</c:v>
                </c:pt>
                <c:pt idx="2350">
                  <c:v>39947</c:v>
                </c:pt>
                <c:pt idx="2351">
                  <c:v>39948</c:v>
                </c:pt>
                <c:pt idx="2352">
                  <c:v>39951</c:v>
                </c:pt>
                <c:pt idx="2353">
                  <c:v>39952</c:v>
                </c:pt>
                <c:pt idx="2354">
                  <c:v>39953</c:v>
                </c:pt>
                <c:pt idx="2355">
                  <c:v>39954</c:v>
                </c:pt>
                <c:pt idx="2356">
                  <c:v>39955</c:v>
                </c:pt>
                <c:pt idx="2357">
                  <c:v>39959</c:v>
                </c:pt>
                <c:pt idx="2358">
                  <c:v>39960</c:v>
                </c:pt>
                <c:pt idx="2359">
                  <c:v>39961</c:v>
                </c:pt>
                <c:pt idx="2360">
                  <c:v>39962</c:v>
                </c:pt>
                <c:pt idx="2361">
                  <c:v>39965</c:v>
                </c:pt>
                <c:pt idx="2362">
                  <c:v>39966</c:v>
                </c:pt>
                <c:pt idx="2363">
                  <c:v>39967</c:v>
                </c:pt>
                <c:pt idx="2364">
                  <c:v>39968</c:v>
                </c:pt>
                <c:pt idx="2365">
                  <c:v>39969</c:v>
                </c:pt>
                <c:pt idx="2366">
                  <c:v>39972</c:v>
                </c:pt>
                <c:pt idx="2367">
                  <c:v>39973</c:v>
                </c:pt>
                <c:pt idx="2368">
                  <c:v>39974</c:v>
                </c:pt>
                <c:pt idx="2369">
                  <c:v>39975</c:v>
                </c:pt>
                <c:pt idx="2370">
                  <c:v>39976</c:v>
                </c:pt>
                <c:pt idx="2371">
                  <c:v>39979</c:v>
                </c:pt>
                <c:pt idx="2372">
                  <c:v>39980</c:v>
                </c:pt>
                <c:pt idx="2373">
                  <c:v>39981</c:v>
                </c:pt>
                <c:pt idx="2374">
                  <c:v>39982</c:v>
                </c:pt>
                <c:pt idx="2375">
                  <c:v>39983</c:v>
                </c:pt>
                <c:pt idx="2376">
                  <c:v>39986</c:v>
                </c:pt>
                <c:pt idx="2377">
                  <c:v>39987</c:v>
                </c:pt>
                <c:pt idx="2378">
                  <c:v>39988</c:v>
                </c:pt>
                <c:pt idx="2379">
                  <c:v>39989</c:v>
                </c:pt>
                <c:pt idx="2380">
                  <c:v>39990</c:v>
                </c:pt>
                <c:pt idx="2381">
                  <c:v>39993</c:v>
                </c:pt>
                <c:pt idx="2382">
                  <c:v>39994</c:v>
                </c:pt>
                <c:pt idx="2383">
                  <c:v>39995</c:v>
                </c:pt>
                <c:pt idx="2384">
                  <c:v>39996</c:v>
                </c:pt>
                <c:pt idx="2385">
                  <c:v>40000</c:v>
                </c:pt>
                <c:pt idx="2386">
                  <c:v>40001</c:v>
                </c:pt>
                <c:pt idx="2387">
                  <c:v>40002</c:v>
                </c:pt>
                <c:pt idx="2388">
                  <c:v>40003</c:v>
                </c:pt>
                <c:pt idx="2389">
                  <c:v>40004</c:v>
                </c:pt>
                <c:pt idx="2390">
                  <c:v>40007</c:v>
                </c:pt>
                <c:pt idx="2391">
                  <c:v>40008</c:v>
                </c:pt>
                <c:pt idx="2392">
                  <c:v>40009</c:v>
                </c:pt>
                <c:pt idx="2393">
                  <c:v>40010</c:v>
                </c:pt>
                <c:pt idx="2394">
                  <c:v>40011</c:v>
                </c:pt>
                <c:pt idx="2395">
                  <c:v>40014</c:v>
                </c:pt>
                <c:pt idx="2396">
                  <c:v>40015</c:v>
                </c:pt>
                <c:pt idx="2397">
                  <c:v>40016</c:v>
                </c:pt>
                <c:pt idx="2398">
                  <c:v>40017</c:v>
                </c:pt>
                <c:pt idx="2399">
                  <c:v>40018</c:v>
                </c:pt>
                <c:pt idx="2400">
                  <c:v>40021</c:v>
                </c:pt>
                <c:pt idx="2401">
                  <c:v>40022</c:v>
                </c:pt>
                <c:pt idx="2402">
                  <c:v>40023</c:v>
                </c:pt>
                <c:pt idx="2403">
                  <c:v>40024</c:v>
                </c:pt>
                <c:pt idx="2404">
                  <c:v>40025</c:v>
                </c:pt>
                <c:pt idx="2405">
                  <c:v>40028</c:v>
                </c:pt>
                <c:pt idx="2406">
                  <c:v>40029</c:v>
                </c:pt>
                <c:pt idx="2407">
                  <c:v>40030</c:v>
                </c:pt>
                <c:pt idx="2408">
                  <c:v>40031</c:v>
                </c:pt>
                <c:pt idx="2409">
                  <c:v>40032</c:v>
                </c:pt>
                <c:pt idx="2410">
                  <c:v>40035</c:v>
                </c:pt>
                <c:pt idx="2411">
                  <c:v>40036</c:v>
                </c:pt>
                <c:pt idx="2412">
                  <c:v>40037</c:v>
                </c:pt>
                <c:pt idx="2413">
                  <c:v>40038</c:v>
                </c:pt>
                <c:pt idx="2414">
                  <c:v>40039</c:v>
                </c:pt>
                <c:pt idx="2415">
                  <c:v>40042</c:v>
                </c:pt>
                <c:pt idx="2416">
                  <c:v>40043</c:v>
                </c:pt>
                <c:pt idx="2417">
                  <c:v>40044</c:v>
                </c:pt>
                <c:pt idx="2418">
                  <c:v>40045</c:v>
                </c:pt>
                <c:pt idx="2419">
                  <c:v>40046</c:v>
                </c:pt>
                <c:pt idx="2420">
                  <c:v>40049</c:v>
                </c:pt>
                <c:pt idx="2421">
                  <c:v>40050</c:v>
                </c:pt>
                <c:pt idx="2422">
                  <c:v>40051</c:v>
                </c:pt>
                <c:pt idx="2423">
                  <c:v>40052</c:v>
                </c:pt>
                <c:pt idx="2424">
                  <c:v>40053</c:v>
                </c:pt>
                <c:pt idx="2425">
                  <c:v>40056</c:v>
                </c:pt>
                <c:pt idx="2426">
                  <c:v>40057</c:v>
                </c:pt>
                <c:pt idx="2427">
                  <c:v>40058</c:v>
                </c:pt>
                <c:pt idx="2428">
                  <c:v>40059</c:v>
                </c:pt>
                <c:pt idx="2429">
                  <c:v>40060</c:v>
                </c:pt>
                <c:pt idx="2430">
                  <c:v>40064</c:v>
                </c:pt>
                <c:pt idx="2431">
                  <c:v>40065</c:v>
                </c:pt>
                <c:pt idx="2432">
                  <c:v>40066</c:v>
                </c:pt>
                <c:pt idx="2433">
                  <c:v>40067</c:v>
                </c:pt>
                <c:pt idx="2434">
                  <c:v>40070</c:v>
                </c:pt>
                <c:pt idx="2435">
                  <c:v>40071</c:v>
                </c:pt>
                <c:pt idx="2436">
                  <c:v>40072</c:v>
                </c:pt>
                <c:pt idx="2437">
                  <c:v>40073</c:v>
                </c:pt>
                <c:pt idx="2438">
                  <c:v>40074</c:v>
                </c:pt>
                <c:pt idx="2439">
                  <c:v>40077</c:v>
                </c:pt>
                <c:pt idx="2440">
                  <c:v>40078</c:v>
                </c:pt>
                <c:pt idx="2441">
                  <c:v>40079</c:v>
                </c:pt>
                <c:pt idx="2442">
                  <c:v>40080</c:v>
                </c:pt>
                <c:pt idx="2443">
                  <c:v>40081</c:v>
                </c:pt>
                <c:pt idx="2444">
                  <c:v>40084</c:v>
                </c:pt>
                <c:pt idx="2445">
                  <c:v>40085</c:v>
                </c:pt>
                <c:pt idx="2446">
                  <c:v>40086</c:v>
                </c:pt>
                <c:pt idx="2447">
                  <c:v>40087</c:v>
                </c:pt>
                <c:pt idx="2448">
                  <c:v>40088</c:v>
                </c:pt>
                <c:pt idx="2449">
                  <c:v>40091</c:v>
                </c:pt>
                <c:pt idx="2450">
                  <c:v>40092</c:v>
                </c:pt>
                <c:pt idx="2451">
                  <c:v>40093</c:v>
                </c:pt>
                <c:pt idx="2452">
                  <c:v>40094</c:v>
                </c:pt>
                <c:pt idx="2453">
                  <c:v>40095</c:v>
                </c:pt>
                <c:pt idx="2454">
                  <c:v>40098</c:v>
                </c:pt>
                <c:pt idx="2455">
                  <c:v>40099</c:v>
                </c:pt>
                <c:pt idx="2456">
                  <c:v>40100</c:v>
                </c:pt>
                <c:pt idx="2457">
                  <c:v>40101</c:v>
                </c:pt>
                <c:pt idx="2458">
                  <c:v>40102</c:v>
                </c:pt>
                <c:pt idx="2459">
                  <c:v>40105</c:v>
                </c:pt>
                <c:pt idx="2460">
                  <c:v>40106</c:v>
                </c:pt>
                <c:pt idx="2461">
                  <c:v>40107</c:v>
                </c:pt>
                <c:pt idx="2462">
                  <c:v>40108</c:v>
                </c:pt>
                <c:pt idx="2463">
                  <c:v>40109</c:v>
                </c:pt>
                <c:pt idx="2464">
                  <c:v>40112</c:v>
                </c:pt>
                <c:pt idx="2465">
                  <c:v>40113</c:v>
                </c:pt>
                <c:pt idx="2466">
                  <c:v>40114</c:v>
                </c:pt>
                <c:pt idx="2467">
                  <c:v>40115</c:v>
                </c:pt>
                <c:pt idx="2468">
                  <c:v>40116</c:v>
                </c:pt>
                <c:pt idx="2469">
                  <c:v>40119</c:v>
                </c:pt>
                <c:pt idx="2470">
                  <c:v>40120</c:v>
                </c:pt>
                <c:pt idx="2471">
                  <c:v>40121</c:v>
                </c:pt>
                <c:pt idx="2472">
                  <c:v>40122</c:v>
                </c:pt>
                <c:pt idx="2473">
                  <c:v>40123</c:v>
                </c:pt>
                <c:pt idx="2474">
                  <c:v>40126</c:v>
                </c:pt>
                <c:pt idx="2475">
                  <c:v>40127</c:v>
                </c:pt>
                <c:pt idx="2476">
                  <c:v>40128</c:v>
                </c:pt>
                <c:pt idx="2477">
                  <c:v>40129</c:v>
                </c:pt>
                <c:pt idx="2478">
                  <c:v>40130</c:v>
                </c:pt>
                <c:pt idx="2479">
                  <c:v>40133</c:v>
                </c:pt>
                <c:pt idx="2480">
                  <c:v>40134</c:v>
                </c:pt>
                <c:pt idx="2481">
                  <c:v>40135</c:v>
                </c:pt>
                <c:pt idx="2482">
                  <c:v>40136</c:v>
                </c:pt>
                <c:pt idx="2483">
                  <c:v>40137</c:v>
                </c:pt>
                <c:pt idx="2484">
                  <c:v>40140</c:v>
                </c:pt>
                <c:pt idx="2485">
                  <c:v>40141</c:v>
                </c:pt>
                <c:pt idx="2486">
                  <c:v>40142</c:v>
                </c:pt>
                <c:pt idx="2487">
                  <c:v>40144</c:v>
                </c:pt>
                <c:pt idx="2488">
                  <c:v>40147</c:v>
                </c:pt>
                <c:pt idx="2489">
                  <c:v>40148</c:v>
                </c:pt>
                <c:pt idx="2490">
                  <c:v>40149</c:v>
                </c:pt>
                <c:pt idx="2491">
                  <c:v>40150</c:v>
                </c:pt>
                <c:pt idx="2492">
                  <c:v>40151</c:v>
                </c:pt>
                <c:pt idx="2493">
                  <c:v>40154</c:v>
                </c:pt>
                <c:pt idx="2494">
                  <c:v>40155</c:v>
                </c:pt>
                <c:pt idx="2495">
                  <c:v>40156</c:v>
                </c:pt>
                <c:pt idx="2496">
                  <c:v>40157</c:v>
                </c:pt>
                <c:pt idx="2497">
                  <c:v>40158</c:v>
                </c:pt>
                <c:pt idx="2498">
                  <c:v>40161</c:v>
                </c:pt>
                <c:pt idx="2499">
                  <c:v>40162</c:v>
                </c:pt>
                <c:pt idx="2500">
                  <c:v>40163</c:v>
                </c:pt>
                <c:pt idx="2501">
                  <c:v>40164</c:v>
                </c:pt>
                <c:pt idx="2502">
                  <c:v>40165</c:v>
                </c:pt>
                <c:pt idx="2503">
                  <c:v>40168</c:v>
                </c:pt>
                <c:pt idx="2504">
                  <c:v>40169</c:v>
                </c:pt>
                <c:pt idx="2505">
                  <c:v>40170</c:v>
                </c:pt>
                <c:pt idx="2506">
                  <c:v>40171</c:v>
                </c:pt>
                <c:pt idx="2507">
                  <c:v>40175</c:v>
                </c:pt>
                <c:pt idx="2508">
                  <c:v>40176</c:v>
                </c:pt>
                <c:pt idx="2509">
                  <c:v>40177</c:v>
                </c:pt>
                <c:pt idx="2510">
                  <c:v>40178</c:v>
                </c:pt>
                <c:pt idx="2511">
                  <c:v>40182</c:v>
                </c:pt>
                <c:pt idx="2512">
                  <c:v>40183</c:v>
                </c:pt>
                <c:pt idx="2513">
                  <c:v>40184</c:v>
                </c:pt>
                <c:pt idx="2514">
                  <c:v>40185</c:v>
                </c:pt>
                <c:pt idx="2515">
                  <c:v>40186</c:v>
                </c:pt>
                <c:pt idx="2516">
                  <c:v>40189</c:v>
                </c:pt>
                <c:pt idx="2517">
                  <c:v>40190</c:v>
                </c:pt>
                <c:pt idx="2518">
                  <c:v>40191</c:v>
                </c:pt>
                <c:pt idx="2519">
                  <c:v>40192</c:v>
                </c:pt>
                <c:pt idx="2520">
                  <c:v>40193</c:v>
                </c:pt>
                <c:pt idx="2521">
                  <c:v>40197</c:v>
                </c:pt>
                <c:pt idx="2522">
                  <c:v>40198</c:v>
                </c:pt>
                <c:pt idx="2523">
                  <c:v>40199</c:v>
                </c:pt>
                <c:pt idx="2524">
                  <c:v>40200</c:v>
                </c:pt>
                <c:pt idx="2525">
                  <c:v>40203</c:v>
                </c:pt>
                <c:pt idx="2526">
                  <c:v>40204</c:v>
                </c:pt>
                <c:pt idx="2527">
                  <c:v>40205</c:v>
                </c:pt>
                <c:pt idx="2528">
                  <c:v>40206</c:v>
                </c:pt>
                <c:pt idx="2529">
                  <c:v>40207</c:v>
                </c:pt>
                <c:pt idx="2530">
                  <c:v>40210</c:v>
                </c:pt>
                <c:pt idx="2531">
                  <c:v>40211</c:v>
                </c:pt>
                <c:pt idx="2532">
                  <c:v>40212</c:v>
                </c:pt>
                <c:pt idx="2533">
                  <c:v>40213</c:v>
                </c:pt>
                <c:pt idx="2534">
                  <c:v>40214</c:v>
                </c:pt>
                <c:pt idx="2535">
                  <c:v>40217</c:v>
                </c:pt>
                <c:pt idx="2536">
                  <c:v>40218</c:v>
                </c:pt>
                <c:pt idx="2537">
                  <c:v>40219</c:v>
                </c:pt>
                <c:pt idx="2538">
                  <c:v>40220</c:v>
                </c:pt>
                <c:pt idx="2539">
                  <c:v>40221</c:v>
                </c:pt>
                <c:pt idx="2540">
                  <c:v>40225</c:v>
                </c:pt>
                <c:pt idx="2541">
                  <c:v>40226</c:v>
                </c:pt>
                <c:pt idx="2542">
                  <c:v>40227</c:v>
                </c:pt>
                <c:pt idx="2543">
                  <c:v>40228</c:v>
                </c:pt>
                <c:pt idx="2544">
                  <c:v>40231</c:v>
                </c:pt>
                <c:pt idx="2545">
                  <c:v>40232</c:v>
                </c:pt>
                <c:pt idx="2546">
                  <c:v>40233</c:v>
                </c:pt>
                <c:pt idx="2547">
                  <c:v>40234</c:v>
                </c:pt>
                <c:pt idx="2548">
                  <c:v>40235</c:v>
                </c:pt>
                <c:pt idx="2549">
                  <c:v>40238</c:v>
                </c:pt>
                <c:pt idx="2550">
                  <c:v>40239</c:v>
                </c:pt>
                <c:pt idx="2551">
                  <c:v>40240</c:v>
                </c:pt>
                <c:pt idx="2552">
                  <c:v>40241</c:v>
                </c:pt>
                <c:pt idx="2553">
                  <c:v>40242</c:v>
                </c:pt>
                <c:pt idx="2554">
                  <c:v>40245</c:v>
                </c:pt>
                <c:pt idx="2555">
                  <c:v>40246</c:v>
                </c:pt>
                <c:pt idx="2556">
                  <c:v>40247</c:v>
                </c:pt>
                <c:pt idx="2557">
                  <c:v>40248</c:v>
                </c:pt>
                <c:pt idx="2558">
                  <c:v>40249</c:v>
                </c:pt>
                <c:pt idx="2559">
                  <c:v>40252</c:v>
                </c:pt>
                <c:pt idx="2560">
                  <c:v>40253</c:v>
                </c:pt>
                <c:pt idx="2561">
                  <c:v>40254</c:v>
                </c:pt>
                <c:pt idx="2562">
                  <c:v>40255</c:v>
                </c:pt>
                <c:pt idx="2563">
                  <c:v>40256</c:v>
                </c:pt>
                <c:pt idx="2564">
                  <c:v>40259</c:v>
                </c:pt>
                <c:pt idx="2565">
                  <c:v>40260</c:v>
                </c:pt>
                <c:pt idx="2566">
                  <c:v>40261</c:v>
                </c:pt>
                <c:pt idx="2567">
                  <c:v>40262</c:v>
                </c:pt>
                <c:pt idx="2568">
                  <c:v>40263</c:v>
                </c:pt>
                <c:pt idx="2569">
                  <c:v>40266</c:v>
                </c:pt>
                <c:pt idx="2570">
                  <c:v>40267</c:v>
                </c:pt>
                <c:pt idx="2571">
                  <c:v>40268</c:v>
                </c:pt>
                <c:pt idx="2572">
                  <c:v>40269</c:v>
                </c:pt>
                <c:pt idx="2573">
                  <c:v>40273</c:v>
                </c:pt>
                <c:pt idx="2574">
                  <c:v>40274</c:v>
                </c:pt>
                <c:pt idx="2575">
                  <c:v>40275</c:v>
                </c:pt>
                <c:pt idx="2576">
                  <c:v>40276</c:v>
                </c:pt>
                <c:pt idx="2577">
                  <c:v>40277</c:v>
                </c:pt>
                <c:pt idx="2578">
                  <c:v>40280</c:v>
                </c:pt>
                <c:pt idx="2579">
                  <c:v>40281</c:v>
                </c:pt>
                <c:pt idx="2580">
                  <c:v>40282</c:v>
                </c:pt>
                <c:pt idx="2581">
                  <c:v>40283</c:v>
                </c:pt>
                <c:pt idx="2582">
                  <c:v>40284</c:v>
                </c:pt>
                <c:pt idx="2583">
                  <c:v>40287</c:v>
                </c:pt>
                <c:pt idx="2584">
                  <c:v>40288</c:v>
                </c:pt>
                <c:pt idx="2585">
                  <c:v>40289</c:v>
                </c:pt>
                <c:pt idx="2586">
                  <c:v>40290</c:v>
                </c:pt>
                <c:pt idx="2587">
                  <c:v>40291</c:v>
                </c:pt>
                <c:pt idx="2588">
                  <c:v>40294</c:v>
                </c:pt>
                <c:pt idx="2589">
                  <c:v>40295</c:v>
                </c:pt>
                <c:pt idx="2590">
                  <c:v>40296</c:v>
                </c:pt>
                <c:pt idx="2591">
                  <c:v>40297</c:v>
                </c:pt>
                <c:pt idx="2592">
                  <c:v>40298</c:v>
                </c:pt>
                <c:pt idx="2593">
                  <c:v>40301</c:v>
                </c:pt>
                <c:pt idx="2594">
                  <c:v>40302</c:v>
                </c:pt>
                <c:pt idx="2595">
                  <c:v>40303</c:v>
                </c:pt>
                <c:pt idx="2596">
                  <c:v>40304</c:v>
                </c:pt>
                <c:pt idx="2597">
                  <c:v>40305</c:v>
                </c:pt>
                <c:pt idx="2598">
                  <c:v>40308</c:v>
                </c:pt>
                <c:pt idx="2599">
                  <c:v>40309</c:v>
                </c:pt>
                <c:pt idx="2600">
                  <c:v>40310</c:v>
                </c:pt>
                <c:pt idx="2601">
                  <c:v>40311</c:v>
                </c:pt>
                <c:pt idx="2602">
                  <c:v>40312</c:v>
                </c:pt>
                <c:pt idx="2603">
                  <c:v>40315</c:v>
                </c:pt>
                <c:pt idx="2604">
                  <c:v>40316</c:v>
                </c:pt>
                <c:pt idx="2605">
                  <c:v>40317</c:v>
                </c:pt>
                <c:pt idx="2606">
                  <c:v>40318</c:v>
                </c:pt>
                <c:pt idx="2607">
                  <c:v>40319</c:v>
                </c:pt>
                <c:pt idx="2608">
                  <c:v>40322</c:v>
                </c:pt>
                <c:pt idx="2609">
                  <c:v>40323</c:v>
                </c:pt>
                <c:pt idx="2610">
                  <c:v>40324</c:v>
                </c:pt>
                <c:pt idx="2611">
                  <c:v>40325</c:v>
                </c:pt>
                <c:pt idx="2612">
                  <c:v>40326</c:v>
                </c:pt>
                <c:pt idx="2613">
                  <c:v>40330</c:v>
                </c:pt>
                <c:pt idx="2614">
                  <c:v>40331</c:v>
                </c:pt>
                <c:pt idx="2615">
                  <c:v>40332</c:v>
                </c:pt>
                <c:pt idx="2616">
                  <c:v>40333</c:v>
                </c:pt>
                <c:pt idx="2617">
                  <c:v>40336</c:v>
                </c:pt>
                <c:pt idx="2618">
                  <c:v>40337</c:v>
                </c:pt>
                <c:pt idx="2619">
                  <c:v>40338</c:v>
                </c:pt>
                <c:pt idx="2620">
                  <c:v>40339</c:v>
                </c:pt>
                <c:pt idx="2621">
                  <c:v>40340</c:v>
                </c:pt>
                <c:pt idx="2622">
                  <c:v>40343</c:v>
                </c:pt>
                <c:pt idx="2623">
                  <c:v>40344</c:v>
                </c:pt>
                <c:pt idx="2624">
                  <c:v>40345</c:v>
                </c:pt>
                <c:pt idx="2625">
                  <c:v>40346</c:v>
                </c:pt>
                <c:pt idx="2626">
                  <c:v>40347</c:v>
                </c:pt>
                <c:pt idx="2627">
                  <c:v>40350</c:v>
                </c:pt>
                <c:pt idx="2628">
                  <c:v>40351</c:v>
                </c:pt>
                <c:pt idx="2629">
                  <c:v>40352</c:v>
                </c:pt>
                <c:pt idx="2630">
                  <c:v>40353</c:v>
                </c:pt>
                <c:pt idx="2631">
                  <c:v>40354</c:v>
                </c:pt>
                <c:pt idx="2632">
                  <c:v>40357</c:v>
                </c:pt>
                <c:pt idx="2633">
                  <c:v>40358</c:v>
                </c:pt>
                <c:pt idx="2634">
                  <c:v>40359</c:v>
                </c:pt>
                <c:pt idx="2635">
                  <c:v>40360</c:v>
                </c:pt>
                <c:pt idx="2636">
                  <c:v>40361</c:v>
                </c:pt>
                <c:pt idx="2637">
                  <c:v>40365</c:v>
                </c:pt>
                <c:pt idx="2638">
                  <c:v>40366</c:v>
                </c:pt>
                <c:pt idx="2639">
                  <c:v>40367</c:v>
                </c:pt>
                <c:pt idx="2640">
                  <c:v>40368</c:v>
                </c:pt>
                <c:pt idx="2641">
                  <c:v>40371</c:v>
                </c:pt>
                <c:pt idx="2642">
                  <c:v>40372</c:v>
                </c:pt>
                <c:pt idx="2643">
                  <c:v>40373</c:v>
                </c:pt>
                <c:pt idx="2644">
                  <c:v>40374</c:v>
                </c:pt>
                <c:pt idx="2645">
                  <c:v>40375</c:v>
                </c:pt>
                <c:pt idx="2646">
                  <c:v>40378</c:v>
                </c:pt>
                <c:pt idx="2647">
                  <c:v>40379</c:v>
                </c:pt>
                <c:pt idx="2648">
                  <c:v>40380</c:v>
                </c:pt>
                <c:pt idx="2649">
                  <c:v>40381</c:v>
                </c:pt>
                <c:pt idx="2650">
                  <c:v>40382</c:v>
                </c:pt>
                <c:pt idx="2651">
                  <c:v>40385</c:v>
                </c:pt>
                <c:pt idx="2652">
                  <c:v>40386</c:v>
                </c:pt>
                <c:pt idx="2653">
                  <c:v>40387</c:v>
                </c:pt>
                <c:pt idx="2654">
                  <c:v>40388</c:v>
                </c:pt>
                <c:pt idx="2655">
                  <c:v>40389</c:v>
                </c:pt>
                <c:pt idx="2656">
                  <c:v>40392</c:v>
                </c:pt>
                <c:pt idx="2657">
                  <c:v>40393</c:v>
                </c:pt>
                <c:pt idx="2658">
                  <c:v>40394</c:v>
                </c:pt>
                <c:pt idx="2659">
                  <c:v>40395</c:v>
                </c:pt>
                <c:pt idx="2660">
                  <c:v>40396</c:v>
                </c:pt>
                <c:pt idx="2661">
                  <c:v>40399</c:v>
                </c:pt>
                <c:pt idx="2662">
                  <c:v>40400</c:v>
                </c:pt>
                <c:pt idx="2663">
                  <c:v>40401</c:v>
                </c:pt>
                <c:pt idx="2664">
                  <c:v>40402</c:v>
                </c:pt>
                <c:pt idx="2665">
                  <c:v>40403</c:v>
                </c:pt>
                <c:pt idx="2666">
                  <c:v>40406</c:v>
                </c:pt>
                <c:pt idx="2667">
                  <c:v>40407</c:v>
                </c:pt>
                <c:pt idx="2668">
                  <c:v>40408</c:v>
                </c:pt>
                <c:pt idx="2669">
                  <c:v>40409</c:v>
                </c:pt>
                <c:pt idx="2670">
                  <c:v>40410</c:v>
                </c:pt>
                <c:pt idx="2671">
                  <c:v>40413</c:v>
                </c:pt>
                <c:pt idx="2672">
                  <c:v>40414</c:v>
                </c:pt>
                <c:pt idx="2673">
                  <c:v>40415</c:v>
                </c:pt>
                <c:pt idx="2674">
                  <c:v>40416</c:v>
                </c:pt>
                <c:pt idx="2675">
                  <c:v>40417</c:v>
                </c:pt>
                <c:pt idx="2676">
                  <c:v>40420</c:v>
                </c:pt>
                <c:pt idx="2677">
                  <c:v>40421</c:v>
                </c:pt>
                <c:pt idx="2678">
                  <c:v>40422</c:v>
                </c:pt>
                <c:pt idx="2679">
                  <c:v>40423</c:v>
                </c:pt>
                <c:pt idx="2680">
                  <c:v>40424</c:v>
                </c:pt>
                <c:pt idx="2681">
                  <c:v>40428</c:v>
                </c:pt>
                <c:pt idx="2682">
                  <c:v>40429</c:v>
                </c:pt>
                <c:pt idx="2683">
                  <c:v>40430</c:v>
                </c:pt>
                <c:pt idx="2684">
                  <c:v>40431</c:v>
                </c:pt>
                <c:pt idx="2685">
                  <c:v>40434</c:v>
                </c:pt>
                <c:pt idx="2686">
                  <c:v>40435</c:v>
                </c:pt>
                <c:pt idx="2687">
                  <c:v>40436</c:v>
                </c:pt>
                <c:pt idx="2688">
                  <c:v>40437</c:v>
                </c:pt>
                <c:pt idx="2689">
                  <c:v>40438</c:v>
                </c:pt>
                <c:pt idx="2690">
                  <c:v>40441</c:v>
                </c:pt>
                <c:pt idx="2691">
                  <c:v>40442</c:v>
                </c:pt>
                <c:pt idx="2692">
                  <c:v>40443</c:v>
                </c:pt>
                <c:pt idx="2693">
                  <c:v>40444</c:v>
                </c:pt>
                <c:pt idx="2694">
                  <c:v>40445</c:v>
                </c:pt>
                <c:pt idx="2695">
                  <c:v>40448</c:v>
                </c:pt>
                <c:pt idx="2696">
                  <c:v>40449</c:v>
                </c:pt>
                <c:pt idx="2697">
                  <c:v>40450</c:v>
                </c:pt>
                <c:pt idx="2698">
                  <c:v>40451</c:v>
                </c:pt>
                <c:pt idx="2699">
                  <c:v>40452</c:v>
                </c:pt>
                <c:pt idx="2700">
                  <c:v>40455</c:v>
                </c:pt>
                <c:pt idx="2701">
                  <c:v>40456</c:v>
                </c:pt>
                <c:pt idx="2702">
                  <c:v>40457</c:v>
                </c:pt>
                <c:pt idx="2703">
                  <c:v>40458</c:v>
                </c:pt>
                <c:pt idx="2704">
                  <c:v>40459</c:v>
                </c:pt>
                <c:pt idx="2705">
                  <c:v>40462</c:v>
                </c:pt>
                <c:pt idx="2706">
                  <c:v>40463</c:v>
                </c:pt>
                <c:pt idx="2707">
                  <c:v>40464</c:v>
                </c:pt>
                <c:pt idx="2708">
                  <c:v>40465</c:v>
                </c:pt>
                <c:pt idx="2709">
                  <c:v>40466</c:v>
                </c:pt>
                <c:pt idx="2710">
                  <c:v>40469</c:v>
                </c:pt>
                <c:pt idx="2711">
                  <c:v>40470</c:v>
                </c:pt>
                <c:pt idx="2712">
                  <c:v>40471</c:v>
                </c:pt>
                <c:pt idx="2713">
                  <c:v>40472</c:v>
                </c:pt>
                <c:pt idx="2714">
                  <c:v>40473</c:v>
                </c:pt>
                <c:pt idx="2715">
                  <c:v>40476</c:v>
                </c:pt>
                <c:pt idx="2716">
                  <c:v>40477</c:v>
                </c:pt>
                <c:pt idx="2717">
                  <c:v>40478</c:v>
                </c:pt>
                <c:pt idx="2718">
                  <c:v>40479</c:v>
                </c:pt>
                <c:pt idx="2719">
                  <c:v>40480</c:v>
                </c:pt>
                <c:pt idx="2720">
                  <c:v>40483</c:v>
                </c:pt>
                <c:pt idx="2721">
                  <c:v>40484</c:v>
                </c:pt>
                <c:pt idx="2722">
                  <c:v>40485</c:v>
                </c:pt>
                <c:pt idx="2723">
                  <c:v>40486</c:v>
                </c:pt>
                <c:pt idx="2724">
                  <c:v>40487</c:v>
                </c:pt>
                <c:pt idx="2725">
                  <c:v>40490</c:v>
                </c:pt>
                <c:pt idx="2726">
                  <c:v>40491</c:v>
                </c:pt>
                <c:pt idx="2727">
                  <c:v>40492</c:v>
                </c:pt>
                <c:pt idx="2728">
                  <c:v>40493</c:v>
                </c:pt>
                <c:pt idx="2729">
                  <c:v>40494</c:v>
                </c:pt>
                <c:pt idx="2730">
                  <c:v>40497</c:v>
                </c:pt>
                <c:pt idx="2731">
                  <c:v>40498</c:v>
                </c:pt>
                <c:pt idx="2732">
                  <c:v>40499</c:v>
                </c:pt>
                <c:pt idx="2733">
                  <c:v>40500</c:v>
                </c:pt>
                <c:pt idx="2734">
                  <c:v>40501</c:v>
                </c:pt>
                <c:pt idx="2735">
                  <c:v>40504</c:v>
                </c:pt>
                <c:pt idx="2736">
                  <c:v>40505</c:v>
                </c:pt>
                <c:pt idx="2737">
                  <c:v>40506</c:v>
                </c:pt>
                <c:pt idx="2738">
                  <c:v>40508</c:v>
                </c:pt>
                <c:pt idx="2739">
                  <c:v>40511</c:v>
                </c:pt>
                <c:pt idx="2740">
                  <c:v>40512</c:v>
                </c:pt>
                <c:pt idx="2741">
                  <c:v>40513</c:v>
                </c:pt>
                <c:pt idx="2742">
                  <c:v>40514</c:v>
                </c:pt>
                <c:pt idx="2743">
                  <c:v>40515</c:v>
                </c:pt>
                <c:pt idx="2744">
                  <c:v>40518</c:v>
                </c:pt>
                <c:pt idx="2745">
                  <c:v>40519</c:v>
                </c:pt>
                <c:pt idx="2746">
                  <c:v>40520</c:v>
                </c:pt>
                <c:pt idx="2747">
                  <c:v>40521</c:v>
                </c:pt>
                <c:pt idx="2748">
                  <c:v>40522</c:v>
                </c:pt>
                <c:pt idx="2749">
                  <c:v>40525</c:v>
                </c:pt>
                <c:pt idx="2750">
                  <c:v>40526</c:v>
                </c:pt>
                <c:pt idx="2751">
                  <c:v>40527</c:v>
                </c:pt>
                <c:pt idx="2752">
                  <c:v>40528</c:v>
                </c:pt>
                <c:pt idx="2753">
                  <c:v>40529</c:v>
                </c:pt>
                <c:pt idx="2754">
                  <c:v>40532</c:v>
                </c:pt>
                <c:pt idx="2755">
                  <c:v>40533</c:v>
                </c:pt>
                <c:pt idx="2756">
                  <c:v>40534</c:v>
                </c:pt>
                <c:pt idx="2757">
                  <c:v>40535</c:v>
                </c:pt>
                <c:pt idx="2758">
                  <c:v>40539</c:v>
                </c:pt>
                <c:pt idx="2759">
                  <c:v>40540</c:v>
                </c:pt>
                <c:pt idx="2760">
                  <c:v>40541</c:v>
                </c:pt>
                <c:pt idx="2761">
                  <c:v>40542</c:v>
                </c:pt>
                <c:pt idx="2762">
                  <c:v>40543</c:v>
                </c:pt>
                <c:pt idx="2763">
                  <c:v>40546</c:v>
                </c:pt>
                <c:pt idx="2764">
                  <c:v>40547</c:v>
                </c:pt>
                <c:pt idx="2765">
                  <c:v>40548</c:v>
                </c:pt>
                <c:pt idx="2766">
                  <c:v>40549</c:v>
                </c:pt>
                <c:pt idx="2767">
                  <c:v>40550</c:v>
                </c:pt>
                <c:pt idx="2768">
                  <c:v>40553</c:v>
                </c:pt>
                <c:pt idx="2769">
                  <c:v>40554</c:v>
                </c:pt>
                <c:pt idx="2770">
                  <c:v>40555</c:v>
                </c:pt>
                <c:pt idx="2771">
                  <c:v>40556</c:v>
                </c:pt>
                <c:pt idx="2772">
                  <c:v>40557</c:v>
                </c:pt>
                <c:pt idx="2773">
                  <c:v>40561</c:v>
                </c:pt>
                <c:pt idx="2774">
                  <c:v>40562</c:v>
                </c:pt>
                <c:pt idx="2775">
                  <c:v>40563</c:v>
                </c:pt>
                <c:pt idx="2776">
                  <c:v>40564</c:v>
                </c:pt>
                <c:pt idx="2777">
                  <c:v>40567</c:v>
                </c:pt>
                <c:pt idx="2778">
                  <c:v>40568</c:v>
                </c:pt>
                <c:pt idx="2779">
                  <c:v>40569</c:v>
                </c:pt>
                <c:pt idx="2780">
                  <c:v>40570</c:v>
                </c:pt>
                <c:pt idx="2781">
                  <c:v>40571</c:v>
                </c:pt>
                <c:pt idx="2782">
                  <c:v>40574</c:v>
                </c:pt>
                <c:pt idx="2783">
                  <c:v>40575</c:v>
                </c:pt>
                <c:pt idx="2784">
                  <c:v>40576</c:v>
                </c:pt>
                <c:pt idx="2785">
                  <c:v>40577</c:v>
                </c:pt>
                <c:pt idx="2786">
                  <c:v>40578</c:v>
                </c:pt>
                <c:pt idx="2787">
                  <c:v>40581</c:v>
                </c:pt>
                <c:pt idx="2788">
                  <c:v>40582</c:v>
                </c:pt>
                <c:pt idx="2789">
                  <c:v>40583</c:v>
                </c:pt>
                <c:pt idx="2790">
                  <c:v>40584</c:v>
                </c:pt>
                <c:pt idx="2791">
                  <c:v>40585</c:v>
                </c:pt>
                <c:pt idx="2792">
                  <c:v>40588</c:v>
                </c:pt>
                <c:pt idx="2793">
                  <c:v>40589</c:v>
                </c:pt>
                <c:pt idx="2794">
                  <c:v>40590</c:v>
                </c:pt>
                <c:pt idx="2795">
                  <c:v>40591</c:v>
                </c:pt>
                <c:pt idx="2796">
                  <c:v>40592</c:v>
                </c:pt>
                <c:pt idx="2797">
                  <c:v>40596</c:v>
                </c:pt>
                <c:pt idx="2798">
                  <c:v>40597</c:v>
                </c:pt>
                <c:pt idx="2799">
                  <c:v>40598</c:v>
                </c:pt>
                <c:pt idx="2800">
                  <c:v>40599</c:v>
                </c:pt>
                <c:pt idx="2801">
                  <c:v>40602</c:v>
                </c:pt>
                <c:pt idx="2802">
                  <c:v>40603</c:v>
                </c:pt>
                <c:pt idx="2803">
                  <c:v>40604</c:v>
                </c:pt>
                <c:pt idx="2804">
                  <c:v>40605</c:v>
                </c:pt>
                <c:pt idx="2805">
                  <c:v>40606</c:v>
                </c:pt>
                <c:pt idx="2806">
                  <c:v>40609</c:v>
                </c:pt>
                <c:pt idx="2807">
                  <c:v>40610</c:v>
                </c:pt>
                <c:pt idx="2808">
                  <c:v>40611</c:v>
                </c:pt>
                <c:pt idx="2809">
                  <c:v>40612</c:v>
                </c:pt>
                <c:pt idx="2810">
                  <c:v>40613</c:v>
                </c:pt>
                <c:pt idx="2811">
                  <c:v>40616</c:v>
                </c:pt>
                <c:pt idx="2812">
                  <c:v>40617</c:v>
                </c:pt>
                <c:pt idx="2813">
                  <c:v>40618</c:v>
                </c:pt>
                <c:pt idx="2814">
                  <c:v>40619</c:v>
                </c:pt>
                <c:pt idx="2815">
                  <c:v>40620</c:v>
                </c:pt>
                <c:pt idx="2816">
                  <c:v>40623</c:v>
                </c:pt>
                <c:pt idx="2817">
                  <c:v>40624</c:v>
                </c:pt>
                <c:pt idx="2818">
                  <c:v>40625</c:v>
                </c:pt>
                <c:pt idx="2819">
                  <c:v>40626</c:v>
                </c:pt>
                <c:pt idx="2820">
                  <c:v>40627</c:v>
                </c:pt>
                <c:pt idx="2821">
                  <c:v>40630</c:v>
                </c:pt>
                <c:pt idx="2822">
                  <c:v>40631</c:v>
                </c:pt>
                <c:pt idx="2823">
                  <c:v>40632</c:v>
                </c:pt>
                <c:pt idx="2824">
                  <c:v>40633</c:v>
                </c:pt>
                <c:pt idx="2825">
                  <c:v>40634</c:v>
                </c:pt>
                <c:pt idx="2826">
                  <c:v>40637</c:v>
                </c:pt>
                <c:pt idx="2827">
                  <c:v>40638</c:v>
                </c:pt>
                <c:pt idx="2828">
                  <c:v>40639</c:v>
                </c:pt>
                <c:pt idx="2829">
                  <c:v>40640</c:v>
                </c:pt>
                <c:pt idx="2830">
                  <c:v>40641</c:v>
                </c:pt>
                <c:pt idx="2831">
                  <c:v>40644</c:v>
                </c:pt>
                <c:pt idx="2832">
                  <c:v>40645</c:v>
                </c:pt>
                <c:pt idx="2833">
                  <c:v>40646</c:v>
                </c:pt>
                <c:pt idx="2834">
                  <c:v>40647</c:v>
                </c:pt>
                <c:pt idx="2835">
                  <c:v>40648</c:v>
                </c:pt>
                <c:pt idx="2836">
                  <c:v>40651</c:v>
                </c:pt>
                <c:pt idx="2837">
                  <c:v>40652</c:v>
                </c:pt>
                <c:pt idx="2838">
                  <c:v>40653</c:v>
                </c:pt>
                <c:pt idx="2839">
                  <c:v>40654</c:v>
                </c:pt>
                <c:pt idx="2840">
                  <c:v>40658</c:v>
                </c:pt>
                <c:pt idx="2841">
                  <c:v>40659</c:v>
                </c:pt>
                <c:pt idx="2842">
                  <c:v>40660</c:v>
                </c:pt>
                <c:pt idx="2843">
                  <c:v>40661</c:v>
                </c:pt>
                <c:pt idx="2844">
                  <c:v>40662</c:v>
                </c:pt>
                <c:pt idx="2845">
                  <c:v>40665</c:v>
                </c:pt>
                <c:pt idx="2846">
                  <c:v>40666</c:v>
                </c:pt>
                <c:pt idx="2847">
                  <c:v>40667</c:v>
                </c:pt>
                <c:pt idx="2848">
                  <c:v>40668</c:v>
                </c:pt>
                <c:pt idx="2849">
                  <c:v>40669</c:v>
                </c:pt>
                <c:pt idx="2850">
                  <c:v>40672</c:v>
                </c:pt>
                <c:pt idx="2851">
                  <c:v>40673</c:v>
                </c:pt>
                <c:pt idx="2852">
                  <c:v>40674</c:v>
                </c:pt>
                <c:pt idx="2853">
                  <c:v>40675</c:v>
                </c:pt>
                <c:pt idx="2854">
                  <c:v>40676</c:v>
                </c:pt>
                <c:pt idx="2855">
                  <c:v>40679</c:v>
                </c:pt>
                <c:pt idx="2856">
                  <c:v>40680</c:v>
                </c:pt>
                <c:pt idx="2857">
                  <c:v>40681</c:v>
                </c:pt>
                <c:pt idx="2858">
                  <c:v>40682</c:v>
                </c:pt>
                <c:pt idx="2859">
                  <c:v>40683</c:v>
                </c:pt>
                <c:pt idx="2860">
                  <c:v>40686</c:v>
                </c:pt>
                <c:pt idx="2861">
                  <c:v>40687</c:v>
                </c:pt>
                <c:pt idx="2862">
                  <c:v>40688</c:v>
                </c:pt>
                <c:pt idx="2863">
                  <c:v>40689</c:v>
                </c:pt>
                <c:pt idx="2864">
                  <c:v>40690</c:v>
                </c:pt>
                <c:pt idx="2865">
                  <c:v>40694</c:v>
                </c:pt>
                <c:pt idx="2866">
                  <c:v>40695</c:v>
                </c:pt>
                <c:pt idx="2867">
                  <c:v>40696</c:v>
                </c:pt>
                <c:pt idx="2868">
                  <c:v>40697</c:v>
                </c:pt>
                <c:pt idx="2869">
                  <c:v>40700</c:v>
                </c:pt>
                <c:pt idx="2870">
                  <c:v>40701</c:v>
                </c:pt>
                <c:pt idx="2871">
                  <c:v>40702</c:v>
                </c:pt>
                <c:pt idx="2872">
                  <c:v>40703</c:v>
                </c:pt>
                <c:pt idx="2873">
                  <c:v>40704</c:v>
                </c:pt>
                <c:pt idx="2874">
                  <c:v>40707</c:v>
                </c:pt>
                <c:pt idx="2875">
                  <c:v>40708</c:v>
                </c:pt>
                <c:pt idx="2876">
                  <c:v>40709</c:v>
                </c:pt>
                <c:pt idx="2877">
                  <c:v>40710</c:v>
                </c:pt>
                <c:pt idx="2878">
                  <c:v>40711</c:v>
                </c:pt>
                <c:pt idx="2879">
                  <c:v>40714</c:v>
                </c:pt>
                <c:pt idx="2880">
                  <c:v>40715</c:v>
                </c:pt>
                <c:pt idx="2881">
                  <c:v>40716</c:v>
                </c:pt>
                <c:pt idx="2882">
                  <c:v>40717</c:v>
                </c:pt>
                <c:pt idx="2883">
                  <c:v>40718</c:v>
                </c:pt>
                <c:pt idx="2884">
                  <c:v>40721</c:v>
                </c:pt>
                <c:pt idx="2885">
                  <c:v>40722</c:v>
                </c:pt>
                <c:pt idx="2886">
                  <c:v>40723</c:v>
                </c:pt>
                <c:pt idx="2887">
                  <c:v>40724</c:v>
                </c:pt>
                <c:pt idx="2888">
                  <c:v>40725</c:v>
                </c:pt>
                <c:pt idx="2889">
                  <c:v>40729</c:v>
                </c:pt>
                <c:pt idx="2890">
                  <c:v>40730</c:v>
                </c:pt>
                <c:pt idx="2891">
                  <c:v>40731</c:v>
                </c:pt>
                <c:pt idx="2892">
                  <c:v>40732</c:v>
                </c:pt>
                <c:pt idx="2893">
                  <c:v>40735</c:v>
                </c:pt>
                <c:pt idx="2894">
                  <c:v>40736</c:v>
                </c:pt>
                <c:pt idx="2895">
                  <c:v>40737</c:v>
                </c:pt>
                <c:pt idx="2896">
                  <c:v>40738</c:v>
                </c:pt>
                <c:pt idx="2897">
                  <c:v>40739</c:v>
                </c:pt>
                <c:pt idx="2898">
                  <c:v>40742</c:v>
                </c:pt>
                <c:pt idx="2899">
                  <c:v>40743</c:v>
                </c:pt>
                <c:pt idx="2900">
                  <c:v>40744</c:v>
                </c:pt>
                <c:pt idx="2901">
                  <c:v>40745</c:v>
                </c:pt>
                <c:pt idx="2902">
                  <c:v>40746</c:v>
                </c:pt>
                <c:pt idx="2903">
                  <c:v>40749</c:v>
                </c:pt>
                <c:pt idx="2904">
                  <c:v>40750</c:v>
                </c:pt>
                <c:pt idx="2905">
                  <c:v>40751</c:v>
                </c:pt>
                <c:pt idx="2906">
                  <c:v>40752</c:v>
                </c:pt>
                <c:pt idx="2907">
                  <c:v>40753</c:v>
                </c:pt>
                <c:pt idx="2908">
                  <c:v>40756</c:v>
                </c:pt>
                <c:pt idx="2909">
                  <c:v>40757</c:v>
                </c:pt>
                <c:pt idx="2910">
                  <c:v>40758</c:v>
                </c:pt>
                <c:pt idx="2911">
                  <c:v>40759</c:v>
                </c:pt>
                <c:pt idx="2912">
                  <c:v>40760</c:v>
                </c:pt>
                <c:pt idx="2913">
                  <c:v>40763</c:v>
                </c:pt>
                <c:pt idx="2914">
                  <c:v>40764</c:v>
                </c:pt>
                <c:pt idx="2915">
                  <c:v>40765</c:v>
                </c:pt>
                <c:pt idx="2916">
                  <c:v>40766</c:v>
                </c:pt>
                <c:pt idx="2917">
                  <c:v>40767</c:v>
                </c:pt>
                <c:pt idx="2918">
                  <c:v>40770</c:v>
                </c:pt>
                <c:pt idx="2919">
                  <c:v>40771</c:v>
                </c:pt>
                <c:pt idx="2920">
                  <c:v>40772</c:v>
                </c:pt>
                <c:pt idx="2921">
                  <c:v>40773</c:v>
                </c:pt>
                <c:pt idx="2922">
                  <c:v>40774</c:v>
                </c:pt>
                <c:pt idx="2923">
                  <c:v>40777</c:v>
                </c:pt>
                <c:pt idx="2924">
                  <c:v>40778</c:v>
                </c:pt>
                <c:pt idx="2925">
                  <c:v>40779</c:v>
                </c:pt>
                <c:pt idx="2926">
                  <c:v>40780</c:v>
                </c:pt>
                <c:pt idx="2927">
                  <c:v>40781</c:v>
                </c:pt>
                <c:pt idx="2928">
                  <c:v>40784</c:v>
                </c:pt>
                <c:pt idx="2929">
                  <c:v>40785</c:v>
                </c:pt>
                <c:pt idx="2930">
                  <c:v>40786</c:v>
                </c:pt>
                <c:pt idx="2931">
                  <c:v>40787</c:v>
                </c:pt>
                <c:pt idx="2932">
                  <c:v>40788</c:v>
                </c:pt>
                <c:pt idx="2933">
                  <c:v>40792</c:v>
                </c:pt>
                <c:pt idx="2934">
                  <c:v>40793</c:v>
                </c:pt>
                <c:pt idx="2935">
                  <c:v>40794</c:v>
                </c:pt>
                <c:pt idx="2936">
                  <c:v>40795</c:v>
                </c:pt>
                <c:pt idx="2937">
                  <c:v>40798</c:v>
                </c:pt>
                <c:pt idx="2938">
                  <c:v>40799</c:v>
                </c:pt>
                <c:pt idx="2939">
                  <c:v>40800</c:v>
                </c:pt>
                <c:pt idx="2940">
                  <c:v>40801</c:v>
                </c:pt>
                <c:pt idx="2941">
                  <c:v>40802</c:v>
                </c:pt>
                <c:pt idx="2942">
                  <c:v>40805</c:v>
                </c:pt>
                <c:pt idx="2943">
                  <c:v>40806</c:v>
                </c:pt>
                <c:pt idx="2944">
                  <c:v>40807</c:v>
                </c:pt>
                <c:pt idx="2945">
                  <c:v>40808</c:v>
                </c:pt>
                <c:pt idx="2946">
                  <c:v>40809</c:v>
                </c:pt>
                <c:pt idx="2947">
                  <c:v>40812</c:v>
                </c:pt>
                <c:pt idx="2948">
                  <c:v>40813</c:v>
                </c:pt>
                <c:pt idx="2949">
                  <c:v>40814</c:v>
                </c:pt>
                <c:pt idx="2950">
                  <c:v>40815</c:v>
                </c:pt>
                <c:pt idx="2951">
                  <c:v>40816</c:v>
                </c:pt>
                <c:pt idx="2952">
                  <c:v>40819</c:v>
                </c:pt>
                <c:pt idx="2953">
                  <c:v>40820</c:v>
                </c:pt>
                <c:pt idx="2954">
                  <c:v>40821</c:v>
                </c:pt>
                <c:pt idx="2955">
                  <c:v>40822</c:v>
                </c:pt>
                <c:pt idx="2956">
                  <c:v>40823</c:v>
                </c:pt>
                <c:pt idx="2957">
                  <c:v>40826</c:v>
                </c:pt>
                <c:pt idx="2958">
                  <c:v>40827</c:v>
                </c:pt>
                <c:pt idx="2959">
                  <c:v>40828</c:v>
                </c:pt>
                <c:pt idx="2960">
                  <c:v>40829</c:v>
                </c:pt>
                <c:pt idx="2961">
                  <c:v>40830</c:v>
                </c:pt>
                <c:pt idx="2962">
                  <c:v>40833</c:v>
                </c:pt>
                <c:pt idx="2963">
                  <c:v>40834</c:v>
                </c:pt>
                <c:pt idx="2964">
                  <c:v>40835</c:v>
                </c:pt>
                <c:pt idx="2965">
                  <c:v>40836</c:v>
                </c:pt>
                <c:pt idx="2966">
                  <c:v>40837</c:v>
                </c:pt>
                <c:pt idx="2967">
                  <c:v>40840</c:v>
                </c:pt>
                <c:pt idx="2968">
                  <c:v>40841</c:v>
                </c:pt>
                <c:pt idx="2969">
                  <c:v>40842</c:v>
                </c:pt>
                <c:pt idx="2970">
                  <c:v>40843</c:v>
                </c:pt>
                <c:pt idx="2971">
                  <c:v>40844</c:v>
                </c:pt>
                <c:pt idx="2972">
                  <c:v>40847</c:v>
                </c:pt>
                <c:pt idx="2973">
                  <c:v>40848</c:v>
                </c:pt>
                <c:pt idx="2974">
                  <c:v>40849</c:v>
                </c:pt>
                <c:pt idx="2975">
                  <c:v>40850</c:v>
                </c:pt>
                <c:pt idx="2976">
                  <c:v>40851</c:v>
                </c:pt>
                <c:pt idx="2977">
                  <c:v>40854</c:v>
                </c:pt>
                <c:pt idx="2978">
                  <c:v>40855</c:v>
                </c:pt>
                <c:pt idx="2979">
                  <c:v>40856</c:v>
                </c:pt>
                <c:pt idx="2980">
                  <c:v>40857</c:v>
                </c:pt>
                <c:pt idx="2981">
                  <c:v>40858</c:v>
                </c:pt>
                <c:pt idx="2982">
                  <c:v>40861</c:v>
                </c:pt>
                <c:pt idx="2983">
                  <c:v>40862</c:v>
                </c:pt>
                <c:pt idx="2984">
                  <c:v>40863</c:v>
                </c:pt>
                <c:pt idx="2985">
                  <c:v>40864</c:v>
                </c:pt>
                <c:pt idx="2986">
                  <c:v>40865</c:v>
                </c:pt>
                <c:pt idx="2987">
                  <c:v>40868</c:v>
                </c:pt>
                <c:pt idx="2988">
                  <c:v>40869</c:v>
                </c:pt>
                <c:pt idx="2989">
                  <c:v>40870</c:v>
                </c:pt>
                <c:pt idx="2990">
                  <c:v>40872</c:v>
                </c:pt>
                <c:pt idx="2991">
                  <c:v>40875</c:v>
                </c:pt>
                <c:pt idx="2992">
                  <c:v>40876</c:v>
                </c:pt>
                <c:pt idx="2993">
                  <c:v>40877</c:v>
                </c:pt>
                <c:pt idx="2994">
                  <c:v>40878</c:v>
                </c:pt>
                <c:pt idx="2995">
                  <c:v>40879</c:v>
                </c:pt>
                <c:pt idx="2996">
                  <c:v>40882</c:v>
                </c:pt>
                <c:pt idx="2997">
                  <c:v>40883</c:v>
                </c:pt>
                <c:pt idx="2998">
                  <c:v>40884</c:v>
                </c:pt>
                <c:pt idx="2999">
                  <c:v>40885</c:v>
                </c:pt>
                <c:pt idx="3000">
                  <c:v>40886</c:v>
                </c:pt>
                <c:pt idx="3001">
                  <c:v>40889</c:v>
                </c:pt>
                <c:pt idx="3002">
                  <c:v>40890</c:v>
                </c:pt>
                <c:pt idx="3003">
                  <c:v>40891</c:v>
                </c:pt>
                <c:pt idx="3004">
                  <c:v>40892</c:v>
                </c:pt>
                <c:pt idx="3005">
                  <c:v>40893</c:v>
                </c:pt>
                <c:pt idx="3006">
                  <c:v>40896</c:v>
                </c:pt>
                <c:pt idx="3007">
                  <c:v>40897</c:v>
                </c:pt>
                <c:pt idx="3008">
                  <c:v>40898</c:v>
                </c:pt>
                <c:pt idx="3009">
                  <c:v>40899</c:v>
                </c:pt>
                <c:pt idx="3010">
                  <c:v>40900</c:v>
                </c:pt>
                <c:pt idx="3011">
                  <c:v>40904</c:v>
                </c:pt>
                <c:pt idx="3012">
                  <c:v>40905</c:v>
                </c:pt>
                <c:pt idx="3013">
                  <c:v>40906</c:v>
                </c:pt>
                <c:pt idx="3014">
                  <c:v>40907</c:v>
                </c:pt>
                <c:pt idx="3015">
                  <c:v>40911</c:v>
                </c:pt>
                <c:pt idx="3016">
                  <c:v>40912</c:v>
                </c:pt>
                <c:pt idx="3017">
                  <c:v>40913</c:v>
                </c:pt>
                <c:pt idx="3018">
                  <c:v>40914</c:v>
                </c:pt>
                <c:pt idx="3019">
                  <c:v>40917</c:v>
                </c:pt>
                <c:pt idx="3020">
                  <c:v>40918</c:v>
                </c:pt>
                <c:pt idx="3021">
                  <c:v>40919</c:v>
                </c:pt>
                <c:pt idx="3022">
                  <c:v>40920</c:v>
                </c:pt>
                <c:pt idx="3023">
                  <c:v>40921</c:v>
                </c:pt>
                <c:pt idx="3024">
                  <c:v>40925</c:v>
                </c:pt>
                <c:pt idx="3025">
                  <c:v>40926</c:v>
                </c:pt>
                <c:pt idx="3026">
                  <c:v>40927</c:v>
                </c:pt>
                <c:pt idx="3027">
                  <c:v>40928</c:v>
                </c:pt>
                <c:pt idx="3028">
                  <c:v>40931</c:v>
                </c:pt>
                <c:pt idx="3029">
                  <c:v>40932</c:v>
                </c:pt>
                <c:pt idx="3030">
                  <c:v>40933</c:v>
                </c:pt>
                <c:pt idx="3031">
                  <c:v>40934</c:v>
                </c:pt>
                <c:pt idx="3032">
                  <c:v>40935</c:v>
                </c:pt>
                <c:pt idx="3033">
                  <c:v>40938</c:v>
                </c:pt>
                <c:pt idx="3034">
                  <c:v>40939</c:v>
                </c:pt>
                <c:pt idx="3035">
                  <c:v>40940</c:v>
                </c:pt>
                <c:pt idx="3036">
                  <c:v>40941</c:v>
                </c:pt>
                <c:pt idx="3037">
                  <c:v>40942</c:v>
                </c:pt>
                <c:pt idx="3038">
                  <c:v>40945</c:v>
                </c:pt>
                <c:pt idx="3039">
                  <c:v>40946</c:v>
                </c:pt>
                <c:pt idx="3040">
                  <c:v>40947</c:v>
                </c:pt>
                <c:pt idx="3041">
                  <c:v>40948</c:v>
                </c:pt>
                <c:pt idx="3042">
                  <c:v>40949</c:v>
                </c:pt>
                <c:pt idx="3043">
                  <c:v>40952</c:v>
                </c:pt>
                <c:pt idx="3044">
                  <c:v>40953</c:v>
                </c:pt>
                <c:pt idx="3045">
                  <c:v>40954</c:v>
                </c:pt>
                <c:pt idx="3046">
                  <c:v>40955</c:v>
                </c:pt>
                <c:pt idx="3047">
                  <c:v>40956</c:v>
                </c:pt>
                <c:pt idx="3048">
                  <c:v>40960</c:v>
                </c:pt>
                <c:pt idx="3049">
                  <c:v>40961</c:v>
                </c:pt>
                <c:pt idx="3050">
                  <c:v>40962</c:v>
                </c:pt>
                <c:pt idx="3051">
                  <c:v>40963</c:v>
                </c:pt>
                <c:pt idx="3052">
                  <c:v>40966</c:v>
                </c:pt>
                <c:pt idx="3053">
                  <c:v>40967</c:v>
                </c:pt>
                <c:pt idx="3054">
                  <c:v>40968</c:v>
                </c:pt>
                <c:pt idx="3055">
                  <c:v>40969</c:v>
                </c:pt>
                <c:pt idx="3056">
                  <c:v>40970</c:v>
                </c:pt>
                <c:pt idx="3057">
                  <c:v>40973</c:v>
                </c:pt>
                <c:pt idx="3058">
                  <c:v>40974</c:v>
                </c:pt>
                <c:pt idx="3059">
                  <c:v>40975</c:v>
                </c:pt>
                <c:pt idx="3060">
                  <c:v>40976</c:v>
                </c:pt>
                <c:pt idx="3061">
                  <c:v>40977</c:v>
                </c:pt>
                <c:pt idx="3062">
                  <c:v>40980</c:v>
                </c:pt>
                <c:pt idx="3063">
                  <c:v>40981</c:v>
                </c:pt>
                <c:pt idx="3064">
                  <c:v>40982</c:v>
                </c:pt>
                <c:pt idx="3065">
                  <c:v>40983</c:v>
                </c:pt>
                <c:pt idx="3066">
                  <c:v>40984</c:v>
                </c:pt>
                <c:pt idx="3067">
                  <c:v>40987</c:v>
                </c:pt>
                <c:pt idx="3068">
                  <c:v>40988</c:v>
                </c:pt>
                <c:pt idx="3069">
                  <c:v>40989</c:v>
                </c:pt>
                <c:pt idx="3070">
                  <c:v>40990</c:v>
                </c:pt>
                <c:pt idx="3071">
                  <c:v>40991</c:v>
                </c:pt>
                <c:pt idx="3072">
                  <c:v>40994</c:v>
                </c:pt>
                <c:pt idx="3073">
                  <c:v>40995</c:v>
                </c:pt>
                <c:pt idx="3074">
                  <c:v>40996</c:v>
                </c:pt>
                <c:pt idx="3075">
                  <c:v>40997</c:v>
                </c:pt>
                <c:pt idx="3076">
                  <c:v>40998</c:v>
                </c:pt>
                <c:pt idx="3077">
                  <c:v>41001</c:v>
                </c:pt>
                <c:pt idx="3078">
                  <c:v>41002</c:v>
                </c:pt>
                <c:pt idx="3079">
                  <c:v>41003</c:v>
                </c:pt>
                <c:pt idx="3080">
                  <c:v>41004</c:v>
                </c:pt>
                <c:pt idx="3081">
                  <c:v>41008</c:v>
                </c:pt>
                <c:pt idx="3082">
                  <c:v>41009</c:v>
                </c:pt>
                <c:pt idx="3083">
                  <c:v>41010</c:v>
                </c:pt>
                <c:pt idx="3084">
                  <c:v>41011</c:v>
                </c:pt>
                <c:pt idx="3085">
                  <c:v>41012</c:v>
                </c:pt>
                <c:pt idx="3086">
                  <c:v>41015</c:v>
                </c:pt>
                <c:pt idx="3087">
                  <c:v>41016</c:v>
                </c:pt>
                <c:pt idx="3088">
                  <c:v>41017</c:v>
                </c:pt>
                <c:pt idx="3089">
                  <c:v>41018</c:v>
                </c:pt>
                <c:pt idx="3090">
                  <c:v>41019</c:v>
                </c:pt>
                <c:pt idx="3091">
                  <c:v>41022</c:v>
                </c:pt>
                <c:pt idx="3092">
                  <c:v>41023</c:v>
                </c:pt>
                <c:pt idx="3093">
                  <c:v>41024</c:v>
                </c:pt>
                <c:pt idx="3094">
                  <c:v>41025</c:v>
                </c:pt>
                <c:pt idx="3095">
                  <c:v>41026</c:v>
                </c:pt>
                <c:pt idx="3096">
                  <c:v>41029</c:v>
                </c:pt>
                <c:pt idx="3097">
                  <c:v>41030</c:v>
                </c:pt>
                <c:pt idx="3098">
                  <c:v>41031</c:v>
                </c:pt>
                <c:pt idx="3099">
                  <c:v>41032</c:v>
                </c:pt>
                <c:pt idx="3100">
                  <c:v>41033</c:v>
                </c:pt>
                <c:pt idx="3101">
                  <c:v>41036</c:v>
                </c:pt>
                <c:pt idx="3102">
                  <c:v>41037</c:v>
                </c:pt>
                <c:pt idx="3103">
                  <c:v>41038</c:v>
                </c:pt>
                <c:pt idx="3104">
                  <c:v>41039</c:v>
                </c:pt>
                <c:pt idx="3105">
                  <c:v>41040</c:v>
                </c:pt>
                <c:pt idx="3106">
                  <c:v>41043</c:v>
                </c:pt>
                <c:pt idx="3107">
                  <c:v>41044</c:v>
                </c:pt>
                <c:pt idx="3108">
                  <c:v>41045</c:v>
                </c:pt>
                <c:pt idx="3109">
                  <c:v>41046</c:v>
                </c:pt>
                <c:pt idx="3110">
                  <c:v>41047</c:v>
                </c:pt>
                <c:pt idx="3111">
                  <c:v>41050</c:v>
                </c:pt>
                <c:pt idx="3112">
                  <c:v>41051</c:v>
                </c:pt>
                <c:pt idx="3113">
                  <c:v>41052</c:v>
                </c:pt>
                <c:pt idx="3114">
                  <c:v>41053</c:v>
                </c:pt>
                <c:pt idx="3115">
                  <c:v>41054</c:v>
                </c:pt>
                <c:pt idx="3116">
                  <c:v>41058</c:v>
                </c:pt>
                <c:pt idx="3117">
                  <c:v>41059</c:v>
                </c:pt>
                <c:pt idx="3118">
                  <c:v>41060</c:v>
                </c:pt>
                <c:pt idx="3119">
                  <c:v>41061</c:v>
                </c:pt>
                <c:pt idx="3120">
                  <c:v>41064</c:v>
                </c:pt>
                <c:pt idx="3121">
                  <c:v>41065</c:v>
                </c:pt>
                <c:pt idx="3122">
                  <c:v>41066</c:v>
                </c:pt>
                <c:pt idx="3123">
                  <c:v>41067</c:v>
                </c:pt>
                <c:pt idx="3124">
                  <c:v>41068</c:v>
                </c:pt>
                <c:pt idx="3125">
                  <c:v>41071</c:v>
                </c:pt>
                <c:pt idx="3126">
                  <c:v>41072</c:v>
                </c:pt>
                <c:pt idx="3127">
                  <c:v>41073</c:v>
                </c:pt>
                <c:pt idx="3128">
                  <c:v>41074</c:v>
                </c:pt>
                <c:pt idx="3129">
                  <c:v>41075</c:v>
                </c:pt>
                <c:pt idx="3130">
                  <c:v>41078</c:v>
                </c:pt>
                <c:pt idx="3131">
                  <c:v>41079</c:v>
                </c:pt>
                <c:pt idx="3132">
                  <c:v>41080</c:v>
                </c:pt>
                <c:pt idx="3133">
                  <c:v>41081</c:v>
                </c:pt>
                <c:pt idx="3134">
                  <c:v>41082</c:v>
                </c:pt>
                <c:pt idx="3135">
                  <c:v>41085</c:v>
                </c:pt>
                <c:pt idx="3136">
                  <c:v>41086</c:v>
                </c:pt>
                <c:pt idx="3137">
                  <c:v>41087</c:v>
                </c:pt>
                <c:pt idx="3138">
                  <c:v>41088</c:v>
                </c:pt>
                <c:pt idx="3139">
                  <c:v>41089</c:v>
                </c:pt>
                <c:pt idx="3140">
                  <c:v>41092</c:v>
                </c:pt>
                <c:pt idx="3141">
                  <c:v>41093</c:v>
                </c:pt>
                <c:pt idx="3142">
                  <c:v>41095</c:v>
                </c:pt>
                <c:pt idx="3143">
                  <c:v>41096</c:v>
                </c:pt>
                <c:pt idx="3144">
                  <c:v>41099</c:v>
                </c:pt>
                <c:pt idx="3145">
                  <c:v>41100</c:v>
                </c:pt>
                <c:pt idx="3146">
                  <c:v>41101</c:v>
                </c:pt>
                <c:pt idx="3147">
                  <c:v>41102</c:v>
                </c:pt>
                <c:pt idx="3148">
                  <c:v>41103</c:v>
                </c:pt>
                <c:pt idx="3149">
                  <c:v>41106</c:v>
                </c:pt>
                <c:pt idx="3150">
                  <c:v>41107</c:v>
                </c:pt>
                <c:pt idx="3151">
                  <c:v>41108</c:v>
                </c:pt>
                <c:pt idx="3152">
                  <c:v>41109</c:v>
                </c:pt>
                <c:pt idx="3153">
                  <c:v>41110</c:v>
                </c:pt>
                <c:pt idx="3154">
                  <c:v>41113</c:v>
                </c:pt>
                <c:pt idx="3155">
                  <c:v>41114</c:v>
                </c:pt>
                <c:pt idx="3156">
                  <c:v>41115</c:v>
                </c:pt>
                <c:pt idx="3157">
                  <c:v>41116</c:v>
                </c:pt>
                <c:pt idx="3158">
                  <c:v>41117</c:v>
                </c:pt>
                <c:pt idx="3159">
                  <c:v>41120</c:v>
                </c:pt>
                <c:pt idx="3160">
                  <c:v>41121</c:v>
                </c:pt>
                <c:pt idx="3161">
                  <c:v>41122</c:v>
                </c:pt>
                <c:pt idx="3162">
                  <c:v>41123</c:v>
                </c:pt>
                <c:pt idx="3163">
                  <c:v>41124</c:v>
                </c:pt>
                <c:pt idx="3164">
                  <c:v>41127</c:v>
                </c:pt>
                <c:pt idx="3165">
                  <c:v>41128</c:v>
                </c:pt>
                <c:pt idx="3166">
                  <c:v>41129</c:v>
                </c:pt>
                <c:pt idx="3167">
                  <c:v>41130</c:v>
                </c:pt>
                <c:pt idx="3168">
                  <c:v>41131</c:v>
                </c:pt>
                <c:pt idx="3169">
                  <c:v>41134</c:v>
                </c:pt>
                <c:pt idx="3170">
                  <c:v>41135</c:v>
                </c:pt>
                <c:pt idx="3171">
                  <c:v>41136</c:v>
                </c:pt>
                <c:pt idx="3172">
                  <c:v>41137</c:v>
                </c:pt>
                <c:pt idx="3173">
                  <c:v>41138</c:v>
                </c:pt>
                <c:pt idx="3174">
                  <c:v>41141</c:v>
                </c:pt>
                <c:pt idx="3175">
                  <c:v>41142</c:v>
                </c:pt>
                <c:pt idx="3176">
                  <c:v>41143</c:v>
                </c:pt>
                <c:pt idx="3177">
                  <c:v>41144</c:v>
                </c:pt>
                <c:pt idx="3178">
                  <c:v>41145</c:v>
                </c:pt>
                <c:pt idx="3179">
                  <c:v>41148</c:v>
                </c:pt>
                <c:pt idx="3180">
                  <c:v>41149</c:v>
                </c:pt>
                <c:pt idx="3181">
                  <c:v>41150</c:v>
                </c:pt>
                <c:pt idx="3182">
                  <c:v>41151</c:v>
                </c:pt>
                <c:pt idx="3183">
                  <c:v>41152</c:v>
                </c:pt>
                <c:pt idx="3184">
                  <c:v>41156</c:v>
                </c:pt>
                <c:pt idx="3185">
                  <c:v>41157</c:v>
                </c:pt>
                <c:pt idx="3186">
                  <c:v>41158</c:v>
                </c:pt>
                <c:pt idx="3187">
                  <c:v>41159</c:v>
                </c:pt>
                <c:pt idx="3188">
                  <c:v>41162</c:v>
                </c:pt>
                <c:pt idx="3189">
                  <c:v>41163</c:v>
                </c:pt>
                <c:pt idx="3190">
                  <c:v>41164</c:v>
                </c:pt>
                <c:pt idx="3191">
                  <c:v>41165</c:v>
                </c:pt>
                <c:pt idx="3192">
                  <c:v>41166</c:v>
                </c:pt>
                <c:pt idx="3193">
                  <c:v>41169</c:v>
                </c:pt>
                <c:pt idx="3194">
                  <c:v>41170</c:v>
                </c:pt>
                <c:pt idx="3195">
                  <c:v>41171</c:v>
                </c:pt>
                <c:pt idx="3196">
                  <c:v>41172</c:v>
                </c:pt>
                <c:pt idx="3197">
                  <c:v>41173</c:v>
                </c:pt>
                <c:pt idx="3198">
                  <c:v>41176</c:v>
                </c:pt>
                <c:pt idx="3199">
                  <c:v>41177</c:v>
                </c:pt>
                <c:pt idx="3200">
                  <c:v>41178</c:v>
                </c:pt>
                <c:pt idx="3201">
                  <c:v>41179</c:v>
                </c:pt>
                <c:pt idx="3202">
                  <c:v>41180</c:v>
                </c:pt>
                <c:pt idx="3203">
                  <c:v>41183</c:v>
                </c:pt>
                <c:pt idx="3204">
                  <c:v>41184</c:v>
                </c:pt>
                <c:pt idx="3205">
                  <c:v>41185</c:v>
                </c:pt>
                <c:pt idx="3206">
                  <c:v>41186</c:v>
                </c:pt>
                <c:pt idx="3207">
                  <c:v>41187</c:v>
                </c:pt>
                <c:pt idx="3208">
                  <c:v>41190</c:v>
                </c:pt>
                <c:pt idx="3209">
                  <c:v>41191</c:v>
                </c:pt>
                <c:pt idx="3210">
                  <c:v>41192</c:v>
                </c:pt>
                <c:pt idx="3211">
                  <c:v>41193</c:v>
                </c:pt>
                <c:pt idx="3212">
                  <c:v>41194</c:v>
                </c:pt>
                <c:pt idx="3213">
                  <c:v>41197</c:v>
                </c:pt>
                <c:pt idx="3214">
                  <c:v>41198</c:v>
                </c:pt>
                <c:pt idx="3215">
                  <c:v>41199</c:v>
                </c:pt>
                <c:pt idx="3216">
                  <c:v>41200</c:v>
                </c:pt>
                <c:pt idx="3217">
                  <c:v>41201</c:v>
                </c:pt>
                <c:pt idx="3218">
                  <c:v>41204</c:v>
                </c:pt>
                <c:pt idx="3219">
                  <c:v>41205</c:v>
                </c:pt>
                <c:pt idx="3220">
                  <c:v>41206</c:v>
                </c:pt>
                <c:pt idx="3221">
                  <c:v>41207</c:v>
                </c:pt>
                <c:pt idx="3222">
                  <c:v>41208</c:v>
                </c:pt>
                <c:pt idx="3223">
                  <c:v>41213</c:v>
                </c:pt>
                <c:pt idx="3224">
                  <c:v>41214</c:v>
                </c:pt>
                <c:pt idx="3225">
                  <c:v>41215</c:v>
                </c:pt>
                <c:pt idx="3226">
                  <c:v>41218</c:v>
                </c:pt>
                <c:pt idx="3227">
                  <c:v>41219</c:v>
                </c:pt>
                <c:pt idx="3228">
                  <c:v>41220</c:v>
                </c:pt>
                <c:pt idx="3229">
                  <c:v>41221</c:v>
                </c:pt>
                <c:pt idx="3230">
                  <c:v>41222</c:v>
                </c:pt>
                <c:pt idx="3231">
                  <c:v>41225</c:v>
                </c:pt>
                <c:pt idx="3232">
                  <c:v>41226</c:v>
                </c:pt>
                <c:pt idx="3233">
                  <c:v>41227</c:v>
                </c:pt>
                <c:pt idx="3234">
                  <c:v>41228</c:v>
                </c:pt>
                <c:pt idx="3235">
                  <c:v>41229</c:v>
                </c:pt>
                <c:pt idx="3236">
                  <c:v>41232</c:v>
                </c:pt>
                <c:pt idx="3237">
                  <c:v>41233</c:v>
                </c:pt>
                <c:pt idx="3238">
                  <c:v>41234</c:v>
                </c:pt>
                <c:pt idx="3239">
                  <c:v>41236</c:v>
                </c:pt>
                <c:pt idx="3240">
                  <c:v>41239</c:v>
                </c:pt>
                <c:pt idx="3241">
                  <c:v>41240</c:v>
                </c:pt>
                <c:pt idx="3242">
                  <c:v>41241</c:v>
                </c:pt>
                <c:pt idx="3243">
                  <c:v>41242</c:v>
                </c:pt>
                <c:pt idx="3244">
                  <c:v>41243</c:v>
                </c:pt>
                <c:pt idx="3245">
                  <c:v>41246</c:v>
                </c:pt>
                <c:pt idx="3246">
                  <c:v>41247</c:v>
                </c:pt>
                <c:pt idx="3247">
                  <c:v>41248</c:v>
                </c:pt>
                <c:pt idx="3248">
                  <c:v>41249</c:v>
                </c:pt>
                <c:pt idx="3249">
                  <c:v>41250</c:v>
                </c:pt>
                <c:pt idx="3250">
                  <c:v>41253</c:v>
                </c:pt>
                <c:pt idx="3251">
                  <c:v>41254</c:v>
                </c:pt>
                <c:pt idx="3252">
                  <c:v>41255</c:v>
                </c:pt>
                <c:pt idx="3253">
                  <c:v>41256</c:v>
                </c:pt>
                <c:pt idx="3254">
                  <c:v>41257</c:v>
                </c:pt>
                <c:pt idx="3255">
                  <c:v>41260</c:v>
                </c:pt>
                <c:pt idx="3256">
                  <c:v>41261</c:v>
                </c:pt>
                <c:pt idx="3257">
                  <c:v>41262</c:v>
                </c:pt>
                <c:pt idx="3258">
                  <c:v>41263</c:v>
                </c:pt>
                <c:pt idx="3259">
                  <c:v>41264</c:v>
                </c:pt>
                <c:pt idx="3260">
                  <c:v>41267</c:v>
                </c:pt>
                <c:pt idx="3261">
                  <c:v>41269</c:v>
                </c:pt>
                <c:pt idx="3262">
                  <c:v>41270</c:v>
                </c:pt>
                <c:pt idx="3263">
                  <c:v>41271</c:v>
                </c:pt>
                <c:pt idx="3264">
                  <c:v>41274</c:v>
                </c:pt>
                <c:pt idx="3265">
                  <c:v>41276</c:v>
                </c:pt>
                <c:pt idx="3266">
                  <c:v>41277</c:v>
                </c:pt>
                <c:pt idx="3267">
                  <c:v>41278</c:v>
                </c:pt>
                <c:pt idx="3268">
                  <c:v>41281</c:v>
                </c:pt>
                <c:pt idx="3269">
                  <c:v>41282</c:v>
                </c:pt>
                <c:pt idx="3270">
                  <c:v>41283</c:v>
                </c:pt>
                <c:pt idx="3271">
                  <c:v>41284</c:v>
                </c:pt>
                <c:pt idx="3272">
                  <c:v>41285</c:v>
                </c:pt>
                <c:pt idx="3273">
                  <c:v>41288</c:v>
                </c:pt>
                <c:pt idx="3274">
                  <c:v>41289</c:v>
                </c:pt>
                <c:pt idx="3275">
                  <c:v>41290</c:v>
                </c:pt>
                <c:pt idx="3276">
                  <c:v>41291</c:v>
                </c:pt>
                <c:pt idx="3277">
                  <c:v>41292</c:v>
                </c:pt>
                <c:pt idx="3278">
                  <c:v>41296</c:v>
                </c:pt>
                <c:pt idx="3279">
                  <c:v>41297</c:v>
                </c:pt>
                <c:pt idx="3280">
                  <c:v>41298</c:v>
                </c:pt>
                <c:pt idx="3281">
                  <c:v>41299</c:v>
                </c:pt>
                <c:pt idx="3282">
                  <c:v>41302</c:v>
                </c:pt>
                <c:pt idx="3283">
                  <c:v>41303</c:v>
                </c:pt>
                <c:pt idx="3284">
                  <c:v>41304</c:v>
                </c:pt>
                <c:pt idx="3285">
                  <c:v>41305</c:v>
                </c:pt>
                <c:pt idx="3286">
                  <c:v>41306</c:v>
                </c:pt>
                <c:pt idx="3287">
                  <c:v>41309</c:v>
                </c:pt>
                <c:pt idx="3288">
                  <c:v>41310</c:v>
                </c:pt>
                <c:pt idx="3289">
                  <c:v>41311</c:v>
                </c:pt>
                <c:pt idx="3290">
                  <c:v>41312</c:v>
                </c:pt>
                <c:pt idx="3291">
                  <c:v>41313</c:v>
                </c:pt>
                <c:pt idx="3292">
                  <c:v>41316</c:v>
                </c:pt>
                <c:pt idx="3293">
                  <c:v>41317</c:v>
                </c:pt>
                <c:pt idx="3294">
                  <c:v>41318</c:v>
                </c:pt>
                <c:pt idx="3295">
                  <c:v>41319</c:v>
                </c:pt>
                <c:pt idx="3296">
                  <c:v>41320</c:v>
                </c:pt>
                <c:pt idx="3297">
                  <c:v>41324</c:v>
                </c:pt>
                <c:pt idx="3298">
                  <c:v>41325</c:v>
                </c:pt>
                <c:pt idx="3299">
                  <c:v>41326</c:v>
                </c:pt>
                <c:pt idx="3300">
                  <c:v>41327</c:v>
                </c:pt>
                <c:pt idx="3301">
                  <c:v>41330</c:v>
                </c:pt>
                <c:pt idx="3302">
                  <c:v>41331</c:v>
                </c:pt>
                <c:pt idx="3303">
                  <c:v>41332</c:v>
                </c:pt>
                <c:pt idx="3304">
                  <c:v>41333</c:v>
                </c:pt>
                <c:pt idx="3305">
                  <c:v>41334</c:v>
                </c:pt>
                <c:pt idx="3306">
                  <c:v>41337</c:v>
                </c:pt>
                <c:pt idx="3307">
                  <c:v>41338</c:v>
                </c:pt>
                <c:pt idx="3308">
                  <c:v>41339</c:v>
                </c:pt>
                <c:pt idx="3309">
                  <c:v>41340</c:v>
                </c:pt>
                <c:pt idx="3310">
                  <c:v>41341</c:v>
                </c:pt>
                <c:pt idx="3311">
                  <c:v>41344</c:v>
                </c:pt>
                <c:pt idx="3312">
                  <c:v>41345</c:v>
                </c:pt>
                <c:pt idx="3313">
                  <c:v>41346</c:v>
                </c:pt>
                <c:pt idx="3314">
                  <c:v>41347</c:v>
                </c:pt>
                <c:pt idx="3315">
                  <c:v>41348</c:v>
                </c:pt>
                <c:pt idx="3316">
                  <c:v>41351</c:v>
                </c:pt>
                <c:pt idx="3317">
                  <c:v>41352</c:v>
                </c:pt>
                <c:pt idx="3318">
                  <c:v>41353</c:v>
                </c:pt>
                <c:pt idx="3319">
                  <c:v>41354</c:v>
                </c:pt>
                <c:pt idx="3320">
                  <c:v>41355</c:v>
                </c:pt>
                <c:pt idx="3321">
                  <c:v>41358</c:v>
                </c:pt>
                <c:pt idx="3322">
                  <c:v>41359</c:v>
                </c:pt>
                <c:pt idx="3323">
                  <c:v>41360</c:v>
                </c:pt>
                <c:pt idx="3324">
                  <c:v>41361</c:v>
                </c:pt>
                <c:pt idx="3325">
                  <c:v>41365</c:v>
                </c:pt>
                <c:pt idx="3326">
                  <c:v>41366</c:v>
                </c:pt>
                <c:pt idx="3327">
                  <c:v>41367</c:v>
                </c:pt>
                <c:pt idx="3328">
                  <c:v>41368</c:v>
                </c:pt>
                <c:pt idx="3329">
                  <c:v>41369</c:v>
                </c:pt>
                <c:pt idx="3330">
                  <c:v>41372</c:v>
                </c:pt>
                <c:pt idx="3331">
                  <c:v>41373</c:v>
                </c:pt>
                <c:pt idx="3332">
                  <c:v>41374</c:v>
                </c:pt>
                <c:pt idx="3333">
                  <c:v>41375</c:v>
                </c:pt>
                <c:pt idx="3334">
                  <c:v>41376</c:v>
                </c:pt>
                <c:pt idx="3335">
                  <c:v>41379</c:v>
                </c:pt>
                <c:pt idx="3336">
                  <c:v>41380</c:v>
                </c:pt>
                <c:pt idx="3337">
                  <c:v>41381</c:v>
                </c:pt>
                <c:pt idx="3338">
                  <c:v>41382</c:v>
                </c:pt>
                <c:pt idx="3339">
                  <c:v>41383</c:v>
                </c:pt>
                <c:pt idx="3340">
                  <c:v>41386</c:v>
                </c:pt>
                <c:pt idx="3341">
                  <c:v>41387</c:v>
                </c:pt>
                <c:pt idx="3342">
                  <c:v>41388</c:v>
                </c:pt>
                <c:pt idx="3343">
                  <c:v>41389</c:v>
                </c:pt>
                <c:pt idx="3344">
                  <c:v>41390</c:v>
                </c:pt>
                <c:pt idx="3345">
                  <c:v>41393</c:v>
                </c:pt>
                <c:pt idx="3346">
                  <c:v>41394</c:v>
                </c:pt>
                <c:pt idx="3347">
                  <c:v>41395</c:v>
                </c:pt>
                <c:pt idx="3348">
                  <c:v>41396</c:v>
                </c:pt>
                <c:pt idx="3349">
                  <c:v>41397</c:v>
                </c:pt>
                <c:pt idx="3350">
                  <c:v>41400</c:v>
                </c:pt>
                <c:pt idx="3351">
                  <c:v>41401</c:v>
                </c:pt>
                <c:pt idx="3352">
                  <c:v>41402</c:v>
                </c:pt>
                <c:pt idx="3353">
                  <c:v>41403</c:v>
                </c:pt>
                <c:pt idx="3354">
                  <c:v>41404</c:v>
                </c:pt>
                <c:pt idx="3355">
                  <c:v>41407</c:v>
                </c:pt>
                <c:pt idx="3356">
                  <c:v>41408</c:v>
                </c:pt>
                <c:pt idx="3357">
                  <c:v>41409</c:v>
                </c:pt>
                <c:pt idx="3358">
                  <c:v>41410</c:v>
                </c:pt>
                <c:pt idx="3359">
                  <c:v>41411</c:v>
                </c:pt>
                <c:pt idx="3360">
                  <c:v>41414</c:v>
                </c:pt>
                <c:pt idx="3361">
                  <c:v>41415</c:v>
                </c:pt>
                <c:pt idx="3362">
                  <c:v>41416</c:v>
                </c:pt>
                <c:pt idx="3363">
                  <c:v>41417</c:v>
                </c:pt>
                <c:pt idx="3364">
                  <c:v>41418</c:v>
                </c:pt>
                <c:pt idx="3365">
                  <c:v>41422</c:v>
                </c:pt>
                <c:pt idx="3366">
                  <c:v>41423</c:v>
                </c:pt>
                <c:pt idx="3367">
                  <c:v>41424</c:v>
                </c:pt>
                <c:pt idx="3368">
                  <c:v>41425</c:v>
                </c:pt>
                <c:pt idx="3369">
                  <c:v>41428</c:v>
                </c:pt>
                <c:pt idx="3370">
                  <c:v>41429</c:v>
                </c:pt>
                <c:pt idx="3371">
                  <c:v>41430</c:v>
                </c:pt>
                <c:pt idx="3372">
                  <c:v>41431</c:v>
                </c:pt>
                <c:pt idx="3373">
                  <c:v>41432</c:v>
                </c:pt>
                <c:pt idx="3374">
                  <c:v>41435</c:v>
                </c:pt>
                <c:pt idx="3375">
                  <c:v>41436</c:v>
                </c:pt>
                <c:pt idx="3376">
                  <c:v>41437</c:v>
                </c:pt>
                <c:pt idx="3377">
                  <c:v>41438</c:v>
                </c:pt>
                <c:pt idx="3378">
                  <c:v>41439</c:v>
                </c:pt>
                <c:pt idx="3379">
                  <c:v>41442</c:v>
                </c:pt>
                <c:pt idx="3380">
                  <c:v>41443</c:v>
                </c:pt>
                <c:pt idx="3381">
                  <c:v>41444</c:v>
                </c:pt>
                <c:pt idx="3382">
                  <c:v>41445</c:v>
                </c:pt>
                <c:pt idx="3383">
                  <c:v>41446</c:v>
                </c:pt>
                <c:pt idx="3384">
                  <c:v>41449</c:v>
                </c:pt>
                <c:pt idx="3385">
                  <c:v>41450</c:v>
                </c:pt>
                <c:pt idx="3386">
                  <c:v>41451</c:v>
                </c:pt>
                <c:pt idx="3387">
                  <c:v>41452</c:v>
                </c:pt>
                <c:pt idx="3388">
                  <c:v>41453</c:v>
                </c:pt>
                <c:pt idx="3389">
                  <c:v>41456</c:v>
                </c:pt>
                <c:pt idx="3390">
                  <c:v>41457</c:v>
                </c:pt>
                <c:pt idx="3391">
                  <c:v>41458</c:v>
                </c:pt>
                <c:pt idx="3392">
                  <c:v>41460</c:v>
                </c:pt>
                <c:pt idx="3393">
                  <c:v>41463</c:v>
                </c:pt>
                <c:pt idx="3394">
                  <c:v>41464</c:v>
                </c:pt>
                <c:pt idx="3395">
                  <c:v>41465</c:v>
                </c:pt>
                <c:pt idx="3396">
                  <c:v>41466</c:v>
                </c:pt>
                <c:pt idx="3397">
                  <c:v>41467</c:v>
                </c:pt>
                <c:pt idx="3398">
                  <c:v>41470</c:v>
                </c:pt>
                <c:pt idx="3399">
                  <c:v>41471</c:v>
                </c:pt>
                <c:pt idx="3400">
                  <c:v>41472</c:v>
                </c:pt>
                <c:pt idx="3401">
                  <c:v>41473</c:v>
                </c:pt>
                <c:pt idx="3402">
                  <c:v>41474</c:v>
                </c:pt>
                <c:pt idx="3403">
                  <c:v>41477</c:v>
                </c:pt>
                <c:pt idx="3404">
                  <c:v>41478</c:v>
                </c:pt>
                <c:pt idx="3405">
                  <c:v>41479</c:v>
                </c:pt>
                <c:pt idx="3406">
                  <c:v>41480</c:v>
                </c:pt>
                <c:pt idx="3407">
                  <c:v>41481</c:v>
                </c:pt>
                <c:pt idx="3408">
                  <c:v>41484</c:v>
                </c:pt>
                <c:pt idx="3409">
                  <c:v>41485</c:v>
                </c:pt>
                <c:pt idx="3410">
                  <c:v>41486</c:v>
                </c:pt>
                <c:pt idx="3411">
                  <c:v>41487</c:v>
                </c:pt>
                <c:pt idx="3412">
                  <c:v>41488</c:v>
                </c:pt>
                <c:pt idx="3413">
                  <c:v>41491</c:v>
                </c:pt>
                <c:pt idx="3414">
                  <c:v>41492</c:v>
                </c:pt>
                <c:pt idx="3415">
                  <c:v>41493</c:v>
                </c:pt>
                <c:pt idx="3416">
                  <c:v>41494</c:v>
                </c:pt>
                <c:pt idx="3417">
                  <c:v>41495</c:v>
                </c:pt>
                <c:pt idx="3418">
                  <c:v>41498</c:v>
                </c:pt>
                <c:pt idx="3419">
                  <c:v>41499</c:v>
                </c:pt>
                <c:pt idx="3420">
                  <c:v>41500</c:v>
                </c:pt>
                <c:pt idx="3421">
                  <c:v>41501</c:v>
                </c:pt>
                <c:pt idx="3422">
                  <c:v>41502</c:v>
                </c:pt>
                <c:pt idx="3423">
                  <c:v>41505</c:v>
                </c:pt>
                <c:pt idx="3424">
                  <c:v>41506</c:v>
                </c:pt>
                <c:pt idx="3425">
                  <c:v>41507</c:v>
                </c:pt>
                <c:pt idx="3426">
                  <c:v>41508</c:v>
                </c:pt>
                <c:pt idx="3427">
                  <c:v>41509</c:v>
                </c:pt>
                <c:pt idx="3428">
                  <c:v>41512</c:v>
                </c:pt>
                <c:pt idx="3429">
                  <c:v>41513</c:v>
                </c:pt>
                <c:pt idx="3430">
                  <c:v>41514</c:v>
                </c:pt>
                <c:pt idx="3431">
                  <c:v>41515</c:v>
                </c:pt>
                <c:pt idx="3432">
                  <c:v>41516</c:v>
                </c:pt>
                <c:pt idx="3433">
                  <c:v>41520</c:v>
                </c:pt>
                <c:pt idx="3434">
                  <c:v>41521</c:v>
                </c:pt>
                <c:pt idx="3435">
                  <c:v>41522</c:v>
                </c:pt>
                <c:pt idx="3436">
                  <c:v>41523</c:v>
                </c:pt>
                <c:pt idx="3437">
                  <c:v>41526</c:v>
                </c:pt>
                <c:pt idx="3438">
                  <c:v>41527</c:v>
                </c:pt>
                <c:pt idx="3439">
                  <c:v>41528</c:v>
                </c:pt>
                <c:pt idx="3440">
                  <c:v>41529</c:v>
                </c:pt>
                <c:pt idx="3441">
                  <c:v>41530</c:v>
                </c:pt>
                <c:pt idx="3442">
                  <c:v>41533</c:v>
                </c:pt>
                <c:pt idx="3443">
                  <c:v>41534</c:v>
                </c:pt>
                <c:pt idx="3444">
                  <c:v>41535</c:v>
                </c:pt>
                <c:pt idx="3445">
                  <c:v>41536</c:v>
                </c:pt>
                <c:pt idx="3446">
                  <c:v>41537</c:v>
                </c:pt>
                <c:pt idx="3447">
                  <c:v>41540</c:v>
                </c:pt>
                <c:pt idx="3448">
                  <c:v>41541</c:v>
                </c:pt>
                <c:pt idx="3449">
                  <c:v>41542</c:v>
                </c:pt>
                <c:pt idx="3450">
                  <c:v>41543</c:v>
                </c:pt>
                <c:pt idx="3451">
                  <c:v>41544</c:v>
                </c:pt>
                <c:pt idx="3452">
                  <c:v>41547</c:v>
                </c:pt>
                <c:pt idx="3453">
                  <c:v>41548</c:v>
                </c:pt>
                <c:pt idx="3454">
                  <c:v>41549</c:v>
                </c:pt>
                <c:pt idx="3455">
                  <c:v>41550</c:v>
                </c:pt>
                <c:pt idx="3456">
                  <c:v>41551</c:v>
                </c:pt>
                <c:pt idx="3457">
                  <c:v>41554</c:v>
                </c:pt>
                <c:pt idx="3458">
                  <c:v>41555</c:v>
                </c:pt>
                <c:pt idx="3459">
                  <c:v>41556</c:v>
                </c:pt>
                <c:pt idx="3460">
                  <c:v>41557</c:v>
                </c:pt>
                <c:pt idx="3461">
                  <c:v>41558</c:v>
                </c:pt>
                <c:pt idx="3462">
                  <c:v>41561</c:v>
                </c:pt>
                <c:pt idx="3463">
                  <c:v>41562</c:v>
                </c:pt>
                <c:pt idx="3464">
                  <c:v>41563</c:v>
                </c:pt>
                <c:pt idx="3465">
                  <c:v>41564</c:v>
                </c:pt>
                <c:pt idx="3466">
                  <c:v>41565</c:v>
                </c:pt>
                <c:pt idx="3467">
                  <c:v>41568</c:v>
                </c:pt>
                <c:pt idx="3468">
                  <c:v>41569</c:v>
                </c:pt>
                <c:pt idx="3469">
                  <c:v>41570</c:v>
                </c:pt>
                <c:pt idx="3470">
                  <c:v>41571</c:v>
                </c:pt>
                <c:pt idx="3471">
                  <c:v>41572</c:v>
                </c:pt>
                <c:pt idx="3472">
                  <c:v>41575</c:v>
                </c:pt>
                <c:pt idx="3473">
                  <c:v>41576</c:v>
                </c:pt>
                <c:pt idx="3474">
                  <c:v>41577</c:v>
                </c:pt>
                <c:pt idx="3475">
                  <c:v>41578</c:v>
                </c:pt>
                <c:pt idx="3476">
                  <c:v>41579</c:v>
                </c:pt>
                <c:pt idx="3477">
                  <c:v>41582</c:v>
                </c:pt>
                <c:pt idx="3478">
                  <c:v>41583</c:v>
                </c:pt>
                <c:pt idx="3479">
                  <c:v>41584</c:v>
                </c:pt>
                <c:pt idx="3480">
                  <c:v>41585</c:v>
                </c:pt>
                <c:pt idx="3481">
                  <c:v>41586</c:v>
                </c:pt>
                <c:pt idx="3482">
                  <c:v>41589</c:v>
                </c:pt>
                <c:pt idx="3483">
                  <c:v>41590</c:v>
                </c:pt>
                <c:pt idx="3484">
                  <c:v>41591</c:v>
                </c:pt>
                <c:pt idx="3485">
                  <c:v>41592</c:v>
                </c:pt>
                <c:pt idx="3486">
                  <c:v>41593</c:v>
                </c:pt>
                <c:pt idx="3487">
                  <c:v>41596</c:v>
                </c:pt>
                <c:pt idx="3488">
                  <c:v>41597</c:v>
                </c:pt>
                <c:pt idx="3489">
                  <c:v>41598</c:v>
                </c:pt>
                <c:pt idx="3490">
                  <c:v>41599</c:v>
                </c:pt>
                <c:pt idx="3491">
                  <c:v>41600</c:v>
                </c:pt>
                <c:pt idx="3492">
                  <c:v>41603</c:v>
                </c:pt>
                <c:pt idx="3493">
                  <c:v>41604</c:v>
                </c:pt>
                <c:pt idx="3494">
                  <c:v>41605</c:v>
                </c:pt>
                <c:pt idx="3495">
                  <c:v>41607</c:v>
                </c:pt>
                <c:pt idx="3496">
                  <c:v>41610</c:v>
                </c:pt>
                <c:pt idx="3497">
                  <c:v>41611</c:v>
                </c:pt>
                <c:pt idx="3498">
                  <c:v>41612</c:v>
                </c:pt>
                <c:pt idx="3499">
                  <c:v>41613</c:v>
                </c:pt>
                <c:pt idx="3500">
                  <c:v>41614</c:v>
                </c:pt>
                <c:pt idx="3501">
                  <c:v>41617</c:v>
                </c:pt>
                <c:pt idx="3502">
                  <c:v>41618</c:v>
                </c:pt>
                <c:pt idx="3503">
                  <c:v>41619</c:v>
                </c:pt>
                <c:pt idx="3504">
                  <c:v>41620</c:v>
                </c:pt>
                <c:pt idx="3505">
                  <c:v>41621</c:v>
                </c:pt>
                <c:pt idx="3506">
                  <c:v>41624</c:v>
                </c:pt>
                <c:pt idx="3507">
                  <c:v>41625</c:v>
                </c:pt>
                <c:pt idx="3508">
                  <c:v>41626</c:v>
                </c:pt>
                <c:pt idx="3509">
                  <c:v>41627</c:v>
                </c:pt>
                <c:pt idx="3510">
                  <c:v>41628</c:v>
                </c:pt>
                <c:pt idx="3511">
                  <c:v>41631</c:v>
                </c:pt>
                <c:pt idx="3512">
                  <c:v>41632</c:v>
                </c:pt>
                <c:pt idx="3513">
                  <c:v>41634</c:v>
                </c:pt>
                <c:pt idx="3514">
                  <c:v>41635</c:v>
                </c:pt>
                <c:pt idx="3515">
                  <c:v>41638</c:v>
                </c:pt>
                <c:pt idx="3516">
                  <c:v>41639</c:v>
                </c:pt>
                <c:pt idx="3517">
                  <c:v>41641</c:v>
                </c:pt>
                <c:pt idx="3518">
                  <c:v>41642</c:v>
                </c:pt>
                <c:pt idx="3519">
                  <c:v>41645</c:v>
                </c:pt>
                <c:pt idx="3520">
                  <c:v>41646</c:v>
                </c:pt>
                <c:pt idx="3521">
                  <c:v>41647</c:v>
                </c:pt>
                <c:pt idx="3522">
                  <c:v>41648</c:v>
                </c:pt>
                <c:pt idx="3523">
                  <c:v>41649</c:v>
                </c:pt>
                <c:pt idx="3524">
                  <c:v>41652</c:v>
                </c:pt>
                <c:pt idx="3525">
                  <c:v>41653</c:v>
                </c:pt>
                <c:pt idx="3526">
                  <c:v>41654</c:v>
                </c:pt>
                <c:pt idx="3527">
                  <c:v>41655</c:v>
                </c:pt>
                <c:pt idx="3528">
                  <c:v>41656</c:v>
                </c:pt>
                <c:pt idx="3529">
                  <c:v>41660</c:v>
                </c:pt>
                <c:pt idx="3530">
                  <c:v>41661</c:v>
                </c:pt>
                <c:pt idx="3531">
                  <c:v>41662</c:v>
                </c:pt>
                <c:pt idx="3532">
                  <c:v>41663</c:v>
                </c:pt>
                <c:pt idx="3533">
                  <c:v>41666</c:v>
                </c:pt>
                <c:pt idx="3534">
                  <c:v>41667</c:v>
                </c:pt>
                <c:pt idx="3535">
                  <c:v>41668</c:v>
                </c:pt>
                <c:pt idx="3536">
                  <c:v>41669</c:v>
                </c:pt>
                <c:pt idx="3537">
                  <c:v>41670</c:v>
                </c:pt>
                <c:pt idx="3538">
                  <c:v>41673</c:v>
                </c:pt>
                <c:pt idx="3539">
                  <c:v>41674</c:v>
                </c:pt>
                <c:pt idx="3540">
                  <c:v>41675</c:v>
                </c:pt>
                <c:pt idx="3541">
                  <c:v>41676</c:v>
                </c:pt>
                <c:pt idx="3542">
                  <c:v>41677</c:v>
                </c:pt>
                <c:pt idx="3543">
                  <c:v>41680</c:v>
                </c:pt>
                <c:pt idx="3544">
                  <c:v>41681</c:v>
                </c:pt>
                <c:pt idx="3545">
                  <c:v>41682</c:v>
                </c:pt>
                <c:pt idx="3546">
                  <c:v>41683</c:v>
                </c:pt>
                <c:pt idx="3547">
                  <c:v>41684</c:v>
                </c:pt>
                <c:pt idx="3548">
                  <c:v>41688</c:v>
                </c:pt>
                <c:pt idx="3549">
                  <c:v>41689</c:v>
                </c:pt>
                <c:pt idx="3550">
                  <c:v>41690</c:v>
                </c:pt>
                <c:pt idx="3551">
                  <c:v>41691</c:v>
                </c:pt>
                <c:pt idx="3552">
                  <c:v>41694</c:v>
                </c:pt>
                <c:pt idx="3553">
                  <c:v>41695</c:v>
                </c:pt>
                <c:pt idx="3554">
                  <c:v>41696</c:v>
                </c:pt>
                <c:pt idx="3555">
                  <c:v>41697</c:v>
                </c:pt>
                <c:pt idx="3556">
                  <c:v>41698</c:v>
                </c:pt>
                <c:pt idx="3557">
                  <c:v>41701</c:v>
                </c:pt>
                <c:pt idx="3558">
                  <c:v>41702</c:v>
                </c:pt>
                <c:pt idx="3559">
                  <c:v>41703</c:v>
                </c:pt>
                <c:pt idx="3560">
                  <c:v>41704</c:v>
                </c:pt>
                <c:pt idx="3561">
                  <c:v>41705</c:v>
                </c:pt>
                <c:pt idx="3562">
                  <c:v>41708</c:v>
                </c:pt>
                <c:pt idx="3563">
                  <c:v>41709</c:v>
                </c:pt>
                <c:pt idx="3564">
                  <c:v>41710</c:v>
                </c:pt>
                <c:pt idx="3565">
                  <c:v>41711</c:v>
                </c:pt>
                <c:pt idx="3566">
                  <c:v>41712</c:v>
                </c:pt>
                <c:pt idx="3567">
                  <c:v>41715</c:v>
                </c:pt>
                <c:pt idx="3568">
                  <c:v>41716</c:v>
                </c:pt>
                <c:pt idx="3569">
                  <c:v>41717</c:v>
                </c:pt>
                <c:pt idx="3570">
                  <c:v>41718</c:v>
                </c:pt>
                <c:pt idx="3571">
                  <c:v>41719</c:v>
                </c:pt>
                <c:pt idx="3572">
                  <c:v>41722</c:v>
                </c:pt>
                <c:pt idx="3573">
                  <c:v>41723</c:v>
                </c:pt>
                <c:pt idx="3574">
                  <c:v>41724</c:v>
                </c:pt>
                <c:pt idx="3575">
                  <c:v>41725</c:v>
                </c:pt>
                <c:pt idx="3576">
                  <c:v>41726</c:v>
                </c:pt>
                <c:pt idx="3577">
                  <c:v>41729</c:v>
                </c:pt>
                <c:pt idx="3578">
                  <c:v>41730</c:v>
                </c:pt>
                <c:pt idx="3579">
                  <c:v>41731</c:v>
                </c:pt>
                <c:pt idx="3580">
                  <c:v>41732</c:v>
                </c:pt>
                <c:pt idx="3581">
                  <c:v>41733</c:v>
                </c:pt>
                <c:pt idx="3582">
                  <c:v>41736</c:v>
                </c:pt>
                <c:pt idx="3583">
                  <c:v>41737</c:v>
                </c:pt>
                <c:pt idx="3584">
                  <c:v>41738</c:v>
                </c:pt>
                <c:pt idx="3585">
                  <c:v>41739</c:v>
                </c:pt>
                <c:pt idx="3586">
                  <c:v>41740</c:v>
                </c:pt>
                <c:pt idx="3587">
                  <c:v>41743</c:v>
                </c:pt>
                <c:pt idx="3588">
                  <c:v>41744</c:v>
                </c:pt>
                <c:pt idx="3589">
                  <c:v>41745</c:v>
                </c:pt>
                <c:pt idx="3590">
                  <c:v>41746</c:v>
                </c:pt>
                <c:pt idx="3591">
                  <c:v>41750</c:v>
                </c:pt>
                <c:pt idx="3592">
                  <c:v>41751</c:v>
                </c:pt>
                <c:pt idx="3593">
                  <c:v>41752</c:v>
                </c:pt>
                <c:pt idx="3594">
                  <c:v>41753</c:v>
                </c:pt>
                <c:pt idx="3595">
                  <c:v>41754</c:v>
                </c:pt>
                <c:pt idx="3596">
                  <c:v>41757</c:v>
                </c:pt>
                <c:pt idx="3597">
                  <c:v>41758</c:v>
                </c:pt>
                <c:pt idx="3598">
                  <c:v>41759</c:v>
                </c:pt>
                <c:pt idx="3599">
                  <c:v>41760</c:v>
                </c:pt>
                <c:pt idx="3600">
                  <c:v>41761</c:v>
                </c:pt>
                <c:pt idx="3601">
                  <c:v>41764</c:v>
                </c:pt>
                <c:pt idx="3602">
                  <c:v>41765</c:v>
                </c:pt>
                <c:pt idx="3603">
                  <c:v>41766</c:v>
                </c:pt>
                <c:pt idx="3604">
                  <c:v>41767</c:v>
                </c:pt>
                <c:pt idx="3605">
                  <c:v>41768</c:v>
                </c:pt>
                <c:pt idx="3606">
                  <c:v>41771</c:v>
                </c:pt>
                <c:pt idx="3607">
                  <c:v>41772</c:v>
                </c:pt>
                <c:pt idx="3608">
                  <c:v>41773</c:v>
                </c:pt>
                <c:pt idx="3609">
                  <c:v>41774</c:v>
                </c:pt>
                <c:pt idx="3610">
                  <c:v>41775</c:v>
                </c:pt>
                <c:pt idx="3611">
                  <c:v>41778</c:v>
                </c:pt>
                <c:pt idx="3612">
                  <c:v>41779</c:v>
                </c:pt>
                <c:pt idx="3613">
                  <c:v>41780</c:v>
                </c:pt>
                <c:pt idx="3614">
                  <c:v>41781</c:v>
                </c:pt>
                <c:pt idx="3615">
                  <c:v>41782</c:v>
                </c:pt>
                <c:pt idx="3616">
                  <c:v>41786</c:v>
                </c:pt>
                <c:pt idx="3617">
                  <c:v>41787</c:v>
                </c:pt>
                <c:pt idx="3618">
                  <c:v>41788</c:v>
                </c:pt>
                <c:pt idx="3619">
                  <c:v>41789</c:v>
                </c:pt>
                <c:pt idx="3620">
                  <c:v>41792</c:v>
                </c:pt>
                <c:pt idx="3621">
                  <c:v>41793</c:v>
                </c:pt>
                <c:pt idx="3622">
                  <c:v>41794</c:v>
                </c:pt>
                <c:pt idx="3623">
                  <c:v>41795</c:v>
                </c:pt>
                <c:pt idx="3624">
                  <c:v>41796</c:v>
                </c:pt>
                <c:pt idx="3625">
                  <c:v>41799</c:v>
                </c:pt>
                <c:pt idx="3626">
                  <c:v>41800</c:v>
                </c:pt>
                <c:pt idx="3627">
                  <c:v>41801</c:v>
                </c:pt>
                <c:pt idx="3628">
                  <c:v>41802</c:v>
                </c:pt>
                <c:pt idx="3629">
                  <c:v>41803</c:v>
                </c:pt>
                <c:pt idx="3630">
                  <c:v>41806</c:v>
                </c:pt>
                <c:pt idx="3631">
                  <c:v>41807</c:v>
                </c:pt>
                <c:pt idx="3632">
                  <c:v>41808</c:v>
                </c:pt>
                <c:pt idx="3633">
                  <c:v>41809</c:v>
                </c:pt>
                <c:pt idx="3634">
                  <c:v>41810</c:v>
                </c:pt>
                <c:pt idx="3635">
                  <c:v>41813</c:v>
                </c:pt>
                <c:pt idx="3636">
                  <c:v>41814</c:v>
                </c:pt>
                <c:pt idx="3637">
                  <c:v>41815</c:v>
                </c:pt>
                <c:pt idx="3638">
                  <c:v>41816</c:v>
                </c:pt>
                <c:pt idx="3639">
                  <c:v>41817</c:v>
                </c:pt>
                <c:pt idx="3640">
                  <c:v>41820</c:v>
                </c:pt>
                <c:pt idx="3641">
                  <c:v>41821</c:v>
                </c:pt>
                <c:pt idx="3642">
                  <c:v>41822</c:v>
                </c:pt>
                <c:pt idx="3643">
                  <c:v>41823</c:v>
                </c:pt>
                <c:pt idx="3644">
                  <c:v>41827</c:v>
                </c:pt>
                <c:pt idx="3645">
                  <c:v>41828</c:v>
                </c:pt>
                <c:pt idx="3646">
                  <c:v>41829</c:v>
                </c:pt>
                <c:pt idx="3647">
                  <c:v>41830</c:v>
                </c:pt>
                <c:pt idx="3648">
                  <c:v>41831</c:v>
                </c:pt>
                <c:pt idx="3649">
                  <c:v>41834</c:v>
                </c:pt>
                <c:pt idx="3650">
                  <c:v>41835</c:v>
                </c:pt>
                <c:pt idx="3651">
                  <c:v>41836</c:v>
                </c:pt>
                <c:pt idx="3652">
                  <c:v>41837</c:v>
                </c:pt>
                <c:pt idx="3653">
                  <c:v>41838</c:v>
                </c:pt>
                <c:pt idx="3654">
                  <c:v>41841</c:v>
                </c:pt>
                <c:pt idx="3655">
                  <c:v>41842</c:v>
                </c:pt>
                <c:pt idx="3656">
                  <c:v>41843</c:v>
                </c:pt>
                <c:pt idx="3657">
                  <c:v>41844</c:v>
                </c:pt>
                <c:pt idx="3658">
                  <c:v>41845</c:v>
                </c:pt>
                <c:pt idx="3659">
                  <c:v>41848</c:v>
                </c:pt>
                <c:pt idx="3660">
                  <c:v>41849</c:v>
                </c:pt>
                <c:pt idx="3661">
                  <c:v>41850</c:v>
                </c:pt>
                <c:pt idx="3662">
                  <c:v>41851</c:v>
                </c:pt>
                <c:pt idx="3663">
                  <c:v>41852</c:v>
                </c:pt>
                <c:pt idx="3664">
                  <c:v>41855</c:v>
                </c:pt>
                <c:pt idx="3665">
                  <c:v>41856</c:v>
                </c:pt>
                <c:pt idx="3666">
                  <c:v>41857</c:v>
                </c:pt>
                <c:pt idx="3667">
                  <c:v>41858</c:v>
                </c:pt>
                <c:pt idx="3668">
                  <c:v>41859</c:v>
                </c:pt>
                <c:pt idx="3669">
                  <c:v>41862</c:v>
                </c:pt>
                <c:pt idx="3670">
                  <c:v>41863</c:v>
                </c:pt>
                <c:pt idx="3671">
                  <c:v>41864</c:v>
                </c:pt>
                <c:pt idx="3672">
                  <c:v>41865</c:v>
                </c:pt>
                <c:pt idx="3673">
                  <c:v>41866</c:v>
                </c:pt>
                <c:pt idx="3674">
                  <c:v>41869</c:v>
                </c:pt>
                <c:pt idx="3675">
                  <c:v>41870</c:v>
                </c:pt>
                <c:pt idx="3676">
                  <c:v>41871</c:v>
                </c:pt>
                <c:pt idx="3677">
                  <c:v>41872</c:v>
                </c:pt>
                <c:pt idx="3678">
                  <c:v>41873</c:v>
                </c:pt>
                <c:pt idx="3679">
                  <c:v>41876</c:v>
                </c:pt>
                <c:pt idx="3680">
                  <c:v>41877</c:v>
                </c:pt>
                <c:pt idx="3681">
                  <c:v>41878</c:v>
                </c:pt>
                <c:pt idx="3682">
                  <c:v>41879</c:v>
                </c:pt>
                <c:pt idx="3683">
                  <c:v>41880</c:v>
                </c:pt>
                <c:pt idx="3684">
                  <c:v>41884</c:v>
                </c:pt>
                <c:pt idx="3685">
                  <c:v>41885</c:v>
                </c:pt>
                <c:pt idx="3686">
                  <c:v>41886</c:v>
                </c:pt>
                <c:pt idx="3687">
                  <c:v>41887</c:v>
                </c:pt>
                <c:pt idx="3688">
                  <c:v>41890</c:v>
                </c:pt>
                <c:pt idx="3689">
                  <c:v>41891</c:v>
                </c:pt>
                <c:pt idx="3690">
                  <c:v>41892</c:v>
                </c:pt>
                <c:pt idx="3691">
                  <c:v>41893</c:v>
                </c:pt>
                <c:pt idx="3692">
                  <c:v>41894</c:v>
                </c:pt>
                <c:pt idx="3693">
                  <c:v>41897</c:v>
                </c:pt>
                <c:pt idx="3694">
                  <c:v>41898</c:v>
                </c:pt>
                <c:pt idx="3695">
                  <c:v>41899</c:v>
                </c:pt>
                <c:pt idx="3696">
                  <c:v>41900</c:v>
                </c:pt>
                <c:pt idx="3697">
                  <c:v>41901</c:v>
                </c:pt>
                <c:pt idx="3698">
                  <c:v>41904</c:v>
                </c:pt>
                <c:pt idx="3699">
                  <c:v>41905</c:v>
                </c:pt>
                <c:pt idx="3700">
                  <c:v>41906</c:v>
                </c:pt>
                <c:pt idx="3701">
                  <c:v>41907</c:v>
                </c:pt>
                <c:pt idx="3702">
                  <c:v>41908</c:v>
                </c:pt>
                <c:pt idx="3703">
                  <c:v>41911</c:v>
                </c:pt>
                <c:pt idx="3704">
                  <c:v>41912</c:v>
                </c:pt>
                <c:pt idx="3705">
                  <c:v>41913</c:v>
                </c:pt>
                <c:pt idx="3706">
                  <c:v>41914</c:v>
                </c:pt>
                <c:pt idx="3707">
                  <c:v>41915</c:v>
                </c:pt>
                <c:pt idx="3708">
                  <c:v>41918</c:v>
                </c:pt>
                <c:pt idx="3709">
                  <c:v>41919</c:v>
                </c:pt>
                <c:pt idx="3710">
                  <c:v>41920</c:v>
                </c:pt>
                <c:pt idx="3711">
                  <c:v>41921</c:v>
                </c:pt>
                <c:pt idx="3712">
                  <c:v>41922</c:v>
                </c:pt>
                <c:pt idx="3713">
                  <c:v>41925</c:v>
                </c:pt>
                <c:pt idx="3714">
                  <c:v>41926</c:v>
                </c:pt>
                <c:pt idx="3715">
                  <c:v>41927</c:v>
                </c:pt>
                <c:pt idx="3716">
                  <c:v>41928</c:v>
                </c:pt>
                <c:pt idx="3717">
                  <c:v>41929</c:v>
                </c:pt>
                <c:pt idx="3718">
                  <c:v>41932</c:v>
                </c:pt>
                <c:pt idx="3719">
                  <c:v>41933</c:v>
                </c:pt>
                <c:pt idx="3720">
                  <c:v>41934</c:v>
                </c:pt>
                <c:pt idx="3721">
                  <c:v>41935</c:v>
                </c:pt>
                <c:pt idx="3722">
                  <c:v>41936</c:v>
                </c:pt>
                <c:pt idx="3723">
                  <c:v>41939</c:v>
                </c:pt>
                <c:pt idx="3724">
                  <c:v>41940</c:v>
                </c:pt>
                <c:pt idx="3725">
                  <c:v>41941</c:v>
                </c:pt>
                <c:pt idx="3726">
                  <c:v>41942</c:v>
                </c:pt>
                <c:pt idx="3727">
                  <c:v>41943</c:v>
                </c:pt>
                <c:pt idx="3728">
                  <c:v>41946</c:v>
                </c:pt>
                <c:pt idx="3729">
                  <c:v>41701</c:v>
                </c:pt>
                <c:pt idx="3730">
                  <c:v>41702</c:v>
                </c:pt>
                <c:pt idx="3731">
                  <c:v>41703</c:v>
                </c:pt>
                <c:pt idx="3732">
                  <c:v>41704</c:v>
                </c:pt>
                <c:pt idx="3733">
                  <c:v>41705</c:v>
                </c:pt>
                <c:pt idx="3734">
                  <c:v>41708</c:v>
                </c:pt>
                <c:pt idx="3735">
                  <c:v>41709</c:v>
                </c:pt>
                <c:pt idx="3736">
                  <c:v>41710</c:v>
                </c:pt>
                <c:pt idx="3737">
                  <c:v>41711</c:v>
                </c:pt>
                <c:pt idx="3738">
                  <c:v>41712</c:v>
                </c:pt>
                <c:pt idx="3739">
                  <c:v>41715</c:v>
                </c:pt>
                <c:pt idx="3740">
                  <c:v>41716</c:v>
                </c:pt>
                <c:pt idx="3741">
                  <c:v>41717</c:v>
                </c:pt>
                <c:pt idx="3742">
                  <c:v>41718</c:v>
                </c:pt>
                <c:pt idx="3743">
                  <c:v>41719</c:v>
                </c:pt>
                <c:pt idx="3744">
                  <c:v>41722</c:v>
                </c:pt>
                <c:pt idx="3745">
                  <c:v>41723</c:v>
                </c:pt>
                <c:pt idx="3746">
                  <c:v>41724</c:v>
                </c:pt>
                <c:pt idx="3747">
                  <c:v>41725</c:v>
                </c:pt>
                <c:pt idx="3748">
                  <c:v>41726</c:v>
                </c:pt>
                <c:pt idx="3749">
                  <c:v>41729</c:v>
                </c:pt>
                <c:pt idx="3750">
                  <c:v>41730</c:v>
                </c:pt>
                <c:pt idx="3751">
                  <c:v>41731</c:v>
                </c:pt>
                <c:pt idx="3752">
                  <c:v>41732</c:v>
                </c:pt>
                <c:pt idx="3753">
                  <c:v>41733</c:v>
                </c:pt>
                <c:pt idx="3754">
                  <c:v>41736</c:v>
                </c:pt>
                <c:pt idx="3755">
                  <c:v>41737</c:v>
                </c:pt>
                <c:pt idx="3756">
                  <c:v>41738</c:v>
                </c:pt>
                <c:pt idx="3757">
                  <c:v>41739</c:v>
                </c:pt>
                <c:pt idx="3758">
                  <c:v>41740</c:v>
                </c:pt>
                <c:pt idx="3759">
                  <c:v>41743</c:v>
                </c:pt>
                <c:pt idx="3760">
                  <c:v>41744</c:v>
                </c:pt>
                <c:pt idx="3761">
                  <c:v>41745</c:v>
                </c:pt>
                <c:pt idx="3762">
                  <c:v>41746</c:v>
                </c:pt>
                <c:pt idx="3763">
                  <c:v>41750</c:v>
                </c:pt>
                <c:pt idx="3764">
                  <c:v>41751</c:v>
                </c:pt>
                <c:pt idx="3765">
                  <c:v>41752</c:v>
                </c:pt>
                <c:pt idx="3766">
                  <c:v>41753</c:v>
                </c:pt>
                <c:pt idx="3767">
                  <c:v>41754</c:v>
                </c:pt>
                <c:pt idx="3768">
                  <c:v>41757</c:v>
                </c:pt>
                <c:pt idx="3769">
                  <c:v>41758</c:v>
                </c:pt>
                <c:pt idx="3770">
                  <c:v>41759</c:v>
                </c:pt>
                <c:pt idx="3771">
                  <c:v>41760</c:v>
                </c:pt>
                <c:pt idx="3772">
                  <c:v>41761</c:v>
                </c:pt>
                <c:pt idx="3773">
                  <c:v>41764</c:v>
                </c:pt>
                <c:pt idx="3774">
                  <c:v>41765</c:v>
                </c:pt>
                <c:pt idx="3775">
                  <c:v>41766</c:v>
                </c:pt>
                <c:pt idx="3776">
                  <c:v>41767</c:v>
                </c:pt>
                <c:pt idx="3777">
                  <c:v>41768</c:v>
                </c:pt>
                <c:pt idx="3778">
                  <c:v>41771</c:v>
                </c:pt>
                <c:pt idx="3779">
                  <c:v>41772</c:v>
                </c:pt>
                <c:pt idx="3780">
                  <c:v>41773</c:v>
                </c:pt>
                <c:pt idx="3781">
                  <c:v>41774</c:v>
                </c:pt>
                <c:pt idx="3782">
                  <c:v>41775</c:v>
                </c:pt>
                <c:pt idx="3783">
                  <c:v>41778</c:v>
                </c:pt>
                <c:pt idx="3784">
                  <c:v>41779</c:v>
                </c:pt>
                <c:pt idx="3785">
                  <c:v>41780</c:v>
                </c:pt>
                <c:pt idx="3786">
                  <c:v>41781</c:v>
                </c:pt>
                <c:pt idx="3787">
                  <c:v>41782</c:v>
                </c:pt>
                <c:pt idx="3788">
                  <c:v>41786</c:v>
                </c:pt>
                <c:pt idx="3789">
                  <c:v>41787</c:v>
                </c:pt>
                <c:pt idx="3790">
                  <c:v>41788</c:v>
                </c:pt>
                <c:pt idx="3791">
                  <c:v>41789</c:v>
                </c:pt>
                <c:pt idx="3792">
                  <c:v>41792</c:v>
                </c:pt>
                <c:pt idx="3793">
                  <c:v>41793</c:v>
                </c:pt>
                <c:pt idx="3794">
                  <c:v>41794</c:v>
                </c:pt>
                <c:pt idx="3795">
                  <c:v>41795</c:v>
                </c:pt>
                <c:pt idx="3796">
                  <c:v>41796</c:v>
                </c:pt>
                <c:pt idx="3797">
                  <c:v>41799</c:v>
                </c:pt>
                <c:pt idx="3798">
                  <c:v>41800</c:v>
                </c:pt>
                <c:pt idx="3799">
                  <c:v>41801</c:v>
                </c:pt>
                <c:pt idx="3800">
                  <c:v>41802</c:v>
                </c:pt>
                <c:pt idx="3801">
                  <c:v>41803</c:v>
                </c:pt>
                <c:pt idx="3802">
                  <c:v>41806</c:v>
                </c:pt>
                <c:pt idx="3803">
                  <c:v>41807</c:v>
                </c:pt>
                <c:pt idx="3804">
                  <c:v>41808</c:v>
                </c:pt>
                <c:pt idx="3805">
                  <c:v>41809</c:v>
                </c:pt>
                <c:pt idx="3806">
                  <c:v>41810</c:v>
                </c:pt>
                <c:pt idx="3807">
                  <c:v>41813</c:v>
                </c:pt>
                <c:pt idx="3808">
                  <c:v>41814</c:v>
                </c:pt>
                <c:pt idx="3809">
                  <c:v>41815</c:v>
                </c:pt>
                <c:pt idx="3810">
                  <c:v>41816</c:v>
                </c:pt>
                <c:pt idx="3811">
                  <c:v>41817</c:v>
                </c:pt>
                <c:pt idx="3812">
                  <c:v>41820</c:v>
                </c:pt>
                <c:pt idx="3813">
                  <c:v>41821</c:v>
                </c:pt>
                <c:pt idx="3814">
                  <c:v>41822</c:v>
                </c:pt>
                <c:pt idx="3815">
                  <c:v>41823</c:v>
                </c:pt>
                <c:pt idx="3816">
                  <c:v>41827</c:v>
                </c:pt>
                <c:pt idx="3817">
                  <c:v>41828</c:v>
                </c:pt>
                <c:pt idx="3818">
                  <c:v>41829</c:v>
                </c:pt>
                <c:pt idx="3819">
                  <c:v>41830</c:v>
                </c:pt>
                <c:pt idx="3820">
                  <c:v>41831</c:v>
                </c:pt>
                <c:pt idx="3821">
                  <c:v>41834</c:v>
                </c:pt>
                <c:pt idx="3822">
                  <c:v>41835</c:v>
                </c:pt>
                <c:pt idx="3823">
                  <c:v>41836</c:v>
                </c:pt>
                <c:pt idx="3824">
                  <c:v>41837</c:v>
                </c:pt>
                <c:pt idx="3825">
                  <c:v>41838</c:v>
                </c:pt>
                <c:pt idx="3826">
                  <c:v>41841</c:v>
                </c:pt>
                <c:pt idx="3827">
                  <c:v>41842</c:v>
                </c:pt>
                <c:pt idx="3828">
                  <c:v>41843</c:v>
                </c:pt>
                <c:pt idx="3829">
                  <c:v>41844</c:v>
                </c:pt>
                <c:pt idx="3830">
                  <c:v>41845</c:v>
                </c:pt>
                <c:pt idx="3831">
                  <c:v>41848</c:v>
                </c:pt>
                <c:pt idx="3832">
                  <c:v>41849</c:v>
                </c:pt>
                <c:pt idx="3833">
                  <c:v>41850</c:v>
                </c:pt>
                <c:pt idx="3834">
                  <c:v>41851</c:v>
                </c:pt>
                <c:pt idx="3835">
                  <c:v>41852</c:v>
                </c:pt>
                <c:pt idx="3836">
                  <c:v>41855</c:v>
                </c:pt>
                <c:pt idx="3837">
                  <c:v>41856</c:v>
                </c:pt>
                <c:pt idx="3838">
                  <c:v>41857</c:v>
                </c:pt>
                <c:pt idx="3839">
                  <c:v>41858</c:v>
                </c:pt>
                <c:pt idx="3840">
                  <c:v>41859</c:v>
                </c:pt>
                <c:pt idx="3841">
                  <c:v>41862</c:v>
                </c:pt>
                <c:pt idx="3842">
                  <c:v>41863</c:v>
                </c:pt>
                <c:pt idx="3843">
                  <c:v>41864</c:v>
                </c:pt>
                <c:pt idx="3844">
                  <c:v>41865</c:v>
                </c:pt>
                <c:pt idx="3845">
                  <c:v>41866</c:v>
                </c:pt>
                <c:pt idx="3846">
                  <c:v>41869</c:v>
                </c:pt>
                <c:pt idx="3847">
                  <c:v>41870</c:v>
                </c:pt>
                <c:pt idx="3848">
                  <c:v>41871</c:v>
                </c:pt>
                <c:pt idx="3849">
                  <c:v>41872</c:v>
                </c:pt>
                <c:pt idx="3850">
                  <c:v>41873</c:v>
                </c:pt>
                <c:pt idx="3851">
                  <c:v>41876</c:v>
                </c:pt>
                <c:pt idx="3852">
                  <c:v>41877</c:v>
                </c:pt>
                <c:pt idx="3853">
                  <c:v>41878</c:v>
                </c:pt>
                <c:pt idx="3854">
                  <c:v>41879</c:v>
                </c:pt>
                <c:pt idx="3855">
                  <c:v>41880</c:v>
                </c:pt>
                <c:pt idx="3856">
                  <c:v>41884</c:v>
                </c:pt>
                <c:pt idx="3857">
                  <c:v>41885</c:v>
                </c:pt>
                <c:pt idx="3858">
                  <c:v>41886</c:v>
                </c:pt>
                <c:pt idx="3859">
                  <c:v>41887</c:v>
                </c:pt>
                <c:pt idx="3860">
                  <c:v>41890</c:v>
                </c:pt>
                <c:pt idx="3861">
                  <c:v>41891</c:v>
                </c:pt>
                <c:pt idx="3862">
                  <c:v>41892</c:v>
                </c:pt>
                <c:pt idx="3863">
                  <c:v>41893</c:v>
                </c:pt>
                <c:pt idx="3864">
                  <c:v>41894</c:v>
                </c:pt>
                <c:pt idx="3865">
                  <c:v>41897</c:v>
                </c:pt>
                <c:pt idx="3866">
                  <c:v>41898</c:v>
                </c:pt>
                <c:pt idx="3867">
                  <c:v>41899</c:v>
                </c:pt>
                <c:pt idx="3868">
                  <c:v>41900</c:v>
                </c:pt>
                <c:pt idx="3869">
                  <c:v>41901</c:v>
                </c:pt>
                <c:pt idx="3870">
                  <c:v>41904</c:v>
                </c:pt>
                <c:pt idx="3871">
                  <c:v>41905</c:v>
                </c:pt>
                <c:pt idx="3872">
                  <c:v>41906</c:v>
                </c:pt>
                <c:pt idx="3873">
                  <c:v>41907</c:v>
                </c:pt>
                <c:pt idx="3874">
                  <c:v>41908</c:v>
                </c:pt>
                <c:pt idx="3875">
                  <c:v>41911</c:v>
                </c:pt>
                <c:pt idx="3876">
                  <c:v>41912</c:v>
                </c:pt>
                <c:pt idx="3877">
                  <c:v>41913</c:v>
                </c:pt>
                <c:pt idx="3878">
                  <c:v>41914</c:v>
                </c:pt>
                <c:pt idx="3879">
                  <c:v>41915</c:v>
                </c:pt>
                <c:pt idx="3880">
                  <c:v>41918</c:v>
                </c:pt>
                <c:pt idx="3881">
                  <c:v>41919</c:v>
                </c:pt>
                <c:pt idx="3882">
                  <c:v>41920</c:v>
                </c:pt>
                <c:pt idx="3883">
                  <c:v>41921</c:v>
                </c:pt>
                <c:pt idx="3884">
                  <c:v>41922</c:v>
                </c:pt>
                <c:pt idx="3885">
                  <c:v>41925</c:v>
                </c:pt>
                <c:pt idx="3886">
                  <c:v>41926</c:v>
                </c:pt>
                <c:pt idx="3887">
                  <c:v>41927</c:v>
                </c:pt>
                <c:pt idx="3888">
                  <c:v>41928</c:v>
                </c:pt>
                <c:pt idx="3889">
                  <c:v>41929</c:v>
                </c:pt>
                <c:pt idx="3890">
                  <c:v>41932</c:v>
                </c:pt>
                <c:pt idx="3891">
                  <c:v>41933</c:v>
                </c:pt>
                <c:pt idx="3892">
                  <c:v>41934</c:v>
                </c:pt>
                <c:pt idx="3893">
                  <c:v>41935</c:v>
                </c:pt>
                <c:pt idx="3894">
                  <c:v>41936</c:v>
                </c:pt>
                <c:pt idx="3895">
                  <c:v>41939</c:v>
                </c:pt>
                <c:pt idx="3896">
                  <c:v>41940</c:v>
                </c:pt>
                <c:pt idx="3897">
                  <c:v>41941</c:v>
                </c:pt>
                <c:pt idx="3898">
                  <c:v>41942</c:v>
                </c:pt>
                <c:pt idx="3899">
                  <c:v>41943</c:v>
                </c:pt>
                <c:pt idx="3900">
                  <c:v>41946</c:v>
                </c:pt>
              </c:numCache>
            </c:numRef>
          </c:cat>
          <c:val>
            <c:numRef>
              <c:f>Sheet1!$B$2:$B$3902</c:f>
              <c:numCache>
                <c:formatCode>0.0000</c:formatCode>
                <c:ptCount val="3901"/>
                <c:pt idx="0" formatCode="General">
                  <c:v>100</c:v>
                </c:pt>
                <c:pt idx="1">
                  <c:v>97.086347908147204</c:v>
                </c:pt>
                <c:pt idx="2" formatCode="General">
                  <c:v>98.543700000000001</c:v>
                </c:pt>
                <c:pt idx="3" formatCode="General">
                  <c:v>120.3884</c:v>
                </c:pt>
                <c:pt idx="4" formatCode="General">
                  <c:v>118.4466</c:v>
                </c:pt>
                <c:pt idx="5" formatCode="General">
                  <c:v>142.7184</c:v>
                </c:pt>
                <c:pt idx="6" formatCode="General">
                  <c:v>130.09710000000001</c:v>
                </c:pt>
                <c:pt idx="7" formatCode="General">
                  <c:v>145.6311</c:v>
                </c:pt>
                <c:pt idx="8">
                  <c:v>95.147845234350413</c:v>
                </c:pt>
                <c:pt idx="9">
                  <c:v>94.660270525322431</c:v>
                </c:pt>
                <c:pt idx="10">
                  <c:v>97.573922617175214</c:v>
                </c:pt>
                <c:pt idx="11">
                  <c:v>95.147845234350413</c:v>
                </c:pt>
                <c:pt idx="12">
                  <c:v>94.176627870399486</c:v>
                </c:pt>
                <c:pt idx="13">
                  <c:v>94.176627870399486</c:v>
                </c:pt>
                <c:pt idx="14">
                  <c:v>95.147845234350413</c:v>
                </c:pt>
                <c:pt idx="15">
                  <c:v>95.147845234350413</c:v>
                </c:pt>
                <c:pt idx="16">
                  <c:v>96.115130544196276</c:v>
                </c:pt>
                <c:pt idx="17">
                  <c:v>95.631487889273359</c:v>
                </c:pt>
                <c:pt idx="18">
                  <c:v>95.631487889273359</c:v>
                </c:pt>
                <c:pt idx="19">
                  <c:v>95.631487889273359</c:v>
                </c:pt>
                <c:pt idx="20">
                  <c:v>98.057565272098131</c:v>
                </c:pt>
                <c:pt idx="21">
                  <c:v>100.97121736395091</c:v>
                </c:pt>
                <c:pt idx="22">
                  <c:v>109.70824158540421</c:v>
                </c:pt>
                <c:pt idx="23">
                  <c:v>115.53554576910977</c:v>
                </c:pt>
                <c:pt idx="24">
                  <c:v>101.94243472790184</c:v>
                </c:pt>
                <c:pt idx="25">
                  <c:v>103.8848694558037</c:v>
                </c:pt>
                <c:pt idx="26">
                  <c:v>105.82730418370555</c:v>
                </c:pt>
                <c:pt idx="27">
                  <c:v>104.85608681975464</c:v>
                </c:pt>
                <c:pt idx="28">
                  <c:v>103.8848694558037</c:v>
                </c:pt>
                <c:pt idx="29">
                  <c:v>104.85608681975464</c:v>
                </c:pt>
                <c:pt idx="30">
                  <c:v>104.85608681975464</c:v>
                </c:pt>
                <c:pt idx="31">
                  <c:v>104.85608681975464</c:v>
                </c:pt>
                <c:pt idx="32">
                  <c:v>104.85608681975464</c:v>
                </c:pt>
                <c:pt idx="33">
                  <c:v>104.36851211072664</c:v>
                </c:pt>
                <c:pt idx="34">
                  <c:v>102.91365209185278</c:v>
                </c:pt>
                <c:pt idx="35">
                  <c:v>104.85608681975464</c:v>
                </c:pt>
                <c:pt idx="36">
                  <c:v>100.97121736395091</c:v>
                </c:pt>
                <c:pt idx="37">
                  <c:v>99.028782636049058</c:v>
                </c:pt>
                <c:pt idx="38">
                  <c:v>97.086347908147204</c:v>
                </c:pt>
                <c:pt idx="39">
                  <c:v>95.147845234350413</c:v>
                </c:pt>
                <c:pt idx="40">
                  <c:v>98.545139981126155</c:v>
                </c:pt>
                <c:pt idx="41">
                  <c:v>103.8848694558037</c:v>
                </c:pt>
                <c:pt idx="42">
                  <c:v>100</c:v>
                </c:pt>
                <c:pt idx="43">
                  <c:v>97.086347908147204</c:v>
                </c:pt>
                <c:pt idx="44">
                  <c:v>100</c:v>
                </c:pt>
                <c:pt idx="45">
                  <c:v>100.97121736395091</c:v>
                </c:pt>
                <c:pt idx="46">
                  <c:v>100.97121736395091</c:v>
                </c:pt>
                <c:pt idx="47">
                  <c:v>101.94243472790184</c:v>
                </c:pt>
                <c:pt idx="48">
                  <c:v>101.45486001887384</c:v>
                </c:pt>
                <c:pt idx="49">
                  <c:v>100</c:v>
                </c:pt>
                <c:pt idx="50">
                  <c:v>100.97121736395091</c:v>
                </c:pt>
                <c:pt idx="51">
                  <c:v>101.45486001887384</c:v>
                </c:pt>
                <c:pt idx="52">
                  <c:v>101.45486001887384</c:v>
                </c:pt>
                <c:pt idx="53">
                  <c:v>100.487574709028</c:v>
                </c:pt>
                <c:pt idx="54">
                  <c:v>97.086347908147204</c:v>
                </c:pt>
                <c:pt idx="55">
                  <c:v>100.97121736395091</c:v>
                </c:pt>
                <c:pt idx="56">
                  <c:v>101.94243472790184</c:v>
                </c:pt>
                <c:pt idx="57">
                  <c:v>99.028782636049058</c:v>
                </c:pt>
                <c:pt idx="58">
                  <c:v>101.94243472790184</c:v>
                </c:pt>
                <c:pt idx="59">
                  <c:v>102.91365209185278</c:v>
                </c:pt>
                <c:pt idx="60">
                  <c:v>109.70824158540421</c:v>
                </c:pt>
                <c:pt idx="61">
                  <c:v>114.07675369613085</c:v>
                </c:pt>
                <c:pt idx="62">
                  <c:v>110.67945894935515</c:v>
                </c:pt>
                <c:pt idx="63">
                  <c:v>120.38770053475936</c:v>
                </c:pt>
                <c:pt idx="64">
                  <c:v>117.47798049701163</c:v>
                </c:pt>
                <c:pt idx="65">
                  <c:v>119.41648317080842</c:v>
                </c:pt>
                <c:pt idx="66">
                  <c:v>115.53554576910977</c:v>
                </c:pt>
                <c:pt idx="67">
                  <c:v>118.44526580685751</c:v>
                </c:pt>
                <c:pt idx="68">
                  <c:v>116.50676313306072</c:v>
                </c:pt>
                <c:pt idx="69">
                  <c:v>114.56432840515886</c:v>
                </c:pt>
                <c:pt idx="70">
                  <c:v>111.65067631330606</c:v>
                </c:pt>
                <c:pt idx="71">
                  <c:v>113.59311104120792</c:v>
                </c:pt>
                <c:pt idx="72">
                  <c:v>116.50676313306072</c:v>
                </c:pt>
                <c:pt idx="73">
                  <c:v>116.50676313306072</c:v>
                </c:pt>
                <c:pt idx="74">
                  <c:v>126.21500471846493</c:v>
                </c:pt>
                <c:pt idx="75">
                  <c:v>127.18622208241584</c:v>
                </c:pt>
                <c:pt idx="76">
                  <c:v>118.9328405158855</c:v>
                </c:pt>
                <c:pt idx="77">
                  <c:v>117.47798049701163</c:v>
                </c:pt>
                <c:pt idx="78">
                  <c:v>118.44526580685751</c:v>
                </c:pt>
                <c:pt idx="79">
                  <c:v>116.50676313306072</c:v>
                </c:pt>
                <c:pt idx="80">
                  <c:v>117.47798049701163</c:v>
                </c:pt>
                <c:pt idx="81">
                  <c:v>118.44526580685751</c:v>
                </c:pt>
                <c:pt idx="82">
                  <c:v>125.72743000943693</c:v>
                </c:pt>
                <c:pt idx="83">
                  <c:v>144.1766278703995</c:v>
                </c:pt>
                <c:pt idx="84">
                  <c:v>137.865681031771</c:v>
                </c:pt>
                <c:pt idx="85">
                  <c:v>134.95202893991822</c:v>
                </c:pt>
                <c:pt idx="86">
                  <c:v>139.32054105064483</c:v>
                </c:pt>
                <c:pt idx="87">
                  <c:v>139.80811575967286</c:v>
                </c:pt>
                <c:pt idx="88">
                  <c:v>133.00959421201634</c:v>
                </c:pt>
                <c:pt idx="89">
                  <c:v>134.95202893991822</c:v>
                </c:pt>
                <c:pt idx="90">
                  <c:v>139.80811575967286</c:v>
                </c:pt>
                <c:pt idx="91">
                  <c:v>139.80811575967286</c:v>
                </c:pt>
                <c:pt idx="92">
                  <c:v>137.865681031771</c:v>
                </c:pt>
                <c:pt idx="93">
                  <c:v>136.89446366782005</c:v>
                </c:pt>
                <c:pt idx="94">
                  <c:v>136.40688895879208</c:v>
                </c:pt>
                <c:pt idx="95">
                  <c:v>140.77540106951869</c:v>
                </c:pt>
                <c:pt idx="96">
                  <c:v>141.74661843346965</c:v>
                </c:pt>
                <c:pt idx="97">
                  <c:v>136.89446366782005</c:v>
                </c:pt>
                <c:pt idx="98">
                  <c:v>138.34932368669394</c:v>
                </c:pt>
                <c:pt idx="99">
                  <c:v>137.865681031771</c:v>
                </c:pt>
                <c:pt idx="100">
                  <c:v>139.80811575967286</c:v>
                </c:pt>
                <c:pt idx="101">
                  <c:v>134.95202893991822</c:v>
                </c:pt>
                <c:pt idx="102">
                  <c:v>142.23419314249765</c:v>
                </c:pt>
                <c:pt idx="103">
                  <c:v>142.71783579742055</c:v>
                </c:pt>
                <c:pt idx="104">
                  <c:v>144.6602705253224</c:v>
                </c:pt>
                <c:pt idx="105">
                  <c:v>147.08634790814722</c:v>
                </c:pt>
                <c:pt idx="106">
                  <c:v>147.08634790814722</c:v>
                </c:pt>
                <c:pt idx="107">
                  <c:v>144.1766278703995</c:v>
                </c:pt>
                <c:pt idx="108">
                  <c:v>148.05756527209815</c:v>
                </c:pt>
                <c:pt idx="109">
                  <c:v>147.57392261717521</c:v>
                </c:pt>
                <c:pt idx="110">
                  <c:v>146.60270525322429</c:v>
                </c:pt>
                <c:pt idx="111">
                  <c:v>147.57392261717521</c:v>
                </c:pt>
                <c:pt idx="112">
                  <c:v>147.57392261717521</c:v>
                </c:pt>
                <c:pt idx="113">
                  <c:v>145.63148788927336</c:v>
                </c:pt>
                <c:pt idx="114">
                  <c:v>140.29175841459576</c:v>
                </c:pt>
                <c:pt idx="115">
                  <c:v>141.74661843346965</c:v>
                </c:pt>
                <c:pt idx="116">
                  <c:v>133.98081157596729</c:v>
                </c:pt>
                <c:pt idx="117">
                  <c:v>136.89446366782005</c:v>
                </c:pt>
                <c:pt idx="118">
                  <c:v>127.18622208241584</c:v>
                </c:pt>
                <c:pt idx="119">
                  <c:v>124.27256999056307</c:v>
                </c:pt>
                <c:pt idx="120">
                  <c:v>123.30135262661216</c:v>
                </c:pt>
                <c:pt idx="121">
                  <c:v>123.30135262661216</c:v>
                </c:pt>
                <c:pt idx="122">
                  <c:v>124.27256999056307</c:v>
                </c:pt>
                <c:pt idx="123">
                  <c:v>127.18622208241584</c:v>
                </c:pt>
                <c:pt idx="124">
                  <c:v>132.03837684806544</c:v>
                </c:pt>
                <c:pt idx="125">
                  <c:v>130.09594212016358</c:v>
                </c:pt>
                <c:pt idx="126">
                  <c:v>130.09594212016358</c:v>
                </c:pt>
                <c:pt idx="127">
                  <c:v>128.15743944636677</c:v>
                </c:pt>
                <c:pt idx="128">
                  <c:v>128.15743944636677</c:v>
                </c:pt>
                <c:pt idx="129">
                  <c:v>126.21500471846493</c:v>
                </c:pt>
                <c:pt idx="130">
                  <c:v>137.865681031771</c:v>
                </c:pt>
                <c:pt idx="131">
                  <c:v>138.8368983957219</c:v>
                </c:pt>
                <c:pt idx="132">
                  <c:v>143.6890531613715</c:v>
                </c:pt>
                <c:pt idx="133">
                  <c:v>143.6890531613715</c:v>
                </c:pt>
                <c:pt idx="134">
                  <c:v>149.51635734507707</c:v>
                </c:pt>
                <c:pt idx="135">
                  <c:v>147.57392261717521</c:v>
                </c:pt>
                <c:pt idx="136">
                  <c:v>148.05756527209815</c:v>
                </c:pt>
                <c:pt idx="137">
                  <c:v>144.6602705253224</c:v>
                </c:pt>
                <c:pt idx="138">
                  <c:v>148.54513998112614</c:v>
                </c:pt>
                <c:pt idx="139">
                  <c:v>147.57392261717521</c:v>
                </c:pt>
                <c:pt idx="140">
                  <c:v>141.74661843346965</c:v>
                </c:pt>
                <c:pt idx="141">
                  <c:v>144.6602705253224</c:v>
                </c:pt>
                <c:pt idx="142">
                  <c:v>144.6602705253224</c:v>
                </c:pt>
                <c:pt idx="143">
                  <c:v>143.6890531613715</c:v>
                </c:pt>
                <c:pt idx="144">
                  <c:v>145.63148788927336</c:v>
                </c:pt>
                <c:pt idx="145">
                  <c:v>146.60270525322429</c:v>
                </c:pt>
                <c:pt idx="146">
                  <c:v>147.57392261717521</c:v>
                </c:pt>
                <c:pt idx="147">
                  <c:v>146.60270525322429</c:v>
                </c:pt>
                <c:pt idx="148">
                  <c:v>146.60270525322429</c:v>
                </c:pt>
                <c:pt idx="149">
                  <c:v>143.6890531613715</c:v>
                </c:pt>
                <c:pt idx="150">
                  <c:v>146.60270525322429</c:v>
                </c:pt>
                <c:pt idx="151">
                  <c:v>147.57392261717521</c:v>
                </c:pt>
                <c:pt idx="152">
                  <c:v>147.57392261717521</c:v>
                </c:pt>
                <c:pt idx="153">
                  <c:v>147.57392261717521</c:v>
                </c:pt>
                <c:pt idx="154">
                  <c:v>148.05756527209815</c:v>
                </c:pt>
                <c:pt idx="155">
                  <c:v>148.05756527209815</c:v>
                </c:pt>
                <c:pt idx="156">
                  <c:v>148.54513998112614</c:v>
                </c:pt>
                <c:pt idx="157">
                  <c:v>138.8368983957219</c:v>
                </c:pt>
                <c:pt idx="158">
                  <c:v>140.77540106951869</c:v>
                </c:pt>
                <c:pt idx="159">
                  <c:v>139.80811575967286</c:v>
                </c:pt>
                <c:pt idx="160">
                  <c:v>143.6890531613715</c:v>
                </c:pt>
                <c:pt idx="161">
                  <c:v>147.57392261717521</c:v>
                </c:pt>
                <c:pt idx="162">
                  <c:v>151.45879207297892</c:v>
                </c:pt>
                <c:pt idx="163">
                  <c:v>151.45879207297892</c:v>
                </c:pt>
                <c:pt idx="164">
                  <c:v>162.13825102233406</c:v>
                </c:pt>
                <c:pt idx="165">
                  <c:v>155.33972947467757</c:v>
                </c:pt>
                <c:pt idx="166">
                  <c:v>161.16703365838313</c:v>
                </c:pt>
                <c:pt idx="167">
                  <c:v>166.99040578798363</c:v>
                </c:pt>
                <c:pt idx="168">
                  <c:v>166.50676313306073</c:v>
                </c:pt>
                <c:pt idx="169">
                  <c:v>155.33972947467757</c:v>
                </c:pt>
                <c:pt idx="170">
                  <c:v>154.85608681975464</c:v>
                </c:pt>
                <c:pt idx="171">
                  <c:v>155.33972947467757</c:v>
                </c:pt>
                <c:pt idx="172">
                  <c:v>159.22459893048131</c:v>
                </c:pt>
                <c:pt idx="173">
                  <c:v>153.39729474677571</c:v>
                </c:pt>
                <c:pt idx="174">
                  <c:v>150.48757470902797</c:v>
                </c:pt>
                <c:pt idx="175">
                  <c:v>153.39729474677571</c:v>
                </c:pt>
                <c:pt idx="176">
                  <c:v>151.45879207297892</c:v>
                </c:pt>
                <c:pt idx="177">
                  <c:v>146.60270525322429</c:v>
                </c:pt>
                <c:pt idx="178">
                  <c:v>150.48757470902797</c:v>
                </c:pt>
                <c:pt idx="179">
                  <c:v>151.45879207297892</c:v>
                </c:pt>
                <c:pt idx="180">
                  <c:v>152.91365209185278</c:v>
                </c:pt>
                <c:pt idx="181">
                  <c:v>153.39729474677571</c:v>
                </c:pt>
                <c:pt idx="182">
                  <c:v>155.33972947467757</c:v>
                </c:pt>
                <c:pt idx="183">
                  <c:v>170.87527524378734</c:v>
                </c:pt>
                <c:pt idx="184">
                  <c:v>165.04797106008178</c:v>
                </c:pt>
                <c:pt idx="185">
                  <c:v>161.16703365838313</c:v>
                </c:pt>
                <c:pt idx="186">
                  <c:v>188.34932368669391</c:v>
                </c:pt>
                <c:pt idx="187">
                  <c:v>192.23419314249762</c:v>
                </c:pt>
                <c:pt idx="188">
                  <c:v>177.42607738282476</c:v>
                </c:pt>
                <c:pt idx="189">
                  <c:v>170.87527524378734</c:v>
                </c:pt>
                <c:pt idx="190">
                  <c:v>166.99040578798363</c:v>
                </c:pt>
                <c:pt idx="191">
                  <c:v>154.36851211072661</c:v>
                </c:pt>
                <c:pt idx="192">
                  <c:v>168.93284051588546</c:v>
                </c:pt>
                <c:pt idx="193">
                  <c:v>168.93284051588546</c:v>
                </c:pt>
                <c:pt idx="194">
                  <c:v>162.62189367725699</c:v>
                </c:pt>
                <c:pt idx="195">
                  <c:v>155.33972947467757</c:v>
                </c:pt>
                <c:pt idx="196">
                  <c:v>148.05756527209815</c:v>
                </c:pt>
                <c:pt idx="197">
                  <c:v>150.48757470902797</c:v>
                </c:pt>
                <c:pt idx="198">
                  <c:v>168.93284051588546</c:v>
                </c:pt>
                <c:pt idx="199">
                  <c:v>165.04797106008178</c:v>
                </c:pt>
                <c:pt idx="200">
                  <c:v>161.16703365838313</c:v>
                </c:pt>
                <c:pt idx="201">
                  <c:v>149.51635734507707</c:v>
                </c:pt>
                <c:pt idx="202">
                  <c:v>151.45879207297892</c:v>
                </c:pt>
                <c:pt idx="203">
                  <c:v>146.60270525322429</c:v>
                </c:pt>
                <c:pt idx="204">
                  <c:v>155.33972947467757</c:v>
                </c:pt>
                <c:pt idx="205">
                  <c:v>151.45879207297892</c:v>
                </c:pt>
                <c:pt idx="206">
                  <c:v>149.51635734507707</c:v>
                </c:pt>
                <c:pt idx="207">
                  <c:v>158.25338156653035</c:v>
                </c:pt>
                <c:pt idx="208">
                  <c:v>178.6410821012897</c:v>
                </c:pt>
                <c:pt idx="209">
                  <c:v>198.05756527209812</c:v>
                </c:pt>
                <c:pt idx="210">
                  <c:v>194.17662787039947</c:v>
                </c:pt>
                <c:pt idx="211">
                  <c:v>182.52595155709344</c:v>
                </c:pt>
                <c:pt idx="212">
                  <c:v>195.14784523435043</c:v>
                </c:pt>
                <c:pt idx="213">
                  <c:v>205.82730418370556</c:v>
                </c:pt>
                <c:pt idx="214">
                  <c:v>209.70824158540421</c:v>
                </c:pt>
                <c:pt idx="215">
                  <c:v>209.70824158540421</c:v>
                </c:pt>
                <c:pt idx="216">
                  <c:v>205.82730418370556</c:v>
                </c:pt>
                <c:pt idx="217">
                  <c:v>211.65067631330606</c:v>
                </c:pt>
                <c:pt idx="218">
                  <c:v>221.3589178987103</c:v>
                </c:pt>
                <c:pt idx="219">
                  <c:v>217.47798049701163</c:v>
                </c:pt>
                <c:pt idx="220">
                  <c:v>213.59311104120792</c:v>
                </c:pt>
                <c:pt idx="221">
                  <c:v>212.62189367725699</c:v>
                </c:pt>
                <c:pt idx="222">
                  <c:v>209.70824158540421</c:v>
                </c:pt>
                <c:pt idx="223">
                  <c:v>210.19581629443218</c:v>
                </c:pt>
                <c:pt idx="224">
                  <c:v>209.70824158540421</c:v>
                </c:pt>
                <c:pt idx="225">
                  <c:v>207.76973891160739</c:v>
                </c:pt>
                <c:pt idx="226">
                  <c:v>229.12865681031772</c:v>
                </c:pt>
                <c:pt idx="227">
                  <c:v>234.95202893991819</c:v>
                </c:pt>
                <c:pt idx="228">
                  <c:v>231.06715948411448</c:v>
                </c:pt>
                <c:pt idx="229">
                  <c:v>222.33013526266123</c:v>
                </c:pt>
                <c:pt idx="230">
                  <c:v>229.12865681031772</c:v>
                </c:pt>
                <c:pt idx="231">
                  <c:v>229.12865681031772</c:v>
                </c:pt>
                <c:pt idx="232">
                  <c:v>231.06715948411448</c:v>
                </c:pt>
                <c:pt idx="233">
                  <c:v>234.95202893991819</c:v>
                </c:pt>
                <c:pt idx="234">
                  <c:v>245.63148788927336</c:v>
                </c:pt>
                <c:pt idx="235">
                  <c:v>233.98081157596727</c:v>
                </c:pt>
                <c:pt idx="236">
                  <c:v>233.00959421201637</c:v>
                </c:pt>
                <c:pt idx="237">
                  <c:v>234.95202893991819</c:v>
                </c:pt>
                <c:pt idx="238">
                  <c:v>237.865681031771</c:v>
                </c:pt>
                <c:pt idx="239">
                  <c:v>234.95202893991819</c:v>
                </c:pt>
                <c:pt idx="240">
                  <c:v>233.00959421201637</c:v>
                </c:pt>
                <c:pt idx="241">
                  <c:v>231.55473419314248</c:v>
                </c:pt>
                <c:pt idx="242">
                  <c:v>229.12865681031772</c:v>
                </c:pt>
                <c:pt idx="243">
                  <c:v>206.79852154765646</c:v>
                </c:pt>
                <c:pt idx="244">
                  <c:v>205.82730418370556</c:v>
                </c:pt>
                <c:pt idx="245">
                  <c:v>211.65067631330606</c:v>
                </c:pt>
                <c:pt idx="246">
                  <c:v>208.73702422145328</c:v>
                </c:pt>
                <c:pt idx="247">
                  <c:v>208.73702422145328</c:v>
                </c:pt>
                <c:pt idx="248">
                  <c:v>212.62189367725699</c:v>
                </c:pt>
                <c:pt idx="249">
                  <c:v>200</c:v>
                </c:pt>
                <c:pt idx="250">
                  <c:v>213.59311104120792</c:v>
                </c:pt>
                <c:pt idx="251">
                  <c:v>220.38770053475935</c:v>
                </c:pt>
                <c:pt idx="252">
                  <c:v>222.33013526266123</c:v>
                </c:pt>
                <c:pt idx="253">
                  <c:v>223.30135262661213</c:v>
                </c:pt>
                <c:pt idx="254">
                  <c:v>221.3589178987103</c:v>
                </c:pt>
                <c:pt idx="255">
                  <c:v>218.44919786096258</c:v>
                </c:pt>
                <c:pt idx="256">
                  <c:v>215.53554576910977</c:v>
                </c:pt>
                <c:pt idx="257">
                  <c:v>216.99040578798363</c:v>
                </c:pt>
                <c:pt idx="258">
                  <c:v>213.10946838628499</c:v>
                </c:pt>
                <c:pt idx="259">
                  <c:v>207.76973891160739</c:v>
                </c:pt>
                <c:pt idx="260">
                  <c:v>207.76973891160739</c:v>
                </c:pt>
                <c:pt idx="261">
                  <c:v>205.33972947467757</c:v>
                </c:pt>
                <c:pt idx="262">
                  <c:v>196.11906259830135</c:v>
                </c:pt>
                <c:pt idx="263">
                  <c:v>201.94243472790183</c:v>
                </c:pt>
                <c:pt idx="264">
                  <c:v>201.94243472790183</c:v>
                </c:pt>
                <c:pt idx="265">
                  <c:v>207.76973891160739</c:v>
                </c:pt>
                <c:pt idx="266">
                  <c:v>207.76973891160739</c:v>
                </c:pt>
                <c:pt idx="267">
                  <c:v>209.70824158540421</c:v>
                </c:pt>
                <c:pt idx="268">
                  <c:v>206.79852154765646</c:v>
                </c:pt>
                <c:pt idx="269">
                  <c:v>209.70824158540421</c:v>
                </c:pt>
                <c:pt idx="270">
                  <c:v>207.76973891160739</c:v>
                </c:pt>
                <c:pt idx="271">
                  <c:v>205.82730418370556</c:v>
                </c:pt>
                <c:pt idx="272">
                  <c:v>209.70824158540421</c:v>
                </c:pt>
                <c:pt idx="273">
                  <c:v>209.70824158540421</c:v>
                </c:pt>
                <c:pt idx="274">
                  <c:v>208.73702422145328</c:v>
                </c:pt>
                <c:pt idx="275">
                  <c:v>211.65067631330606</c:v>
                </c:pt>
                <c:pt idx="276">
                  <c:v>213.59311104120792</c:v>
                </c:pt>
                <c:pt idx="277">
                  <c:v>213.10946838628499</c:v>
                </c:pt>
                <c:pt idx="278">
                  <c:v>212.62189367725699</c:v>
                </c:pt>
                <c:pt idx="279">
                  <c:v>213.59311104120792</c:v>
                </c:pt>
                <c:pt idx="280">
                  <c:v>200</c:v>
                </c:pt>
                <c:pt idx="281">
                  <c:v>201.45879207297892</c:v>
                </c:pt>
                <c:pt idx="282">
                  <c:v>194.17662787039947</c:v>
                </c:pt>
                <c:pt idx="283">
                  <c:v>179.61229946524062</c:v>
                </c:pt>
                <c:pt idx="284">
                  <c:v>178.6410821012897</c:v>
                </c:pt>
                <c:pt idx="285">
                  <c:v>180.58351682919155</c:v>
                </c:pt>
                <c:pt idx="286">
                  <c:v>180.58351682919155</c:v>
                </c:pt>
                <c:pt idx="287">
                  <c:v>197.08634790814719</c:v>
                </c:pt>
                <c:pt idx="288">
                  <c:v>208.73702422145328</c:v>
                </c:pt>
                <c:pt idx="289">
                  <c:v>205.82730418370556</c:v>
                </c:pt>
                <c:pt idx="290">
                  <c:v>205.82730418370556</c:v>
                </c:pt>
                <c:pt idx="291">
                  <c:v>203.88486945580368</c:v>
                </c:pt>
                <c:pt idx="292">
                  <c:v>207.76973891160739</c:v>
                </c:pt>
                <c:pt idx="293">
                  <c:v>206.79852154765646</c:v>
                </c:pt>
                <c:pt idx="294">
                  <c:v>211.65067631330606</c:v>
                </c:pt>
                <c:pt idx="295">
                  <c:v>209.70824158540421</c:v>
                </c:pt>
                <c:pt idx="296">
                  <c:v>203.39729474677569</c:v>
                </c:pt>
                <c:pt idx="297">
                  <c:v>199.51635734507704</c:v>
                </c:pt>
                <c:pt idx="298">
                  <c:v>192.71783579742058</c:v>
                </c:pt>
                <c:pt idx="299">
                  <c:v>178.6410821012897</c:v>
                </c:pt>
                <c:pt idx="300">
                  <c:v>165.53554576910977</c:v>
                </c:pt>
                <c:pt idx="301">
                  <c:v>182.52595155709344</c:v>
                </c:pt>
                <c:pt idx="302">
                  <c:v>198.05756527209812</c:v>
                </c:pt>
                <c:pt idx="303">
                  <c:v>198.05756527209812</c:v>
                </c:pt>
                <c:pt idx="304">
                  <c:v>200</c:v>
                </c:pt>
                <c:pt idx="305">
                  <c:v>200.97121736395093</c:v>
                </c:pt>
                <c:pt idx="306">
                  <c:v>191.74661843346962</c:v>
                </c:pt>
                <c:pt idx="307">
                  <c:v>200.97121736395093</c:v>
                </c:pt>
                <c:pt idx="308">
                  <c:v>205.82730418370556</c:v>
                </c:pt>
                <c:pt idx="309">
                  <c:v>201.94243472790183</c:v>
                </c:pt>
                <c:pt idx="310">
                  <c:v>194.6602705253224</c:v>
                </c:pt>
                <c:pt idx="311">
                  <c:v>200.97121736395093</c:v>
                </c:pt>
                <c:pt idx="312">
                  <c:v>191.26297577854672</c:v>
                </c:pt>
                <c:pt idx="313">
                  <c:v>181.55473419314251</c:v>
                </c:pt>
                <c:pt idx="314">
                  <c:v>186.40688895879208</c:v>
                </c:pt>
                <c:pt idx="315">
                  <c:v>184.95202893991822</c:v>
                </c:pt>
                <c:pt idx="316">
                  <c:v>173.59232463038688</c:v>
                </c:pt>
                <c:pt idx="317">
                  <c:v>172.81770997168923</c:v>
                </c:pt>
                <c:pt idx="318">
                  <c:v>171.18590751808745</c:v>
                </c:pt>
                <c:pt idx="319">
                  <c:v>170.87527524378734</c:v>
                </c:pt>
                <c:pt idx="320">
                  <c:v>178.6410821012897</c:v>
                </c:pt>
                <c:pt idx="321">
                  <c:v>180.58351682919155</c:v>
                </c:pt>
                <c:pt idx="322">
                  <c:v>190.75967285309844</c:v>
                </c:pt>
                <c:pt idx="323">
                  <c:v>191.07030512739854</c:v>
                </c:pt>
                <c:pt idx="324">
                  <c:v>191.45564642969487</c:v>
                </c:pt>
                <c:pt idx="325">
                  <c:v>191.45564642969487</c:v>
                </c:pt>
                <c:pt idx="326">
                  <c:v>192.38754325259515</c:v>
                </c:pt>
                <c:pt idx="327">
                  <c:v>192.31283422459893</c:v>
                </c:pt>
                <c:pt idx="328">
                  <c:v>188.42796476879519</c:v>
                </c:pt>
                <c:pt idx="329">
                  <c:v>186.48553004089337</c:v>
                </c:pt>
                <c:pt idx="330">
                  <c:v>205.43803082730417</c:v>
                </c:pt>
                <c:pt idx="331">
                  <c:v>213.51446995910663</c:v>
                </c:pt>
                <c:pt idx="332">
                  <c:v>212.03994966970745</c:v>
                </c:pt>
                <c:pt idx="333">
                  <c:v>210.48678829820699</c:v>
                </c:pt>
                <c:pt idx="334">
                  <c:v>211.65067631330606</c:v>
                </c:pt>
                <c:pt idx="335">
                  <c:v>208.93362692670649</c:v>
                </c:pt>
                <c:pt idx="336">
                  <c:v>217.47798049701163</c:v>
                </c:pt>
                <c:pt idx="337">
                  <c:v>215.53554576910977</c:v>
                </c:pt>
                <c:pt idx="338">
                  <c:v>204.6594841145014</c:v>
                </c:pt>
                <c:pt idx="339">
                  <c:v>206.21264548600186</c:v>
                </c:pt>
                <c:pt idx="340">
                  <c:v>210.87606165460838</c:v>
                </c:pt>
                <c:pt idx="341">
                  <c:v>205.82730418370556</c:v>
                </c:pt>
                <c:pt idx="342">
                  <c:v>204.6594841145014</c:v>
                </c:pt>
                <c:pt idx="343">
                  <c:v>206.60191884240325</c:v>
                </c:pt>
                <c:pt idx="344">
                  <c:v>200.07864108210129</c:v>
                </c:pt>
                <c:pt idx="345">
                  <c:v>203.10632274300093</c:v>
                </c:pt>
                <c:pt idx="346">
                  <c:v>200.38927335640139</c:v>
                </c:pt>
                <c:pt idx="347">
                  <c:v>202.33170808430322</c:v>
                </c:pt>
                <c:pt idx="348">
                  <c:v>201.94243472790183</c:v>
                </c:pt>
                <c:pt idx="349">
                  <c:v>203.10632274300093</c:v>
                </c:pt>
                <c:pt idx="350">
                  <c:v>203.72758729160111</c:v>
                </c:pt>
                <c:pt idx="351">
                  <c:v>199.06810317709972</c:v>
                </c:pt>
                <c:pt idx="352">
                  <c:v>205.43803082730417</c:v>
                </c:pt>
                <c:pt idx="353">
                  <c:v>207.76973891160739</c:v>
                </c:pt>
                <c:pt idx="354">
                  <c:v>208.15508021390374</c:v>
                </c:pt>
                <c:pt idx="355">
                  <c:v>219.41648317080842</c:v>
                </c:pt>
                <c:pt idx="356">
                  <c:v>235.18402013211701</c:v>
                </c:pt>
                <c:pt idx="357">
                  <c:v>232.69896193771629</c:v>
                </c:pt>
                <c:pt idx="358">
                  <c:v>231.22444164831705</c:v>
                </c:pt>
                <c:pt idx="359">
                  <c:v>240.77933312362379</c:v>
                </c:pt>
                <c:pt idx="360">
                  <c:v>242.71783579742055</c:v>
                </c:pt>
                <c:pt idx="361">
                  <c:v>242.71783579742055</c:v>
                </c:pt>
                <c:pt idx="362">
                  <c:v>236.89446366782008</c:v>
                </c:pt>
                <c:pt idx="363">
                  <c:v>236.1159169550173</c:v>
                </c:pt>
                <c:pt idx="364">
                  <c:v>231.84570619691726</c:v>
                </c:pt>
                <c:pt idx="365">
                  <c:v>230.09987417426859</c:v>
                </c:pt>
                <c:pt idx="366">
                  <c:v>227.18622208241584</c:v>
                </c:pt>
                <c:pt idx="367">
                  <c:v>224.27256999056306</c:v>
                </c:pt>
                <c:pt idx="368">
                  <c:v>221.3589178987103</c:v>
                </c:pt>
                <c:pt idx="369">
                  <c:v>217.74929223026106</c:v>
                </c:pt>
                <c:pt idx="370">
                  <c:v>220.77697389116074</c:v>
                </c:pt>
                <c:pt idx="371">
                  <c:v>219.26313306071091</c:v>
                </c:pt>
                <c:pt idx="372">
                  <c:v>224.39053161371498</c:v>
                </c:pt>
                <c:pt idx="373">
                  <c:v>227.18622208241584</c:v>
                </c:pt>
                <c:pt idx="374">
                  <c:v>231.61371500471844</c:v>
                </c:pt>
                <c:pt idx="375">
                  <c:v>237.55504875747087</c:v>
                </c:pt>
                <c:pt idx="376">
                  <c:v>231.61371500471844</c:v>
                </c:pt>
                <c:pt idx="377">
                  <c:v>233.00959421201637</c:v>
                </c:pt>
                <c:pt idx="378">
                  <c:v>233.00959421201637</c:v>
                </c:pt>
                <c:pt idx="379">
                  <c:v>238.71893677256998</c:v>
                </c:pt>
                <c:pt idx="380">
                  <c:v>238.25495438817239</c:v>
                </c:pt>
                <c:pt idx="381">
                  <c:v>234.17741428122048</c:v>
                </c:pt>
                <c:pt idx="382">
                  <c:v>238.71893677256998</c:v>
                </c:pt>
                <c:pt idx="383">
                  <c:v>291.23938345391628</c:v>
                </c:pt>
                <c:pt idx="384">
                  <c:v>285.43960364894616</c:v>
                </c:pt>
                <c:pt idx="385">
                  <c:v>288.34932368669394</c:v>
                </c:pt>
                <c:pt idx="386">
                  <c:v>283.45784837999366</c:v>
                </c:pt>
                <c:pt idx="387">
                  <c:v>285.67159484114501</c:v>
                </c:pt>
                <c:pt idx="388">
                  <c:v>281.3620635419943</c:v>
                </c:pt>
                <c:pt idx="389">
                  <c:v>281.94400754954387</c:v>
                </c:pt>
                <c:pt idx="390">
                  <c:v>302.91365209185278</c:v>
                </c:pt>
                <c:pt idx="391">
                  <c:v>297.67222396980185</c:v>
                </c:pt>
                <c:pt idx="392">
                  <c:v>308.74095627555829</c:v>
                </c:pt>
                <c:pt idx="393">
                  <c:v>313.98238439760928</c:v>
                </c:pt>
                <c:pt idx="394">
                  <c:v>302.91365209185278</c:v>
                </c:pt>
                <c:pt idx="395">
                  <c:v>290.21311733249451</c:v>
                </c:pt>
                <c:pt idx="396">
                  <c:v>291.84491978609623</c:v>
                </c:pt>
                <c:pt idx="397">
                  <c:v>295.34051588549858</c:v>
                </c:pt>
                <c:pt idx="398">
                  <c:v>299.41805599245043</c:v>
                </c:pt>
                <c:pt idx="399">
                  <c:v>301.16782006920414</c:v>
                </c:pt>
                <c:pt idx="400">
                  <c:v>295.92245989304814</c:v>
                </c:pt>
                <c:pt idx="401">
                  <c:v>295.92245989304814</c:v>
                </c:pt>
                <c:pt idx="402">
                  <c:v>301.74976407675365</c:v>
                </c:pt>
                <c:pt idx="403">
                  <c:v>295.92245989304814</c:v>
                </c:pt>
                <c:pt idx="404">
                  <c:v>294.75857187794901</c:v>
                </c:pt>
                <c:pt idx="405">
                  <c:v>294.75857187794901</c:v>
                </c:pt>
                <c:pt idx="406">
                  <c:v>295.92245989304814</c:v>
                </c:pt>
                <c:pt idx="407">
                  <c:v>297.09027996225228</c:v>
                </c:pt>
                <c:pt idx="408">
                  <c:v>294.1766278703995</c:v>
                </c:pt>
                <c:pt idx="409">
                  <c:v>286.02154765649573</c:v>
                </c:pt>
                <c:pt idx="410">
                  <c:v>270.2933312362378</c:v>
                </c:pt>
                <c:pt idx="411">
                  <c:v>270.87527524378731</c:v>
                </c:pt>
                <c:pt idx="412">
                  <c:v>267.96162315193459</c:v>
                </c:pt>
                <c:pt idx="413">
                  <c:v>269.12551116703366</c:v>
                </c:pt>
                <c:pt idx="414">
                  <c:v>279.61229946524065</c:v>
                </c:pt>
                <c:pt idx="415">
                  <c:v>274.60286253538845</c:v>
                </c:pt>
                <c:pt idx="416">
                  <c:v>297.09027996225228</c:v>
                </c:pt>
                <c:pt idx="417">
                  <c:v>298.83611198490092</c:v>
                </c:pt>
                <c:pt idx="418">
                  <c:v>292.42686379364579</c:v>
                </c:pt>
                <c:pt idx="419">
                  <c:v>265.97986788298209</c:v>
                </c:pt>
                <c:pt idx="420">
                  <c:v>258.17474048442904</c:v>
                </c:pt>
                <c:pt idx="421">
                  <c:v>254.56511481597985</c:v>
                </c:pt>
                <c:pt idx="422">
                  <c:v>258.58367411135578</c:v>
                </c:pt>
                <c:pt idx="423">
                  <c:v>259.22459893048125</c:v>
                </c:pt>
                <c:pt idx="424">
                  <c:v>273.7889273356401</c:v>
                </c:pt>
                <c:pt idx="425">
                  <c:v>251.65146272412707</c:v>
                </c:pt>
                <c:pt idx="426">
                  <c:v>248.15586662472475</c:v>
                </c:pt>
                <c:pt idx="427">
                  <c:v>232.54561182761876</c:v>
                </c:pt>
                <c:pt idx="428">
                  <c:v>235.92324630386912</c:v>
                </c:pt>
                <c:pt idx="429">
                  <c:v>251.18354828562437</c:v>
                </c:pt>
                <c:pt idx="430">
                  <c:v>264.35199748348532</c:v>
                </c:pt>
                <c:pt idx="431">
                  <c:v>262.13825102233403</c:v>
                </c:pt>
                <c:pt idx="432">
                  <c:v>267.96162315193459</c:v>
                </c:pt>
                <c:pt idx="433">
                  <c:v>278.56244101918838</c:v>
                </c:pt>
                <c:pt idx="434">
                  <c:v>291.14501415539473</c:v>
                </c:pt>
                <c:pt idx="435">
                  <c:v>279.61229946524065</c:v>
                </c:pt>
                <c:pt idx="436">
                  <c:v>291.26297577854672</c:v>
                </c:pt>
                <c:pt idx="437">
                  <c:v>288.34932368669394</c:v>
                </c:pt>
                <c:pt idx="438">
                  <c:v>294.64061025479708</c:v>
                </c:pt>
                <c:pt idx="439">
                  <c:v>301.63180245360178</c:v>
                </c:pt>
                <c:pt idx="440">
                  <c:v>296.39037433155079</c:v>
                </c:pt>
                <c:pt idx="441">
                  <c:v>292.31283422459893</c:v>
                </c:pt>
                <c:pt idx="442">
                  <c:v>292.42686379364579</c:v>
                </c:pt>
                <c:pt idx="443">
                  <c:v>289.98112614029566</c:v>
                </c:pt>
                <c:pt idx="444">
                  <c:v>297.09027996225228</c:v>
                </c:pt>
                <c:pt idx="445">
                  <c:v>301.74976407675365</c:v>
                </c:pt>
                <c:pt idx="446">
                  <c:v>302.33170808430322</c:v>
                </c:pt>
                <c:pt idx="447">
                  <c:v>305.245360176156</c:v>
                </c:pt>
                <c:pt idx="448">
                  <c:v>319.22381251966021</c:v>
                </c:pt>
                <c:pt idx="449">
                  <c:v>314.56432840515885</c:v>
                </c:pt>
                <c:pt idx="450">
                  <c:v>308.85498584460521</c:v>
                </c:pt>
                <c:pt idx="451">
                  <c:v>311.0687323057565</c:v>
                </c:pt>
                <c:pt idx="452">
                  <c:v>308.74095627555829</c:v>
                </c:pt>
                <c:pt idx="453">
                  <c:v>296.158383139352</c:v>
                </c:pt>
                <c:pt idx="454">
                  <c:v>313.98238439760928</c:v>
                </c:pt>
                <c:pt idx="455">
                  <c:v>315.26423403586028</c:v>
                </c:pt>
                <c:pt idx="456">
                  <c:v>322.13746461151305</c:v>
                </c:pt>
                <c:pt idx="457">
                  <c:v>329.7106008178672</c:v>
                </c:pt>
                <c:pt idx="458">
                  <c:v>340.77933312362381</c:v>
                </c:pt>
                <c:pt idx="459">
                  <c:v>331.4564328405159</c:v>
                </c:pt>
                <c:pt idx="460">
                  <c:v>322.71940861906256</c:v>
                </c:pt>
                <c:pt idx="461">
                  <c:v>308.39100346020757</c:v>
                </c:pt>
                <c:pt idx="462">
                  <c:v>302.56369927650206</c:v>
                </c:pt>
                <c:pt idx="463">
                  <c:v>310.71877949040572</c:v>
                </c:pt>
                <c:pt idx="464">
                  <c:v>322.13746461151305</c:v>
                </c:pt>
                <c:pt idx="465">
                  <c:v>331.80638565586656</c:v>
                </c:pt>
                <c:pt idx="466">
                  <c:v>335.41994337842084</c:v>
                </c:pt>
                <c:pt idx="467">
                  <c:v>343.68905316137148</c:v>
                </c:pt>
                <c:pt idx="468">
                  <c:v>342.5251651462724</c:v>
                </c:pt>
                <c:pt idx="469">
                  <c:v>347.76659326832339</c:v>
                </c:pt>
                <c:pt idx="470">
                  <c:v>347.76659326832339</c:v>
                </c:pt>
                <c:pt idx="471">
                  <c:v>353.5938974520289</c:v>
                </c:pt>
                <c:pt idx="472">
                  <c:v>361.1670336583831</c:v>
                </c:pt>
                <c:pt idx="473">
                  <c:v>358.37134318968231</c:v>
                </c:pt>
                <c:pt idx="474">
                  <c:v>358.02139037433153</c:v>
                </c:pt>
                <c:pt idx="475">
                  <c:v>347.76659326832339</c:v>
                </c:pt>
                <c:pt idx="476">
                  <c:v>345.3208556149732</c:v>
                </c:pt>
                <c:pt idx="477">
                  <c:v>342.5251651462724</c:v>
                </c:pt>
                <c:pt idx="478">
                  <c:v>347.1649889902485</c:v>
                </c:pt>
                <c:pt idx="479">
                  <c:v>333.20619691726955</c:v>
                </c:pt>
                <c:pt idx="480">
                  <c:v>331.80638565586656</c:v>
                </c:pt>
                <c:pt idx="481">
                  <c:v>333.20619691726955</c:v>
                </c:pt>
                <c:pt idx="482">
                  <c:v>332.73828247876685</c:v>
                </c:pt>
                <c:pt idx="483">
                  <c:v>329.59263919471528</c:v>
                </c:pt>
                <c:pt idx="484">
                  <c:v>329.59263919471528</c:v>
                </c:pt>
                <c:pt idx="485">
                  <c:v>310.71877949040572</c:v>
                </c:pt>
                <c:pt idx="486">
                  <c:v>330.29254482541677</c:v>
                </c:pt>
                <c:pt idx="487">
                  <c:v>341.94322113872289</c:v>
                </c:pt>
                <c:pt idx="488">
                  <c:v>340.89336269267062</c:v>
                </c:pt>
                <c:pt idx="489">
                  <c:v>344.62094998427176</c:v>
                </c:pt>
                <c:pt idx="490">
                  <c:v>347.42057250707768</c:v>
                </c:pt>
                <c:pt idx="491">
                  <c:v>348.35246932997796</c:v>
                </c:pt>
                <c:pt idx="492">
                  <c:v>354.29380308273045</c:v>
                </c:pt>
                <c:pt idx="493">
                  <c:v>354.75778546712803</c:v>
                </c:pt>
                <c:pt idx="494">
                  <c:v>366.9904057879836</c:v>
                </c:pt>
                <c:pt idx="495">
                  <c:v>380.39084617804338</c:v>
                </c:pt>
                <c:pt idx="496">
                  <c:v>373.39965397923874</c:v>
                </c:pt>
                <c:pt idx="497">
                  <c:v>373.63164517143753</c:v>
                </c:pt>
                <c:pt idx="498">
                  <c:v>385.51431267694238</c:v>
                </c:pt>
                <c:pt idx="499">
                  <c:v>384.5824158540421</c:v>
                </c:pt>
                <c:pt idx="500">
                  <c:v>381.55473419314251</c:v>
                </c:pt>
                <c:pt idx="501">
                  <c:v>369.32211387228688</c:v>
                </c:pt>
                <c:pt idx="502">
                  <c:v>380.62283737024222</c:v>
                </c:pt>
                <c:pt idx="503">
                  <c:v>348.93441333752753</c:v>
                </c:pt>
                <c:pt idx="504">
                  <c:v>349.51635734507704</c:v>
                </c:pt>
                <c:pt idx="505">
                  <c:v>355.92560553633211</c:v>
                </c:pt>
                <c:pt idx="506">
                  <c:v>344.85687323057567</c:v>
                </c:pt>
                <c:pt idx="507">
                  <c:v>353.82588864422775</c:v>
                </c:pt>
                <c:pt idx="508">
                  <c:v>354.17584145957846</c:v>
                </c:pt>
                <c:pt idx="509">
                  <c:v>358.72129600503297</c:v>
                </c:pt>
                <c:pt idx="510">
                  <c:v>358.95328719723182</c:v>
                </c:pt>
                <c:pt idx="511">
                  <c:v>354.17584145957846</c:v>
                </c:pt>
                <c:pt idx="512">
                  <c:v>354.98977665932682</c:v>
                </c:pt>
                <c:pt idx="513">
                  <c:v>364.05316137150044</c:v>
                </c:pt>
                <c:pt idx="514">
                  <c:v>360.46712802768167</c:v>
                </c:pt>
                <c:pt idx="515">
                  <c:v>376.31330607109152</c:v>
                </c:pt>
                <c:pt idx="516">
                  <c:v>369.78609625668452</c:v>
                </c:pt>
                <c:pt idx="517">
                  <c:v>369.31031770997168</c:v>
                </c:pt>
                <c:pt idx="518">
                  <c:v>370.7179930795848</c:v>
                </c:pt>
                <c:pt idx="519">
                  <c:v>371.65382195659015</c:v>
                </c:pt>
                <c:pt idx="520">
                  <c:v>371.88581314878894</c:v>
                </c:pt>
                <c:pt idx="521">
                  <c:v>361.1670336583831</c:v>
                </c:pt>
                <c:pt idx="522">
                  <c:v>354.17584145957846</c:v>
                </c:pt>
                <c:pt idx="523">
                  <c:v>362.33092167348224</c:v>
                </c:pt>
                <c:pt idx="524">
                  <c:v>372.81770997168923</c:v>
                </c:pt>
                <c:pt idx="525">
                  <c:v>369.90405787983644</c:v>
                </c:pt>
                <c:pt idx="526">
                  <c:v>367.57234979553317</c:v>
                </c:pt>
                <c:pt idx="527">
                  <c:v>365.12661214218309</c:v>
                </c:pt>
                <c:pt idx="528">
                  <c:v>356.27162629757788</c:v>
                </c:pt>
                <c:pt idx="529">
                  <c:v>355.3397294746776</c:v>
                </c:pt>
                <c:pt idx="530">
                  <c:v>350.79820698332804</c:v>
                </c:pt>
                <c:pt idx="531">
                  <c:v>351.49811261402954</c:v>
                </c:pt>
                <c:pt idx="532">
                  <c:v>342.75715633847119</c:v>
                </c:pt>
                <c:pt idx="533">
                  <c:v>345.43881723812518</c:v>
                </c:pt>
                <c:pt idx="534">
                  <c:v>349.51635734507704</c:v>
                </c:pt>
                <c:pt idx="535">
                  <c:v>361.1670336583831</c:v>
                </c:pt>
                <c:pt idx="536">
                  <c:v>361.1670336583831</c:v>
                </c:pt>
                <c:pt idx="537">
                  <c:v>364.08068575023589</c:v>
                </c:pt>
                <c:pt idx="538">
                  <c:v>373.04970116388796</c:v>
                </c:pt>
                <c:pt idx="539">
                  <c:v>382.13667820069202</c:v>
                </c:pt>
                <c:pt idx="540">
                  <c:v>389.24583202264864</c:v>
                </c:pt>
                <c:pt idx="541">
                  <c:v>387.49606794589488</c:v>
                </c:pt>
                <c:pt idx="542">
                  <c:v>389.12787039949666</c:v>
                </c:pt>
                <c:pt idx="543">
                  <c:v>381.90468700849323</c:v>
                </c:pt>
                <c:pt idx="544">
                  <c:v>397.28295061340043</c:v>
                </c:pt>
                <c:pt idx="545">
                  <c:v>399.6146586977037</c:v>
                </c:pt>
                <c:pt idx="546">
                  <c:v>394.25526895250073</c:v>
                </c:pt>
                <c:pt idx="547">
                  <c:v>386.21421830764393</c:v>
                </c:pt>
                <c:pt idx="548">
                  <c:v>387.61402956904686</c:v>
                </c:pt>
                <c:pt idx="549">
                  <c:v>387.26407675369614</c:v>
                </c:pt>
                <c:pt idx="550">
                  <c:v>401.06951871657748</c:v>
                </c:pt>
                <c:pt idx="551">
                  <c:v>403.69219880465556</c:v>
                </c:pt>
                <c:pt idx="552">
                  <c:v>393.20541050644857</c:v>
                </c:pt>
                <c:pt idx="553">
                  <c:v>401.94243472790185</c:v>
                </c:pt>
                <c:pt idx="554">
                  <c:v>410.67945894935514</c:v>
                </c:pt>
                <c:pt idx="555">
                  <c:v>413.65209185278388</c:v>
                </c:pt>
                <c:pt idx="556">
                  <c:v>405.26502044668126</c:v>
                </c:pt>
                <c:pt idx="557">
                  <c:v>398.44683862849951</c:v>
                </c:pt>
                <c:pt idx="558">
                  <c:v>407.88376848065423</c:v>
                </c:pt>
                <c:pt idx="559">
                  <c:v>410.85640138408309</c:v>
                </c:pt>
                <c:pt idx="560">
                  <c:v>413.479081472161</c:v>
                </c:pt>
                <c:pt idx="561">
                  <c:v>415.74787669078324</c:v>
                </c:pt>
                <c:pt idx="562">
                  <c:v>438.11733249449509</c:v>
                </c:pt>
                <c:pt idx="563">
                  <c:v>442.13589178987104</c:v>
                </c:pt>
                <c:pt idx="564">
                  <c:v>445.63148788927333</c:v>
                </c:pt>
                <c:pt idx="565">
                  <c:v>421.16624724756207</c:v>
                </c:pt>
                <c:pt idx="566">
                  <c:v>396.00110097514937</c:v>
                </c:pt>
                <c:pt idx="567">
                  <c:v>414.70195029883604</c:v>
                </c:pt>
                <c:pt idx="568">
                  <c:v>425.01179616231514</c:v>
                </c:pt>
                <c:pt idx="569">
                  <c:v>433.57581000314565</c:v>
                </c:pt>
                <c:pt idx="570">
                  <c:v>417.84759358288773</c:v>
                </c:pt>
                <c:pt idx="571">
                  <c:v>376.07738282478761</c:v>
                </c:pt>
                <c:pt idx="572">
                  <c:v>382.89556464296948</c:v>
                </c:pt>
                <c:pt idx="573">
                  <c:v>367.86725385341305</c:v>
                </c:pt>
                <c:pt idx="574">
                  <c:v>384.99134948096884</c:v>
                </c:pt>
                <c:pt idx="575">
                  <c:v>384.46838628499523</c:v>
                </c:pt>
                <c:pt idx="576">
                  <c:v>375.90437244416484</c:v>
                </c:pt>
                <c:pt idx="577">
                  <c:v>382.02264863164515</c:v>
                </c:pt>
                <c:pt idx="578">
                  <c:v>429.55331865366469</c:v>
                </c:pt>
                <c:pt idx="579">
                  <c:v>383.7684806542938</c:v>
                </c:pt>
                <c:pt idx="580">
                  <c:v>390.05976722239694</c:v>
                </c:pt>
                <c:pt idx="581">
                  <c:v>372.23576596413966</c:v>
                </c:pt>
                <c:pt idx="582">
                  <c:v>376.60427807486627</c:v>
                </c:pt>
                <c:pt idx="583">
                  <c:v>384.11843346964451</c:v>
                </c:pt>
                <c:pt idx="584">
                  <c:v>384.46838628499523</c:v>
                </c:pt>
                <c:pt idx="585">
                  <c:v>376.07738282478761</c:v>
                </c:pt>
                <c:pt idx="586">
                  <c:v>366.81739540736083</c:v>
                </c:pt>
                <c:pt idx="587">
                  <c:v>386.21421830764393</c:v>
                </c:pt>
                <c:pt idx="588">
                  <c:v>393.20541050644857</c:v>
                </c:pt>
                <c:pt idx="589">
                  <c:v>393.3784208870714</c:v>
                </c:pt>
                <c:pt idx="590">
                  <c:v>401.94243472790185</c:v>
                </c:pt>
                <c:pt idx="591">
                  <c:v>396.87401698647369</c:v>
                </c:pt>
                <c:pt idx="592">
                  <c:v>388.8368983957219</c:v>
                </c:pt>
                <c:pt idx="593">
                  <c:v>373.63164517143753</c:v>
                </c:pt>
                <c:pt idx="594">
                  <c:v>373.10868197546392</c:v>
                </c:pt>
                <c:pt idx="595">
                  <c:v>384.11843346964451</c:v>
                </c:pt>
                <c:pt idx="596">
                  <c:v>387.08713431896825</c:v>
                </c:pt>
                <c:pt idx="597">
                  <c:v>392.68244731047503</c:v>
                </c:pt>
                <c:pt idx="598">
                  <c:v>389.35986159169551</c:v>
                </c:pt>
                <c:pt idx="599">
                  <c:v>409.28357974205716</c:v>
                </c:pt>
                <c:pt idx="600">
                  <c:v>390.93268323372126</c:v>
                </c:pt>
                <c:pt idx="601">
                  <c:v>393.3784208870714</c:v>
                </c:pt>
                <c:pt idx="602">
                  <c:v>414.70195029883604</c:v>
                </c:pt>
                <c:pt idx="603">
                  <c:v>397.05095942120158</c:v>
                </c:pt>
                <c:pt idx="604">
                  <c:v>403.69219880465556</c:v>
                </c:pt>
                <c:pt idx="605">
                  <c:v>393.20541050644857</c:v>
                </c:pt>
                <c:pt idx="606">
                  <c:v>395.47813777917582</c:v>
                </c:pt>
                <c:pt idx="607">
                  <c:v>372.23576596413966</c:v>
                </c:pt>
                <c:pt idx="608">
                  <c:v>373.29348851840206</c:v>
                </c:pt>
                <c:pt idx="609">
                  <c:v>358.0803711859075</c:v>
                </c:pt>
                <c:pt idx="610">
                  <c:v>375.73136206354201</c:v>
                </c:pt>
                <c:pt idx="611">
                  <c:v>386.74111355772249</c:v>
                </c:pt>
                <c:pt idx="612">
                  <c:v>397.40091223655236</c:v>
                </c:pt>
                <c:pt idx="613">
                  <c:v>386.21421830764393</c:v>
                </c:pt>
                <c:pt idx="614">
                  <c:v>390.93268323372126</c:v>
                </c:pt>
                <c:pt idx="615">
                  <c:v>401.59248191255114</c:v>
                </c:pt>
                <c:pt idx="616">
                  <c:v>375.55441962881406</c:v>
                </c:pt>
                <c:pt idx="617">
                  <c:v>378.87700534759358</c:v>
                </c:pt>
                <c:pt idx="618">
                  <c:v>386.21421830764393</c:v>
                </c:pt>
                <c:pt idx="619">
                  <c:v>394.25526895250073</c:v>
                </c:pt>
                <c:pt idx="620">
                  <c:v>371.27241270839886</c:v>
                </c:pt>
                <c:pt idx="621">
                  <c:v>349.51635734507704</c:v>
                </c:pt>
                <c:pt idx="622">
                  <c:v>351.26218936772568</c:v>
                </c:pt>
                <c:pt idx="623">
                  <c:v>366.81739540736083</c:v>
                </c:pt>
                <c:pt idx="624">
                  <c:v>369.4400754954388</c:v>
                </c:pt>
                <c:pt idx="625">
                  <c:v>380.97279018559294</c:v>
                </c:pt>
                <c:pt idx="626">
                  <c:v>380.09987417426862</c:v>
                </c:pt>
                <c:pt idx="627">
                  <c:v>369.78609625668452</c:v>
                </c:pt>
                <c:pt idx="628">
                  <c:v>357.38046555520606</c:v>
                </c:pt>
                <c:pt idx="629">
                  <c:v>349.51635734507704</c:v>
                </c:pt>
                <c:pt idx="630">
                  <c:v>345.49779804970115</c:v>
                </c:pt>
                <c:pt idx="631">
                  <c:v>345.67080843032397</c:v>
                </c:pt>
                <c:pt idx="632">
                  <c:v>346.89367725699907</c:v>
                </c:pt>
                <c:pt idx="633">
                  <c:v>321.55552060396349</c:v>
                </c:pt>
                <c:pt idx="634">
                  <c:v>314.56432840515885</c:v>
                </c:pt>
                <c:pt idx="635">
                  <c:v>275.41679773513687</c:v>
                </c:pt>
                <c:pt idx="636">
                  <c:v>277.33957219251334</c:v>
                </c:pt>
                <c:pt idx="637">
                  <c:v>279.43928908461777</c:v>
                </c:pt>
                <c:pt idx="638">
                  <c:v>291.84491978609623</c:v>
                </c:pt>
                <c:pt idx="639">
                  <c:v>319.98269896193773</c:v>
                </c:pt>
                <c:pt idx="640">
                  <c:v>328.01981755268952</c:v>
                </c:pt>
                <c:pt idx="641">
                  <c:v>307.24284366152875</c:v>
                </c:pt>
                <c:pt idx="642">
                  <c:v>303.71185907518083</c:v>
                </c:pt>
                <c:pt idx="643">
                  <c:v>325.03145643284051</c:v>
                </c:pt>
                <c:pt idx="644">
                  <c:v>329.76958162944317</c:v>
                </c:pt>
                <c:pt idx="645">
                  <c:v>361.9062598301353</c:v>
                </c:pt>
                <c:pt idx="646">
                  <c:v>363.86442277445735</c:v>
                </c:pt>
                <c:pt idx="647">
                  <c:v>364.54466813463353</c:v>
                </c:pt>
                <c:pt idx="648">
                  <c:v>378.70006291286569</c:v>
                </c:pt>
                <c:pt idx="649">
                  <c:v>385.34130229631961</c:v>
                </c:pt>
                <c:pt idx="650">
                  <c:v>377.82714690154137</c:v>
                </c:pt>
                <c:pt idx="651">
                  <c:v>380.44982698961934</c:v>
                </c:pt>
                <c:pt idx="652">
                  <c:v>386.91412393834537</c:v>
                </c:pt>
                <c:pt idx="653">
                  <c:v>387.26407675369614</c:v>
                </c:pt>
                <c:pt idx="654">
                  <c:v>393.20541050644857</c:v>
                </c:pt>
                <c:pt idx="655">
                  <c:v>397.57392261717519</c:v>
                </c:pt>
                <c:pt idx="656">
                  <c:v>414.13966656181185</c:v>
                </c:pt>
                <c:pt idx="657">
                  <c:v>404.38817238125199</c:v>
                </c:pt>
                <c:pt idx="658">
                  <c:v>417.14768795218623</c:v>
                </c:pt>
                <c:pt idx="659">
                  <c:v>400.71956590122676</c:v>
                </c:pt>
                <c:pt idx="660">
                  <c:v>397.57392261717519</c:v>
                </c:pt>
                <c:pt idx="661">
                  <c:v>396.70100660585092</c:v>
                </c:pt>
                <c:pt idx="662">
                  <c:v>394.07832651777289</c:v>
                </c:pt>
                <c:pt idx="663">
                  <c:v>393.20541050644857</c:v>
                </c:pt>
                <c:pt idx="664">
                  <c:v>380.09987417426862</c:v>
                </c:pt>
                <c:pt idx="665">
                  <c:v>382.71862220824153</c:v>
                </c:pt>
                <c:pt idx="666">
                  <c:v>361.39902485058195</c:v>
                </c:pt>
                <c:pt idx="667">
                  <c:v>369.78609625668452</c:v>
                </c:pt>
                <c:pt idx="668">
                  <c:v>364.19471531928281</c:v>
                </c:pt>
                <c:pt idx="669">
                  <c:v>360.87606165460835</c:v>
                </c:pt>
                <c:pt idx="670">
                  <c:v>369.61308587606163</c:v>
                </c:pt>
                <c:pt idx="671">
                  <c:v>367.1673482227115</c:v>
                </c:pt>
                <c:pt idx="672">
                  <c:v>367.86725385341305</c:v>
                </c:pt>
                <c:pt idx="673">
                  <c:v>355.63070147845229</c:v>
                </c:pt>
                <c:pt idx="674">
                  <c:v>361.22601446995907</c:v>
                </c:pt>
                <c:pt idx="675">
                  <c:v>365.24457376533496</c:v>
                </c:pt>
                <c:pt idx="676">
                  <c:v>360.00314564328403</c:v>
                </c:pt>
                <c:pt idx="677">
                  <c:v>368.56322743000942</c:v>
                </c:pt>
                <c:pt idx="678">
                  <c:v>366.64045297263289</c:v>
                </c:pt>
                <c:pt idx="679">
                  <c:v>375.55441962881406</c:v>
                </c:pt>
                <c:pt idx="680">
                  <c:v>375.90437244416484</c:v>
                </c:pt>
                <c:pt idx="681">
                  <c:v>398.2384397609311</c:v>
                </c:pt>
                <c:pt idx="682">
                  <c:v>395.8280905945266</c:v>
                </c:pt>
                <c:pt idx="683">
                  <c:v>388.8368983957219</c:v>
                </c:pt>
                <c:pt idx="684">
                  <c:v>401.94243472790185</c:v>
                </c:pt>
                <c:pt idx="685">
                  <c:v>387.96398238439758</c:v>
                </c:pt>
                <c:pt idx="686">
                  <c:v>384.46838628499523</c:v>
                </c:pt>
                <c:pt idx="687">
                  <c:v>372.40877634476249</c:v>
                </c:pt>
                <c:pt idx="688">
                  <c:v>367.86725385341305</c:v>
                </c:pt>
                <c:pt idx="689">
                  <c:v>366.81739540736083</c:v>
                </c:pt>
                <c:pt idx="690">
                  <c:v>353.01195344447939</c:v>
                </c:pt>
                <c:pt idx="691">
                  <c:v>349.51635734507704</c:v>
                </c:pt>
                <c:pt idx="692">
                  <c:v>347.76659326832339</c:v>
                </c:pt>
                <c:pt idx="693">
                  <c:v>353.36190625983016</c:v>
                </c:pt>
                <c:pt idx="694">
                  <c:v>356.50754954388174</c:v>
                </c:pt>
                <c:pt idx="695">
                  <c:v>358.25338156653032</c:v>
                </c:pt>
                <c:pt idx="696">
                  <c:v>369.09012268008803</c:v>
                </c:pt>
                <c:pt idx="697">
                  <c:v>368.56322743000942</c:v>
                </c:pt>
                <c:pt idx="698">
                  <c:v>369.61308587606163</c:v>
                </c:pt>
                <c:pt idx="699">
                  <c:v>370.31299150676313</c:v>
                </c:pt>
                <c:pt idx="700">
                  <c:v>390.58273041837049</c:v>
                </c:pt>
                <c:pt idx="701">
                  <c:v>398.62378106322745</c:v>
                </c:pt>
                <c:pt idx="702">
                  <c:v>403.86520918527845</c:v>
                </c:pt>
                <c:pt idx="703">
                  <c:v>394.07832651777289</c:v>
                </c:pt>
                <c:pt idx="704">
                  <c:v>393.20541050644857</c:v>
                </c:pt>
                <c:pt idx="705">
                  <c:v>386.04120792702105</c:v>
                </c:pt>
                <c:pt idx="706">
                  <c:v>382.71862220824153</c:v>
                </c:pt>
                <c:pt idx="707">
                  <c:v>382.5456118276187</c:v>
                </c:pt>
                <c:pt idx="708">
                  <c:v>371.01289713746462</c:v>
                </c:pt>
                <c:pt idx="709">
                  <c:v>347.76659326832339</c:v>
                </c:pt>
                <c:pt idx="710">
                  <c:v>337.28373702422141</c:v>
                </c:pt>
                <c:pt idx="711">
                  <c:v>328.54671280276818</c:v>
                </c:pt>
                <c:pt idx="712">
                  <c:v>331.16546083674109</c:v>
                </c:pt>
                <c:pt idx="713">
                  <c:v>314.56432840515885</c:v>
                </c:pt>
                <c:pt idx="714">
                  <c:v>319.80575652720984</c:v>
                </c:pt>
                <c:pt idx="715">
                  <c:v>323.30135262661213</c:v>
                </c:pt>
                <c:pt idx="716">
                  <c:v>333.78814092481906</c:v>
                </c:pt>
                <c:pt idx="717">
                  <c:v>344.62094998427176</c:v>
                </c:pt>
                <c:pt idx="718">
                  <c:v>338.32966341616861</c:v>
                </c:pt>
                <c:pt idx="719">
                  <c:v>346.02076124567475</c:v>
                </c:pt>
                <c:pt idx="720">
                  <c:v>347.59358288770051</c:v>
                </c:pt>
                <c:pt idx="721">
                  <c:v>360.00314564328403</c:v>
                </c:pt>
                <c:pt idx="722">
                  <c:v>347.59358288770051</c:v>
                </c:pt>
                <c:pt idx="723">
                  <c:v>346.02076124567475</c:v>
                </c:pt>
                <c:pt idx="724">
                  <c:v>340.77933312362381</c:v>
                </c:pt>
                <c:pt idx="725">
                  <c:v>343.04812834224595</c:v>
                </c:pt>
                <c:pt idx="726">
                  <c:v>342.70210758100035</c:v>
                </c:pt>
                <c:pt idx="727">
                  <c:v>347.42057250707768</c:v>
                </c:pt>
                <c:pt idx="728">
                  <c:v>372.23576596413966</c:v>
                </c:pt>
                <c:pt idx="729">
                  <c:v>369.26313306071091</c:v>
                </c:pt>
                <c:pt idx="730">
                  <c:v>366.9904057879836</c:v>
                </c:pt>
                <c:pt idx="731">
                  <c:v>368.74016986473737</c:v>
                </c:pt>
                <c:pt idx="732">
                  <c:v>350.91223655237496</c:v>
                </c:pt>
                <c:pt idx="733">
                  <c:v>359.65319282793325</c:v>
                </c:pt>
                <c:pt idx="734">
                  <c:v>349.16640452972638</c:v>
                </c:pt>
                <c:pt idx="735">
                  <c:v>346.89367725699907</c:v>
                </c:pt>
                <c:pt idx="736">
                  <c:v>344.27492922302605</c:v>
                </c:pt>
                <c:pt idx="737">
                  <c:v>347.76659326832339</c:v>
                </c:pt>
                <c:pt idx="738">
                  <c:v>348.64344133375272</c:v>
                </c:pt>
                <c:pt idx="739">
                  <c:v>342.00220195029885</c:v>
                </c:pt>
                <c:pt idx="740">
                  <c:v>344.09798678829816</c:v>
                </c:pt>
                <c:pt idx="741">
                  <c:v>351.26218936772568</c:v>
                </c:pt>
                <c:pt idx="742">
                  <c:v>350.03932054105064</c:v>
                </c:pt>
                <c:pt idx="743">
                  <c:v>357.38046555520606</c:v>
                </c:pt>
                <c:pt idx="744">
                  <c:v>359.12629757785464</c:v>
                </c:pt>
                <c:pt idx="745">
                  <c:v>350.21626297577853</c:v>
                </c:pt>
                <c:pt idx="746">
                  <c:v>348.99339414910349</c:v>
                </c:pt>
                <c:pt idx="747">
                  <c:v>355.63070147845229</c:v>
                </c:pt>
                <c:pt idx="748">
                  <c:v>359.12629757785464</c:v>
                </c:pt>
                <c:pt idx="749">
                  <c:v>360.17615602390686</c:v>
                </c:pt>
                <c:pt idx="750">
                  <c:v>362.62189367725699</c:v>
                </c:pt>
                <c:pt idx="751">
                  <c:v>360.87606165460835</c:v>
                </c:pt>
                <c:pt idx="752">
                  <c:v>361.39902485058195</c:v>
                </c:pt>
                <c:pt idx="753">
                  <c:v>364.89462094998419</c:v>
                </c:pt>
                <c:pt idx="754">
                  <c:v>365.59452658068574</c:v>
                </c:pt>
                <c:pt idx="755">
                  <c:v>353.01195344447939</c:v>
                </c:pt>
                <c:pt idx="756">
                  <c:v>367.86725385341305</c:v>
                </c:pt>
                <c:pt idx="757">
                  <c:v>368.74016986473737</c:v>
                </c:pt>
                <c:pt idx="758">
                  <c:v>366.64045297263289</c:v>
                </c:pt>
                <c:pt idx="759">
                  <c:v>359.12629757785464</c:v>
                </c:pt>
                <c:pt idx="760">
                  <c:v>345.3208556149732</c:v>
                </c:pt>
                <c:pt idx="761">
                  <c:v>347.94353570305128</c:v>
                </c:pt>
                <c:pt idx="762">
                  <c:v>351.43913180245357</c:v>
                </c:pt>
                <c:pt idx="763">
                  <c:v>346.89367725699907</c:v>
                </c:pt>
                <c:pt idx="764">
                  <c:v>346.02076124567475</c:v>
                </c:pt>
                <c:pt idx="765">
                  <c:v>340.07942749292226</c:v>
                </c:pt>
                <c:pt idx="766">
                  <c:v>342.00220195029885</c:v>
                </c:pt>
                <c:pt idx="767">
                  <c:v>336.7568417741428</c:v>
                </c:pt>
                <c:pt idx="768">
                  <c:v>322.07848379993709</c:v>
                </c:pt>
                <c:pt idx="769">
                  <c:v>327.1469015413652</c:v>
                </c:pt>
                <c:pt idx="770">
                  <c:v>311.94164831708082</c:v>
                </c:pt>
                <c:pt idx="771">
                  <c:v>313.69141239383453</c:v>
                </c:pt>
                <c:pt idx="772">
                  <c:v>315.08729160113239</c:v>
                </c:pt>
                <c:pt idx="773">
                  <c:v>293.94463667820065</c:v>
                </c:pt>
                <c:pt idx="774">
                  <c:v>278.73938345391633</c:v>
                </c:pt>
                <c:pt idx="775">
                  <c:v>283.8078011953445</c:v>
                </c:pt>
                <c:pt idx="776">
                  <c:v>283.63085876061655</c:v>
                </c:pt>
                <c:pt idx="777">
                  <c:v>274.37087134318966</c:v>
                </c:pt>
                <c:pt idx="778">
                  <c:v>221.94086190625984</c:v>
                </c:pt>
                <c:pt idx="779">
                  <c:v>245.3601761560239</c:v>
                </c:pt>
                <c:pt idx="780">
                  <c:v>253.57423718150361</c:v>
                </c:pt>
                <c:pt idx="781">
                  <c:v>264.756999056307</c:v>
                </c:pt>
                <c:pt idx="782">
                  <c:v>261.43834539163259</c:v>
                </c:pt>
                <c:pt idx="783">
                  <c:v>255.14705882352939</c:v>
                </c:pt>
                <c:pt idx="784">
                  <c:v>256.89289084617798</c:v>
                </c:pt>
                <c:pt idx="785">
                  <c:v>260.56542938030822</c:v>
                </c:pt>
                <c:pt idx="786">
                  <c:v>270.5253224284366</c:v>
                </c:pt>
                <c:pt idx="787">
                  <c:v>267.37967914438502</c:v>
                </c:pt>
                <c:pt idx="788">
                  <c:v>266.67977351368353</c:v>
                </c:pt>
                <c:pt idx="789">
                  <c:v>268.25259515570929</c:v>
                </c:pt>
                <c:pt idx="790">
                  <c:v>261.61135577225537</c:v>
                </c:pt>
                <c:pt idx="791">
                  <c:v>254.44715319282793</c:v>
                </c:pt>
                <c:pt idx="792">
                  <c:v>257.76973891160742</c:v>
                </c:pt>
                <c:pt idx="793">
                  <c:v>252.52437873545139</c:v>
                </c:pt>
                <c:pt idx="794">
                  <c:v>253.39729474677569</c:v>
                </c:pt>
                <c:pt idx="795">
                  <c:v>244.66027052532243</c:v>
                </c:pt>
                <c:pt idx="796">
                  <c:v>253.39729474677569</c:v>
                </c:pt>
                <c:pt idx="797">
                  <c:v>259.51557093425606</c:v>
                </c:pt>
                <c:pt idx="798">
                  <c:v>266.85671594841142</c:v>
                </c:pt>
                <c:pt idx="799">
                  <c:v>274.37087134318966</c:v>
                </c:pt>
                <c:pt idx="800">
                  <c:v>278.03947782321484</c:v>
                </c:pt>
                <c:pt idx="801">
                  <c:v>275.24378735451398</c:v>
                </c:pt>
                <c:pt idx="802">
                  <c:v>285.73057565272097</c:v>
                </c:pt>
                <c:pt idx="803">
                  <c:v>270.17536961308588</c:v>
                </c:pt>
                <c:pt idx="804">
                  <c:v>273.32101289713745</c:v>
                </c:pt>
                <c:pt idx="805">
                  <c:v>275.24378735451398</c:v>
                </c:pt>
                <c:pt idx="806">
                  <c:v>276.98961937716263</c:v>
                </c:pt>
                <c:pt idx="807">
                  <c:v>273.49795533186534</c:v>
                </c:pt>
                <c:pt idx="808">
                  <c:v>270.87527524378731</c:v>
                </c:pt>
                <c:pt idx="809">
                  <c:v>275.5937401698647</c:v>
                </c:pt>
                <c:pt idx="810">
                  <c:v>285.73057565272097</c:v>
                </c:pt>
                <c:pt idx="811">
                  <c:v>285.73057565272097</c:v>
                </c:pt>
                <c:pt idx="812">
                  <c:v>291.14501415539473</c:v>
                </c:pt>
                <c:pt idx="813">
                  <c:v>315.78719723183389</c:v>
                </c:pt>
                <c:pt idx="814">
                  <c:v>306.52720981440706</c:v>
                </c:pt>
                <c:pt idx="815">
                  <c:v>306.70022019502989</c:v>
                </c:pt>
                <c:pt idx="816">
                  <c:v>300.58194400754957</c:v>
                </c:pt>
                <c:pt idx="817">
                  <c:v>289.74913494809687</c:v>
                </c:pt>
                <c:pt idx="818">
                  <c:v>305.65036174897767</c:v>
                </c:pt>
                <c:pt idx="819">
                  <c:v>297.09027996225228</c:v>
                </c:pt>
                <c:pt idx="820">
                  <c:v>293.59468386284999</c:v>
                </c:pt>
                <c:pt idx="821">
                  <c:v>303.72758729160114</c:v>
                </c:pt>
                <c:pt idx="822">
                  <c:v>294.46759987417425</c:v>
                </c:pt>
                <c:pt idx="823">
                  <c:v>304.25448254167975</c:v>
                </c:pt>
                <c:pt idx="824">
                  <c:v>309.84586347908146</c:v>
                </c:pt>
                <c:pt idx="825">
                  <c:v>305.82730418370556</c:v>
                </c:pt>
                <c:pt idx="826">
                  <c:v>305.65036174897767</c:v>
                </c:pt>
                <c:pt idx="827">
                  <c:v>303.90452972632903</c:v>
                </c:pt>
                <c:pt idx="828">
                  <c:v>304.25448254167975</c:v>
                </c:pt>
                <c:pt idx="829">
                  <c:v>302.33170808430322</c:v>
                </c:pt>
                <c:pt idx="830">
                  <c:v>317.70997168921042</c:v>
                </c:pt>
                <c:pt idx="831">
                  <c:v>340.77933312362381</c:v>
                </c:pt>
                <c:pt idx="832">
                  <c:v>343.92497640767539</c:v>
                </c:pt>
                <c:pt idx="833">
                  <c:v>346.54372444164829</c:v>
                </c:pt>
                <c:pt idx="834">
                  <c:v>350.73922617175208</c:v>
                </c:pt>
                <c:pt idx="835">
                  <c:v>350.3892733564013</c:v>
                </c:pt>
                <c:pt idx="836">
                  <c:v>358.25338156653032</c:v>
                </c:pt>
                <c:pt idx="837">
                  <c:v>351.61214218307646</c:v>
                </c:pt>
                <c:pt idx="838">
                  <c:v>357.55347593582883</c:v>
                </c:pt>
                <c:pt idx="839">
                  <c:v>358.60333438188104</c:v>
                </c:pt>
                <c:pt idx="840">
                  <c:v>361.57596728530984</c:v>
                </c:pt>
                <c:pt idx="841">
                  <c:v>353.53491664045293</c:v>
                </c:pt>
                <c:pt idx="842">
                  <c:v>346.54372444164829</c:v>
                </c:pt>
                <c:pt idx="843">
                  <c:v>350.03932054105064</c:v>
                </c:pt>
                <c:pt idx="844">
                  <c:v>348.64344133375272</c:v>
                </c:pt>
                <c:pt idx="845">
                  <c:v>349.33941491034915</c:v>
                </c:pt>
                <c:pt idx="846">
                  <c:v>349.33941491034915</c:v>
                </c:pt>
                <c:pt idx="847">
                  <c:v>347.76659326832339</c:v>
                </c:pt>
                <c:pt idx="848">
                  <c:v>351.26218936772568</c:v>
                </c:pt>
                <c:pt idx="849">
                  <c:v>356.33060710915379</c:v>
                </c:pt>
                <c:pt idx="850">
                  <c:v>365.24457376533496</c:v>
                </c:pt>
                <c:pt idx="851">
                  <c:v>366.64045297263289</c:v>
                </c:pt>
                <c:pt idx="852">
                  <c:v>371.35891789871022</c:v>
                </c:pt>
                <c:pt idx="853">
                  <c:v>367.86725385341305</c:v>
                </c:pt>
                <c:pt idx="854">
                  <c:v>369.61308587606163</c:v>
                </c:pt>
                <c:pt idx="855">
                  <c:v>367.51730103806227</c:v>
                </c:pt>
                <c:pt idx="856">
                  <c:v>358.0803711859075</c:v>
                </c:pt>
                <c:pt idx="857">
                  <c:v>358.25338156653032</c:v>
                </c:pt>
                <c:pt idx="858">
                  <c:v>353.01195344447939</c:v>
                </c:pt>
                <c:pt idx="859">
                  <c:v>356.50754954388174</c:v>
                </c:pt>
                <c:pt idx="860">
                  <c:v>348.8164517143756</c:v>
                </c:pt>
                <c:pt idx="861">
                  <c:v>353.01195344447939</c:v>
                </c:pt>
                <c:pt idx="862">
                  <c:v>357.9034287511796</c:v>
                </c:pt>
                <c:pt idx="863">
                  <c:v>352.48505819440072</c:v>
                </c:pt>
                <c:pt idx="864">
                  <c:v>349.51635734507704</c:v>
                </c:pt>
                <c:pt idx="865">
                  <c:v>353.01195344447939</c:v>
                </c:pt>
                <c:pt idx="866">
                  <c:v>350.56621579112925</c:v>
                </c:pt>
                <c:pt idx="867">
                  <c:v>349.51635734507704</c:v>
                </c:pt>
                <c:pt idx="868">
                  <c:v>349.86631016042776</c:v>
                </c:pt>
                <c:pt idx="869">
                  <c:v>364.54466813463353</c:v>
                </c:pt>
                <c:pt idx="870">
                  <c:v>353.88486945580371</c:v>
                </c:pt>
                <c:pt idx="871">
                  <c:v>359.47625039320542</c:v>
                </c:pt>
                <c:pt idx="872">
                  <c:v>363.84476250393203</c:v>
                </c:pt>
                <c:pt idx="873">
                  <c:v>364.89462094998419</c:v>
                </c:pt>
                <c:pt idx="874">
                  <c:v>364.3716577540107</c:v>
                </c:pt>
                <c:pt idx="875">
                  <c:v>365.24457376533496</c:v>
                </c:pt>
                <c:pt idx="876">
                  <c:v>386.04120792702105</c:v>
                </c:pt>
                <c:pt idx="877">
                  <c:v>375.73136206354201</c:v>
                </c:pt>
                <c:pt idx="878">
                  <c:v>376.95423089021705</c:v>
                </c:pt>
                <c:pt idx="879">
                  <c:v>382.36866939289081</c:v>
                </c:pt>
                <c:pt idx="880">
                  <c:v>383.59547027367091</c:v>
                </c:pt>
                <c:pt idx="881">
                  <c:v>373.9815979867883</c:v>
                </c:pt>
                <c:pt idx="882">
                  <c:v>382.71862220824153</c:v>
                </c:pt>
                <c:pt idx="883">
                  <c:v>382.5456118276187</c:v>
                </c:pt>
                <c:pt idx="884">
                  <c:v>383.59547027367091</c:v>
                </c:pt>
                <c:pt idx="885">
                  <c:v>373.9815979867883</c:v>
                </c:pt>
                <c:pt idx="886">
                  <c:v>370.6629443221139</c:v>
                </c:pt>
                <c:pt idx="887">
                  <c:v>369.96303869141235</c:v>
                </c:pt>
                <c:pt idx="888">
                  <c:v>384.46838628499523</c:v>
                </c:pt>
                <c:pt idx="889">
                  <c:v>390.58273041837049</c:v>
                </c:pt>
                <c:pt idx="890">
                  <c:v>381.84570619691726</c:v>
                </c:pt>
                <c:pt idx="891">
                  <c:v>382.71862220824153</c:v>
                </c:pt>
                <c:pt idx="892">
                  <c:v>384.46838628499523</c:v>
                </c:pt>
                <c:pt idx="893">
                  <c:v>391.63258886442281</c:v>
                </c:pt>
                <c:pt idx="894">
                  <c:v>408.76061654608361</c:v>
                </c:pt>
                <c:pt idx="895">
                  <c:v>401.94243472790185</c:v>
                </c:pt>
                <c:pt idx="896">
                  <c:v>389.35986159169551</c:v>
                </c:pt>
                <c:pt idx="897">
                  <c:v>379.92293173954073</c:v>
                </c:pt>
                <c:pt idx="898">
                  <c:v>379.92293173954073</c:v>
                </c:pt>
                <c:pt idx="899">
                  <c:v>379.74992135891785</c:v>
                </c:pt>
                <c:pt idx="900">
                  <c:v>377.65020446681348</c:v>
                </c:pt>
                <c:pt idx="901">
                  <c:v>382.71862220824153</c:v>
                </c:pt>
                <c:pt idx="902">
                  <c:v>377.82714690154137</c:v>
                </c:pt>
                <c:pt idx="903">
                  <c:v>380.97279018559294</c:v>
                </c:pt>
                <c:pt idx="904">
                  <c:v>380.09987417426862</c:v>
                </c:pt>
                <c:pt idx="905">
                  <c:v>382.5456118276187</c:v>
                </c:pt>
                <c:pt idx="906">
                  <c:v>384.46838628499523</c:v>
                </c:pt>
                <c:pt idx="907">
                  <c:v>396.70100660585092</c:v>
                </c:pt>
                <c:pt idx="908">
                  <c:v>408.58367411135572</c:v>
                </c:pt>
                <c:pt idx="909">
                  <c:v>412.07927021075807</c:v>
                </c:pt>
                <c:pt idx="910">
                  <c:v>407.18779490405791</c:v>
                </c:pt>
                <c:pt idx="911">
                  <c:v>411.90625983013524</c:v>
                </c:pt>
                <c:pt idx="912">
                  <c:v>416.97074551745834</c:v>
                </c:pt>
                <c:pt idx="913">
                  <c:v>418.54356715948404</c:v>
                </c:pt>
                <c:pt idx="914">
                  <c:v>423.26203208556149</c:v>
                </c:pt>
                <c:pt idx="915">
                  <c:v>437.41742686379365</c:v>
                </c:pt>
                <c:pt idx="916">
                  <c:v>445.63148788927333</c:v>
                </c:pt>
                <c:pt idx="917">
                  <c:v>442.31283422459893</c:v>
                </c:pt>
                <c:pt idx="918">
                  <c:v>421.86615287826351</c:v>
                </c:pt>
                <c:pt idx="919">
                  <c:v>410.67945894935514</c:v>
                </c:pt>
                <c:pt idx="920">
                  <c:v>411.72931739540729</c:v>
                </c:pt>
                <c:pt idx="921">
                  <c:v>408.93362692670649</c:v>
                </c:pt>
                <c:pt idx="922">
                  <c:v>414.17505504875749</c:v>
                </c:pt>
                <c:pt idx="923">
                  <c:v>419.42041522491348</c:v>
                </c:pt>
                <c:pt idx="924">
                  <c:v>411.55630701478447</c:v>
                </c:pt>
                <c:pt idx="925">
                  <c:v>423.7889273356401</c:v>
                </c:pt>
                <c:pt idx="926">
                  <c:v>422.91601132431578</c:v>
                </c:pt>
                <c:pt idx="927">
                  <c:v>426.40767536961306</c:v>
                </c:pt>
                <c:pt idx="928">
                  <c:v>422.03916325888639</c:v>
                </c:pt>
                <c:pt idx="929">
                  <c:v>419.24347279018559</c:v>
                </c:pt>
                <c:pt idx="930">
                  <c:v>425.18480654293796</c:v>
                </c:pt>
                <c:pt idx="931">
                  <c:v>423.7889273356401</c:v>
                </c:pt>
                <c:pt idx="932">
                  <c:v>398.97373387857812</c:v>
                </c:pt>
                <c:pt idx="933">
                  <c:v>406.1379364580057</c:v>
                </c:pt>
                <c:pt idx="934">
                  <c:v>420.11638880150991</c:v>
                </c:pt>
                <c:pt idx="935">
                  <c:v>414.35199748348532</c:v>
                </c:pt>
                <c:pt idx="936">
                  <c:v>428.15743944636671</c:v>
                </c:pt>
                <c:pt idx="937">
                  <c:v>429.90327146901535</c:v>
                </c:pt>
                <c:pt idx="938">
                  <c:v>444.75857187794895</c:v>
                </c:pt>
                <c:pt idx="939">
                  <c:v>441.26297577854672</c:v>
                </c:pt>
                <c:pt idx="940">
                  <c:v>442.31283422459893</c:v>
                </c:pt>
                <c:pt idx="941">
                  <c:v>438.99024850581947</c:v>
                </c:pt>
                <c:pt idx="942">
                  <c:v>443.7087134318968</c:v>
                </c:pt>
                <c:pt idx="943">
                  <c:v>431.12614029569045</c:v>
                </c:pt>
                <c:pt idx="944">
                  <c:v>436.37150047184645</c:v>
                </c:pt>
                <c:pt idx="945">
                  <c:v>442.13589178987104</c:v>
                </c:pt>
                <c:pt idx="946">
                  <c:v>447.55426234664986</c:v>
                </c:pt>
                <c:pt idx="947">
                  <c:v>453.84554891475307</c:v>
                </c:pt>
                <c:pt idx="948">
                  <c:v>460.13683548285621</c:v>
                </c:pt>
                <c:pt idx="949">
                  <c:v>458.74095627555835</c:v>
                </c:pt>
                <c:pt idx="950">
                  <c:v>457.69109782950613</c:v>
                </c:pt>
                <c:pt idx="951">
                  <c:v>441.61292859389738</c:v>
                </c:pt>
                <c:pt idx="952">
                  <c:v>429.03035545769103</c:v>
                </c:pt>
                <c:pt idx="953">
                  <c:v>433.74882038376853</c:v>
                </c:pt>
                <c:pt idx="954">
                  <c:v>447.03129915067632</c:v>
                </c:pt>
                <c:pt idx="955">
                  <c:v>454.37244416483168</c:v>
                </c:pt>
                <c:pt idx="956">
                  <c:v>462.93252595155712</c:v>
                </c:pt>
                <c:pt idx="957">
                  <c:v>458.21406102547968</c:v>
                </c:pt>
                <c:pt idx="958">
                  <c:v>424.83485372758719</c:v>
                </c:pt>
                <c:pt idx="959">
                  <c:v>454.0224913494809</c:v>
                </c:pt>
                <c:pt idx="960">
                  <c:v>443.01273985530042</c:v>
                </c:pt>
                <c:pt idx="961">
                  <c:v>436.72145328719722</c:v>
                </c:pt>
                <c:pt idx="962">
                  <c:v>451.2268008807801</c:v>
                </c:pt>
                <c:pt idx="963">
                  <c:v>464.8553004089336</c:v>
                </c:pt>
                <c:pt idx="964">
                  <c:v>454.37244416483168</c:v>
                </c:pt>
                <c:pt idx="965">
                  <c:v>447.90421516200058</c:v>
                </c:pt>
                <c:pt idx="966">
                  <c:v>448.95407360805279</c:v>
                </c:pt>
                <c:pt idx="967">
                  <c:v>451.74976407675365</c:v>
                </c:pt>
                <c:pt idx="968">
                  <c:v>456.11827618748032</c:v>
                </c:pt>
                <c:pt idx="969">
                  <c:v>446.158383139352</c:v>
                </c:pt>
                <c:pt idx="970">
                  <c:v>436.89446366782011</c:v>
                </c:pt>
                <c:pt idx="971">
                  <c:v>430.43016671909407</c:v>
                </c:pt>
                <c:pt idx="972">
                  <c:v>438.6442277445737</c:v>
                </c:pt>
                <c:pt idx="973">
                  <c:v>440.3900597672224</c:v>
                </c:pt>
                <c:pt idx="974">
                  <c:v>445.63148788927333</c:v>
                </c:pt>
                <c:pt idx="975">
                  <c:v>444.58556149732613</c:v>
                </c:pt>
                <c:pt idx="976">
                  <c:v>444.75857187794895</c:v>
                </c:pt>
                <c:pt idx="977">
                  <c:v>441.43991821327455</c:v>
                </c:pt>
                <c:pt idx="978">
                  <c:v>461.70965712488203</c:v>
                </c:pt>
                <c:pt idx="979">
                  <c:v>464.15539477823205</c:v>
                </c:pt>
                <c:pt idx="980">
                  <c:v>463.63243158225862</c:v>
                </c:pt>
                <c:pt idx="981">
                  <c:v>457.8641082101289</c:v>
                </c:pt>
                <c:pt idx="982">
                  <c:v>447.38125196602704</c:v>
                </c:pt>
                <c:pt idx="983">
                  <c:v>449.12708398867568</c:v>
                </c:pt>
                <c:pt idx="984">
                  <c:v>449.82698961937712</c:v>
                </c:pt>
                <c:pt idx="985">
                  <c:v>456.99119219880464</c:v>
                </c:pt>
                <c:pt idx="986">
                  <c:v>466.95501730103803</c:v>
                </c:pt>
                <c:pt idx="987">
                  <c:v>476.73796791443851</c:v>
                </c:pt>
                <c:pt idx="988">
                  <c:v>498.93441333752753</c:v>
                </c:pt>
                <c:pt idx="989">
                  <c:v>510.11717521233089</c:v>
                </c:pt>
                <c:pt idx="990">
                  <c:v>526.19534444793953</c:v>
                </c:pt>
                <c:pt idx="991">
                  <c:v>527.76816608996535</c:v>
                </c:pt>
                <c:pt idx="992">
                  <c:v>524.44951242529089</c:v>
                </c:pt>
                <c:pt idx="993">
                  <c:v>552.06039635105378</c:v>
                </c:pt>
                <c:pt idx="994">
                  <c:v>552.23340673167661</c:v>
                </c:pt>
                <c:pt idx="995">
                  <c:v>557.12881409248189</c:v>
                </c:pt>
                <c:pt idx="996">
                  <c:v>558.00173010380627</c:v>
                </c:pt>
                <c:pt idx="997">
                  <c:v>586.31251966027048</c:v>
                </c:pt>
                <c:pt idx="998">
                  <c:v>563.59311104120786</c:v>
                </c:pt>
                <c:pt idx="999">
                  <c:v>550.48757470902797</c:v>
                </c:pt>
                <c:pt idx="1000">
                  <c:v>567.7886127713117</c:v>
                </c:pt>
                <c:pt idx="1001">
                  <c:v>573.20698332809059</c:v>
                </c:pt>
                <c:pt idx="1002">
                  <c:v>566.73875432525949</c:v>
                </c:pt>
                <c:pt idx="1003">
                  <c:v>595.92639194715309</c:v>
                </c:pt>
                <c:pt idx="1004">
                  <c:v>603.44054734193139</c:v>
                </c:pt>
                <c:pt idx="1005">
                  <c:v>602.91365209185267</c:v>
                </c:pt>
                <c:pt idx="1006">
                  <c:v>617.94589493551427</c:v>
                </c:pt>
                <c:pt idx="1007">
                  <c:v>633.14721610569359</c:v>
                </c:pt>
                <c:pt idx="1008">
                  <c:v>645.72978924189999</c:v>
                </c:pt>
                <c:pt idx="1009">
                  <c:v>641.18826675055038</c:v>
                </c:pt>
                <c:pt idx="1010">
                  <c:v>642.2341931424977</c:v>
                </c:pt>
                <c:pt idx="1011">
                  <c:v>646.60270525322426</c:v>
                </c:pt>
                <c:pt idx="1012">
                  <c:v>647.47955331865353</c:v>
                </c:pt>
                <c:pt idx="1013">
                  <c:v>657.96240956275551</c:v>
                </c:pt>
                <c:pt idx="1014">
                  <c:v>649.74834853727589</c:v>
                </c:pt>
                <c:pt idx="1015">
                  <c:v>644.8568732305755</c:v>
                </c:pt>
                <c:pt idx="1016">
                  <c:v>635.76989619377161</c:v>
                </c:pt>
                <c:pt idx="1017">
                  <c:v>618.81881094683854</c:v>
                </c:pt>
                <c:pt idx="1018">
                  <c:v>599.24504561182755</c:v>
                </c:pt>
                <c:pt idx="1019">
                  <c:v>575.82573136206349</c:v>
                </c:pt>
                <c:pt idx="1020">
                  <c:v>577.05253224284365</c:v>
                </c:pt>
                <c:pt idx="1021">
                  <c:v>594.69959106637305</c:v>
                </c:pt>
                <c:pt idx="1022">
                  <c:v>575.47971060081784</c:v>
                </c:pt>
                <c:pt idx="1023">
                  <c:v>578.44841145014152</c:v>
                </c:pt>
                <c:pt idx="1024">
                  <c:v>581.07109153821955</c:v>
                </c:pt>
                <c:pt idx="1025">
                  <c:v>592.43079584775091</c:v>
                </c:pt>
                <c:pt idx="1026">
                  <c:v>599.41805599245049</c:v>
                </c:pt>
                <c:pt idx="1027">
                  <c:v>605.53633217993081</c:v>
                </c:pt>
                <c:pt idx="1028">
                  <c:v>626.156023906889</c:v>
                </c:pt>
                <c:pt idx="1029">
                  <c:v>619.69172695816292</c:v>
                </c:pt>
                <c:pt idx="1030">
                  <c:v>610.25479710600814</c:v>
                </c:pt>
                <c:pt idx="1031">
                  <c:v>606.23623781063225</c:v>
                </c:pt>
                <c:pt idx="1032">
                  <c:v>592.43079584775091</c:v>
                </c:pt>
                <c:pt idx="1033">
                  <c:v>601.5177728845548</c:v>
                </c:pt>
                <c:pt idx="1034">
                  <c:v>596.44935514312681</c:v>
                </c:pt>
                <c:pt idx="1035">
                  <c:v>607.63211701793023</c:v>
                </c:pt>
                <c:pt idx="1036">
                  <c:v>621.26454860018873</c:v>
                </c:pt>
                <c:pt idx="1037">
                  <c:v>628.60569361434409</c:v>
                </c:pt>
                <c:pt idx="1038">
                  <c:v>632.62425290971998</c:v>
                </c:pt>
                <c:pt idx="1039">
                  <c:v>634.37008493236863</c:v>
                </c:pt>
                <c:pt idx="1040">
                  <c:v>644.8568732305755</c:v>
                </c:pt>
                <c:pt idx="1041">
                  <c:v>645.90673167662783</c:v>
                </c:pt>
                <c:pt idx="1042">
                  <c:v>633.6741113557722</c:v>
                </c:pt>
                <c:pt idx="1043">
                  <c:v>641.88424032714693</c:v>
                </c:pt>
                <c:pt idx="1044">
                  <c:v>639.43850267379673</c:v>
                </c:pt>
                <c:pt idx="1045">
                  <c:v>640.13840830449828</c:v>
                </c:pt>
                <c:pt idx="1046">
                  <c:v>621.26454860018873</c:v>
                </c:pt>
                <c:pt idx="1047">
                  <c:v>626.85592953759044</c:v>
                </c:pt>
                <c:pt idx="1048">
                  <c:v>645.72978924189999</c:v>
                </c:pt>
                <c:pt idx="1049">
                  <c:v>623.01038062283737</c:v>
                </c:pt>
                <c:pt idx="1050">
                  <c:v>606.58619062598302</c:v>
                </c:pt>
                <c:pt idx="1051">
                  <c:v>608.15901226800872</c:v>
                </c:pt>
                <c:pt idx="1052">
                  <c:v>609.46838628499529</c:v>
                </c:pt>
                <c:pt idx="1053">
                  <c:v>621.78751179616222</c:v>
                </c:pt>
                <c:pt idx="1054">
                  <c:v>616.0231204781378</c:v>
                </c:pt>
                <c:pt idx="1055">
                  <c:v>619.42827933312356</c:v>
                </c:pt>
                <c:pt idx="1056">
                  <c:v>617.59594212016361</c:v>
                </c:pt>
                <c:pt idx="1057">
                  <c:v>629.12865681031769</c:v>
                </c:pt>
                <c:pt idx="1058">
                  <c:v>644.59342560553625</c:v>
                </c:pt>
                <c:pt idx="1059">
                  <c:v>653.77083988675679</c:v>
                </c:pt>
                <c:pt idx="1060">
                  <c:v>654.29380308273039</c:v>
                </c:pt>
                <c:pt idx="1061">
                  <c:v>647.47955331865353</c:v>
                </c:pt>
                <c:pt idx="1062">
                  <c:v>663.99418055992453</c:v>
                </c:pt>
                <c:pt idx="1063">
                  <c:v>678.93598615916949</c:v>
                </c:pt>
                <c:pt idx="1064">
                  <c:v>675.00393205410501</c:v>
                </c:pt>
                <c:pt idx="1065">
                  <c:v>678.93598615916949</c:v>
                </c:pt>
                <c:pt idx="1066">
                  <c:v>669.75857187794907</c:v>
                </c:pt>
                <c:pt idx="1067">
                  <c:v>661.89446366782011</c:v>
                </c:pt>
                <c:pt idx="1068">
                  <c:v>634.63353255740799</c:v>
                </c:pt>
                <c:pt idx="1069">
                  <c:v>634.11056936143439</c:v>
                </c:pt>
                <c:pt idx="1070">
                  <c:v>636.46980182447305</c:v>
                </c:pt>
                <c:pt idx="1071">
                  <c:v>635.68339100346009</c:v>
                </c:pt>
                <c:pt idx="1072">
                  <c:v>646.16624724756207</c:v>
                </c:pt>
                <c:pt idx="1073">
                  <c:v>651.67112299465236</c:v>
                </c:pt>
                <c:pt idx="1074">
                  <c:v>637.77917584145951</c:v>
                </c:pt>
                <c:pt idx="1075">
                  <c:v>646.42969487260154</c:v>
                </c:pt>
                <c:pt idx="1076">
                  <c:v>654.55725070776964</c:v>
                </c:pt>
                <c:pt idx="1077">
                  <c:v>655.34366152878249</c:v>
                </c:pt>
                <c:pt idx="1078">
                  <c:v>643.54749921358916</c:v>
                </c:pt>
                <c:pt idx="1079">
                  <c:v>652.72098144070469</c:v>
                </c:pt>
                <c:pt idx="1080">
                  <c:v>624.67363950927961</c:v>
                </c:pt>
                <c:pt idx="1081">
                  <c:v>617.33249449512425</c:v>
                </c:pt>
                <c:pt idx="1082">
                  <c:v>604.22695816294436</c:v>
                </c:pt>
                <c:pt idx="1083">
                  <c:v>602.91365209185267</c:v>
                </c:pt>
                <c:pt idx="1084">
                  <c:v>629.12865681031769</c:v>
                </c:pt>
                <c:pt idx="1085">
                  <c:v>612.35058194400744</c:v>
                </c:pt>
                <c:pt idx="1086">
                  <c:v>625.98301352626606</c:v>
                </c:pt>
                <c:pt idx="1087">
                  <c:v>616.28263604907193</c:v>
                </c:pt>
                <c:pt idx="1088">
                  <c:v>597.67222396980185</c:v>
                </c:pt>
                <c:pt idx="1089">
                  <c:v>610.77776030198174</c:v>
                </c:pt>
                <c:pt idx="1090">
                  <c:v>614.70981440704622</c:v>
                </c:pt>
                <c:pt idx="1091">
                  <c:v>615.23670965712483</c:v>
                </c:pt>
                <c:pt idx="1092">
                  <c:v>602.39068889587918</c:v>
                </c:pt>
                <c:pt idx="1093">
                  <c:v>585.08965083359544</c:v>
                </c:pt>
                <c:pt idx="1094">
                  <c:v>573.81645171437549</c:v>
                </c:pt>
                <c:pt idx="1095">
                  <c:v>566.21579112928589</c:v>
                </c:pt>
                <c:pt idx="1096">
                  <c:v>575.3892733564013</c:v>
                </c:pt>
                <c:pt idx="1097">
                  <c:v>567.52516514627234</c:v>
                </c:pt>
                <c:pt idx="1098">
                  <c:v>584.03979238754323</c:v>
                </c:pt>
                <c:pt idx="1099">
                  <c:v>591.11748977665934</c:v>
                </c:pt>
                <c:pt idx="1100">
                  <c:v>558.08823529411768</c:v>
                </c:pt>
                <c:pt idx="1101">
                  <c:v>577.48899024850584</c:v>
                </c:pt>
                <c:pt idx="1102">
                  <c:v>599.24504561182755</c:v>
                </c:pt>
                <c:pt idx="1103">
                  <c:v>606.84570619691726</c:v>
                </c:pt>
                <c:pt idx="1104">
                  <c:v>606.0592953759043</c:v>
                </c:pt>
                <c:pt idx="1105">
                  <c:v>597.9356715948411</c:v>
                </c:pt>
                <c:pt idx="1106">
                  <c:v>595.31299150676307</c:v>
                </c:pt>
                <c:pt idx="1107">
                  <c:v>627.29238754325263</c:v>
                </c:pt>
                <c:pt idx="1108">
                  <c:v>630.96492607738287</c:v>
                </c:pt>
                <c:pt idx="1109">
                  <c:v>623.36033343818815</c:v>
                </c:pt>
                <c:pt idx="1110">
                  <c:v>619.16876376218931</c:v>
                </c:pt>
                <c:pt idx="1111">
                  <c:v>603.70006291286575</c:v>
                </c:pt>
                <c:pt idx="1112">
                  <c:v>614.45029883611198</c:v>
                </c:pt>
                <c:pt idx="1113">
                  <c:v>619.69172695816292</c:v>
                </c:pt>
                <c:pt idx="1114">
                  <c:v>614.45029883611198</c:v>
                </c:pt>
                <c:pt idx="1115">
                  <c:v>615.75967285309844</c:v>
                </c:pt>
                <c:pt idx="1116">
                  <c:v>606.84570619691726</c:v>
                </c:pt>
                <c:pt idx="1117">
                  <c:v>596.62236552374952</c:v>
                </c:pt>
                <c:pt idx="1118">
                  <c:v>609.73183391003465</c:v>
                </c:pt>
                <c:pt idx="1119">
                  <c:v>600.29490405787988</c:v>
                </c:pt>
                <c:pt idx="1120">
                  <c:v>608.15901226800872</c:v>
                </c:pt>
                <c:pt idx="1121">
                  <c:v>616.0231204781378</c:v>
                </c:pt>
                <c:pt idx="1122">
                  <c:v>616.28263604907193</c:v>
                </c:pt>
                <c:pt idx="1123">
                  <c:v>621.26454860018873</c:v>
                </c:pt>
                <c:pt idx="1124">
                  <c:v>626.24646115130543</c:v>
                </c:pt>
                <c:pt idx="1125">
                  <c:v>607.37260144699587</c:v>
                </c:pt>
                <c:pt idx="1126">
                  <c:v>610.77776030198174</c:v>
                </c:pt>
                <c:pt idx="1127">
                  <c:v>608.41852783894296</c:v>
                </c:pt>
                <c:pt idx="1128">
                  <c:v>600.03145643284051</c:v>
                </c:pt>
                <c:pt idx="1129">
                  <c:v>593.21720666876377</c:v>
                </c:pt>
                <c:pt idx="1130">
                  <c:v>583.51682919156963</c:v>
                </c:pt>
                <c:pt idx="1131">
                  <c:v>582.46697074551741</c:v>
                </c:pt>
                <c:pt idx="1132">
                  <c:v>594.26313306071097</c:v>
                </c:pt>
                <c:pt idx="1133">
                  <c:v>592.43079584775091</c:v>
                </c:pt>
                <c:pt idx="1134">
                  <c:v>594.00361748977662</c:v>
                </c:pt>
                <c:pt idx="1135">
                  <c:v>596.3628499528154</c:v>
                </c:pt>
                <c:pt idx="1136">
                  <c:v>612.61402956904681</c:v>
                </c:pt>
                <c:pt idx="1137">
                  <c:v>604.22695816294436</c:v>
                </c:pt>
                <c:pt idx="1138">
                  <c:v>601.60427807486633</c:v>
                </c:pt>
                <c:pt idx="1139">
                  <c:v>600.29490405787988</c:v>
                </c:pt>
                <c:pt idx="1140">
                  <c:v>596.3628499528154</c:v>
                </c:pt>
                <c:pt idx="1141">
                  <c:v>607.63211701793023</c:v>
                </c:pt>
                <c:pt idx="1142">
                  <c:v>603.17709971689203</c:v>
                </c:pt>
                <c:pt idx="1143">
                  <c:v>605.53633217993081</c:v>
                </c:pt>
                <c:pt idx="1144">
                  <c:v>608.15901226800872</c:v>
                </c:pt>
                <c:pt idx="1145">
                  <c:v>595.04954388172371</c:v>
                </c:pt>
                <c:pt idx="1146">
                  <c:v>586.66247247562126</c:v>
                </c:pt>
                <c:pt idx="1147">
                  <c:v>591.11748977665934</c:v>
                </c:pt>
                <c:pt idx="1148">
                  <c:v>587.18543567159475</c:v>
                </c:pt>
                <c:pt idx="1149">
                  <c:v>575.3892733564013</c:v>
                </c:pt>
                <c:pt idx="1150">
                  <c:v>567.00220195029885</c:v>
                </c:pt>
                <c:pt idx="1151">
                  <c:v>573.81645171437549</c:v>
                </c:pt>
                <c:pt idx="1152">
                  <c:v>577.74850581944008</c:v>
                </c:pt>
                <c:pt idx="1153">
                  <c:v>568.83847121736392</c:v>
                </c:pt>
                <c:pt idx="1154">
                  <c:v>570.14784523435037</c:v>
                </c:pt>
                <c:pt idx="1155">
                  <c:v>596.09940232777603</c:v>
                </c:pt>
                <c:pt idx="1156">
                  <c:v>592.9537590437244</c:v>
                </c:pt>
                <c:pt idx="1157">
                  <c:v>610.5182447310475</c:v>
                </c:pt>
                <c:pt idx="1158">
                  <c:v>596.3628499528154</c:v>
                </c:pt>
                <c:pt idx="1159">
                  <c:v>609.46838628499529</c:v>
                </c:pt>
                <c:pt idx="1160">
                  <c:v>593.74016986473725</c:v>
                </c:pt>
                <c:pt idx="1161">
                  <c:v>612.09106637307332</c:v>
                </c:pt>
                <c:pt idx="1162">
                  <c:v>608.68197546398233</c:v>
                </c:pt>
                <c:pt idx="1163">
                  <c:v>602.91365209185267</c:v>
                </c:pt>
                <c:pt idx="1164">
                  <c:v>606.32274300094366</c:v>
                </c:pt>
                <c:pt idx="1165">
                  <c:v>600.81786725385336</c:v>
                </c:pt>
                <c:pt idx="1166">
                  <c:v>586.66247247562126</c:v>
                </c:pt>
                <c:pt idx="1167">
                  <c:v>602.65413652091854</c:v>
                </c:pt>
                <c:pt idx="1168">
                  <c:v>610.5182447310475</c:v>
                </c:pt>
                <c:pt idx="1169">
                  <c:v>607.89556464296948</c:v>
                </c:pt>
                <c:pt idx="1170">
                  <c:v>614.45029883611198</c:v>
                </c:pt>
                <c:pt idx="1171">
                  <c:v>608.15901226800872</c:v>
                </c:pt>
                <c:pt idx="1172">
                  <c:v>618.6418685121107</c:v>
                </c:pt>
                <c:pt idx="1173">
                  <c:v>610.25479710600814</c:v>
                </c:pt>
                <c:pt idx="1174">
                  <c:v>606.0592953759043</c:v>
                </c:pt>
                <c:pt idx="1175">
                  <c:v>607.37260144699587</c:v>
                </c:pt>
                <c:pt idx="1176">
                  <c:v>604.48647373387848</c:v>
                </c:pt>
                <c:pt idx="1177">
                  <c:v>602.91365209185267</c:v>
                </c:pt>
                <c:pt idx="1178">
                  <c:v>604.74992135891785</c:v>
                </c:pt>
                <c:pt idx="1179">
                  <c:v>593.74016986473725</c:v>
                </c:pt>
                <c:pt idx="1180">
                  <c:v>618.6418685121107</c:v>
                </c:pt>
                <c:pt idx="1181">
                  <c:v>609.20493865995593</c:v>
                </c:pt>
                <c:pt idx="1182">
                  <c:v>637.77917584145951</c:v>
                </c:pt>
                <c:pt idx="1183">
                  <c:v>650.8847121736394</c:v>
                </c:pt>
                <c:pt idx="1184">
                  <c:v>638.30213903743311</c:v>
                </c:pt>
                <c:pt idx="1185">
                  <c:v>655.34366152878249</c:v>
                </c:pt>
                <c:pt idx="1186">
                  <c:v>656.38958792072981</c:v>
                </c:pt>
                <c:pt idx="1187">
                  <c:v>663.73073293488517</c:v>
                </c:pt>
                <c:pt idx="1188">
                  <c:v>665.56700220195034</c:v>
                </c:pt>
                <c:pt idx="1189">
                  <c:v>665.04010695187162</c:v>
                </c:pt>
                <c:pt idx="1190">
                  <c:v>642.2341931424977</c:v>
                </c:pt>
                <c:pt idx="1191">
                  <c:v>668.18575023592325</c:v>
                </c:pt>
                <c:pt idx="1192">
                  <c:v>662.68087448883296</c:v>
                </c:pt>
                <c:pt idx="1193">
                  <c:v>658.48930481283423</c:v>
                </c:pt>
                <c:pt idx="1194">
                  <c:v>646.16624724756207</c:v>
                </c:pt>
                <c:pt idx="1195">
                  <c:v>651.67112299465236</c:v>
                </c:pt>
                <c:pt idx="1196">
                  <c:v>647.21610569361428</c:v>
                </c:pt>
                <c:pt idx="1197">
                  <c:v>640.92481912551114</c:v>
                </c:pt>
                <c:pt idx="1198">
                  <c:v>645.12032085561498</c:v>
                </c:pt>
                <c:pt idx="1199">
                  <c:v>650.09830135262666</c:v>
                </c:pt>
                <c:pt idx="1200">
                  <c:v>645.12032085561498</c:v>
                </c:pt>
                <c:pt idx="1201">
                  <c:v>654.03035545769103</c:v>
                </c:pt>
                <c:pt idx="1202">
                  <c:v>657.43944636678202</c:v>
                </c:pt>
                <c:pt idx="1203">
                  <c:v>647.47955331865353</c:v>
                </c:pt>
                <c:pt idx="1204">
                  <c:v>659.27571563384708</c:v>
                </c:pt>
                <c:pt idx="1205">
                  <c:v>660.32164202579418</c:v>
                </c:pt>
                <c:pt idx="1206">
                  <c:v>675.26344762503936</c:v>
                </c:pt>
                <c:pt idx="1207">
                  <c:v>675.79034287511786</c:v>
                </c:pt>
                <c:pt idx="1208">
                  <c:v>663.73073293488517</c:v>
                </c:pt>
                <c:pt idx="1209">
                  <c:v>693.35089650833584</c:v>
                </c:pt>
                <c:pt idx="1210">
                  <c:v>694.66420257942741</c:v>
                </c:pt>
                <c:pt idx="1211">
                  <c:v>722.97499213589174</c:v>
                </c:pt>
                <c:pt idx="1212">
                  <c:v>708.81959735765963</c:v>
                </c:pt>
                <c:pt idx="1213">
                  <c:v>706.71988046555509</c:v>
                </c:pt>
                <c:pt idx="1214">
                  <c:v>708.81959735765963</c:v>
                </c:pt>
                <c:pt idx="1215">
                  <c:v>706.98332809059445</c:v>
                </c:pt>
                <c:pt idx="1216">
                  <c:v>703.83768480654282</c:v>
                </c:pt>
                <c:pt idx="1217">
                  <c:v>714.84743630072342</c:v>
                </c:pt>
                <c:pt idx="1218">
                  <c:v>733.98474363007222</c:v>
                </c:pt>
                <c:pt idx="1219">
                  <c:v>741.06244101918833</c:v>
                </c:pt>
                <c:pt idx="1220">
                  <c:v>733.98474363007222</c:v>
                </c:pt>
                <c:pt idx="1221">
                  <c:v>728.21642025794267</c:v>
                </c:pt>
                <c:pt idx="1222">
                  <c:v>719.3024536017615</c:v>
                </c:pt>
                <c:pt idx="1223">
                  <c:v>714.58398867568417</c:v>
                </c:pt>
                <c:pt idx="1224">
                  <c:v>748.66310160427804</c:v>
                </c:pt>
                <c:pt idx="1225">
                  <c:v>732.93488518402012</c:v>
                </c:pt>
                <c:pt idx="1226">
                  <c:v>739.22617175212326</c:v>
                </c:pt>
                <c:pt idx="1227">
                  <c:v>746.56731676627862</c:v>
                </c:pt>
                <c:pt idx="1228">
                  <c:v>736.60349166404524</c:v>
                </c:pt>
                <c:pt idx="1229">
                  <c:v>722.71154451085238</c:v>
                </c:pt>
                <c:pt idx="1230">
                  <c:v>726.12063541994326</c:v>
                </c:pt>
                <c:pt idx="1231">
                  <c:v>722.44809688581313</c:v>
                </c:pt>
                <c:pt idx="1232">
                  <c:v>719.04293803082726</c:v>
                </c:pt>
                <c:pt idx="1233">
                  <c:v>708.29270210758102</c:v>
                </c:pt>
                <c:pt idx="1234">
                  <c:v>698.596256684492</c:v>
                </c:pt>
                <c:pt idx="1235">
                  <c:v>698.596256684492</c:v>
                </c:pt>
                <c:pt idx="1236">
                  <c:v>681.03177099716891</c:v>
                </c:pt>
                <c:pt idx="1237">
                  <c:v>671.59484114501402</c:v>
                </c:pt>
                <c:pt idx="1238">
                  <c:v>695.97357659641398</c:v>
                </c:pt>
                <c:pt idx="1239">
                  <c:v>704.36064800251643</c:v>
                </c:pt>
                <c:pt idx="1240">
                  <c:v>696.23702422145323</c:v>
                </c:pt>
                <c:pt idx="1241">
                  <c:v>686.80009436929845</c:v>
                </c:pt>
                <c:pt idx="1242">
                  <c:v>713.53806228373696</c:v>
                </c:pt>
                <c:pt idx="1243">
                  <c:v>708.81959735765963</c:v>
                </c:pt>
                <c:pt idx="1244">
                  <c:v>731.36206354199442</c:v>
                </c:pt>
                <c:pt idx="1245">
                  <c:v>727.43000943692982</c:v>
                </c:pt>
                <c:pt idx="1246">
                  <c:v>729.78924189996837</c:v>
                </c:pt>
                <c:pt idx="1247">
                  <c:v>707.76973891160742</c:v>
                </c:pt>
                <c:pt idx="1248">
                  <c:v>723.49795533186523</c:v>
                </c:pt>
                <c:pt idx="1249">
                  <c:v>735.55756527209815</c:v>
                </c:pt>
                <c:pt idx="1250">
                  <c:v>732.14847436300715</c:v>
                </c:pt>
                <c:pt idx="1251">
                  <c:v>737.38990248505809</c:v>
                </c:pt>
                <c:pt idx="1252">
                  <c:v>733.98474363007222</c:v>
                </c:pt>
                <c:pt idx="1253">
                  <c:v>733.98474363007222</c:v>
                </c:pt>
                <c:pt idx="1254">
                  <c:v>719.56590122680086</c:v>
                </c:pt>
                <c:pt idx="1255">
                  <c:v>724.80732934885179</c:v>
                </c:pt>
                <c:pt idx="1256">
                  <c:v>707.76973891160742</c:v>
                </c:pt>
                <c:pt idx="1257">
                  <c:v>699.90563070147846</c:v>
                </c:pt>
                <c:pt idx="1258">
                  <c:v>687.84602076124565</c:v>
                </c:pt>
                <c:pt idx="1259">
                  <c:v>694.40075495438816</c:v>
                </c:pt>
                <c:pt idx="1260">
                  <c:v>663.20776973891157</c:v>
                </c:pt>
                <c:pt idx="1261">
                  <c:v>661.10805284680725</c:v>
                </c:pt>
                <c:pt idx="1262">
                  <c:v>656.91648317080842</c:v>
                </c:pt>
                <c:pt idx="1263">
                  <c:v>690.99166404529717</c:v>
                </c:pt>
                <c:pt idx="1264">
                  <c:v>659.79867882982069</c:v>
                </c:pt>
                <c:pt idx="1265">
                  <c:v>654.29380308273039</c:v>
                </c:pt>
                <c:pt idx="1266">
                  <c:v>637.51572821642014</c:v>
                </c:pt>
                <c:pt idx="1267">
                  <c:v>651.41160742371812</c:v>
                </c:pt>
                <c:pt idx="1268">
                  <c:v>663.73073293488517</c:v>
                </c:pt>
                <c:pt idx="1269">
                  <c:v>664.51714375589791</c:v>
                </c:pt>
                <c:pt idx="1270">
                  <c:v>659.79867882982069</c:v>
                </c:pt>
                <c:pt idx="1271">
                  <c:v>662.15791129285935</c:v>
                </c:pt>
                <c:pt idx="1272">
                  <c:v>657.17599874174266</c:v>
                </c:pt>
                <c:pt idx="1273">
                  <c:v>658.74882038376848</c:v>
                </c:pt>
                <c:pt idx="1274">
                  <c:v>652.72098144070469</c:v>
                </c:pt>
                <c:pt idx="1275">
                  <c:v>659.01226800880784</c:v>
                </c:pt>
                <c:pt idx="1276">
                  <c:v>652.19801824473109</c:v>
                </c:pt>
                <c:pt idx="1277">
                  <c:v>642.2341931424977</c:v>
                </c:pt>
                <c:pt idx="1278">
                  <c:v>624.146744259201</c:v>
                </c:pt>
                <c:pt idx="1279">
                  <c:v>619.42827933312356</c:v>
                </c:pt>
                <c:pt idx="1280">
                  <c:v>638.56558666247236</c:v>
                </c:pt>
                <c:pt idx="1281">
                  <c:v>625.19660270525321</c:v>
                </c:pt>
                <c:pt idx="1282">
                  <c:v>627.81928279333113</c:v>
                </c:pt>
                <c:pt idx="1283">
                  <c:v>614.97326203208559</c:v>
                </c:pt>
                <c:pt idx="1284">
                  <c:v>610.77776030198174</c:v>
                </c:pt>
                <c:pt idx="1285">
                  <c:v>621.26454860018873</c:v>
                </c:pt>
                <c:pt idx="1286">
                  <c:v>612.87747719408617</c:v>
                </c:pt>
                <c:pt idx="1287">
                  <c:v>609.46838628499529</c:v>
                </c:pt>
                <c:pt idx="1288">
                  <c:v>605.53633217993081</c:v>
                </c:pt>
                <c:pt idx="1289">
                  <c:v>634.37008493236863</c:v>
                </c:pt>
                <c:pt idx="1290">
                  <c:v>632.01085246932996</c:v>
                </c:pt>
                <c:pt idx="1291">
                  <c:v>664.51714375589791</c:v>
                </c:pt>
                <c:pt idx="1292">
                  <c:v>665.30355457691098</c:v>
                </c:pt>
                <c:pt idx="1293">
                  <c:v>674.21752123309204</c:v>
                </c:pt>
                <c:pt idx="1294">
                  <c:v>686.80009436929845</c:v>
                </c:pt>
                <c:pt idx="1295">
                  <c:v>683.12755583516821</c:v>
                </c:pt>
                <c:pt idx="1296">
                  <c:v>694.92371815036176</c:v>
                </c:pt>
                <c:pt idx="1297">
                  <c:v>684.17741428122042</c:v>
                </c:pt>
                <c:pt idx="1298">
                  <c:v>659.79867882982069</c:v>
                </c:pt>
                <c:pt idx="1299">
                  <c:v>669.49905630701483</c:v>
                </c:pt>
                <c:pt idx="1300">
                  <c:v>676.31330607109146</c:v>
                </c:pt>
                <c:pt idx="1301">
                  <c:v>686.80009436929845</c:v>
                </c:pt>
                <c:pt idx="1302">
                  <c:v>680.5088078011953</c:v>
                </c:pt>
                <c:pt idx="1303">
                  <c:v>688.63243158225862</c:v>
                </c:pt>
                <c:pt idx="1304">
                  <c:v>688.89587920729787</c:v>
                </c:pt>
                <c:pt idx="1305">
                  <c:v>692.0415224913495</c:v>
                </c:pt>
                <c:pt idx="1306">
                  <c:v>680.76832337212966</c:v>
                </c:pt>
                <c:pt idx="1307">
                  <c:v>686.0136835482856</c:v>
                </c:pt>
                <c:pt idx="1308">
                  <c:v>695.18716577540101</c:v>
                </c:pt>
                <c:pt idx="1309">
                  <c:v>681.55473419314251</c:v>
                </c:pt>
                <c:pt idx="1310">
                  <c:v>662.15791129285935</c:v>
                </c:pt>
                <c:pt idx="1311">
                  <c:v>694.92371815036176</c:v>
                </c:pt>
                <c:pt idx="1312">
                  <c:v>679.19550173010373</c:v>
                </c:pt>
                <c:pt idx="1313">
                  <c:v>674.21752123309204</c:v>
                </c:pt>
                <c:pt idx="1314">
                  <c:v>680.76832337212966</c:v>
                </c:pt>
                <c:pt idx="1315">
                  <c:v>676.04985844605221</c:v>
                </c:pt>
                <c:pt idx="1316">
                  <c:v>667.66278703994965</c:v>
                </c:pt>
                <c:pt idx="1317">
                  <c:v>663.99418055992453</c:v>
                </c:pt>
                <c:pt idx="1318">
                  <c:v>636.99276502044665</c:v>
                </c:pt>
                <c:pt idx="1319">
                  <c:v>633.84712173639502</c:v>
                </c:pt>
                <c:pt idx="1320">
                  <c:v>641.97467757156335</c:v>
                </c:pt>
                <c:pt idx="1321">
                  <c:v>629.91506763133054</c:v>
                </c:pt>
                <c:pt idx="1322">
                  <c:v>624.146744259201</c:v>
                </c:pt>
                <c:pt idx="1323">
                  <c:v>616.0231204781378</c:v>
                </c:pt>
                <c:pt idx="1324">
                  <c:v>626.50597672223967</c:v>
                </c:pt>
                <c:pt idx="1325">
                  <c:v>635.68339100346009</c:v>
                </c:pt>
                <c:pt idx="1326">
                  <c:v>627.03287197231839</c:v>
                </c:pt>
                <c:pt idx="1327">
                  <c:v>647.21610569361428</c:v>
                </c:pt>
                <c:pt idx="1328">
                  <c:v>636.46980182447305</c:v>
                </c:pt>
                <c:pt idx="1329">
                  <c:v>632.01085246932996</c:v>
                </c:pt>
                <c:pt idx="1330">
                  <c:v>629.6516200062913</c:v>
                </c:pt>
                <c:pt idx="1331">
                  <c:v>631.224441648317</c:v>
                </c:pt>
                <c:pt idx="1332">
                  <c:v>613.40044039005977</c:v>
                </c:pt>
                <c:pt idx="1333">
                  <c:v>628.60569361434409</c:v>
                </c:pt>
                <c:pt idx="1334">
                  <c:v>642.7610883925762</c:v>
                </c:pt>
                <c:pt idx="1335">
                  <c:v>640.92481912551114</c:v>
                </c:pt>
                <c:pt idx="1336">
                  <c:v>629.6516200062913</c:v>
                </c:pt>
                <c:pt idx="1337">
                  <c:v>632.01085246932996</c:v>
                </c:pt>
                <c:pt idx="1338">
                  <c:v>632.27430009436921</c:v>
                </c:pt>
                <c:pt idx="1339">
                  <c:v>643.8070147845234</c:v>
                </c:pt>
                <c:pt idx="1340">
                  <c:v>629.12865681031769</c:v>
                </c:pt>
                <c:pt idx="1341">
                  <c:v>629.12865681031769</c:v>
                </c:pt>
                <c:pt idx="1342">
                  <c:v>622.05095942120158</c:v>
                </c:pt>
                <c:pt idx="1343">
                  <c:v>609.73183391003465</c:v>
                </c:pt>
                <c:pt idx="1344">
                  <c:v>623.88722868826676</c:v>
                </c:pt>
                <c:pt idx="1345">
                  <c:v>634.89698018244724</c:v>
                </c:pt>
                <c:pt idx="1346">
                  <c:v>652.72098144070469</c:v>
                </c:pt>
                <c:pt idx="1347">
                  <c:v>661.89446366782011</c:v>
                </c:pt>
                <c:pt idx="1348">
                  <c:v>651.67112299465236</c:v>
                </c:pt>
                <c:pt idx="1349">
                  <c:v>650.36174897766591</c:v>
                </c:pt>
                <c:pt idx="1350">
                  <c:v>644.8568732305755</c:v>
                </c:pt>
                <c:pt idx="1351">
                  <c:v>629.91506763133054</c:v>
                </c:pt>
                <c:pt idx="1352">
                  <c:v>726.64359861591697</c:v>
                </c:pt>
                <c:pt idx="1353">
                  <c:v>726.38015099087761</c:v>
                </c:pt>
                <c:pt idx="1354">
                  <c:v>732.41192198804652</c:v>
                </c:pt>
                <c:pt idx="1355">
                  <c:v>729.78924189996837</c:v>
                </c:pt>
                <c:pt idx="1356">
                  <c:v>753.11811890531612</c:v>
                </c:pt>
                <c:pt idx="1357">
                  <c:v>742.89477823214838</c:v>
                </c:pt>
                <c:pt idx="1358">
                  <c:v>733.98474363007222</c:v>
                </c:pt>
                <c:pt idx="1359">
                  <c:v>742.63526266121426</c:v>
                </c:pt>
                <c:pt idx="1360">
                  <c:v>744.99449512425292</c:v>
                </c:pt>
                <c:pt idx="1361">
                  <c:v>739.48961937716251</c:v>
                </c:pt>
                <c:pt idx="1362">
                  <c:v>738.70320855614978</c:v>
                </c:pt>
                <c:pt idx="1363">
                  <c:v>753.90452972632909</c:v>
                </c:pt>
                <c:pt idx="1364">
                  <c:v>759.14988990248492</c:v>
                </c:pt>
                <c:pt idx="1365">
                  <c:v>756.26376218936764</c:v>
                </c:pt>
                <c:pt idx="1366">
                  <c:v>766.75055048757463</c:v>
                </c:pt>
                <c:pt idx="1367">
                  <c:v>783.788140924819</c:v>
                </c:pt>
                <c:pt idx="1368">
                  <c:v>772.25542623466492</c:v>
                </c:pt>
                <c:pt idx="1369">
                  <c:v>770.41915696759986</c:v>
                </c:pt>
                <c:pt idx="1370">
                  <c:v>759.40940547341938</c:v>
                </c:pt>
                <c:pt idx="1371">
                  <c:v>732.67143755898076</c:v>
                </c:pt>
                <c:pt idx="1372">
                  <c:v>716.94322113872283</c:v>
                </c:pt>
                <c:pt idx="1373">
                  <c:v>716.42025794274923</c:v>
                </c:pt>
                <c:pt idx="1374">
                  <c:v>726.64359861591697</c:v>
                </c:pt>
                <c:pt idx="1375">
                  <c:v>729.00283107895564</c:v>
                </c:pt>
                <c:pt idx="1376">
                  <c:v>713.27461465869771</c:v>
                </c:pt>
                <c:pt idx="1377">
                  <c:v>717.72963195973568</c:v>
                </c:pt>
                <c:pt idx="1378">
                  <c:v>728.73938345391639</c:v>
                </c:pt>
                <c:pt idx="1379">
                  <c:v>728.73938345391639</c:v>
                </c:pt>
                <c:pt idx="1380">
                  <c:v>715.37039949669713</c:v>
                </c:pt>
                <c:pt idx="1381">
                  <c:v>752.85860333438177</c:v>
                </c:pt>
                <c:pt idx="1382">
                  <c:v>761.50912236552369</c:v>
                </c:pt>
                <c:pt idx="1383">
                  <c:v>736.60349166404524</c:v>
                </c:pt>
                <c:pt idx="1384">
                  <c:v>747.09027996225223</c:v>
                </c:pt>
                <c:pt idx="1385">
                  <c:v>760.19581629443223</c:v>
                </c:pt>
                <c:pt idx="1386">
                  <c:v>752.59515570934252</c:v>
                </c:pt>
                <c:pt idx="1387">
                  <c:v>743.15822585718763</c:v>
                </c:pt>
                <c:pt idx="1388">
                  <c:v>722.97499213589174</c:v>
                </c:pt>
                <c:pt idx="1389">
                  <c:v>760.72271154451073</c:v>
                </c:pt>
                <c:pt idx="1390">
                  <c:v>733.19833280905937</c:v>
                </c:pt>
                <c:pt idx="1391">
                  <c:v>769.89619377162614</c:v>
                </c:pt>
                <c:pt idx="1392">
                  <c:v>745.51745832022641</c:v>
                </c:pt>
                <c:pt idx="1393">
                  <c:v>758.62299465240631</c:v>
                </c:pt>
                <c:pt idx="1394">
                  <c:v>771.73246303869144</c:v>
                </c:pt>
                <c:pt idx="1395">
                  <c:v>798.20698332809059</c:v>
                </c:pt>
                <c:pt idx="1396">
                  <c:v>793.48851840201314</c:v>
                </c:pt>
                <c:pt idx="1397">
                  <c:v>788.50660585089645</c:v>
                </c:pt>
                <c:pt idx="1398">
                  <c:v>754.95438817238119</c:v>
                </c:pt>
                <c:pt idx="1399">
                  <c:v>814.19864737338787</c:v>
                </c:pt>
                <c:pt idx="1400">
                  <c:v>789.03350110097517</c:v>
                </c:pt>
                <c:pt idx="1401">
                  <c:v>790.34287511796163</c:v>
                </c:pt>
                <c:pt idx="1402">
                  <c:v>778.54671280276818</c:v>
                </c:pt>
                <c:pt idx="1403">
                  <c:v>789.03350110097517</c:v>
                </c:pt>
                <c:pt idx="1404">
                  <c:v>770.68260459263922</c:v>
                </c:pt>
                <c:pt idx="1405">
                  <c:v>789.03350110097517</c:v>
                </c:pt>
                <c:pt idx="1406">
                  <c:v>771.46901541365207</c:v>
                </c:pt>
                <c:pt idx="1407">
                  <c:v>775.92403271469004</c:v>
                </c:pt>
                <c:pt idx="1408">
                  <c:v>760.98222711544508</c:v>
                </c:pt>
                <c:pt idx="1409">
                  <c:v>757.31362063541997</c:v>
                </c:pt>
                <c:pt idx="1410">
                  <c:v>760.19581629443223</c:v>
                </c:pt>
                <c:pt idx="1411">
                  <c:v>762.81849638251015</c:v>
                </c:pt>
                <c:pt idx="1412">
                  <c:v>749.71296005033025</c:v>
                </c:pt>
                <c:pt idx="1413">
                  <c:v>731.62551116703366</c:v>
                </c:pt>
                <c:pt idx="1414">
                  <c:v>740.79899339414908</c:v>
                </c:pt>
                <c:pt idx="1415">
                  <c:v>744.4675998741742</c:v>
                </c:pt>
                <c:pt idx="1416">
                  <c:v>736.86693928908448</c:v>
                </c:pt>
                <c:pt idx="1417">
                  <c:v>744.20808430323996</c:v>
                </c:pt>
                <c:pt idx="1418">
                  <c:v>745.51745832022641</c:v>
                </c:pt>
                <c:pt idx="1419">
                  <c:v>767.27351368354834</c:v>
                </c:pt>
                <c:pt idx="1420">
                  <c:v>804.49826989619373</c:v>
                </c:pt>
                <c:pt idx="1421">
                  <c:v>773.82824787669074</c:v>
                </c:pt>
                <c:pt idx="1422">
                  <c:v>793.75196602705239</c:v>
                </c:pt>
                <c:pt idx="1423">
                  <c:v>792.43865995596104</c:v>
                </c:pt>
                <c:pt idx="1424">
                  <c:v>777.49685435671586</c:v>
                </c:pt>
                <c:pt idx="1425">
                  <c:v>785.10144699591058</c:v>
                </c:pt>
                <c:pt idx="1426">
                  <c:v>792.96555520603954</c:v>
                </c:pt>
                <c:pt idx="1427">
                  <c:v>786.41082101289715</c:v>
                </c:pt>
                <c:pt idx="1428">
                  <c:v>779.85608681975464</c:v>
                </c:pt>
                <c:pt idx="1429">
                  <c:v>785.62441019188418</c:v>
                </c:pt>
                <c:pt idx="1430">
                  <c:v>812.62582573136206</c:v>
                </c:pt>
                <c:pt idx="1431">
                  <c:v>795.06134004403896</c:v>
                </c:pt>
                <c:pt idx="1432">
                  <c:v>780.11953444479389</c:v>
                </c:pt>
                <c:pt idx="1433">
                  <c:v>777.23733878578173</c:v>
                </c:pt>
                <c:pt idx="1434">
                  <c:v>801.08917898710274</c:v>
                </c:pt>
                <c:pt idx="1435">
                  <c:v>796.11119849009117</c:v>
                </c:pt>
                <c:pt idx="1436">
                  <c:v>803.18889587920728</c:v>
                </c:pt>
                <c:pt idx="1437">
                  <c:v>805.02123309216734</c:v>
                </c:pt>
                <c:pt idx="1438">
                  <c:v>816.55787983642654</c:v>
                </c:pt>
                <c:pt idx="1439">
                  <c:v>831.49968543567161</c:v>
                </c:pt>
                <c:pt idx="1440">
                  <c:v>830.97279018559288</c:v>
                </c:pt>
                <c:pt idx="1441">
                  <c:v>826.25432525951555</c:v>
                </c:pt>
                <c:pt idx="1442">
                  <c:v>820.74944951242526</c:v>
                </c:pt>
                <c:pt idx="1443">
                  <c:v>818.13070147845235</c:v>
                </c:pt>
                <c:pt idx="1444">
                  <c:v>818.65366467442584</c:v>
                </c:pt>
                <c:pt idx="1445">
                  <c:v>836.21815036174894</c:v>
                </c:pt>
                <c:pt idx="1446">
                  <c:v>816.29443221138717</c:v>
                </c:pt>
                <c:pt idx="1447">
                  <c:v>808.43032400125821</c:v>
                </c:pt>
                <c:pt idx="1448">
                  <c:v>793.75196602705239</c:v>
                </c:pt>
                <c:pt idx="1449">
                  <c:v>783.52862535388488</c:v>
                </c:pt>
                <c:pt idx="1450">
                  <c:v>796.89760931110413</c:v>
                </c:pt>
                <c:pt idx="1451">
                  <c:v>786.41082101289715</c:v>
                </c:pt>
                <c:pt idx="1452">
                  <c:v>782.47876690783255</c:v>
                </c:pt>
                <c:pt idx="1453">
                  <c:v>804.23482227115437</c:v>
                </c:pt>
                <c:pt idx="1454">
                  <c:v>787.98364265492285</c:v>
                </c:pt>
                <c:pt idx="1455">
                  <c:v>802.92544825416803</c:v>
                </c:pt>
                <c:pt idx="1456">
                  <c:v>824.4219880465555</c:v>
                </c:pt>
                <c:pt idx="1457">
                  <c:v>820.22648631645166</c:v>
                </c:pt>
                <c:pt idx="1458">
                  <c:v>808.69377162629758</c:v>
                </c:pt>
                <c:pt idx="1459">
                  <c:v>800.82966341616861</c:v>
                </c:pt>
                <c:pt idx="1460">
                  <c:v>837.26407675369603</c:v>
                </c:pt>
                <c:pt idx="1461">
                  <c:v>840.15020446681342</c:v>
                </c:pt>
                <c:pt idx="1462">
                  <c:v>910.66373073293482</c:v>
                </c:pt>
                <c:pt idx="1463">
                  <c:v>912.23655237496064</c:v>
                </c:pt>
                <c:pt idx="1464">
                  <c:v>906.20871343189685</c:v>
                </c:pt>
                <c:pt idx="1465">
                  <c:v>890.48049701163882</c:v>
                </c:pt>
                <c:pt idx="1466">
                  <c:v>881.04356715948416</c:v>
                </c:pt>
                <c:pt idx="1467">
                  <c:v>891.26690783265178</c:v>
                </c:pt>
                <c:pt idx="1468">
                  <c:v>895.19896193771626</c:v>
                </c:pt>
                <c:pt idx="1469">
                  <c:v>896.24488832966335</c:v>
                </c:pt>
                <c:pt idx="1470">
                  <c:v>888.64422774457375</c:v>
                </c:pt>
                <c:pt idx="1471">
                  <c:v>888.64422774457375</c:v>
                </c:pt>
                <c:pt idx="1472">
                  <c:v>885.49858446052212</c:v>
                </c:pt>
                <c:pt idx="1473">
                  <c:v>860.59688581314879</c:v>
                </c:pt>
                <c:pt idx="1474">
                  <c:v>886.02154765649573</c:v>
                </c:pt>
                <c:pt idx="1475">
                  <c:v>886.28499528153498</c:v>
                </c:pt>
                <c:pt idx="1476">
                  <c:v>890.21704938659957</c:v>
                </c:pt>
                <c:pt idx="1477">
                  <c:v>889.43063856558661</c:v>
                </c:pt>
                <c:pt idx="1478">
                  <c:v>878.94385026737962</c:v>
                </c:pt>
                <c:pt idx="1479">
                  <c:v>880.78011953444479</c:v>
                </c:pt>
                <c:pt idx="1480">
                  <c:v>870.29333123623769</c:v>
                </c:pt>
                <c:pt idx="1481">
                  <c:v>893.88565586662469</c:v>
                </c:pt>
                <c:pt idx="1482">
                  <c:v>881.30308273041828</c:v>
                </c:pt>
                <c:pt idx="1483">
                  <c:v>899.13101604278074</c:v>
                </c:pt>
                <c:pt idx="1484">
                  <c:v>890.74001258257306</c:v>
                </c:pt>
                <c:pt idx="1485">
                  <c:v>888.90767536961312</c:v>
                </c:pt>
                <c:pt idx="1486">
                  <c:v>879.47074551745834</c:v>
                </c:pt>
                <c:pt idx="1487">
                  <c:v>886.02154765649573</c:v>
                </c:pt>
                <c:pt idx="1488">
                  <c:v>884.97562126454864</c:v>
                </c:pt>
                <c:pt idx="1489">
                  <c:v>926.12849952815338</c:v>
                </c:pt>
                <c:pt idx="1490">
                  <c:v>900.4403900597672</c:v>
                </c:pt>
                <c:pt idx="1491">
                  <c:v>897.55819440075493</c:v>
                </c:pt>
                <c:pt idx="1492">
                  <c:v>937.13825102233398</c:v>
                </c:pt>
                <c:pt idx="1493">
                  <c:v>932.68323372129601</c:v>
                </c:pt>
                <c:pt idx="1494">
                  <c:v>925.86898395721926</c:v>
                </c:pt>
                <c:pt idx="1495">
                  <c:v>906.9951242529097</c:v>
                </c:pt>
                <c:pt idx="1496">
                  <c:v>889.69408619062597</c:v>
                </c:pt>
                <c:pt idx="1497">
                  <c:v>932.41978609625664</c:v>
                </c:pt>
                <c:pt idx="1498">
                  <c:v>955.48914753066992</c:v>
                </c:pt>
                <c:pt idx="1499">
                  <c:v>958.63479081472155</c:v>
                </c:pt>
                <c:pt idx="1500">
                  <c:v>953.65287826360486</c:v>
                </c:pt>
                <c:pt idx="1501">
                  <c:v>963.08980811575964</c:v>
                </c:pt>
                <c:pt idx="1502">
                  <c:v>978.29506134004396</c:v>
                </c:pt>
                <c:pt idx="1503">
                  <c:v>984.32290028310786</c:v>
                </c:pt>
                <c:pt idx="1504">
                  <c:v>983.0135262661214</c:v>
                </c:pt>
                <c:pt idx="1505">
                  <c:v>994.02327776030188</c:v>
                </c:pt>
                <c:pt idx="1506">
                  <c:v>986.94558037118588</c:v>
                </c:pt>
                <c:pt idx="1507">
                  <c:v>990.87763447625036</c:v>
                </c:pt>
                <c:pt idx="1508">
                  <c:v>993.75983013526263</c:v>
                </c:pt>
                <c:pt idx="1509">
                  <c:v>987.73199119219873</c:v>
                </c:pt>
                <c:pt idx="1510">
                  <c:v>993.23686693928903</c:v>
                </c:pt>
                <c:pt idx="1511">
                  <c:v>978.29506134004396</c:v>
                </c:pt>
                <c:pt idx="1512">
                  <c:v>979.60443535703041</c:v>
                </c:pt>
                <c:pt idx="1513">
                  <c:v>976.9856873230575</c:v>
                </c:pt>
                <c:pt idx="1514">
                  <c:v>974.09955960994012</c:v>
                </c:pt>
                <c:pt idx="1515">
                  <c:v>1006.0828877005347</c:v>
                </c:pt>
                <c:pt idx="1516">
                  <c:v>986.42261717521228</c:v>
                </c:pt>
                <c:pt idx="1517">
                  <c:v>994.54624095627548</c:v>
                </c:pt>
                <c:pt idx="1518">
                  <c:v>1024.9567474048442</c:v>
                </c:pt>
                <c:pt idx="1519">
                  <c:v>1025.7431582258571</c:v>
                </c:pt>
                <c:pt idx="1520">
                  <c:v>1028.8888015099087</c:v>
                </c:pt>
                <c:pt idx="1521">
                  <c:v>1029.9347279018559</c:v>
                </c:pt>
                <c:pt idx="1522">
                  <c:v>1020.497798049701</c:v>
                </c:pt>
                <c:pt idx="1523">
                  <c:v>1022.3340673167662</c:v>
                </c:pt>
                <c:pt idx="1524">
                  <c:v>1017.6156023906889</c:v>
                </c:pt>
                <c:pt idx="1525">
                  <c:v>1017.6156023906889</c:v>
                </c:pt>
                <c:pt idx="1526">
                  <c:v>1029.1483170808428</c:v>
                </c:pt>
                <c:pt idx="1527">
                  <c:v>1045.9263919471532</c:v>
                </c:pt>
                <c:pt idx="1528">
                  <c:v>1009.2285309845863</c:v>
                </c:pt>
                <c:pt idx="1529">
                  <c:v>1019.7113872286882</c:v>
                </c:pt>
                <c:pt idx="1530">
                  <c:v>1028.8888015099087</c:v>
                </c:pt>
                <c:pt idx="1531">
                  <c:v>1028.6253538848694</c:v>
                </c:pt>
                <c:pt idx="1532">
                  <c:v>1015.5198175526895</c:v>
                </c:pt>
                <c:pt idx="1533">
                  <c:v>1131.3817238125196</c:v>
                </c:pt>
                <c:pt idx="1534">
                  <c:v>1155.5009436929852</c:v>
                </c:pt>
                <c:pt idx="1535">
                  <c:v>1149.4691726958163</c:v>
                </c:pt>
                <c:pt idx="1536">
                  <c:v>1155.2374960679458</c:v>
                </c:pt>
                <c:pt idx="1537">
                  <c:v>1146.8504246618434</c:v>
                </c:pt>
                <c:pt idx="1538">
                  <c:v>1179.3527838943062</c:v>
                </c:pt>
                <c:pt idx="1539">
                  <c:v>1149.4691726958163</c:v>
                </c:pt>
                <c:pt idx="1540">
                  <c:v>1177.256999056307</c:v>
                </c:pt>
                <c:pt idx="1541">
                  <c:v>1207.1406102547971</c:v>
                </c:pt>
                <c:pt idx="1542">
                  <c:v>1199.2765020446682</c:v>
                </c:pt>
                <c:pt idx="1543">
                  <c:v>1229.4235608681975</c:v>
                </c:pt>
                <c:pt idx="1544">
                  <c:v>1253.8022963195974</c:v>
                </c:pt>
                <c:pt idx="1545">
                  <c:v>1239.9064171122993</c:v>
                </c:pt>
                <c:pt idx="1546">
                  <c:v>1224.7050959421201</c:v>
                </c:pt>
                <c:pt idx="1547">
                  <c:v>1186.1709657124882</c:v>
                </c:pt>
                <c:pt idx="1548">
                  <c:v>1183.54828562441</c:v>
                </c:pt>
                <c:pt idx="1549">
                  <c:v>1178.8298206983327</c:v>
                </c:pt>
                <c:pt idx="1550">
                  <c:v>1179.3527838943062</c:v>
                </c:pt>
                <c:pt idx="1551">
                  <c:v>1205.8312362378106</c:v>
                </c:pt>
                <c:pt idx="1552">
                  <c:v>1214.4817552689524</c:v>
                </c:pt>
                <c:pt idx="1553">
                  <c:v>1236.6310160427806</c:v>
                </c:pt>
                <c:pt idx="1554">
                  <c:v>1241.349480968858</c:v>
                </c:pt>
                <c:pt idx="1555">
                  <c:v>1253.5388486945581</c:v>
                </c:pt>
                <c:pt idx="1556">
                  <c:v>1270.0534759358286</c:v>
                </c:pt>
                <c:pt idx="1557">
                  <c:v>1237.8106322743001</c:v>
                </c:pt>
                <c:pt idx="1558">
                  <c:v>1265.7282164202579</c:v>
                </c:pt>
                <c:pt idx="1559">
                  <c:v>1254.7184649260773</c:v>
                </c:pt>
                <c:pt idx="1560">
                  <c:v>1270.4466813463353</c:v>
                </c:pt>
                <c:pt idx="1561">
                  <c:v>1249.6067945894936</c:v>
                </c:pt>
                <c:pt idx="1562">
                  <c:v>1238.597043095313</c:v>
                </c:pt>
                <c:pt idx="1563">
                  <c:v>1222.4756212645486</c:v>
                </c:pt>
                <c:pt idx="1564">
                  <c:v>1210.2862535388485</c:v>
                </c:pt>
                <c:pt idx="1565">
                  <c:v>1206.3541994337841</c:v>
                </c:pt>
                <c:pt idx="1566">
                  <c:v>1246.8543567159484</c:v>
                </c:pt>
                <c:pt idx="1567">
                  <c:v>1258.2573136206354</c:v>
                </c:pt>
                <c:pt idx="1568">
                  <c:v>1264.9418055992451</c:v>
                </c:pt>
                <c:pt idx="1569">
                  <c:v>1283.422459893048</c:v>
                </c:pt>
                <c:pt idx="1570">
                  <c:v>1297.5778546712802</c:v>
                </c:pt>
                <c:pt idx="1571">
                  <c:v>1289.713746461151</c:v>
                </c:pt>
                <c:pt idx="1572">
                  <c:v>1285.781692356087</c:v>
                </c:pt>
                <c:pt idx="1573">
                  <c:v>1282.2428436615287</c:v>
                </c:pt>
                <c:pt idx="1574">
                  <c:v>1282.2428436615287</c:v>
                </c:pt>
                <c:pt idx="1575">
                  <c:v>1288.5341302296322</c:v>
                </c:pt>
                <c:pt idx="1576">
                  <c:v>1336.898395721925</c:v>
                </c:pt>
                <c:pt idx="1577">
                  <c:v>1395.486001887386</c:v>
                </c:pt>
                <c:pt idx="1578">
                  <c:v>1397.0588235294117</c:v>
                </c:pt>
                <c:pt idx="1579">
                  <c:v>1423.7967914438502</c:v>
                </c:pt>
                <c:pt idx="1580">
                  <c:v>1388.4083044982699</c:v>
                </c:pt>
                <c:pt idx="1581">
                  <c:v>1390.374331550802</c:v>
                </c:pt>
                <c:pt idx="1582">
                  <c:v>1380.1509908776345</c:v>
                </c:pt>
                <c:pt idx="1583">
                  <c:v>1317.2381251966026</c:v>
                </c:pt>
                <c:pt idx="1584">
                  <c:v>1288.5341302296322</c:v>
                </c:pt>
                <c:pt idx="1585">
                  <c:v>1319.2041522491347</c:v>
                </c:pt>
                <c:pt idx="1586">
                  <c:v>1283.8156653035546</c:v>
                </c:pt>
                <c:pt idx="1587">
                  <c:v>1287.7477194086191</c:v>
                </c:pt>
                <c:pt idx="1588">
                  <c:v>1307.0147845234351</c:v>
                </c:pt>
                <c:pt idx="1589">
                  <c:v>1331.786725385341</c:v>
                </c:pt>
                <c:pt idx="1590">
                  <c:v>1372.6800880780117</c:v>
                </c:pt>
                <c:pt idx="1591">
                  <c:v>1373.8597043095313</c:v>
                </c:pt>
                <c:pt idx="1592">
                  <c:v>1340.8304498269895</c:v>
                </c:pt>
                <c:pt idx="1593">
                  <c:v>1245.2815350739224</c:v>
                </c:pt>
                <c:pt idx="1594">
                  <c:v>1183.54828562441</c:v>
                </c:pt>
                <c:pt idx="1595">
                  <c:v>1175.2909720037746</c:v>
                </c:pt>
                <c:pt idx="1596">
                  <c:v>1161.5287826360491</c:v>
                </c:pt>
                <c:pt idx="1597">
                  <c:v>1124.5674740484428</c:v>
                </c:pt>
                <c:pt idx="1598">
                  <c:v>1099.7955331865367</c:v>
                </c:pt>
                <c:pt idx="1599">
                  <c:v>1084.8537275872916</c:v>
                </c:pt>
                <c:pt idx="1600">
                  <c:v>1046.3195973576596</c:v>
                </c:pt>
                <c:pt idx="1601">
                  <c:v>1086.8197546398237</c:v>
                </c:pt>
                <c:pt idx="1602">
                  <c:v>1090.7518087448882</c:v>
                </c:pt>
                <c:pt idx="1603">
                  <c:v>1132.8247876690782</c:v>
                </c:pt>
                <c:pt idx="1604">
                  <c:v>1159.9559609940231</c:v>
                </c:pt>
                <c:pt idx="1605">
                  <c:v>1156.4171122994651</c:v>
                </c:pt>
                <c:pt idx="1606">
                  <c:v>1181.1890531613715</c:v>
                </c:pt>
                <c:pt idx="1607">
                  <c:v>1189.0531613715004</c:v>
                </c:pt>
                <c:pt idx="1608">
                  <c:v>1194.1648317080842</c:v>
                </c:pt>
                <c:pt idx="1609">
                  <c:v>1160.3491664045296</c:v>
                </c:pt>
                <c:pt idx="1610">
                  <c:v>1145.8005662157912</c:v>
                </c:pt>
                <c:pt idx="1611">
                  <c:v>1148.9462094998426</c:v>
                </c:pt>
                <c:pt idx="1612">
                  <c:v>1146.586977036804</c:v>
                </c:pt>
                <c:pt idx="1613">
                  <c:v>1132.4315822585718</c:v>
                </c:pt>
                <c:pt idx="1614">
                  <c:v>1112.7713117332494</c:v>
                </c:pt>
                <c:pt idx="1615">
                  <c:v>1102.5479710600816</c:v>
                </c:pt>
                <c:pt idx="1616">
                  <c:v>1115.5237496067946</c:v>
                </c:pt>
                <c:pt idx="1617">
                  <c:v>1180.0094369298522</c:v>
                </c:pt>
                <c:pt idx="1618">
                  <c:v>1189.4463667820069</c:v>
                </c:pt>
                <c:pt idx="1619">
                  <c:v>1161.9219880465555</c:v>
                </c:pt>
                <c:pt idx="1620">
                  <c:v>1194.5580371185906</c:v>
                </c:pt>
                <c:pt idx="1621">
                  <c:v>1255.1116703365838</c:v>
                </c:pt>
                <c:pt idx="1622">
                  <c:v>1279.0972003774771</c:v>
                </c:pt>
                <c:pt idx="1623">
                  <c:v>1284.9952815350739</c:v>
                </c:pt>
                <c:pt idx="1624">
                  <c:v>1307.4079899339415</c:v>
                </c:pt>
                <c:pt idx="1625">
                  <c:v>1311.7332494495124</c:v>
                </c:pt>
                <c:pt idx="1626">
                  <c:v>1319.2041522491347</c:v>
                </c:pt>
                <c:pt idx="1627">
                  <c:v>1349.0877634476249</c:v>
                </c:pt>
                <c:pt idx="1628">
                  <c:v>1394.6995910663729</c:v>
                </c:pt>
                <c:pt idx="1629">
                  <c:v>1403.350110097515</c:v>
                </c:pt>
                <c:pt idx="1630">
                  <c:v>1367.1752123309218</c:v>
                </c:pt>
                <c:pt idx="1631">
                  <c:v>1335.3255740798993</c:v>
                </c:pt>
                <c:pt idx="1632">
                  <c:v>1294.0390059767219</c:v>
                </c:pt>
                <c:pt idx="1633">
                  <c:v>1301.5099087763447</c:v>
                </c:pt>
                <c:pt idx="1634">
                  <c:v>1275.1651462724126</c:v>
                </c:pt>
                <c:pt idx="1635">
                  <c:v>1224.8348537275872</c:v>
                </c:pt>
                <c:pt idx="1636">
                  <c:v>1175.6841774142811</c:v>
                </c:pt>
                <c:pt idx="1637">
                  <c:v>1149.3394149103492</c:v>
                </c:pt>
                <c:pt idx="1638">
                  <c:v>1122.2082415854043</c:v>
                </c:pt>
                <c:pt idx="1639">
                  <c:v>1125.3538848694557</c:v>
                </c:pt>
                <c:pt idx="1640">
                  <c:v>1171.3589178987102</c:v>
                </c:pt>
                <c:pt idx="1641">
                  <c:v>1065.1934570619692</c:v>
                </c:pt>
                <c:pt idx="1642">
                  <c:v>1032.9506134004403</c:v>
                </c:pt>
                <c:pt idx="1643">
                  <c:v>1081.70808430324</c:v>
                </c:pt>
                <c:pt idx="1644">
                  <c:v>1075.4167977351367</c:v>
                </c:pt>
                <c:pt idx="1645">
                  <c:v>1005.8194400754954</c:v>
                </c:pt>
                <c:pt idx="1646">
                  <c:v>1010.5379050015728</c:v>
                </c:pt>
                <c:pt idx="1647">
                  <c:v>1046.7128027681661</c:v>
                </c:pt>
                <c:pt idx="1648">
                  <c:v>1034.5234350424662</c:v>
                </c:pt>
                <c:pt idx="1649">
                  <c:v>987.73199119219873</c:v>
                </c:pt>
                <c:pt idx="1650">
                  <c:v>1015.6495753381566</c:v>
                </c:pt>
                <c:pt idx="1651">
                  <c:v>1074.2371815036174</c:v>
                </c:pt>
                <c:pt idx="1652">
                  <c:v>1047.4992135891789</c:v>
                </c:pt>
                <c:pt idx="1653">
                  <c:v>1012.503932054105</c:v>
                </c:pt>
                <c:pt idx="1654">
                  <c:v>1000.7077697389116</c:v>
                </c:pt>
                <c:pt idx="1655">
                  <c:v>965.31928279333124</c:v>
                </c:pt>
                <c:pt idx="1656">
                  <c:v>937.00849323686691</c:v>
                </c:pt>
                <c:pt idx="1657">
                  <c:v>929.14438502673795</c:v>
                </c:pt>
                <c:pt idx="1658">
                  <c:v>925.99874174268632</c:v>
                </c:pt>
                <c:pt idx="1659">
                  <c:v>953.91632588864422</c:v>
                </c:pt>
                <c:pt idx="1660">
                  <c:v>1009.3582887700534</c:v>
                </c:pt>
                <c:pt idx="1661">
                  <c:v>1016.0427807486631</c:v>
                </c:pt>
                <c:pt idx="1662">
                  <c:v>999.52815350739218</c:v>
                </c:pt>
                <c:pt idx="1663">
                  <c:v>980.2610883925762</c:v>
                </c:pt>
                <c:pt idx="1664">
                  <c:v>950.77068260459259</c:v>
                </c:pt>
                <c:pt idx="1665">
                  <c:v>925.99874174268632</c:v>
                </c:pt>
                <c:pt idx="1666">
                  <c:v>912.23655237496064</c:v>
                </c:pt>
                <c:pt idx="1667">
                  <c:v>918.13463353255736</c:v>
                </c:pt>
                <c:pt idx="1668">
                  <c:v>949.19786096256678</c:v>
                </c:pt>
                <c:pt idx="1669">
                  <c:v>948.0182447310475</c:v>
                </c:pt>
                <c:pt idx="1670">
                  <c:v>951.55709342560544</c:v>
                </c:pt>
                <c:pt idx="1671">
                  <c:v>978.68826675055038</c:v>
                </c:pt>
                <c:pt idx="1672">
                  <c:v>973.1833910034602</c:v>
                </c:pt>
                <c:pt idx="1673">
                  <c:v>982.22711544510844</c:v>
                </c:pt>
                <c:pt idx="1674">
                  <c:v>937.40169864737334</c:v>
                </c:pt>
                <c:pt idx="1675">
                  <c:v>911.05693614344125</c:v>
                </c:pt>
                <c:pt idx="1676">
                  <c:v>898.86756841774138</c:v>
                </c:pt>
                <c:pt idx="1677">
                  <c:v>884.71217363950927</c:v>
                </c:pt>
                <c:pt idx="1678">
                  <c:v>919.70745517458317</c:v>
                </c:pt>
                <c:pt idx="1679">
                  <c:v>942.90657439446363</c:v>
                </c:pt>
                <c:pt idx="1680">
                  <c:v>930.32400125825723</c:v>
                </c:pt>
                <c:pt idx="1681">
                  <c:v>925.99874174268632</c:v>
                </c:pt>
                <c:pt idx="1682">
                  <c:v>944.47939603648945</c:v>
                </c:pt>
                <c:pt idx="1683">
                  <c:v>914.20257942749288</c:v>
                </c:pt>
                <c:pt idx="1684">
                  <c:v>927.57156338471214</c:v>
                </c:pt>
                <c:pt idx="1685">
                  <c:v>887.46461151305436</c:v>
                </c:pt>
                <c:pt idx="1686">
                  <c:v>869.37716262975778</c:v>
                </c:pt>
                <c:pt idx="1687">
                  <c:v>890.61025479710599</c:v>
                </c:pt>
                <c:pt idx="1688">
                  <c:v>910.66373073293482</c:v>
                </c:pt>
                <c:pt idx="1689">
                  <c:v>910.2705253224284</c:v>
                </c:pt>
                <c:pt idx="1690">
                  <c:v>904.7656495753381</c:v>
                </c:pt>
                <c:pt idx="1691">
                  <c:v>913.02296319597349</c:v>
                </c:pt>
                <c:pt idx="1692">
                  <c:v>894.14910349166405</c:v>
                </c:pt>
                <c:pt idx="1693">
                  <c:v>896.11513054419629</c:v>
                </c:pt>
                <c:pt idx="1694">
                  <c:v>927.96476879521856</c:v>
                </c:pt>
                <c:pt idx="1695">
                  <c:v>959.42120163573441</c:v>
                </c:pt>
                <c:pt idx="1696">
                  <c:v>941.72695816294424</c:v>
                </c:pt>
                <c:pt idx="1697">
                  <c:v>945.65901226800872</c:v>
                </c:pt>
                <c:pt idx="1698">
                  <c:v>970.430953129915</c:v>
                </c:pt>
                <c:pt idx="1699">
                  <c:v>947.62503932054096</c:v>
                </c:pt>
                <c:pt idx="1700">
                  <c:v>984.97955331865364</c:v>
                </c:pt>
                <c:pt idx="1701">
                  <c:v>999.13494809688575</c:v>
                </c:pt>
                <c:pt idx="1702">
                  <c:v>1038.0622837370242</c:v>
                </c:pt>
                <c:pt idx="1703">
                  <c:v>1013.6835482856244</c:v>
                </c:pt>
                <c:pt idx="1704">
                  <c:v>1023.906888958792</c:v>
                </c:pt>
                <c:pt idx="1705">
                  <c:v>1045.1399811261404</c:v>
                </c:pt>
                <c:pt idx="1706">
                  <c:v>1038.0622837370242</c:v>
                </c:pt>
                <c:pt idx="1707">
                  <c:v>1047.1060081786725</c:v>
                </c:pt>
                <c:pt idx="1708">
                  <c:v>1063.6206354199433</c:v>
                </c:pt>
                <c:pt idx="1709">
                  <c:v>1113.1645171437558</c:v>
                </c:pt>
                <c:pt idx="1710">
                  <c:v>1130.4655552060397</c:v>
                </c:pt>
                <c:pt idx="1711">
                  <c:v>1099.4023277760302</c:v>
                </c:pt>
                <c:pt idx="1712">
                  <c:v>1124.1742686379364</c:v>
                </c:pt>
                <c:pt idx="1713">
                  <c:v>1104.513998112614</c:v>
                </c:pt>
                <c:pt idx="1714">
                  <c:v>1029.8049701163889</c:v>
                </c:pt>
                <c:pt idx="1715">
                  <c:v>1032.1642025794274</c:v>
                </c:pt>
                <c:pt idx="1716">
                  <c:v>1025.4797106008177</c:v>
                </c:pt>
                <c:pt idx="1717">
                  <c:v>1043.9603648946209</c:v>
                </c:pt>
                <c:pt idx="1718">
                  <c:v>1056.5429380308271</c:v>
                </c:pt>
                <c:pt idx="1719">
                  <c:v>1077.3828247876691</c:v>
                </c:pt>
                <c:pt idx="1720">
                  <c:v>1052.2176785152562</c:v>
                </c:pt>
                <c:pt idx="1721">
                  <c:v>1063.6206354199433</c:v>
                </c:pt>
                <c:pt idx="1722">
                  <c:v>1052.6108839257627</c:v>
                </c:pt>
                <c:pt idx="1723">
                  <c:v>1042.3875432525952</c:v>
                </c:pt>
                <c:pt idx="1724">
                  <c:v>1061.6546083674111</c:v>
                </c:pt>
                <c:pt idx="1725">
                  <c:v>1070.3051273985529</c:v>
                </c:pt>
                <c:pt idx="1726">
                  <c:v>1046.7128027681661</c:v>
                </c:pt>
                <c:pt idx="1727">
                  <c:v>1038.4554891475307</c:v>
                </c:pt>
                <c:pt idx="1728">
                  <c:v>1047.8924189996853</c:v>
                </c:pt>
                <c:pt idx="1729">
                  <c:v>1045.9263919471532</c:v>
                </c:pt>
                <c:pt idx="1730">
                  <c:v>1053.3972947467757</c:v>
                </c:pt>
                <c:pt idx="1731">
                  <c:v>1015.2563699276501</c:v>
                </c:pt>
                <c:pt idx="1732">
                  <c:v>1006.2126454860019</c:v>
                </c:pt>
                <c:pt idx="1733">
                  <c:v>1034.1302296319598</c:v>
                </c:pt>
                <c:pt idx="1734">
                  <c:v>1056.1497326203207</c:v>
                </c:pt>
                <c:pt idx="1735">
                  <c:v>1051.8244731047498</c:v>
                </c:pt>
                <c:pt idx="1736">
                  <c:v>1071.0915382195658</c:v>
                </c:pt>
                <c:pt idx="1737">
                  <c:v>1096.2566844919786</c:v>
                </c:pt>
                <c:pt idx="1738">
                  <c:v>1083.2809059452657</c:v>
                </c:pt>
                <c:pt idx="1739">
                  <c:v>1085.246932997798</c:v>
                </c:pt>
                <c:pt idx="1740">
                  <c:v>1093.5042466184334</c:v>
                </c:pt>
                <c:pt idx="1741">
                  <c:v>1095.8634790814722</c:v>
                </c:pt>
                <c:pt idx="1742">
                  <c:v>1082.1012897137464</c:v>
                </c:pt>
                <c:pt idx="1743">
                  <c:v>1076.9896193771626</c:v>
                </c:pt>
                <c:pt idx="1744">
                  <c:v>1091.1450141553946</c:v>
                </c:pt>
                <c:pt idx="1745">
                  <c:v>1099.4023277760302</c:v>
                </c:pt>
                <c:pt idx="1746">
                  <c:v>1084.8537275872916</c:v>
                </c:pt>
                <c:pt idx="1747">
                  <c:v>1093.111041207927</c:v>
                </c:pt>
                <c:pt idx="1748">
                  <c:v>1071.0915382195658</c:v>
                </c:pt>
                <c:pt idx="1749">
                  <c:v>1060.0817867253852</c:v>
                </c:pt>
                <c:pt idx="1750">
                  <c:v>1049.0720352312048</c:v>
                </c:pt>
                <c:pt idx="1751">
                  <c:v>1055.3633217993079</c:v>
                </c:pt>
                <c:pt idx="1752">
                  <c:v>1073.0575652720981</c:v>
                </c:pt>
                <c:pt idx="1753">
                  <c:v>1048.6788298206982</c:v>
                </c:pt>
                <c:pt idx="1754">
                  <c:v>1031.770997168921</c:v>
                </c:pt>
                <c:pt idx="1755">
                  <c:v>1032.5574079899338</c:v>
                </c:pt>
                <c:pt idx="1756">
                  <c:v>1036.4894620949983</c:v>
                </c:pt>
                <c:pt idx="1757">
                  <c:v>1016.8291915696759</c:v>
                </c:pt>
                <c:pt idx="1758">
                  <c:v>1010.1446995910663</c:v>
                </c:pt>
                <c:pt idx="1759">
                  <c:v>1011.3243158225856</c:v>
                </c:pt>
                <c:pt idx="1760">
                  <c:v>999.92135891789871</c:v>
                </c:pt>
                <c:pt idx="1761">
                  <c:v>1019.1884240327147</c:v>
                </c:pt>
                <c:pt idx="1762">
                  <c:v>1048.2856244101918</c:v>
                </c:pt>
                <c:pt idx="1763">
                  <c:v>1073.843976093111</c:v>
                </c:pt>
                <c:pt idx="1764">
                  <c:v>1071.8779490405786</c:v>
                </c:pt>
                <c:pt idx="1765">
                  <c:v>1068.3391003460208</c:v>
                </c:pt>
                <c:pt idx="1766">
                  <c:v>1064.8002516514628</c:v>
                </c:pt>
                <c:pt idx="1767">
                  <c:v>1044.3535703051273</c:v>
                </c:pt>
                <c:pt idx="1768">
                  <c:v>1077.3828247876691</c:v>
                </c:pt>
                <c:pt idx="1769">
                  <c:v>1070.3051273985529</c:v>
                </c:pt>
                <c:pt idx="1770">
                  <c:v>1049.4652406417113</c:v>
                </c:pt>
                <c:pt idx="1771">
                  <c:v>1064.0138408304497</c:v>
                </c:pt>
                <c:pt idx="1772">
                  <c:v>1086.4265492293173</c:v>
                </c:pt>
                <c:pt idx="1773">
                  <c:v>1090.7518087448882</c:v>
                </c:pt>
                <c:pt idx="1774">
                  <c:v>1108.4460522176785</c:v>
                </c:pt>
                <c:pt idx="1775">
                  <c:v>1099.0091223655238</c:v>
                </c:pt>
                <c:pt idx="1776">
                  <c:v>1094.2906574394462</c:v>
                </c:pt>
                <c:pt idx="1777">
                  <c:v>1080.9216734822271</c:v>
                </c:pt>
                <c:pt idx="1778">
                  <c:v>1066.3730732934885</c:v>
                </c:pt>
                <c:pt idx="1779">
                  <c:v>1072.2711544510853</c:v>
                </c:pt>
                <c:pt idx="1780">
                  <c:v>1067.1594841145013</c:v>
                </c:pt>
                <c:pt idx="1781">
                  <c:v>1051.8244731047498</c:v>
                </c:pt>
                <c:pt idx="1782">
                  <c:v>1045.9263919471532</c:v>
                </c:pt>
                <c:pt idx="1783">
                  <c:v>1082.8877005347592</c:v>
                </c:pt>
                <c:pt idx="1784">
                  <c:v>1095.8634790814722</c:v>
                </c:pt>
                <c:pt idx="1785">
                  <c:v>1075.0235923246303</c:v>
                </c:pt>
                <c:pt idx="1786">
                  <c:v>1061.6546083674111</c:v>
                </c:pt>
                <c:pt idx="1787">
                  <c:v>1063.6206354199433</c:v>
                </c:pt>
                <c:pt idx="1788">
                  <c:v>1087.9993708713432</c:v>
                </c:pt>
                <c:pt idx="1789">
                  <c:v>1101.3683548285624</c:v>
                </c:pt>
                <c:pt idx="1790">
                  <c:v>1100.9751494180559</c:v>
                </c:pt>
                <c:pt idx="1791">
                  <c:v>1080.9216734822271</c:v>
                </c:pt>
                <c:pt idx="1792">
                  <c:v>1023.1204781377792</c:v>
                </c:pt>
                <c:pt idx="1793">
                  <c:v>1020.7612456747404</c:v>
                </c:pt>
                <c:pt idx="1794">
                  <c:v>1018.4020132117017</c:v>
                </c:pt>
                <c:pt idx="1795">
                  <c:v>1004.639823843976</c:v>
                </c:pt>
                <c:pt idx="1796">
                  <c:v>973.96980182447305</c:v>
                </c:pt>
                <c:pt idx="1797">
                  <c:v>959.42120163573441</c:v>
                </c:pt>
                <c:pt idx="1798">
                  <c:v>963.353255740799</c:v>
                </c:pt>
                <c:pt idx="1799">
                  <c:v>986.94558037118588</c:v>
                </c:pt>
                <c:pt idx="1800">
                  <c:v>999.13494809688575</c:v>
                </c:pt>
                <c:pt idx="1801">
                  <c:v>999.52815350739218</c:v>
                </c:pt>
                <c:pt idx="1802">
                  <c:v>985.37275872916007</c:v>
                </c:pt>
                <c:pt idx="1803">
                  <c:v>988.12519660270516</c:v>
                </c:pt>
                <c:pt idx="1804">
                  <c:v>998.74174268637933</c:v>
                </c:pt>
                <c:pt idx="1805">
                  <c:v>1008.965083359547</c:v>
                </c:pt>
                <c:pt idx="1806">
                  <c:v>1005.0330292544825</c:v>
                </c:pt>
                <c:pt idx="1807">
                  <c:v>1020.7612456747404</c:v>
                </c:pt>
                <c:pt idx="1808">
                  <c:v>1034.9166404529726</c:v>
                </c:pt>
                <c:pt idx="1809">
                  <c:v>1034.1302296319598</c:v>
                </c:pt>
                <c:pt idx="1810">
                  <c:v>1052.6108839257627</c:v>
                </c:pt>
                <c:pt idx="1811">
                  <c:v>1030.5913809374017</c:v>
                </c:pt>
                <c:pt idx="1812">
                  <c:v>1020.7612456747404</c:v>
                </c:pt>
                <c:pt idx="1813">
                  <c:v>1017.2223969801825</c:v>
                </c:pt>
                <c:pt idx="1814">
                  <c:v>1031.770997168921</c:v>
                </c:pt>
                <c:pt idx="1815">
                  <c:v>1046.3195973576596</c:v>
                </c:pt>
                <c:pt idx="1816">
                  <c:v>1045.1399811261404</c:v>
                </c:pt>
                <c:pt idx="1817">
                  <c:v>1065.1934570619692</c:v>
                </c:pt>
                <c:pt idx="1818">
                  <c:v>1058.9021704938659</c:v>
                </c:pt>
                <c:pt idx="1819">
                  <c:v>1052.6108839257627</c:v>
                </c:pt>
                <c:pt idx="1820">
                  <c:v>1085.246932997798</c:v>
                </c:pt>
                <c:pt idx="1821">
                  <c:v>1086.0333438188109</c:v>
                </c:pt>
                <c:pt idx="1822">
                  <c:v>1071.4847436300722</c:v>
                </c:pt>
                <c:pt idx="1823">
                  <c:v>1118.6693928908462</c:v>
                </c:pt>
                <c:pt idx="1824">
                  <c:v>1117.8829820698331</c:v>
                </c:pt>
                <c:pt idx="1825">
                  <c:v>1143.8345391632588</c:v>
                </c:pt>
                <c:pt idx="1826">
                  <c:v>1117.0965712488203</c:v>
                </c:pt>
                <c:pt idx="1827">
                  <c:v>1114.7373387857817</c:v>
                </c:pt>
                <c:pt idx="1828">
                  <c:v>1126.1402956904687</c:v>
                </c:pt>
                <c:pt idx="1829">
                  <c:v>1131.6451714375589</c:v>
                </c:pt>
                <c:pt idx="1830">
                  <c:v>1126.1402956904687</c:v>
                </c:pt>
                <c:pt idx="1831">
                  <c:v>1108.8392576281849</c:v>
                </c:pt>
                <c:pt idx="1832">
                  <c:v>1108.052846807172</c:v>
                </c:pt>
                <c:pt idx="1833">
                  <c:v>1076.9896193771626</c:v>
                </c:pt>
                <c:pt idx="1834">
                  <c:v>1070.6983328090594</c:v>
                </c:pt>
                <c:pt idx="1835">
                  <c:v>1069.1255111670337</c:v>
                </c:pt>
                <c:pt idx="1836">
                  <c:v>1058.1157596728531</c:v>
                </c:pt>
                <c:pt idx="1837">
                  <c:v>1064.4070462409563</c:v>
                </c:pt>
                <c:pt idx="1838">
                  <c:v>1076.2032085561498</c:v>
                </c:pt>
                <c:pt idx="1839">
                  <c:v>1069.9119219880465</c:v>
                </c:pt>
                <c:pt idx="1840">
                  <c:v>1085.6401384083044</c:v>
                </c:pt>
                <c:pt idx="1841">
                  <c:v>1119.8490091223655</c:v>
                </c:pt>
                <c:pt idx="1842">
                  <c:v>1127.7131173324944</c:v>
                </c:pt>
                <c:pt idx="1843">
                  <c:v>1076.9896193771626</c:v>
                </c:pt>
                <c:pt idx="1844">
                  <c:v>1077.3828247876691</c:v>
                </c:pt>
                <c:pt idx="1845">
                  <c:v>1072.6643598615917</c:v>
                </c:pt>
                <c:pt idx="1846">
                  <c:v>1087.9993708713432</c:v>
                </c:pt>
                <c:pt idx="1847">
                  <c:v>1098.6159169550172</c:v>
                </c:pt>
                <c:pt idx="1848">
                  <c:v>1144.2277445737652</c:v>
                </c:pt>
                <c:pt idx="1849">
                  <c:v>1148.9462094998426</c:v>
                </c:pt>
                <c:pt idx="1850">
                  <c:v>1178.4366152878263</c:v>
                </c:pt>
                <c:pt idx="1851">
                  <c:v>1200.062912865681</c:v>
                </c:pt>
                <c:pt idx="1852">
                  <c:v>1208.7134318968228</c:v>
                </c:pt>
                <c:pt idx="1853">
                  <c:v>1212.6454860018873</c:v>
                </c:pt>
                <c:pt idx="1854">
                  <c:v>1246.4611513054419</c:v>
                </c:pt>
                <c:pt idx="1855">
                  <c:v>1256.291286568103</c:v>
                </c:pt>
                <c:pt idx="1856">
                  <c:v>1272.019502988361</c:v>
                </c:pt>
                <c:pt idx="1857">
                  <c:v>1279.0972003774771</c:v>
                </c:pt>
                <c:pt idx="1858">
                  <c:v>1309.3740169864734</c:v>
                </c:pt>
                <c:pt idx="1859">
                  <c:v>1285.3884869455803</c:v>
                </c:pt>
                <c:pt idx="1860">
                  <c:v>1267.69424347279</c:v>
                </c:pt>
                <c:pt idx="1861">
                  <c:v>1238.2038376848066</c:v>
                </c:pt>
                <c:pt idx="1862">
                  <c:v>1201.2425290972003</c:v>
                </c:pt>
                <c:pt idx="1863">
                  <c:v>1223.6552374960679</c:v>
                </c:pt>
                <c:pt idx="1864">
                  <c:v>1216.1843346964454</c:v>
                </c:pt>
                <c:pt idx="1865">
                  <c:v>1182.3686693928908</c:v>
                </c:pt>
                <c:pt idx="1866">
                  <c:v>1208.3202264863164</c:v>
                </c:pt>
                <c:pt idx="1867">
                  <c:v>1203.2085561497327</c:v>
                </c:pt>
                <c:pt idx="1868">
                  <c:v>1227.194086190626</c:v>
                </c:pt>
                <c:pt idx="1869">
                  <c:v>1220.5095942120163</c:v>
                </c:pt>
                <c:pt idx="1870">
                  <c:v>1217.3639509279647</c:v>
                </c:pt>
                <c:pt idx="1871">
                  <c:v>1193.7716262975778</c:v>
                </c:pt>
                <c:pt idx="1872">
                  <c:v>1199.2765020446682</c:v>
                </c:pt>
                <c:pt idx="1873">
                  <c:v>1195.3444479396037</c:v>
                </c:pt>
                <c:pt idx="1874">
                  <c:v>1168.6064800251652</c:v>
                </c:pt>
                <c:pt idx="1875">
                  <c:v>1152.0918527838942</c:v>
                </c:pt>
                <c:pt idx="1876">
                  <c:v>1163.4948096885812</c:v>
                </c:pt>
                <c:pt idx="1877">
                  <c:v>1175.6841774142811</c:v>
                </c:pt>
                <c:pt idx="1878">
                  <c:v>1173.3249449512425</c:v>
                </c:pt>
                <c:pt idx="1879">
                  <c:v>1201.2425290972003</c:v>
                </c:pt>
                <c:pt idx="1880">
                  <c:v>1190.6259830135261</c:v>
                </c:pt>
                <c:pt idx="1881">
                  <c:v>1198.4900912236551</c:v>
                </c:pt>
                <c:pt idx="1882">
                  <c:v>1207.1406102547971</c:v>
                </c:pt>
                <c:pt idx="1883">
                  <c:v>1224.8348537275872</c:v>
                </c:pt>
                <c:pt idx="1884">
                  <c:v>1183.9414910349167</c:v>
                </c:pt>
                <c:pt idx="1885">
                  <c:v>1194.951242529097</c:v>
                </c:pt>
                <c:pt idx="1886">
                  <c:v>1233.485372758729</c:v>
                </c:pt>
                <c:pt idx="1887">
                  <c:v>1191.0191884240326</c:v>
                </c:pt>
                <c:pt idx="1888">
                  <c:v>1200.062912865681</c:v>
                </c:pt>
                <c:pt idx="1889">
                  <c:v>1203.2085561497327</c:v>
                </c:pt>
                <c:pt idx="1890">
                  <c:v>1218.9367725699906</c:v>
                </c:pt>
                <c:pt idx="1891">
                  <c:v>1218.5435671594842</c:v>
                </c:pt>
                <c:pt idx="1892">
                  <c:v>1213.0386914123937</c:v>
                </c:pt>
                <c:pt idx="1893">
                  <c:v>1201.2425290972003</c:v>
                </c:pt>
                <c:pt idx="1894">
                  <c:v>1156.8103177099717</c:v>
                </c:pt>
                <c:pt idx="1895">
                  <c:v>1120.2422145328719</c:v>
                </c:pt>
                <c:pt idx="1896">
                  <c:v>1057.7225542623466</c:v>
                </c:pt>
                <c:pt idx="1897">
                  <c:v>1018.7952186222082</c:v>
                </c:pt>
                <c:pt idx="1898">
                  <c:v>1014.8631645171437</c:v>
                </c:pt>
                <c:pt idx="1899">
                  <c:v>1008.5718779490405</c:v>
                </c:pt>
                <c:pt idx="1900">
                  <c:v>1058.9021704938659</c:v>
                </c:pt>
                <c:pt idx="1901">
                  <c:v>1077.3828247876691</c:v>
                </c:pt>
                <c:pt idx="1902">
                  <c:v>1026.6593268323372</c:v>
                </c:pt>
                <c:pt idx="1903">
                  <c:v>1022.3340673167662</c:v>
                </c:pt>
                <c:pt idx="1904">
                  <c:v>1005.4262346649889</c:v>
                </c:pt>
                <c:pt idx="1905">
                  <c:v>1021.5476564957534</c:v>
                </c:pt>
                <c:pt idx="1906">
                  <c:v>1004.639823843976</c:v>
                </c:pt>
                <c:pt idx="1907">
                  <c:v>1034.9166404529726</c:v>
                </c:pt>
                <c:pt idx="1908">
                  <c:v>1054.9701163888014</c:v>
                </c:pt>
                <c:pt idx="1909">
                  <c:v>1014.4699591066372</c:v>
                </c:pt>
                <c:pt idx="1910">
                  <c:v>1004.2466184334696</c:v>
                </c:pt>
                <c:pt idx="1911">
                  <c:v>1025.4797106008177</c:v>
                </c:pt>
                <c:pt idx="1912">
                  <c:v>1027.4457376533501</c:v>
                </c:pt>
                <c:pt idx="1913">
                  <c:v>1034.1302296319598</c:v>
                </c:pt>
                <c:pt idx="1914">
                  <c:v>1038.8486945580371</c:v>
                </c:pt>
                <c:pt idx="1915">
                  <c:v>1057.7225542623466</c:v>
                </c:pt>
                <c:pt idx="1916">
                  <c:v>1026.2661214218308</c:v>
                </c:pt>
                <c:pt idx="1917">
                  <c:v>1059.2953759043723</c:v>
                </c:pt>
                <c:pt idx="1918">
                  <c:v>1066.3730732934885</c:v>
                </c:pt>
                <c:pt idx="1919">
                  <c:v>1041.6011324315823</c:v>
                </c:pt>
                <c:pt idx="1920">
                  <c:v>1070.3051273985529</c:v>
                </c:pt>
                <c:pt idx="1921">
                  <c:v>1054.9701163888014</c:v>
                </c:pt>
                <c:pt idx="1922">
                  <c:v>1076.5964139666562</c:v>
                </c:pt>
                <c:pt idx="1923">
                  <c:v>1068.3391003460208</c:v>
                </c:pt>
                <c:pt idx="1924">
                  <c:v>1079.3488518402012</c:v>
                </c:pt>
                <c:pt idx="1925">
                  <c:v>1092.7178357974205</c:v>
                </c:pt>
                <c:pt idx="1926">
                  <c:v>1081.3148788927335</c:v>
                </c:pt>
                <c:pt idx="1927">
                  <c:v>1055.3633217993079</c:v>
                </c:pt>
                <c:pt idx="1928">
                  <c:v>1073.0575652720981</c:v>
                </c:pt>
                <c:pt idx="1929">
                  <c:v>1073.4507706826046</c:v>
                </c:pt>
                <c:pt idx="1930">
                  <c:v>1092.3246303869141</c:v>
                </c:pt>
                <c:pt idx="1931">
                  <c:v>1087.6061654608368</c:v>
                </c:pt>
                <c:pt idx="1932">
                  <c:v>1069.9119219880465</c:v>
                </c:pt>
                <c:pt idx="1933">
                  <c:v>1115.916955017301</c:v>
                </c:pt>
                <c:pt idx="1934">
                  <c:v>1129.6791443850266</c:v>
                </c:pt>
                <c:pt idx="1935">
                  <c:v>1143.4413337527524</c:v>
                </c:pt>
                <c:pt idx="1936">
                  <c:v>1152.878263604907</c:v>
                </c:pt>
                <c:pt idx="1937">
                  <c:v>1139.5092796476879</c:v>
                </c:pt>
                <c:pt idx="1938">
                  <c:v>1143.4413337527524</c:v>
                </c:pt>
                <c:pt idx="1939">
                  <c:v>1156.0239068889587</c:v>
                </c:pt>
                <c:pt idx="1940">
                  <c:v>1151.6986473733878</c:v>
                </c:pt>
                <c:pt idx="1941">
                  <c:v>1134.0044039005977</c:v>
                </c:pt>
                <c:pt idx="1942">
                  <c:v>1159.9559609940231</c:v>
                </c:pt>
                <c:pt idx="1943">
                  <c:v>1154.0578798364265</c:v>
                </c:pt>
                <c:pt idx="1944">
                  <c:v>1136.3636363636363</c:v>
                </c:pt>
                <c:pt idx="1945">
                  <c:v>1148.5530040893361</c:v>
                </c:pt>
                <c:pt idx="1946">
                  <c:v>1173.7181503617489</c:v>
                </c:pt>
                <c:pt idx="1947">
                  <c:v>1174.5045611827618</c:v>
                </c:pt>
                <c:pt idx="1948">
                  <c:v>1175.2909720037746</c:v>
                </c:pt>
                <c:pt idx="1949">
                  <c:v>1158.3831393519974</c:v>
                </c:pt>
                <c:pt idx="1950">
                  <c:v>1144.2277445737652</c:v>
                </c:pt>
                <c:pt idx="1951">
                  <c:v>1150.5190311418685</c:v>
                </c:pt>
                <c:pt idx="1952">
                  <c:v>1137.9364580056622</c:v>
                </c:pt>
                <c:pt idx="1953">
                  <c:v>1132.4315822585718</c:v>
                </c:pt>
                <c:pt idx="1954">
                  <c:v>1151.6986473733878</c:v>
                </c:pt>
                <c:pt idx="1955">
                  <c:v>1163.1016042780748</c:v>
                </c:pt>
                <c:pt idx="1956">
                  <c:v>1112.7713117332494</c:v>
                </c:pt>
                <c:pt idx="1957">
                  <c:v>1150.5190311418685</c:v>
                </c:pt>
                <c:pt idx="1958">
                  <c:v>1175.2909720037746</c:v>
                </c:pt>
                <c:pt idx="1959">
                  <c:v>1149.3394149103492</c:v>
                </c:pt>
                <c:pt idx="1960">
                  <c:v>1125.7470902799621</c:v>
                </c:pt>
                <c:pt idx="1961">
                  <c:v>1143.4413337527524</c:v>
                </c:pt>
                <c:pt idx="1962">
                  <c:v>1134.3976093111041</c:v>
                </c:pt>
                <c:pt idx="1963">
                  <c:v>1119.8490091223655</c:v>
                </c:pt>
                <c:pt idx="1964">
                  <c:v>1152.878263604907</c:v>
                </c:pt>
                <c:pt idx="1965">
                  <c:v>1105.6936143441333</c:v>
                </c:pt>
                <c:pt idx="1966">
                  <c:v>1115.1305441962882</c:v>
                </c:pt>
                <c:pt idx="1967">
                  <c:v>1107.2664359861592</c:v>
                </c:pt>
                <c:pt idx="1968">
                  <c:v>1130.4655552060397</c:v>
                </c:pt>
                <c:pt idx="1969">
                  <c:v>1071.0915382195658</c:v>
                </c:pt>
                <c:pt idx="1970">
                  <c:v>1126.1402956904687</c:v>
                </c:pt>
                <c:pt idx="1971">
                  <c:v>1096.649889902485</c:v>
                </c:pt>
                <c:pt idx="1972">
                  <c:v>1084.4605221767852</c:v>
                </c:pt>
                <c:pt idx="1973">
                  <c:v>1064.4070462409563</c:v>
                </c:pt>
                <c:pt idx="1974">
                  <c:v>1034.9166404529726</c:v>
                </c:pt>
                <c:pt idx="1975">
                  <c:v>1029.8049701163889</c:v>
                </c:pt>
                <c:pt idx="1976">
                  <c:v>1006.9990563070147</c:v>
                </c:pt>
                <c:pt idx="1977">
                  <c:v>975.14941805599244</c:v>
                </c:pt>
                <c:pt idx="1978">
                  <c:v>979.86788298206977</c:v>
                </c:pt>
                <c:pt idx="1979">
                  <c:v>961.38722868826665</c:v>
                </c:pt>
                <c:pt idx="1980">
                  <c:v>975.54262346649887</c:v>
                </c:pt>
                <c:pt idx="1981">
                  <c:v>950.37747719408617</c:v>
                </c:pt>
                <c:pt idx="1982">
                  <c:v>960.20761245674737</c:v>
                </c:pt>
                <c:pt idx="1983">
                  <c:v>1007.7854671280277</c:v>
                </c:pt>
                <c:pt idx="1984">
                  <c:v>994.41648317080842</c:v>
                </c:pt>
                <c:pt idx="1985">
                  <c:v>1030.1981755268953</c:v>
                </c:pt>
                <c:pt idx="1986">
                  <c:v>1030.9845863479081</c:v>
                </c:pt>
                <c:pt idx="1987">
                  <c:v>1008.965083359547</c:v>
                </c:pt>
                <c:pt idx="1988">
                  <c:v>1029.0185592953758</c:v>
                </c:pt>
                <c:pt idx="1989">
                  <c:v>1082.4944951242528</c:v>
                </c:pt>
                <c:pt idx="1990">
                  <c:v>1106.0868197546397</c:v>
                </c:pt>
                <c:pt idx="1991">
                  <c:v>1107.6596413966656</c:v>
                </c:pt>
                <c:pt idx="1992">
                  <c:v>1073.4507706826046</c:v>
                </c:pt>
                <c:pt idx="1993">
                  <c:v>1080.1352626612143</c:v>
                </c:pt>
                <c:pt idx="1994">
                  <c:v>1107.2664359861592</c:v>
                </c:pt>
                <c:pt idx="1995">
                  <c:v>1061.6546083674111</c:v>
                </c:pt>
                <c:pt idx="1996">
                  <c:v>1064.0138408304497</c:v>
                </c:pt>
                <c:pt idx="1997">
                  <c:v>1076.5964139666562</c:v>
                </c:pt>
                <c:pt idx="1998">
                  <c:v>1065.5866624724756</c:v>
                </c:pt>
                <c:pt idx="1999">
                  <c:v>1038.0622837370242</c:v>
                </c:pt>
                <c:pt idx="2000">
                  <c:v>1022.3340673167662</c:v>
                </c:pt>
                <c:pt idx="2001">
                  <c:v>1032.1642025794274</c:v>
                </c:pt>
                <c:pt idx="2002">
                  <c:v>1015.6495753381566</c:v>
                </c:pt>
                <c:pt idx="2003">
                  <c:v>974.36300723497948</c:v>
                </c:pt>
                <c:pt idx="2004">
                  <c:v>978.68826675055038</c:v>
                </c:pt>
                <c:pt idx="2005">
                  <c:v>950.37747719408617</c:v>
                </c:pt>
                <c:pt idx="2006">
                  <c:v>925.99874174268632</c:v>
                </c:pt>
                <c:pt idx="2007">
                  <c:v>916.56181189053154</c:v>
                </c:pt>
                <c:pt idx="2008">
                  <c:v>863.47908147216106</c:v>
                </c:pt>
                <c:pt idx="2009">
                  <c:v>924.81912551116693</c:v>
                </c:pt>
                <c:pt idx="2010">
                  <c:v>883.13935199748346</c:v>
                </c:pt>
                <c:pt idx="2011">
                  <c:v>958.63479081472155</c:v>
                </c:pt>
                <c:pt idx="2012">
                  <c:v>948.80465555206035</c:v>
                </c:pt>
                <c:pt idx="2013">
                  <c:v>940.54734193142497</c:v>
                </c:pt>
                <c:pt idx="2014">
                  <c:v>957.8483799937087</c:v>
                </c:pt>
                <c:pt idx="2015">
                  <c:v>953.52312047813768</c:v>
                </c:pt>
                <c:pt idx="2016">
                  <c:v>974.36300723497948</c:v>
                </c:pt>
                <c:pt idx="2017">
                  <c:v>953.52312047813768</c:v>
                </c:pt>
                <c:pt idx="2018">
                  <c:v>947.23183391003454</c:v>
                </c:pt>
                <c:pt idx="2019">
                  <c:v>938.97452028939915</c:v>
                </c:pt>
                <c:pt idx="2020">
                  <c:v>984.58634790814722</c:v>
                </c:pt>
                <c:pt idx="2021">
                  <c:v>1021.9408619062598</c:v>
                </c:pt>
                <c:pt idx="2022">
                  <c:v>998.74174268637933</c:v>
                </c:pt>
                <c:pt idx="2023">
                  <c:v>1022.7272727272726</c:v>
                </c:pt>
                <c:pt idx="2024">
                  <c:v>1016.8291915696759</c:v>
                </c:pt>
                <c:pt idx="2025">
                  <c:v>1005.0330292544825</c:v>
                </c:pt>
                <c:pt idx="2026">
                  <c:v>1073.843976093111</c:v>
                </c:pt>
                <c:pt idx="2027">
                  <c:v>1095.4702736709658</c:v>
                </c:pt>
                <c:pt idx="2028">
                  <c:v>1070.6983328090594</c:v>
                </c:pt>
                <c:pt idx="2029">
                  <c:v>1038.0622837370242</c:v>
                </c:pt>
                <c:pt idx="2030">
                  <c:v>1029.4117647058822</c:v>
                </c:pt>
                <c:pt idx="2031">
                  <c:v>1058.9021704938659</c:v>
                </c:pt>
                <c:pt idx="2032">
                  <c:v>1065.979867882982</c:v>
                </c:pt>
                <c:pt idx="2033">
                  <c:v>1069.9119219880465</c:v>
                </c:pt>
                <c:pt idx="2034">
                  <c:v>1066.3730732934885</c:v>
                </c:pt>
                <c:pt idx="2035">
                  <c:v>1167.0336583831393</c:v>
                </c:pt>
                <c:pt idx="2036">
                  <c:v>1209.1066373073293</c:v>
                </c:pt>
                <c:pt idx="2037">
                  <c:v>1216.1843346964454</c:v>
                </c:pt>
                <c:pt idx="2038">
                  <c:v>1255.5048757470902</c:v>
                </c:pt>
                <c:pt idx="2039">
                  <c:v>1254.3252595155709</c:v>
                </c:pt>
                <c:pt idx="2040">
                  <c:v>1205.5677886127712</c:v>
                </c:pt>
                <c:pt idx="2041">
                  <c:v>1236.2378106322742</c:v>
                </c:pt>
                <c:pt idx="2042">
                  <c:v>1255.8980811575966</c:v>
                </c:pt>
                <c:pt idx="2043">
                  <c:v>1285.781692356087</c:v>
                </c:pt>
                <c:pt idx="2044">
                  <c:v>1276.7379679144385</c:v>
                </c:pt>
                <c:pt idx="2045">
                  <c:v>1267.3010380622834</c:v>
                </c:pt>
                <c:pt idx="2046">
                  <c:v>1218.9367725699906</c:v>
                </c:pt>
                <c:pt idx="2047">
                  <c:v>1199.2765020446682</c:v>
                </c:pt>
                <c:pt idx="2048">
                  <c:v>1209.4998427178357</c:v>
                </c:pt>
                <c:pt idx="2049">
                  <c:v>1259.0437244416485</c:v>
                </c:pt>
                <c:pt idx="2050">
                  <c:v>1224.0484429065743</c:v>
                </c:pt>
                <c:pt idx="2051">
                  <c:v>1217.7571563384711</c:v>
                </c:pt>
                <c:pt idx="2052">
                  <c:v>1193.7716262975778</c:v>
                </c:pt>
                <c:pt idx="2053">
                  <c:v>1287.7477194086191</c:v>
                </c:pt>
                <c:pt idx="2054">
                  <c:v>1265.3350110097515</c:v>
                </c:pt>
                <c:pt idx="2055">
                  <c:v>1319.5973576596414</c:v>
                </c:pt>
                <c:pt idx="2056">
                  <c:v>1280.670022019503</c:v>
                </c:pt>
                <c:pt idx="2057">
                  <c:v>1254.7184649260773</c:v>
                </c:pt>
                <c:pt idx="2058">
                  <c:v>1358.1314878892733</c:v>
                </c:pt>
                <c:pt idx="2059">
                  <c:v>1308.9808115759672</c:v>
                </c:pt>
                <c:pt idx="2060">
                  <c:v>1359.704309531299</c:v>
                </c:pt>
                <c:pt idx="2061">
                  <c:v>1412.0006291286566</c:v>
                </c:pt>
                <c:pt idx="2062">
                  <c:v>1400.2044668134633</c:v>
                </c:pt>
                <c:pt idx="2063">
                  <c:v>1377.7917584145957</c:v>
                </c:pt>
                <c:pt idx="2064">
                  <c:v>1365.6023906888956</c:v>
                </c:pt>
                <c:pt idx="2065">
                  <c:v>1358.9178987102862</c:v>
                </c:pt>
                <c:pt idx="2066">
                  <c:v>1352.6266121421829</c:v>
                </c:pt>
                <c:pt idx="2067">
                  <c:v>1376.6121421830765</c:v>
                </c:pt>
                <c:pt idx="2068">
                  <c:v>1369.1412393834539</c:v>
                </c:pt>
                <c:pt idx="2069">
                  <c:v>1367.9616231519344</c:v>
                </c:pt>
                <c:pt idx="2070">
                  <c:v>1393.1267694243472</c:v>
                </c:pt>
                <c:pt idx="2071">
                  <c:v>1383.2966341616859</c:v>
                </c:pt>
                <c:pt idx="2072">
                  <c:v>1377.0053475935831</c:v>
                </c:pt>
                <c:pt idx="2073">
                  <c:v>1332.1799307958479</c:v>
                </c:pt>
                <c:pt idx="2074">
                  <c:v>1356.5586662472474</c:v>
                </c:pt>
                <c:pt idx="2075">
                  <c:v>1334.9323686693931</c:v>
                </c:pt>
                <c:pt idx="2076">
                  <c:v>1292.07297892419</c:v>
                </c:pt>
                <c:pt idx="2077">
                  <c:v>1301.9031141868511</c:v>
                </c:pt>
                <c:pt idx="2078">
                  <c:v>1380.1509908776345</c:v>
                </c:pt>
                <c:pt idx="2079">
                  <c:v>1356.9518716577541</c:v>
                </c:pt>
                <c:pt idx="2080">
                  <c:v>1395.486001887386</c:v>
                </c:pt>
                <c:pt idx="2081">
                  <c:v>1400.9908776344764</c:v>
                </c:pt>
                <c:pt idx="2082">
                  <c:v>1384.083044982699</c:v>
                </c:pt>
                <c:pt idx="2083">
                  <c:v>1393.5199748348537</c:v>
                </c:pt>
                <c:pt idx="2084">
                  <c:v>1437.1657754010694</c:v>
                </c:pt>
                <c:pt idx="2085">
                  <c:v>1449.7483485372757</c:v>
                </c:pt>
                <c:pt idx="2086">
                  <c:v>1438.7385970430955</c:v>
                </c:pt>
                <c:pt idx="2087">
                  <c:v>1428.5152563699276</c:v>
                </c:pt>
                <c:pt idx="2088">
                  <c:v>1402.9569046870083</c:v>
                </c:pt>
                <c:pt idx="2089">
                  <c:v>1459.5784837999367</c:v>
                </c:pt>
                <c:pt idx="2090">
                  <c:v>1455.6464296948727</c:v>
                </c:pt>
                <c:pt idx="2091">
                  <c:v>1464.6901541365207</c:v>
                </c:pt>
                <c:pt idx="2092">
                  <c:v>1493.0009436929852</c:v>
                </c:pt>
                <c:pt idx="2093">
                  <c:v>1464.6901541365207</c:v>
                </c:pt>
                <c:pt idx="2094">
                  <c:v>1468.229002831079</c:v>
                </c:pt>
                <c:pt idx="2095">
                  <c:v>1478.845548914753</c:v>
                </c:pt>
                <c:pt idx="2096">
                  <c:v>1507.9427492922302</c:v>
                </c:pt>
                <c:pt idx="2097">
                  <c:v>1557.4866310160428</c:v>
                </c:pt>
                <c:pt idx="2098">
                  <c:v>1525.2437873545139</c:v>
                </c:pt>
                <c:pt idx="2099">
                  <c:v>1533.1078955646428</c:v>
                </c:pt>
                <c:pt idx="2100">
                  <c:v>1533.8943063856557</c:v>
                </c:pt>
                <c:pt idx="2101">
                  <c:v>1541.7584145957849</c:v>
                </c:pt>
                <c:pt idx="2102">
                  <c:v>1521.704938659956</c:v>
                </c:pt>
                <c:pt idx="2103">
                  <c:v>1502.8310789556463</c:v>
                </c:pt>
                <c:pt idx="2104">
                  <c:v>1515.4136520918528</c:v>
                </c:pt>
                <c:pt idx="2105">
                  <c:v>1500.8650519031141</c:v>
                </c:pt>
                <c:pt idx="2106">
                  <c:v>1536.6467442592009</c:v>
                </c:pt>
                <c:pt idx="2107">
                  <c:v>1557.0934256055364</c:v>
                </c:pt>
                <c:pt idx="2108">
                  <c:v>1586.9770368040263</c:v>
                </c:pt>
                <c:pt idx="2109">
                  <c:v>1605.064485687323</c:v>
                </c:pt>
                <c:pt idx="2110">
                  <c:v>1605.064485687323</c:v>
                </c:pt>
                <c:pt idx="2111">
                  <c:v>1614.1082101289712</c:v>
                </c:pt>
                <c:pt idx="2112">
                  <c:v>1600.7392261717521</c:v>
                </c:pt>
                <c:pt idx="2113">
                  <c:v>1672.6958162944322</c:v>
                </c:pt>
                <c:pt idx="2114">
                  <c:v>1629.0500157282163</c:v>
                </c:pt>
                <c:pt idx="2115">
                  <c:v>1638.0937401698648</c:v>
                </c:pt>
                <c:pt idx="2116">
                  <c:v>1646.7442592010066</c:v>
                </c:pt>
                <c:pt idx="2117">
                  <c:v>1597.9867882982069</c:v>
                </c:pt>
                <c:pt idx="2118">
                  <c:v>1480.0251651462722</c:v>
                </c:pt>
                <c:pt idx="2119">
                  <c:v>1508.7291601132429</c:v>
                </c:pt>
                <c:pt idx="2120">
                  <c:v>1504.0106951871658</c:v>
                </c:pt>
                <c:pt idx="2121">
                  <c:v>1417.8987102862534</c:v>
                </c:pt>
                <c:pt idx="2122">
                  <c:v>1435.1997483485372</c:v>
                </c:pt>
                <c:pt idx="2123">
                  <c:v>1461.1513054419627</c:v>
                </c:pt>
                <c:pt idx="2124">
                  <c:v>1443.4570619691726</c:v>
                </c:pt>
                <c:pt idx="2125">
                  <c:v>1419.8647373387857</c:v>
                </c:pt>
                <c:pt idx="2126">
                  <c:v>1374.2529097200379</c:v>
                </c:pt>
                <c:pt idx="2127">
                  <c:v>1408.8549858446052</c:v>
                </c:pt>
                <c:pt idx="2128">
                  <c:v>1345.548914753067</c:v>
                </c:pt>
                <c:pt idx="2129">
                  <c:v>1339.6508335954702</c:v>
                </c:pt>
                <c:pt idx="2130">
                  <c:v>1337.6848065429381</c:v>
                </c:pt>
                <c:pt idx="2131">
                  <c:v>1298.3642654922933</c:v>
                </c:pt>
                <c:pt idx="2132">
                  <c:v>1220.9027996225227</c:v>
                </c:pt>
                <c:pt idx="2133">
                  <c:v>1245.6747404844291</c:v>
                </c:pt>
                <c:pt idx="2134">
                  <c:v>1264.155394778232</c:v>
                </c:pt>
                <c:pt idx="2135">
                  <c:v>1391.5539477823213</c:v>
                </c:pt>
                <c:pt idx="2136">
                  <c:v>1337.2916011324314</c:v>
                </c:pt>
                <c:pt idx="2137">
                  <c:v>1362.0635419943378</c:v>
                </c:pt>
                <c:pt idx="2138">
                  <c:v>1407.2821642025795</c:v>
                </c:pt>
                <c:pt idx="2139">
                  <c:v>1374.6461151305441</c:v>
                </c:pt>
                <c:pt idx="2140">
                  <c:v>1356.165460836741</c:v>
                </c:pt>
                <c:pt idx="2141">
                  <c:v>1521.704938659956</c:v>
                </c:pt>
                <c:pt idx="2142">
                  <c:v>1544.5108524693298</c:v>
                </c:pt>
                <c:pt idx="2143">
                  <c:v>1552.3749606794586</c:v>
                </c:pt>
                <c:pt idx="2144">
                  <c:v>1555.5206039635104</c:v>
                </c:pt>
                <c:pt idx="2145">
                  <c:v>1642.0257942749292</c:v>
                </c:pt>
                <c:pt idx="2146">
                  <c:v>1629.8364265492291</c:v>
                </c:pt>
                <c:pt idx="2147">
                  <c:v>1593.661528782636</c:v>
                </c:pt>
                <c:pt idx="2148">
                  <c:v>1633.7684806542936</c:v>
                </c:pt>
                <c:pt idx="2149">
                  <c:v>1570.4624095627555</c:v>
                </c:pt>
                <c:pt idx="2150">
                  <c:v>1647.137464611513</c:v>
                </c:pt>
                <c:pt idx="2151">
                  <c:v>1652.6423403586032</c:v>
                </c:pt>
                <c:pt idx="2152">
                  <c:v>1591.3022963195972</c:v>
                </c:pt>
                <c:pt idx="2153">
                  <c:v>1562.2050959421199</c:v>
                </c:pt>
                <c:pt idx="2154">
                  <c:v>1580.2925448254168</c:v>
                </c:pt>
                <c:pt idx="2155">
                  <c:v>1578.7197231833909</c:v>
                </c:pt>
                <c:pt idx="2156">
                  <c:v>1585.0110097514942</c:v>
                </c:pt>
                <c:pt idx="2157">
                  <c:v>1618.8266750550488</c:v>
                </c:pt>
                <c:pt idx="2158">
                  <c:v>1684.098773199119</c:v>
                </c:pt>
                <c:pt idx="2159">
                  <c:v>1759.2010066058508</c:v>
                </c:pt>
                <c:pt idx="2160">
                  <c:v>1707.6910978295061</c:v>
                </c:pt>
                <c:pt idx="2161">
                  <c:v>1676.2346649889901</c:v>
                </c:pt>
                <c:pt idx="2162">
                  <c:v>1730.1038062283735</c:v>
                </c:pt>
                <c:pt idx="2163">
                  <c:v>1713.5891789871027</c:v>
                </c:pt>
                <c:pt idx="2164">
                  <c:v>1716.7348222711544</c:v>
                </c:pt>
                <c:pt idx="2165">
                  <c:v>1684.4919786096257</c:v>
                </c:pt>
                <c:pt idx="2166">
                  <c:v>1682.5259515570933</c:v>
                </c:pt>
                <c:pt idx="2167">
                  <c:v>1622.3655237496066</c:v>
                </c:pt>
                <c:pt idx="2168">
                  <c:v>1658.1472161056936</c:v>
                </c:pt>
                <c:pt idx="2169">
                  <c:v>1632.9820698332808</c:v>
                </c:pt>
                <c:pt idx="2170">
                  <c:v>1622.3655237496066</c:v>
                </c:pt>
                <c:pt idx="2171">
                  <c:v>1653.0355457691096</c:v>
                </c:pt>
                <c:pt idx="2172">
                  <c:v>1669.5501730103806</c:v>
                </c:pt>
                <c:pt idx="2173">
                  <c:v>1691.1764705882351</c:v>
                </c:pt>
                <c:pt idx="2174">
                  <c:v>1675.4482541679772</c:v>
                </c:pt>
                <c:pt idx="2175">
                  <c:v>1677.0210758100031</c:v>
                </c:pt>
                <c:pt idx="2176">
                  <c:v>1594.0547341931424</c:v>
                </c:pt>
                <c:pt idx="2177">
                  <c:v>1542.1516200062913</c:v>
                </c:pt>
                <c:pt idx="2178">
                  <c:v>1550.4089336269267</c:v>
                </c:pt>
                <c:pt idx="2179">
                  <c:v>1484.7436300723498</c:v>
                </c:pt>
                <c:pt idx="2180">
                  <c:v>1532.32148474363</c:v>
                </c:pt>
                <c:pt idx="2181">
                  <c:v>1555.5206039635104</c:v>
                </c:pt>
                <c:pt idx="2182">
                  <c:v>1598.3799937087133</c:v>
                </c:pt>
                <c:pt idx="2183">
                  <c:v>1640.8461780434097</c:v>
                </c:pt>
                <c:pt idx="2184">
                  <c:v>1723.8125196602705</c:v>
                </c:pt>
                <c:pt idx="2185">
                  <c:v>1643.5986159169549</c:v>
                </c:pt>
                <c:pt idx="2186">
                  <c:v>1724.9921358917898</c:v>
                </c:pt>
                <c:pt idx="2187">
                  <c:v>1780.4340987731991</c:v>
                </c:pt>
                <c:pt idx="2188">
                  <c:v>1748.9776659326831</c:v>
                </c:pt>
                <c:pt idx="2189">
                  <c:v>1652.2491349480968</c:v>
                </c:pt>
                <c:pt idx="2190">
                  <c:v>1573.6080528468074</c:v>
                </c:pt>
                <c:pt idx="2191">
                  <c:v>1579.1129285938971</c:v>
                </c:pt>
                <c:pt idx="2192">
                  <c:v>1532.32148474363</c:v>
                </c:pt>
                <c:pt idx="2193">
                  <c:v>1399.0248505819438</c:v>
                </c:pt>
                <c:pt idx="2194">
                  <c:v>1475.3067002201951</c:v>
                </c:pt>
                <c:pt idx="2195">
                  <c:v>1507.1563384712174</c:v>
                </c:pt>
                <c:pt idx="2196">
                  <c:v>1345.548914753067</c:v>
                </c:pt>
                <c:pt idx="2197">
                  <c:v>1297.9710600817866</c:v>
                </c:pt>
                <c:pt idx="2198">
                  <c:v>1306.6215791129284</c:v>
                </c:pt>
                <c:pt idx="2199">
                  <c:v>1194.951242529097</c:v>
                </c:pt>
                <c:pt idx="2200">
                  <c:v>1086.0333438188109</c:v>
                </c:pt>
                <c:pt idx="2201">
                  <c:v>970.03774771940857</c:v>
                </c:pt>
                <c:pt idx="2202">
                  <c:v>1013.2903428751179</c:v>
                </c:pt>
                <c:pt idx="2203">
                  <c:v>1147.3733878578169</c:v>
                </c:pt>
                <c:pt idx="2204">
                  <c:v>1178.0434098773198</c:v>
                </c:pt>
                <c:pt idx="2205">
                  <c:v>1009.3582887700534</c:v>
                </c:pt>
                <c:pt idx="2206">
                  <c:v>1143.8345391632588</c:v>
                </c:pt>
                <c:pt idx="2207">
                  <c:v>1071.4847436300722</c:v>
                </c:pt>
                <c:pt idx="2208">
                  <c:v>1135.9704309531298</c:v>
                </c:pt>
                <c:pt idx="2209">
                  <c:v>1129.6791443850266</c:v>
                </c:pt>
                <c:pt idx="2210">
                  <c:v>1082.1012897137464</c:v>
                </c:pt>
                <c:pt idx="2211">
                  <c:v>1222.8688266750551</c:v>
                </c:pt>
                <c:pt idx="2212">
                  <c:v>1137.9364580056622</c:v>
                </c:pt>
                <c:pt idx="2213">
                  <c:v>1032.1642025794274</c:v>
                </c:pt>
                <c:pt idx="2214">
                  <c:v>1132.8247876690782</c:v>
                </c:pt>
                <c:pt idx="2215">
                  <c:v>1173.7181503617489</c:v>
                </c:pt>
                <c:pt idx="2216">
                  <c:v>1231.5193457061969</c:v>
                </c:pt>
                <c:pt idx="2217">
                  <c:v>1311.340044039006</c:v>
                </c:pt>
                <c:pt idx="2218">
                  <c:v>1341.2236552374959</c:v>
                </c:pt>
                <c:pt idx="2219">
                  <c:v>1430.0880780119533</c:v>
                </c:pt>
                <c:pt idx="2220">
                  <c:v>1292.8593897452031</c:v>
                </c:pt>
                <c:pt idx="2221">
                  <c:v>1264.9418055992451</c:v>
                </c:pt>
                <c:pt idx="2222">
                  <c:v>1285.781692356087</c:v>
                </c:pt>
                <c:pt idx="2223">
                  <c:v>1310.5536332179929</c:v>
                </c:pt>
                <c:pt idx="2224">
                  <c:v>1303.475935828877</c:v>
                </c:pt>
                <c:pt idx="2225">
                  <c:v>1187.8735451399812</c:v>
                </c:pt>
                <c:pt idx="2226">
                  <c:v>1272.019502988361</c:v>
                </c:pt>
                <c:pt idx="2227">
                  <c:v>1145.4073608052847</c:v>
                </c:pt>
                <c:pt idx="2228">
                  <c:v>1167.0336583831393</c:v>
                </c:pt>
                <c:pt idx="2229">
                  <c:v>1087.6061654608368</c:v>
                </c:pt>
                <c:pt idx="2230">
                  <c:v>968.85813148788918</c:v>
                </c:pt>
                <c:pt idx="2231">
                  <c:v>952.34350424661841</c:v>
                </c:pt>
                <c:pt idx="2232">
                  <c:v>983.0135262661214</c:v>
                </c:pt>
                <c:pt idx="2233">
                  <c:v>1062.8342245989304</c:v>
                </c:pt>
                <c:pt idx="2234">
                  <c:v>1099.7955331865367</c:v>
                </c:pt>
                <c:pt idx="2235">
                  <c:v>1190.6259830135261</c:v>
                </c:pt>
                <c:pt idx="2236">
                  <c:v>1194.5580371185906</c:v>
                </c:pt>
                <c:pt idx="2237">
                  <c:v>1079.7420572507076</c:v>
                </c:pt>
                <c:pt idx="2238">
                  <c:v>1141.4753067002202</c:v>
                </c:pt>
                <c:pt idx="2239">
                  <c:v>1176.8637936458006</c:v>
                </c:pt>
                <c:pt idx="2240">
                  <c:v>1140.2956904687007</c:v>
                </c:pt>
                <c:pt idx="2241">
                  <c:v>1161.5287826360491</c:v>
                </c:pt>
                <c:pt idx="2242">
                  <c:v>1266.5146272412708</c:v>
                </c:pt>
                <c:pt idx="2243">
                  <c:v>1229.9465240641712</c:v>
                </c:pt>
                <c:pt idx="2244">
                  <c:v>1280.670022019503</c:v>
                </c:pt>
                <c:pt idx="2245">
                  <c:v>1132.8247876690782</c:v>
                </c:pt>
                <c:pt idx="2246">
                  <c:v>1122.6014469959107</c:v>
                </c:pt>
                <c:pt idx="2247">
                  <c:v>1071.0915382195658</c:v>
                </c:pt>
                <c:pt idx="2248">
                  <c:v>1115.916955017301</c:v>
                </c:pt>
                <c:pt idx="2249">
                  <c:v>1206.7474048442905</c:v>
                </c:pt>
                <c:pt idx="2250">
                  <c:v>1165.0676313306071</c:v>
                </c:pt>
                <c:pt idx="2251">
                  <c:v>1127.7131173324944</c:v>
                </c:pt>
                <c:pt idx="2252">
                  <c:v>1121.0286253538848</c:v>
                </c:pt>
                <c:pt idx="2253">
                  <c:v>1082.8877005347592</c:v>
                </c:pt>
                <c:pt idx="2254">
                  <c:v>1043.173954073608</c:v>
                </c:pt>
                <c:pt idx="2255">
                  <c:v>1081.70808430324</c:v>
                </c:pt>
                <c:pt idx="2256">
                  <c:v>1087.9993708713432</c:v>
                </c:pt>
                <c:pt idx="2257">
                  <c:v>1134.3976093111041</c:v>
                </c:pt>
                <c:pt idx="2258">
                  <c:v>1199.2765020446682</c:v>
                </c:pt>
                <c:pt idx="2259">
                  <c:v>1240.1698647373387</c:v>
                </c:pt>
                <c:pt idx="2260">
                  <c:v>1231.1261402956904</c:v>
                </c:pt>
                <c:pt idx="2261">
                  <c:v>1258.2573136206354</c:v>
                </c:pt>
                <c:pt idx="2262">
                  <c:v>1175.6841774142811</c:v>
                </c:pt>
                <c:pt idx="2263">
                  <c:v>1170.9657124882037</c:v>
                </c:pt>
                <c:pt idx="2264">
                  <c:v>1117.0965712488203</c:v>
                </c:pt>
                <c:pt idx="2265">
                  <c:v>1090.3586033343818</c:v>
                </c:pt>
                <c:pt idx="2266">
                  <c:v>1062.8342245989304</c:v>
                </c:pt>
                <c:pt idx="2267">
                  <c:v>1041.6011324315823</c:v>
                </c:pt>
                <c:pt idx="2268">
                  <c:v>1041.9943378420887</c:v>
                </c:pt>
                <c:pt idx="2269">
                  <c:v>1053.7905001572822</c:v>
                </c:pt>
                <c:pt idx="2270">
                  <c:v>992.8436615287826</c:v>
                </c:pt>
                <c:pt idx="2271">
                  <c:v>1045.5331865366468</c:v>
                </c:pt>
                <c:pt idx="2272">
                  <c:v>1029.4117647058822</c:v>
                </c:pt>
                <c:pt idx="2273">
                  <c:v>1043.9603648946209</c:v>
                </c:pt>
                <c:pt idx="2274">
                  <c:v>1049.8584460522177</c:v>
                </c:pt>
                <c:pt idx="2275">
                  <c:v>1080.9216734822271</c:v>
                </c:pt>
                <c:pt idx="2276">
                  <c:v>1137.5432525951558</c:v>
                </c:pt>
                <c:pt idx="2277">
                  <c:v>1094.2906574394462</c:v>
                </c:pt>
                <c:pt idx="2278">
                  <c:v>1068.3391003460208</c:v>
                </c:pt>
                <c:pt idx="2279">
                  <c:v>1069.9119219880465</c:v>
                </c:pt>
                <c:pt idx="2280">
                  <c:v>1085.246932997798</c:v>
                </c:pt>
                <c:pt idx="2281">
                  <c:v>1098.2227115445107</c:v>
                </c:pt>
                <c:pt idx="2282">
                  <c:v>1110.4120792702106</c:v>
                </c:pt>
                <c:pt idx="2283">
                  <c:v>1158.7763447625039</c:v>
                </c:pt>
                <c:pt idx="2284">
                  <c:v>1144.2277445737652</c:v>
                </c:pt>
                <c:pt idx="2285">
                  <c:v>1110.4120792702106</c:v>
                </c:pt>
                <c:pt idx="2286">
                  <c:v>1005.4262346649889</c:v>
                </c:pt>
                <c:pt idx="2287">
                  <c:v>989.30481283422455</c:v>
                </c:pt>
                <c:pt idx="2288">
                  <c:v>945.65901226800872</c:v>
                </c:pt>
                <c:pt idx="2289">
                  <c:v>905.94526580685749</c:v>
                </c:pt>
                <c:pt idx="2290">
                  <c:v>898.86756841774138</c:v>
                </c:pt>
                <c:pt idx="2291">
                  <c:v>852.86253538848689</c:v>
                </c:pt>
                <c:pt idx="2292">
                  <c:v>862.29946524064167</c:v>
                </c:pt>
                <c:pt idx="2293">
                  <c:v>832.41585404215152</c:v>
                </c:pt>
                <c:pt idx="2294">
                  <c:v>870.16357345077063</c:v>
                </c:pt>
                <c:pt idx="2295">
                  <c:v>821.01289713746462</c:v>
                </c:pt>
                <c:pt idx="2296">
                  <c:v>816.29443221138717</c:v>
                </c:pt>
                <c:pt idx="2297">
                  <c:v>821.40610254797105</c:v>
                </c:pt>
                <c:pt idx="2298">
                  <c:v>762.0320855614973</c:v>
                </c:pt>
                <c:pt idx="2299">
                  <c:v>731.75526895250073</c:v>
                </c:pt>
                <c:pt idx="2300">
                  <c:v>771.07581000314565</c:v>
                </c:pt>
                <c:pt idx="2301">
                  <c:v>704.23089021704936</c:v>
                </c:pt>
                <c:pt idx="2302">
                  <c:v>692.43472790185592</c:v>
                </c:pt>
                <c:pt idx="2303">
                  <c:v>658.22585718779476</c:v>
                </c:pt>
                <c:pt idx="2304">
                  <c:v>677.88612771311716</c:v>
                </c:pt>
                <c:pt idx="2305">
                  <c:v>707.37653350110088</c:v>
                </c:pt>
                <c:pt idx="2306">
                  <c:v>760.45926391947148</c:v>
                </c:pt>
                <c:pt idx="2307">
                  <c:v>778.9399182132745</c:v>
                </c:pt>
                <c:pt idx="2308">
                  <c:v>807.25070776973882</c:v>
                </c:pt>
                <c:pt idx="2309">
                  <c:v>850.89650833595465</c:v>
                </c:pt>
                <c:pt idx="2310">
                  <c:v>865.83831393519972</c:v>
                </c:pt>
                <c:pt idx="2311">
                  <c:v>868.59075180874481</c:v>
                </c:pt>
                <c:pt idx="2312">
                  <c:v>825.73136206354195</c:v>
                </c:pt>
                <c:pt idx="2313">
                  <c:v>929.14438502673795</c:v>
                </c:pt>
                <c:pt idx="2314">
                  <c:v>886.67820069204151</c:v>
                </c:pt>
                <c:pt idx="2315">
                  <c:v>876.84806542938031</c:v>
                </c:pt>
                <c:pt idx="2316">
                  <c:v>941.33375275243782</c:v>
                </c:pt>
                <c:pt idx="2317">
                  <c:v>922.45989304812827</c:v>
                </c:pt>
                <c:pt idx="2318">
                  <c:v>850.89650833595465</c:v>
                </c:pt>
                <c:pt idx="2319">
                  <c:v>835.56149732620315</c:v>
                </c:pt>
                <c:pt idx="2320">
                  <c:v>880.38691412393825</c:v>
                </c:pt>
                <c:pt idx="2321">
                  <c:v>956.27555835168289</c:v>
                </c:pt>
                <c:pt idx="2322">
                  <c:v>958.63479081472155</c:v>
                </c:pt>
                <c:pt idx="2323">
                  <c:v>934.25605536332171</c:v>
                </c:pt>
                <c:pt idx="2324">
                  <c:v>887.46461151305436</c:v>
                </c:pt>
                <c:pt idx="2325">
                  <c:v>907.91129285938973</c:v>
                </c:pt>
                <c:pt idx="2326">
                  <c:v>966.49889902485052</c:v>
                </c:pt>
                <c:pt idx="2327">
                  <c:v>945.65901226800872</c:v>
                </c:pt>
                <c:pt idx="2328">
                  <c:v>944.47939603648945</c:v>
                </c:pt>
                <c:pt idx="2329">
                  <c:v>968.07172066687633</c:v>
                </c:pt>
                <c:pt idx="2330">
                  <c:v>1004.2466184334696</c:v>
                </c:pt>
                <c:pt idx="2331">
                  <c:v>1058.5089650833595</c:v>
                </c:pt>
                <c:pt idx="2332">
                  <c:v>998.74174268637933</c:v>
                </c:pt>
                <c:pt idx="2333">
                  <c:v>1043.9603648946209</c:v>
                </c:pt>
                <c:pt idx="2334">
                  <c:v>1055.7565272098143</c:v>
                </c:pt>
                <c:pt idx="2335">
                  <c:v>1069.9119219880465</c:v>
                </c:pt>
                <c:pt idx="2336">
                  <c:v>1089.9653979238753</c:v>
                </c:pt>
                <c:pt idx="2337">
                  <c:v>1063.2274300094368</c:v>
                </c:pt>
                <c:pt idx="2338">
                  <c:v>1053.0040893362693</c:v>
                </c:pt>
                <c:pt idx="2339">
                  <c:v>1141.8685121107267</c:v>
                </c:pt>
                <c:pt idx="2340">
                  <c:v>1179.6162315193455</c:v>
                </c:pt>
                <c:pt idx="2341">
                  <c:v>1181.1890531613715</c:v>
                </c:pt>
                <c:pt idx="2342">
                  <c:v>1237.8106322743001</c:v>
                </c:pt>
                <c:pt idx="2343">
                  <c:v>1216.5775401069518</c:v>
                </c:pt>
                <c:pt idx="2344">
                  <c:v>1239.3834539163258</c:v>
                </c:pt>
                <c:pt idx="2345">
                  <c:v>1205.9609940232776</c:v>
                </c:pt>
                <c:pt idx="2346">
                  <c:v>1200.062912865681</c:v>
                </c:pt>
                <c:pt idx="2347">
                  <c:v>1152.0918527838942</c:v>
                </c:pt>
                <c:pt idx="2348">
                  <c:v>1110.8052846807173</c:v>
                </c:pt>
                <c:pt idx="2349">
                  <c:v>1031.770997168921</c:v>
                </c:pt>
                <c:pt idx="2350">
                  <c:v>1014.4699591066372</c:v>
                </c:pt>
                <c:pt idx="2351">
                  <c:v>1027.4457376533501</c:v>
                </c:pt>
                <c:pt idx="2352">
                  <c:v>1077.3828247876691</c:v>
                </c:pt>
                <c:pt idx="2353">
                  <c:v>1081.70808430324</c:v>
                </c:pt>
                <c:pt idx="2354">
                  <c:v>1110.8052846807173</c:v>
                </c:pt>
                <c:pt idx="2355">
                  <c:v>1064.0138408304497</c:v>
                </c:pt>
                <c:pt idx="2356">
                  <c:v>1075.0235923246303</c:v>
                </c:pt>
                <c:pt idx="2357">
                  <c:v>1119.4558037118591</c:v>
                </c:pt>
                <c:pt idx="2358">
                  <c:v>1061.6546083674111</c:v>
                </c:pt>
                <c:pt idx="2359">
                  <c:v>1058.9021704938659</c:v>
                </c:pt>
                <c:pt idx="2360">
                  <c:v>1137.1500471846491</c:v>
                </c:pt>
                <c:pt idx="2361">
                  <c:v>1204.7813777917584</c:v>
                </c:pt>
                <c:pt idx="2362">
                  <c:v>1225.2280591380936</c:v>
                </c:pt>
                <c:pt idx="2363">
                  <c:v>1177.6502044668134</c:v>
                </c:pt>
                <c:pt idx="2364">
                  <c:v>1176.4705882352941</c:v>
                </c:pt>
                <c:pt idx="2365">
                  <c:v>1165.4608367411136</c:v>
                </c:pt>
                <c:pt idx="2366">
                  <c:v>1164.281220509594</c:v>
                </c:pt>
                <c:pt idx="2367">
                  <c:v>1196.1308587606165</c:v>
                </c:pt>
                <c:pt idx="2368">
                  <c:v>1163.8880150990876</c:v>
                </c:pt>
                <c:pt idx="2369">
                  <c:v>1046.7128027681661</c:v>
                </c:pt>
                <c:pt idx="2370">
                  <c:v>1051.8244731047498</c:v>
                </c:pt>
                <c:pt idx="2371">
                  <c:v>1045.9263919471532</c:v>
                </c:pt>
                <c:pt idx="2372">
                  <c:v>966.89210443535694</c:v>
                </c:pt>
                <c:pt idx="2373">
                  <c:v>1027.0525322428437</c:v>
                </c:pt>
                <c:pt idx="2374">
                  <c:v>1023.906888958792</c:v>
                </c:pt>
                <c:pt idx="2375">
                  <c:v>1036.8826675055047</c:v>
                </c:pt>
                <c:pt idx="2376">
                  <c:v>984.58634790814722</c:v>
                </c:pt>
                <c:pt idx="2377">
                  <c:v>978.68826675055038</c:v>
                </c:pt>
                <c:pt idx="2378">
                  <c:v>1011.7175212330922</c:v>
                </c:pt>
                <c:pt idx="2379">
                  <c:v>1064.8002516514628</c:v>
                </c:pt>
                <c:pt idx="2380">
                  <c:v>1081.3148788927335</c:v>
                </c:pt>
                <c:pt idx="2381">
                  <c:v>1044.3535703051273</c:v>
                </c:pt>
                <c:pt idx="2382">
                  <c:v>1042.3875432525952</c:v>
                </c:pt>
                <c:pt idx="2383">
                  <c:v>1031.770997168921</c:v>
                </c:pt>
                <c:pt idx="2384">
                  <c:v>996.77571563384708</c:v>
                </c:pt>
                <c:pt idx="2385">
                  <c:v>990.48442906574394</c:v>
                </c:pt>
                <c:pt idx="2386">
                  <c:v>973.1833910034602</c:v>
                </c:pt>
                <c:pt idx="2387">
                  <c:v>983.0135262661214</c:v>
                </c:pt>
                <c:pt idx="2388">
                  <c:v>971.21736395092796</c:v>
                </c:pt>
                <c:pt idx="2389">
                  <c:v>980.65429380308274</c:v>
                </c:pt>
                <c:pt idx="2390">
                  <c:v>997.95533186536636</c:v>
                </c:pt>
                <c:pt idx="2391">
                  <c:v>1027.4457376533501</c:v>
                </c:pt>
                <c:pt idx="2392">
                  <c:v>1056.5429380308271</c:v>
                </c:pt>
                <c:pt idx="2393">
                  <c:v>1076.2032085561498</c:v>
                </c:pt>
                <c:pt idx="2394">
                  <c:v>1074.2371815036174</c:v>
                </c:pt>
                <c:pt idx="2395">
                  <c:v>1097.8295061340043</c:v>
                </c:pt>
                <c:pt idx="2396">
                  <c:v>1091.5382195659013</c:v>
                </c:pt>
                <c:pt idx="2397">
                  <c:v>1124.5674740484428</c:v>
                </c:pt>
                <c:pt idx="2398">
                  <c:v>1156.4171122994651</c:v>
                </c:pt>
                <c:pt idx="2399">
                  <c:v>1147.3733878578169</c:v>
                </c:pt>
                <c:pt idx="2400">
                  <c:v>1150.9122365523749</c:v>
                </c:pt>
                <c:pt idx="2401">
                  <c:v>1142.6549229317395</c:v>
                </c:pt>
                <c:pt idx="2402">
                  <c:v>1139.9024850581943</c:v>
                </c:pt>
                <c:pt idx="2403">
                  <c:v>1081.3148788927335</c:v>
                </c:pt>
                <c:pt idx="2404">
                  <c:v>1073.0575652720981</c:v>
                </c:pt>
                <c:pt idx="2405">
                  <c:v>1079.7420572507076</c:v>
                </c:pt>
                <c:pt idx="2406">
                  <c:v>1078.9556464296948</c:v>
                </c:pt>
                <c:pt idx="2407">
                  <c:v>1065.5866624724756</c:v>
                </c:pt>
                <c:pt idx="2408">
                  <c:v>1051.4312676942434</c:v>
                </c:pt>
                <c:pt idx="2409">
                  <c:v>1114.7373387857817</c:v>
                </c:pt>
                <c:pt idx="2410">
                  <c:v>1102.1547656495752</c:v>
                </c:pt>
                <c:pt idx="2411">
                  <c:v>1100.1887385970431</c:v>
                </c:pt>
                <c:pt idx="2412">
                  <c:v>1115.1305441962882</c:v>
                </c:pt>
                <c:pt idx="2413">
                  <c:v>1144.6209499842716</c:v>
                </c:pt>
                <c:pt idx="2414">
                  <c:v>1152.0918527838942</c:v>
                </c:pt>
                <c:pt idx="2415">
                  <c:v>1126.5335011009752</c:v>
                </c:pt>
                <c:pt idx="2416">
                  <c:v>1148.9462094998426</c:v>
                </c:pt>
                <c:pt idx="2417">
                  <c:v>1146.9801824473104</c:v>
                </c:pt>
                <c:pt idx="2418">
                  <c:v>1157.5967285309846</c:v>
                </c:pt>
                <c:pt idx="2419">
                  <c:v>1219.329977980497</c:v>
                </c:pt>
                <c:pt idx="2420">
                  <c:v>1233.0921673482226</c:v>
                </c:pt>
                <c:pt idx="2421">
                  <c:v>1251.1796162315193</c:v>
                </c:pt>
                <c:pt idx="2422">
                  <c:v>1231.1261402956904</c:v>
                </c:pt>
                <c:pt idx="2423">
                  <c:v>1221.2960050330291</c:v>
                </c:pt>
                <c:pt idx="2424">
                  <c:v>1235.8446052217678</c:v>
                </c:pt>
                <c:pt idx="2425">
                  <c:v>1233.8785781692357</c:v>
                </c:pt>
                <c:pt idx="2426">
                  <c:v>1192.5920100660585</c:v>
                </c:pt>
                <c:pt idx="2427">
                  <c:v>1173.7181503617489</c:v>
                </c:pt>
                <c:pt idx="2428">
                  <c:v>1196.524064171123</c:v>
                </c:pt>
                <c:pt idx="2429">
                  <c:v>1225.2280591380936</c:v>
                </c:pt>
                <c:pt idx="2430">
                  <c:v>1246.0679458949355</c:v>
                </c:pt>
                <c:pt idx="2431">
                  <c:v>1236.6310160427806</c:v>
                </c:pt>
                <c:pt idx="2432">
                  <c:v>1265.3350110097515</c:v>
                </c:pt>
                <c:pt idx="2433">
                  <c:v>1252.752437873545</c:v>
                </c:pt>
                <c:pt idx="2434">
                  <c:v>1274.3787354513995</c:v>
                </c:pt>
                <c:pt idx="2435">
                  <c:v>1277.9175841459578</c:v>
                </c:pt>
                <c:pt idx="2436">
                  <c:v>1275.9515570934257</c:v>
                </c:pt>
                <c:pt idx="2437">
                  <c:v>1247.2475621264548</c:v>
                </c:pt>
                <c:pt idx="2438">
                  <c:v>1268.8738597043096</c:v>
                </c:pt>
                <c:pt idx="2439">
                  <c:v>1255.5048757470902</c:v>
                </c:pt>
                <c:pt idx="2440">
                  <c:v>1255.8980811575966</c:v>
                </c:pt>
                <c:pt idx="2441">
                  <c:v>1247.2475621264548</c:v>
                </c:pt>
                <c:pt idx="2442">
                  <c:v>1226.8008807801195</c:v>
                </c:pt>
                <c:pt idx="2443">
                  <c:v>1200.4561182761875</c:v>
                </c:pt>
                <c:pt idx="2444">
                  <c:v>1238.9902485058194</c:v>
                </c:pt>
                <c:pt idx="2445">
                  <c:v>1208.3202264863164</c:v>
                </c:pt>
                <c:pt idx="2446">
                  <c:v>1192.1988046555521</c:v>
                </c:pt>
                <c:pt idx="2447">
                  <c:v>1194.5580371185906</c:v>
                </c:pt>
                <c:pt idx="2448">
                  <c:v>1157.2035231204782</c:v>
                </c:pt>
                <c:pt idx="2449">
                  <c:v>1174.5045611827618</c:v>
                </c:pt>
                <c:pt idx="2450">
                  <c:v>1222.8688266750551</c:v>
                </c:pt>
                <c:pt idx="2451">
                  <c:v>1226.4076753696131</c:v>
                </c:pt>
                <c:pt idx="2452">
                  <c:v>1254.3252595155709</c:v>
                </c:pt>
                <c:pt idx="2453">
                  <c:v>1278.7039949669709</c:v>
                </c:pt>
                <c:pt idx="2454">
                  <c:v>1273.5923246303869</c:v>
                </c:pt>
                <c:pt idx="2455">
                  <c:v>1240.1698647373387</c:v>
                </c:pt>
                <c:pt idx="2456">
                  <c:v>1301.5099087763447</c:v>
                </c:pt>
                <c:pt idx="2457">
                  <c:v>1302.2963195973575</c:v>
                </c:pt>
                <c:pt idx="2458">
                  <c:v>1293.6458005662157</c:v>
                </c:pt>
                <c:pt idx="2459">
                  <c:v>1277.1311733249447</c:v>
                </c:pt>
                <c:pt idx="2460">
                  <c:v>1252.3592324630386</c:v>
                </c:pt>
                <c:pt idx="2461">
                  <c:v>1231.9125511167033</c:v>
                </c:pt>
                <c:pt idx="2462">
                  <c:v>1257.0776973891161</c:v>
                </c:pt>
                <c:pt idx="2463">
                  <c:v>1221.6892104435356</c:v>
                </c:pt>
                <c:pt idx="2464">
                  <c:v>1215.0047184649261</c:v>
                </c:pt>
                <c:pt idx="2465">
                  <c:v>1210.2862535388485</c:v>
                </c:pt>
                <c:pt idx="2466">
                  <c:v>1157.2035231204782</c:v>
                </c:pt>
                <c:pt idx="2467">
                  <c:v>1168.6064800251652</c:v>
                </c:pt>
                <c:pt idx="2468">
                  <c:v>1140.6888958792072</c:v>
                </c:pt>
                <c:pt idx="2469">
                  <c:v>1154.8442906574394</c:v>
                </c:pt>
                <c:pt idx="2470">
                  <c:v>1175.2909720037746</c:v>
                </c:pt>
                <c:pt idx="2471">
                  <c:v>1157.2035231204782</c:v>
                </c:pt>
                <c:pt idx="2472">
                  <c:v>1236.6310160427806</c:v>
                </c:pt>
                <c:pt idx="2473">
                  <c:v>1243.7087134318967</c:v>
                </c:pt>
                <c:pt idx="2474">
                  <c:v>1274.3787354513995</c:v>
                </c:pt>
                <c:pt idx="2475">
                  <c:v>1304.6555520603963</c:v>
                </c:pt>
                <c:pt idx="2476">
                  <c:v>1298.7574709027995</c:v>
                </c:pt>
                <c:pt idx="2477">
                  <c:v>1266.1214218307646</c:v>
                </c:pt>
                <c:pt idx="2478">
                  <c:v>1276.7379679144385</c:v>
                </c:pt>
                <c:pt idx="2479">
                  <c:v>1321.5633847121735</c:v>
                </c:pt>
                <c:pt idx="2480">
                  <c:v>1317.631330607109</c:v>
                </c:pt>
                <c:pt idx="2481">
                  <c:v>1302.2963195973575</c:v>
                </c:pt>
                <c:pt idx="2482">
                  <c:v>1265.3350110097515</c:v>
                </c:pt>
                <c:pt idx="2483">
                  <c:v>1265.3350110097515</c:v>
                </c:pt>
                <c:pt idx="2484">
                  <c:v>1288.9273356401384</c:v>
                </c:pt>
                <c:pt idx="2485">
                  <c:v>1270.4466813463353</c:v>
                </c:pt>
                <c:pt idx="2486">
                  <c:v>1257.864108210129</c:v>
                </c:pt>
                <c:pt idx="2487">
                  <c:v>1219.329977980497</c:v>
                </c:pt>
                <c:pt idx="2488">
                  <c:v>1223.6552374960679</c:v>
                </c:pt>
                <c:pt idx="2489">
                  <c:v>1227.9804970116388</c:v>
                </c:pt>
                <c:pt idx="2490">
                  <c:v>1238.2038376848066</c:v>
                </c:pt>
                <c:pt idx="2491">
                  <c:v>1231.9125511167033</c:v>
                </c:pt>
                <c:pt idx="2492">
                  <c:v>1313.3060710915381</c:v>
                </c:pt>
                <c:pt idx="2493">
                  <c:v>1327.854671280277</c:v>
                </c:pt>
                <c:pt idx="2494">
                  <c:v>1303.0827304183706</c:v>
                </c:pt>
                <c:pt idx="2495">
                  <c:v>1299.1506763133059</c:v>
                </c:pt>
                <c:pt idx="2496">
                  <c:v>1284.9952815350739</c:v>
                </c:pt>
                <c:pt idx="2497">
                  <c:v>1268.4806542938031</c:v>
                </c:pt>
                <c:pt idx="2498">
                  <c:v>1305.4419628814094</c:v>
                </c:pt>
                <c:pt idx="2499">
                  <c:v>1305.8351682919156</c:v>
                </c:pt>
                <c:pt idx="2500">
                  <c:v>1329.0342875117958</c:v>
                </c:pt>
                <c:pt idx="2501">
                  <c:v>1286.5681031770996</c:v>
                </c:pt>
                <c:pt idx="2502">
                  <c:v>1278.3107895564642</c:v>
                </c:pt>
                <c:pt idx="2503">
                  <c:v>1308.1944007549546</c:v>
                </c:pt>
                <c:pt idx="2504">
                  <c:v>1328.6410821012896</c:v>
                </c:pt>
                <c:pt idx="2505">
                  <c:v>1329.8206983328089</c:v>
                </c:pt>
                <c:pt idx="2506">
                  <c:v>1338.4712173639509</c:v>
                </c:pt>
                <c:pt idx="2507">
                  <c:v>1330.607109153822</c:v>
                </c:pt>
                <c:pt idx="2508">
                  <c:v>1329.4274929223025</c:v>
                </c:pt>
                <c:pt idx="2509">
                  <c:v>1297.1846492607738</c:v>
                </c:pt>
                <c:pt idx="2510">
                  <c:v>1283.422459893048</c:v>
                </c:pt>
                <c:pt idx="2511">
                  <c:v>1301.5099087763447</c:v>
                </c:pt>
                <c:pt idx="2512">
                  <c:v>1270.8398867568417</c:v>
                </c:pt>
                <c:pt idx="2513">
                  <c:v>1253.1456432840516</c:v>
                </c:pt>
                <c:pt idx="2514">
                  <c:v>1236.2378106322742</c:v>
                </c:pt>
                <c:pt idx="2515">
                  <c:v>1271.6262975778548</c:v>
                </c:pt>
                <c:pt idx="2516">
                  <c:v>1271.6262975778548</c:v>
                </c:pt>
                <c:pt idx="2517">
                  <c:v>1242.9223026108839</c:v>
                </c:pt>
                <c:pt idx="2518">
                  <c:v>1242.135891789871</c:v>
                </c:pt>
                <c:pt idx="2519">
                  <c:v>1236.2378106322742</c:v>
                </c:pt>
                <c:pt idx="2520">
                  <c:v>1215.0047184649261</c:v>
                </c:pt>
                <c:pt idx="2521">
                  <c:v>1207.1406102547971</c:v>
                </c:pt>
                <c:pt idx="2522">
                  <c:v>1191.8055992450456</c:v>
                </c:pt>
                <c:pt idx="2523">
                  <c:v>1187.8735451399812</c:v>
                </c:pt>
                <c:pt idx="2524">
                  <c:v>1186.3007234979552</c:v>
                </c:pt>
                <c:pt idx="2525">
                  <c:v>1186.3007234979552</c:v>
                </c:pt>
                <c:pt idx="2526">
                  <c:v>1174.1113557722554</c:v>
                </c:pt>
                <c:pt idx="2527">
                  <c:v>1194.5580371185906</c:v>
                </c:pt>
                <c:pt idx="2528">
                  <c:v>1174.1113557722554</c:v>
                </c:pt>
                <c:pt idx="2529">
                  <c:v>1158.7763447625039</c:v>
                </c:pt>
                <c:pt idx="2530">
                  <c:v>1184.7279018559295</c:v>
                </c:pt>
                <c:pt idx="2531">
                  <c:v>1171.7521233092166</c:v>
                </c:pt>
                <c:pt idx="2532">
                  <c:v>1154.451085246933</c:v>
                </c:pt>
                <c:pt idx="2533">
                  <c:v>1137.5432525951558</c:v>
                </c:pt>
                <c:pt idx="2534">
                  <c:v>1152.878263604907</c:v>
                </c:pt>
                <c:pt idx="2535">
                  <c:v>1144.2277445737652</c:v>
                </c:pt>
                <c:pt idx="2536">
                  <c:v>1160.3491664045296</c:v>
                </c:pt>
                <c:pt idx="2537">
                  <c:v>1182.3686693928908</c:v>
                </c:pt>
                <c:pt idx="2538">
                  <c:v>1200.4561182761875</c:v>
                </c:pt>
                <c:pt idx="2539">
                  <c:v>1220.5095942120163</c:v>
                </c:pt>
                <c:pt idx="2540">
                  <c:v>1243.7087134318967</c:v>
                </c:pt>
                <c:pt idx="2541">
                  <c:v>1242.5290972003775</c:v>
                </c:pt>
                <c:pt idx="2542">
                  <c:v>1246.0679458949355</c:v>
                </c:pt>
                <c:pt idx="2543">
                  <c:v>1254.3252595155709</c:v>
                </c:pt>
                <c:pt idx="2544">
                  <c:v>1255.8980811575966</c:v>
                </c:pt>
                <c:pt idx="2545">
                  <c:v>1263.7621893677256</c:v>
                </c:pt>
                <c:pt idx="2546">
                  <c:v>1271.6262975778548</c:v>
                </c:pt>
                <c:pt idx="2547">
                  <c:v>1258.2573136206354</c:v>
                </c:pt>
                <c:pt idx="2548">
                  <c:v>1252.3592324630386</c:v>
                </c:pt>
                <c:pt idx="2549">
                  <c:v>1270.4466813463353</c:v>
                </c:pt>
                <c:pt idx="2550">
                  <c:v>1268.0874488832965</c:v>
                </c:pt>
                <c:pt idx="2551">
                  <c:v>1276.3447625039321</c:v>
                </c:pt>
                <c:pt idx="2552">
                  <c:v>1281.0632274300094</c:v>
                </c:pt>
                <c:pt idx="2553">
                  <c:v>1305.4419628814094</c:v>
                </c:pt>
                <c:pt idx="2554">
                  <c:v>1298.7574709027995</c:v>
                </c:pt>
                <c:pt idx="2555">
                  <c:v>1318.4177414281219</c:v>
                </c:pt>
                <c:pt idx="2556">
                  <c:v>1324.7090279962251</c:v>
                </c:pt>
                <c:pt idx="2557">
                  <c:v>1345.548914753067</c:v>
                </c:pt>
                <c:pt idx="2558">
                  <c:v>1333.7527524378734</c:v>
                </c:pt>
                <c:pt idx="2559">
                  <c:v>1325.1022334067318</c:v>
                </c:pt>
                <c:pt idx="2560">
                  <c:v>1350.6605850896508</c:v>
                </c:pt>
                <c:pt idx="2561">
                  <c:v>1354.5926391947155</c:v>
                </c:pt>
                <c:pt idx="2562">
                  <c:v>1360.0975149418057</c:v>
                </c:pt>
                <c:pt idx="2563">
                  <c:v>1343.9760931110411</c:v>
                </c:pt>
                <c:pt idx="2564">
                  <c:v>1350.6605850896508</c:v>
                </c:pt>
                <c:pt idx="2565">
                  <c:v>1354.1994337842088</c:v>
                </c:pt>
                <c:pt idx="2566">
                  <c:v>1334.9323686693931</c:v>
                </c:pt>
                <c:pt idx="2567">
                  <c:v>1325.495438817238</c:v>
                </c:pt>
                <c:pt idx="2568">
                  <c:v>1331.0003145643284</c:v>
                </c:pt>
                <c:pt idx="2569">
                  <c:v>1336.5051903114186</c:v>
                </c:pt>
                <c:pt idx="2570">
                  <c:v>1356.165460836741</c:v>
                </c:pt>
                <c:pt idx="2571">
                  <c:v>1341.6168606480023</c:v>
                </c:pt>
                <c:pt idx="2572">
                  <c:v>1346.3353255740799</c:v>
                </c:pt>
                <c:pt idx="2573">
                  <c:v>1366.7820069204151</c:v>
                </c:pt>
                <c:pt idx="2574">
                  <c:v>1369.5344447939603</c:v>
                </c:pt>
                <c:pt idx="2575">
                  <c:v>1353.8062283737024</c:v>
                </c:pt>
                <c:pt idx="2576">
                  <c:v>1368.7480339729475</c:v>
                </c:pt>
                <c:pt idx="2577">
                  <c:v>1360.8839257628185</c:v>
                </c:pt>
                <c:pt idx="2578">
                  <c:v>1360.8839257628185</c:v>
                </c:pt>
                <c:pt idx="2579">
                  <c:v>1427.3356401384081</c:v>
                </c:pt>
                <c:pt idx="2580">
                  <c:v>1463.5105379050015</c:v>
                </c:pt>
                <c:pt idx="2581">
                  <c:v>1462.3309216734822</c:v>
                </c:pt>
                <c:pt idx="2582">
                  <c:v>1459.5784837999367</c:v>
                </c:pt>
                <c:pt idx="2583">
                  <c:v>1452.1075810003144</c:v>
                </c:pt>
                <c:pt idx="2584">
                  <c:v>1460.3648946209498</c:v>
                </c:pt>
                <c:pt idx="2585">
                  <c:v>1495.7533815665304</c:v>
                </c:pt>
                <c:pt idx="2586">
                  <c:v>1517.7728845548913</c:v>
                </c:pt>
                <c:pt idx="2587">
                  <c:v>1519.7389116074237</c:v>
                </c:pt>
                <c:pt idx="2588">
                  <c:v>1503.2242843661527</c:v>
                </c:pt>
                <c:pt idx="2589">
                  <c:v>1485.1368354828564</c:v>
                </c:pt>
                <c:pt idx="2590">
                  <c:v>1482.3843976093112</c:v>
                </c:pt>
                <c:pt idx="2591">
                  <c:v>1614.1082101289712</c:v>
                </c:pt>
                <c:pt idx="2592">
                  <c:v>1537.4331550802137</c:v>
                </c:pt>
                <c:pt idx="2593">
                  <c:v>1578.3265177728845</c:v>
                </c:pt>
                <c:pt idx="2594">
                  <c:v>1532.32148474363</c:v>
                </c:pt>
                <c:pt idx="2595">
                  <c:v>1491.0349166404528</c:v>
                </c:pt>
                <c:pt idx="2596">
                  <c:v>1427.3356401384081</c:v>
                </c:pt>
                <c:pt idx="2597">
                  <c:v>1371.5004718464927</c:v>
                </c:pt>
                <c:pt idx="2598">
                  <c:v>1479.2387543252592</c:v>
                </c:pt>
                <c:pt idx="2599">
                  <c:v>1479.631959735766</c:v>
                </c:pt>
                <c:pt idx="2600">
                  <c:v>1553.1613715004717</c:v>
                </c:pt>
                <c:pt idx="2601">
                  <c:v>1516.9864737338785</c:v>
                </c:pt>
                <c:pt idx="2602">
                  <c:v>1481.9911921988046</c:v>
                </c:pt>
                <c:pt idx="2603">
                  <c:v>1474.1270839886756</c:v>
                </c:pt>
                <c:pt idx="2604">
                  <c:v>1428.5152563699276</c:v>
                </c:pt>
                <c:pt idx="2605">
                  <c:v>1401.777288455489</c:v>
                </c:pt>
                <c:pt idx="2606">
                  <c:v>1329.4274929223025</c:v>
                </c:pt>
                <c:pt idx="2607">
                  <c:v>1375.432525951557</c:v>
                </c:pt>
                <c:pt idx="2608">
                  <c:v>1338.8644227744571</c:v>
                </c:pt>
                <c:pt idx="2609">
                  <c:v>1359.3111041207926</c:v>
                </c:pt>
                <c:pt idx="2610">
                  <c:v>1366.7820069204151</c:v>
                </c:pt>
                <c:pt idx="2611">
                  <c:v>1426.9424347279019</c:v>
                </c:pt>
                <c:pt idx="2612">
                  <c:v>1415.1462724127084</c:v>
                </c:pt>
                <c:pt idx="2613">
                  <c:v>1369.5344447939603</c:v>
                </c:pt>
                <c:pt idx="2614">
                  <c:v>1412.3938345391632</c:v>
                </c:pt>
                <c:pt idx="2615">
                  <c:v>1415.9326832337213</c:v>
                </c:pt>
                <c:pt idx="2616">
                  <c:v>1334.9323686693931</c:v>
                </c:pt>
                <c:pt idx="2617">
                  <c:v>1294.4322113872286</c:v>
                </c:pt>
                <c:pt idx="2618">
                  <c:v>1286.961308587606</c:v>
                </c:pt>
                <c:pt idx="2619">
                  <c:v>1390.7675369613085</c:v>
                </c:pt>
                <c:pt idx="2620">
                  <c:v>1487.1028625353883</c:v>
                </c:pt>
                <c:pt idx="2621">
                  <c:v>1533.1078955646428</c:v>
                </c:pt>
                <c:pt idx="2622">
                  <c:v>1508.3359547027367</c:v>
                </c:pt>
                <c:pt idx="2623">
                  <c:v>1553.9477823214847</c:v>
                </c:pt>
                <c:pt idx="2624">
                  <c:v>1586.5838313935199</c:v>
                </c:pt>
                <c:pt idx="2625">
                  <c:v>1559.8458634790813</c:v>
                </c:pt>
                <c:pt idx="2626">
                  <c:v>1568.4963825102232</c:v>
                </c:pt>
                <c:pt idx="2627">
                  <c:v>1567.7099716892101</c:v>
                </c:pt>
                <c:pt idx="2628">
                  <c:v>1499.2922302610884</c:v>
                </c:pt>
                <c:pt idx="2629">
                  <c:v>1500.0786410821013</c:v>
                </c:pt>
                <c:pt idx="2630">
                  <c:v>1474.520289399182</c:v>
                </c:pt>
                <c:pt idx="2631">
                  <c:v>1506.3699276502043</c:v>
                </c:pt>
                <c:pt idx="2632">
                  <c:v>1523.2777603019817</c:v>
                </c:pt>
                <c:pt idx="2633">
                  <c:v>1495.7533815665304</c:v>
                </c:pt>
                <c:pt idx="2634">
                  <c:v>1467.0493865995595</c:v>
                </c:pt>
                <c:pt idx="2635">
                  <c:v>1481.9911921988046</c:v>
                </c:pt>
                <c:pt idx="2636">
                  <c:v>1450.1415539477825</c:v>
                </c:pt>
                <c:pt idx="2637">
                  <c:v>1433.6269267065113</c:v>
                </c:pt>
                <c:pt idx="2638">
                  <c:v>1464.2969487260143</c:v>
                </c:pt>
                <c:pt idx="2639">
                  <c:v>1494.1805599245045</c:v>
                </c:pt>
                <c:pt idx="2640">
                  <c:v>1506.3699276502043</c:v>
                </c:pt>
                <c:pt idx="2641">
                  <c:v>1492.2145328719723</c:v>
                </c:pt>
                <c:pt idx="2642">
                  <c:v>1514.2340358603333</c:v>
                </c:pt>
                <c:pt idx="2643">
                  <c:v>1538.6127713117332</c:v>
                </c:pt>
                <c:pt idx="2644">
                  <c:v>1549.6225228059136</c:v>
                </c:pt>
                <c:pt idx="2645">
                  <c:v>1454.0736080528466</c:v>
                </c:pt>
                <c:pt idx="2646">
                  <c:v>1460.3648946209498</c:v>
                </c:pt>
                <c:pt idx="2647">
                  <c:v>1504.0106951871658</c:v>
                </c:pt>
                <c:pt idx="2648">
                  <c:v>1448.17552689525</c:v>
                </c:pt>
                <c:pt idx="2649">
                  <c:v>1510.6951871657752</c:v>
                </c:pt>
                <c:pt idx="2650">
                  <c:v>1525.2437873545139</c:v>
                </c:pt>
                <c:pt idx="2651">
                  <c:v>1622.3655237496066</c:v>
                </c:pt>
                <c:pt idx="2652">
                  <c:v>1586.5838313935199</c:v>
                </c:pt>
                <c:pt idx="2653">
                  <c:v>1546.8700849323689</c:v>
                </c:pt>
                <c:pt idx="2654">
                  <c:v>1547.2632903428751</c:v>
                </c:pt>
                <c:pt idx="2655">
                  <c:v>1607.4237181503618</c:v>
                </c:pt>
                <c:pt idx="2656">
                  <c:v>1604.2780748663099</c:v>
                </c:pt>
                <c:pt idx="2657">
                  <c:v>1632.5888644227743</c:v>
                </c:pt>
                <c:pt idx="2658">
                  <c:v>1650.2831078955646</c:v>
                </c:pt>
                <c:pt idx="2659">
                  <c:v>1631.4092481912551</c:v>
                </c:pt>
                <c:pt idx="2660">
                  <c:v>1604.2780748663099</c:v>
                </c:pt>
                <c:pt idx="2661">
                  <c:v>1666.404529726329</c:v>
                </c:pt>
                <c:pt idx="2662">
                  <c:v>1641.6325888644226</c:v>
                </c:pt>
                <c:pt idx="2663">
                  <c:v>1545.2972632903427</c:v>
                </c:pt>
                <c:pt idx="2664">
                  <c:v>1531.5350739226174</c:v>
                </c:pt>
                <c:pt idx="2665">
                  <c:v>1517.7728845548913</c:v>
                </c:pt>
                <c:pt idx="2666">
                  <c:v>1511.4815979867883</c:v>
                </c:pt>
                <c:pt idx="2667">
                  <c:v>1568.4963825102232</c:v>
                </c:pt>
                <c:pt idx="2668">
                  <c:v>1581.4721610569361</c:v>
                </c:pt>
                <c:pt idx="2669">
                  <c:v>1513.4476250393204</c:v>
                </c:pt>
                <c:pt idx="2670">
                  <c:v>1499.2922302610884</c:v>
                </c:pt>
                <c:pt idx="2671">
                  <c:v>1459.5784837999367</c:v>
                </c:pt>
                <c:pt idx="2672">
                  <c:v>1463.9037433155079</c:v>
                </c:pt>
                <c:pt idx="2673">
                  <c:v>1491.8213274614659</c:v>
                </c:pt>
                <c:pt idx="2674">
                  <c:v>1498.5058194400754</c:v>
                </c:pt>
                <c:pt idx="2675">
                  <c:v>1553.9477823214847</c:v>
                </c:pt>
                <c:pt idx="2676">
                  <c:v>1505.190311418685</c:v>
                </c:pt>
                <c:pt idx="2677">
                  <c:v>1526.0301981755267</c:v>
                </c:pt>
                <c:pt idx="2678">
                  <c:v>1623.5451399811261</c:v>
                </c:pt>
                <c:pt idx="2679">
                  <c:v>1642.8122050959421</c:v>
                </c:pt>
                <c:pt idx="2680">
                  <c:v>1676.2346649889901</c:v>
                </c:pt>
                <c:pt idx="2681">
                  <c:v>1627.4771940861906</c:v>
                </c:pt>
                <c:pt idx="2682">
                  <c:v>1648.7102862535387</c:v>
                </c:pt>
                <c:pt idx="2683">
                  <c:v>1632.1956590122679</c:v>
                </c:pt>
                <c:pt idx="2684">
                  <c:v>1640.4529726329033</c:v>
                </c:pt>
                <c:pt idx="2685">
                  <c:v>1672.6958162944322</c:v>
                </c:pt>
                <c:pt idx="2686">
                  <c:v>1645.9578483799937</c:v>
                </c:pt>
                <c:pt idx="2687">
                  <c:v>1647.5306700220194</c:v>
                </c:pt>
                <c:pt idx="2688">
                  <c:v>1625.1179616231518</c:v>
                </c:pt>
                <c:pt idx="2689">
                  <c:v>1650.2831078955646</c:v>
                </c:pt>
                <c:pt idx="2690">
                  <c:v>1688.0308273041837</c:v>
                </c:pt>
                <c:pt idx="2691">
                  <c:v>1688.0308273041837</c:v>
                </c:pt>
                <c:pt idx="2692">
                  <c:v>1665.6181189053161</c:v>
                </c:pt>
                <c:pt idx="2693">
                  <c:v>1622.3655237496066</c:v>
                </c:pt>
                <c:pt idx="2694">
                  <c:v>1689.6036489462094</c:v>
                </c:pt>
                <c:pt idx="2695">
                  <c:v>1685.2783894306385</c:v>
                </c:pt>
                <c:pt idx="2696">
                  <c:v>1732.0698332809059</c:v>
                </c:pt>
                <c:pt idx="2697">
                  <c:v>1712.8027681660899</c:v>
                </c:pt>
                <c:pt idx="2698">
                  <c:v>1706.1182761874802</c:v>
                </c:pt>
                <c:pt idx="2699">
                  <c:v>1686.8512110726642</c:v>
                </c:pt>
                <c:pt idx="2700">
                  <c:v>1649.8899024850582</c:v>
                </c:pt>
                <c:pt idx="2701">
                  <c:v>1730.1038062283735</c:v>
                </c:pt>
                <c:pt idx="2702">
                  <c:v>1728.5309845863478</c:v>
                </c:pt>
                <c:pt idx="2703">
                  <c:v>1723.0261088392576</c:v>
                </c:pt>
                <c:pt idx="2704">
                  <c:v>1759.5942120163572</c:v>
                </c:pt>
                <c:pt idx="2705">
                  <c:v>1790.6574394463667</c:v>
                </c:pt>
                <c:pt idx="2706">
                  <c:v>1742.68637936458</c:v>
                </c:pt>
                <c:pt idx="2707">
                  <c:v>1793.4098773199119</c:v>
                </c:pt>
                <c:pt idx="2708">
                  <c:v>1769.0311418685121</c:v>
                </c:pt>
                <c:pt idx="2709">
                  <c:v>1758.8078011953444</c:v>
                </c:pt>
                <c:pt idx="2710">
                  <c:v>1770.6039635105378</c:v>
                </c:pt>
                <c:pt idx="2711">
                  <c:v>1746.6184334696445</c:v>
                </c:pt>
                <c:pt idx="2712">
                  <c:v>1789.4778232148474</c:v>
                </c:pt>
                <c:pt idx="2713">
                  <c:v>1788.2982069833281</c:v>
                </c:pt>
                <c:pt idx="2714">
                  <c:v>1809.9245045611826</c:v>
                </c:pt>
                <c:pt idx="2715">
                  <c:v>1804.026423403586</c:v>
                </c:pt>
                <c:pt idx="2716">
                  <c:v>1813.4633532557407</c:v>
                </c:pt>
                <c:pt idx="2717">
                  <c:v>1778.8612771311732</c:v>
                </c:pt>
                <c:pt idx="2718">
                  <c:v>1787.511796162315</c:v>
                </c:pt>
                <c:pt idx="2719">
                  <c:v>1817.7886127713116</c:v>
                </c:pt>
                <c:pt idx="2720">
                  <c:v>1802.0603963510537</c:v>
                </c:pt>
                <c:pt idx="2721">
                  <c:v>1813.8565586662471</c:v>
                </c:pt>
                <c:pt idx="2722">
                  <c:v>1808.7448883296634</c:v>
                </c:pt>
                <c:pt idx="2723">
                  <c:v>1809.1380937401698</c:v>
                </c:pt>
                <c:pt idx="2724">
                  <c:v>1816.6089965397923</c:v>
                </c:pt>
                <c:pt idx="2725">
                  <c:v>1827.2255426234665</c:v>
                </c:pt>
                <c:pt idx="2726">
                  <c:v>1796.5555206039635</c:v>
                </c:pt>
                <c:pt idx="2727">
                  <c:v>1821.3274614658696</c:v>
                </c:pt>
                <c:pt idx="2728">
                  <c:v>1815.8225857187795</c:v>
                </c:pt>
                <c:pt idx="2729">
                  <c:v>1771.3903743315507</c:v>
                </c:pt>
                <c:pt idx="2730">
                  <c:v>1785.5457691097829</c:v>
                </c:pt>
                <c:pt idx="2731">
                  <c:v>1756.0553633217992</c:v>
                </c:pt>
                <c:pt idx="2732">
                  <c:v>1766.6719094054733</c:v>
                </c:pt>
                <c:pt idx="2733">
                  <c:v>1832.3372129600502</c:v>
                </c:pt>
                <c:pt idx="2734">
                  <c:v>1816.6089965397923</c:v>
                </c:pt>
                <c:pt idx="2735">
                  <c:v>1815.8225857187795</c:v>
                </c:pt>
                <c:pt idx="2736">
                  <c:v>1799.3079584775085</c:v>
                </c:pt>
                <c:pt idx="2737">
                  <c:v>1856.71594841145</c:v>
                </c:pt>
                <c:pt idx="2738">
                  <c:v>1860.254797106008</c:v>
                </c:pt>
                <c:pt idx="2739">
                  <c:v>1868.118905316137</c:v>
                </c:pt>
                <c:pt idx="2740">
                  <c:v>1867.3324944951241</c:v>
                </c:pt>
                <c:pt idx="2741">
                  <c:v>1920.8084303240012</c:v>
                </c:pt>
                <c:pt idx="2742">
                  <c:v>1929.0657439446366</c:v>
                </c:pt>
                <c:pt idx="2743">
                  <c:v>1938.5026737967914</c:v>
                </c:pt>
                <c:pt idx="2744">
                  <c:v>1935.3570305127398</c:v>
                </c:pt>
                <c:pt idx="2745">
                  <c:v>1970.3523120478137</c:v>
                </c:pt>
                <c:pt idx="2746">
                  <c:v>1948.3328090594525</c:v>
                </c:pt>
                <c:pt idx="2747">
                  <c:v>1979.0028310789555</c:v>
                </c:pt>
                <c:pt idx="2748">
                  <c:v>1996.3038691412394</c:v>
                </c:pt>
                <c:pt idx="2749">
                  <c:v>1977.8232148474362</c:v>
                </c:pt>
                <c:pt idx="2750">
                  <c:v>1978.6096256684491</c:v>
                </c:pt>
                <c:pt idx="2751">
                  <c:v>1984.5077068260459</c:v>
                </c:pt>
                <c:pt idx="2752">
                  <c:v>2020.2893991821327</c:v>
                </c:pt>
                <c:pt idx="2753">
                  <c:v>2023.4350424661843</c:v>
                </c:pt>
                <c:pt idx="2754">
                  <c:v>2016.3573450770682</c:v>
                </c:pt>
                <c:pt idx="2755">
                  <c:v>2053.7118590751807</c:v>
                </c:pt>
                <c:pt idx="2756">
                  <c:v>2065.1148159798677</c:v>
                </c:pt>
                <c:pt idx="2757">
                  <c:v>2058.0371185907516</c:v>
                </c:pt>
                <c:pt idx="2758">
                  <c:v>2083.5954702736708</c:v>
                </c:pt>
                <c:pt idx="2759">
                  <c:v>2079.2702107580999</c:v>
                </c:pt>
                <c:pt idx="2760">
                  <c:v>2085.9547027367094</c:v>
                </c:pt>
                <c:pt idx="2761">
                  <c:v>2082.8090594526579</c:v>
                </c:pt>
                <c:pt idx="2762">
                  <c:v>2082.0226486316451</c:v>
                </c:pt>
                <c:pt idx="2763">
                  <c:v>2100.1100975149416</c:v>
                </c:pt>
                <c:pt idx="2764">
                  <c:v>2047.0273670965712</c:v>
                </c:pt>
                <c:pt idx="2765">
                  <c:v>2082.8090594526579</c:v>
                </c:pt>
                <c:pt idx="2766">
                  <c:v>2067.0808430324</c:v>
                </c:pt>
                <c:pt idx="2767">
                  <c:v>2090.2799622522807</c:v>
                </c:pt>
                <c:pt idx="2768">
                  <c:v>2084.7750865051903</c:v>
                </c:pt>
                <c:pt idx="2769">
                  <c:v>2080.0566215791127</c:v>
                </c:pt>
                <c:pt idx="2770">
                  <c:v>2093.4256055363321</c:v>
                </c:pt>
                <c:pt idx="2771">
                  <c:v>2151.6200062912862</c:v>
                </c:pt>
                <c:pt idx="2772">
                  <c:v>2153.1928279333124</c:v>
                </c:pt>
                <c:pt idx="2773">
                  <c:v>2148.8675684177415</c:v>
                </c:pt>
                <c:pt idx="2774">
                  <c:v>2108.3674111355772</c:v>
                </c:pt>
                <c:pt idx="2775">
                  <c:v>2067.0808430324</c:v>
                </c:pt>
                <c:pt idx="2776">
                  <c:v>2049.7798049701164</c:v>
                </c:pt>
                <c:pt idx="2777">
                  <c:v>2049.7798049701164</c:v>
                </c:pt>
                <c:pt idx="2778">
                  <c:v>2019.8961937716263</c:v>
                </c:pt>
                <c:pt idx="2779">
                  <c:v>2089.8867568417741</c:v>
                </c:pt>
                <c:pt idx="2780">
                  <c:v>2072.1925133689838</c:v>
                </c:pt>
                <c:pt idx="2781">
                  <c:v>1998.2698961937715</c:v>
                </c:pt>
                <c:pt idx="2782">
                  <c:v>2034.8379993708713</c:v>
                </c:pt>
                <c:pt idx="2783">
                  <c:v>2080.8430324001256</c:v>
                </c:pt>
                <c:pt idx="2784">
                  <c:v>2055.2846807172064</c:v>
                </c:pt>
                <c:pt idx="2785">
                  <c:v>2032.0855614973261</c:v>
                </c:pt>
                <c:pt idx="2786">
                  <c:v>2056.8575023592325</c:v>
                </c:pt>
                <c:pt idx="2787">
                  <c:v>2076.5177728845547</c:v>
                </c:pt>
                <c:pt idx="2788">
                  <c:v>2079.2702107580999</c:v>
                </c:pt>
                <c:pt idx="2789">
                  <c:v>2044.274929223026</c:v>
                </c:pt>
                <c:pt idx="2790">
                  <c:v>2056.0710915382197</c:v>
                </c:pt>
                <c:pt idx="2791">
                  <c:v>2085.9547027367094</c:v>
                </c:pt>
                <c:pt idx="2792">
                  <c:v>2083.9886756841775</c:v>
                </c:pt>
                <c:pt idx="2793">
                  <c:v>2094.6052217678516</c:v>
                </c:pt>
                <c:pt idx="2794">
                  <c:v>2113.0858760616543</c:v>
                </c:pt>
                <c:pt idx="2795">
                  <c:v>2150.0471846492605</c:v>
                </c:pt>
                <c:pt idx="2796">
                  <c:v>2152.0132117017929</c:v>
                </c:pt>
                <c:pt idx="2797">
                  <c:v>2078.8770053475937</c:v>
                </c:pt>
                <c:pt idx="2798">
                  <c:v>2025.7942749292229</c:v>
                </c:pt>
                <c:pt idx="2799">
                  <c:v>1997.4834853727587</c:v>
                </c:pt>
                <c:pt idx="2800">
                  <c:v>2031.2991506763133</c:v>
                </c:pt>
                <c:pt idx="2801">
                  <c:v>2048.2069833280907</c:v>
                </c:pt>
                <c:pt idx="2802">
                  <c:v>1999.0563070147844</c:v>
                </c:pt>
                <c:pt idx="2803">
                  <c:v>2045.8477508650517</c:v>
                </c:pt>
                <c:pt idx="2804">
                  <c:v>2119.3771626297575</c:v>
                </c:pt>
                <c:pt idx="2805">
                  <c:v>2095.7848379993707</c:v>
                </c:pt>
                <c:pt idx="2806">
                  <c:v>2084.3818810946836</c:v>
                </c:pt>
                <c:pt idx="2807">
                  <c:v>2140.6102547971059</c:v>
                </c:pt>
                <c:pt idx="2808">
                  <c:v>2169.7074551745832</c:v>
                </c:pt>
                <c:pt idx="2809">
                  <c:v>2116.2315193457061</c:v>
                </c:pt>
                <c:pt idx="2810">
                  <c:v>2120.5567788612771</c:v>
                </c:pt>
                <c:pt idx="2811">
                  <c:v>2091.4595784837998</c:v>
                </c:pt>
                <c:pt idx="2812">
                  <c:v>2059.2167348222711</c:v>
                </c:pt>
                <c:pt idx="2813">
                  <c:v>2068.6536646744257</c:v>
                </c:pt>
                <c:pt idx="2814">
                  <c:v>2088.7071406102546</c:v>
                </c:pt>
                <c:pt idx="2815">
                  <c:v>2134.3189682290026</c:v>
                </c:pt>
                <c:pt idx="2816">
                  <c:v>2200.3774771940862</c:v>
                </c:pt>
                <c:pt idx="2817">
                  <c:v>2193.2997798049701</c:v>
                </c:pt>
                <c:pt idx="2818">
                  <c:v>2190.9405473419315</c:v>
                </c:pt>
                <c:pt idx="2819">
                  <c:v>2210.9940232777603</c:v>
                </c:pt>
                <c:pt idx="2820">
                  <c:v>2266.0427807486631</c:v>
                </c:pt>
                <c:pt idx="2821">
                  <c:v>2290.0283107895561</c:v>
                </c:pt>
                <c:pt idx="2822">
                  <c:v>2298.2856244101918</c:v>
                </c:pt>
                <c:pt idx="2823">
                  <c:v>2291.9943378420885</c:v>
                </c:pt>
                <c:pt idx="2824">
                  <c:v>2288.4554891475304</c:v>
                </c:pt>
                <c:pt idx="2825">
                  <c:v>2278.2321484743629</c:v>
                </c:pt>
                <c:pt idx="2826">
                  <c:v>2306.5429380308274</c:v>
                </c:pt>
                <c:pt idx="2827">
                  <c:v>2299.0720352312046</c:v>
                </c:pt>
                <c:pt idx="2828">
                  <c:v>2295.1399811261404</c:v>
                </c:pt>
                <c:pt idx="2829">
                  <c:v>2261.3243158225855</c:v>
                </c:pt>
                <c:pt idx="2830">
                  <c:v>2233.0135262661215</c:v>
                </c:pt>
                <c:pt idx="2831">
                  <c:v>2218.4649260773826</c:v>
                </c:pt>
                <c:pt idx="2832">
                  <c:v>2241.2708398867567</c:v>
                </c:pt>
                <c:pt idx="2833">
                  <c:v>2287.6690783265176</c:v>
                </c:pt>
                <c:pt idx="2834">
                  <c:v>2293.9603648946209</c:v>
                </c:pt>
                <c:pt idx="2835">
                  <c:v>2327.7760301981752</c:v>
                </c:pt>
                <c:pt idx="2836">
                  <c:v>2293.173954073608</c:v>
                </c:pt>
                <c:pt idx="2837">
                  <c:v>2306.1497326203207</c:v>
                </c:pt>
                <c:pt idx="2838">
                  <c:v>2325.8100031456433</c:v>
                </c:pt>
                <c:pt idx="2839">
                  <c:v>2336.8197546398237</c:v>
                </c:pt>
                <c:pt idx="2840">
                  <c:v>2327.3828247876691</c:v>
                </c:pt>
                <c:pt idx="2841">
                  <c:v>2383.6111984900913</c:v>
                </c:pt>
                <c:pt idx="2842">
                  <c:v>2383.6111984900913</c:v>
                </c:pt>
                <c:pt idx="2843">
                  <c:v>2425.6841774142813</c:v>
                </c:pt>
                <c:pt idx="2844">
                  <c:v>2437.0871343189683</c:v>
                </c:pt>
                <c:pt idx="2845">
                  <c:v>2436.300723497955</c:v>
                </c:pt>
                <c:pt idx="2846">
                  <c:v>2415.85404215162</c:v>
                </c:pt>
                <c:pt idx="2847">
                  <c:v>2352.1547656495754</c:v>
                </c:pt>
                <c:pt idx="2848">
                  <c:v>2322.2711544510853</c:v>
                </c:pt>
                <c:pt idx="2849">
                  <c:v>2342.3246303869141</c:v>
                </c:pt>
                <c:pt idx="2850">
                  <c:v>2360.4120792702106</c:v>
                </c:pt>
                <c:pt idx="2851">
                  <c:v>2406.8103177099715</c:v>
                </c:pt>
                <c:pt idx="2852">
                  <c:v>2358.052846807172</c:v>
                </c:pt>
                <c:pt idx="2853">
                  <c:v>2368.6693928908462</c:v>
                </c:pt>
                <c:pt idx="2854">
                  <c:v>2322.6643598615915</c:v>
                </c:pt>
                <c:pt idx="2855">
                  <c:v>2253.8534130229632</c:v>
                </c:pt>
                <c:pt idx="2856">
                  <c:v>2227.5086505190311</c:v>
                </c:pt>
                <c:pt idx="2857">
                  <c:v>2281.3777917584143</c:v>
                </c:pt>
                <c:pt idx="2858">
                  <c:v>2311.2614029569045</c:v>
                </c:pt>
                <c:pt idx="2859">
                  <c:v>2290.0283107895561</c:v>
                </c:pt>
                <c:pt idx="2860">
                  <c:v>2240.0912236552372</c:v>
                </c:pt>
                <c:pt idx="2861">
                  <c:v>2214.5328719723184</c:v>
                </c:pt>
                <c:pt idx="2862">
                  <c:v>2244.8096885813147</c:v>
                </c:pt>
                <c:pt idx="2863">
                  <c:v>2275.8729160113244</c:v>
                </c:pt>
                <c:pt idx="2864">
                  <c:v>2294.7467757156337</c:v>
                </c:pt>
                <c:pt idx="2865">
                  <c:v>2333.6741113557723</c:v>
                </c:pt>
                <c:pt idx="2866">
                  <c:v>2244.4164831708085</c:v>
                </c:pt>
                <c:pt idx="2867">
                  <c:v>2259.7514941805598</c:v>
                </c:pt>
                <c:pt idx="2868">
                  <c:v>2218.0717206668764</c:v>
                </c:pt>
                <c:pt idx="2869">
                  <c:v>2193.6929852154763</c:v>
                </c:pt>
                <c:pt idx="2870">
                  <c:v>2185.8288770053473</c:v>
                </c:pt>
                <c:pt idx="2871">
                  <c:v>2172.0666876376217</c:v>
                </c:pt>
                <c:pt idx="2872">
                  <c:v>2194.8726014469958</c:v>
                </c:pt>
                <c:pt idx="2873">
                  <c:v>2153.9792387543253</c:v>
                </c:pt>
                <c:pt idx="2874">
                  <c:v>2117.8043409877318</c:v>
                </c:pt>
                <c:pt idx="2875">
                  <c:v>2169.7074551745832</c:v>
                </c:pt>
                <c:pt idx="2876">
                  <c:v>2144.1491034916639</c:v>
                </c:pt>
                <c:pt idx="2877">
                  <c:v>2131.5665303554574</c:v>
                </c:pt>
                <c:pt idx="2878">
                  <c:v>2146.9015413652091</c:v>
                </c:pt>
                <c:pt idx="2879">
                  <c:v>2184.2560553633216</c:v>
                </c:pt>
                <c:pt idx="2880">
                  <c:v>2238.9116074237181</c:v>
                </c:pt>
                <c:pt idx="2881">
                  <c:v>2232.2271154451082</c:v>
                </c:pt>
                <c:pt idx="2882">
                  <c:v>2212.566844919786</c:v>
                </c:pt>
                <c:pt idx="2883">
                  <c:v>2181.5036174897764</c:v>
                </c:pt>
                <c:pt idx="2884">
                  <c:v>2217.2853098458636</c:v>
                </c:pt>
                <c:pt idx="2885">
                  <c:v>2269.9748348537273</c:v>
                </c:pt>
                <c:pt idx="2886">
                  <c:v>2282.9506134004405</c:v>
                </c:pt>
                <c:pt idx="2887">
                  <c:v>2305.7565272098141</c:v>
                </c:pt>
                <c:pt idx="2888">
                  <c:v>2370.6354199433781</c:v>
                </c:pt>
                <c:pt idx="2889">
                  <c:v>2332.4944951242528</c:v>
                </c:pt>
                <c:pt idx="2890">
                  <c:v>2355.3004089336268</c:v>
                </c:pt>
                <c:pt idx="2891">
                  <c:v>2376.1402956904685</c:v>
                </c:pt>
                <c:pt idx="2892">
                  <c:v>2343.8974520289398</c:v>
                </c:pt>
                <c:pt idx="2893">
                  <c:v>2293.9603648946209</c:v>
                </c:pt>
                <c:pt idx="2894">
                  <c:v>2288.4554891475304</c:v>
                </c:pt>
                <c:pt idx="2895">
                  <c:v>2307.7225542623464</c:v>
                </c:pt>
                <c:pt idx="2896">
                  <c:v>2276.6593268323372</c:v>
                </c:pt>
                <c:pt idx="2897">
                  <c:v>2300.2516514627241</c:v>
                </c:pt>
                <c:pt idx="2898">
                  <c:v>2263.2903428751179</c:v>
                </c:pt>
                <c:pt idx="2899">
                  <c:v>2315.979867882982</c:v>
                </c:pt>
                <c:pt idx="2900">
                  <c:v>2292.7807486631013</c:v>
                </c:pt>
                <c:pt idx="2901">
                  <c:v>2336.4265492293171</c:v>
                </c:pt>
                <c:pt idx="2902">
                  <c:v>2326.2032085561495</c:v>
                </c:pt>
                <c:pt idx="2903">
                  <c:v>2334.4605221767852</c:v>
                </c:pt>
                <c:pt idx="2904">
                  <c:v>2289.6351053790499</c:v>
                </c:pt>
                <c:pt idx="2905">
                  <c:v>2185.0424661843344</c:v>
                </c:pt>
                <c:pt idx="2906">
                  <c:v>2194.0861906259829</c:v>
                </c:pt>
                <c:pt idx="2907">
                  <c:v>2164.2025794274928</c:v>
                </c:pt>
                <c:pt idx="2908">
                  <c:v>2162.2365523749604</c:v>
                </c:pt>
                <c:pt idx="2909">
                  <c:v>2171.6734822271155</c:v>
                </c:pt>
                <c:pt idx="2910">
                  <c:v>2171.6734822271155</c:v>
                </c:pt>
                <c:pt idx="2911">
                  <c:v>2063.1487889273353</c:v>
                </c:pt>
                <c:pt idx="2912">
                  <c:v>2032.4787669078326</c:v>
                </c:pt>
                <c:pt idx="2913">
                  <c:v>1827.6187480339729</c:v>
                </c:pt>
                <c:pt idx="2914">
                  <c:v>1947.5463982384397</c:v>
                </c:pt>
                <c:pt idx="2915">
                  <c:v>1846.099402327776</c:v>
                </c:pt>
                <c:pt idx="2916">
                  <c:v>1951.4784523435042</c:v>
                </c:pt>
                <c:pt idx="2917">
                  <c:v>1960.9153821956588</c:v>
                </c:pt>
                <c:pt idx="2918">
                  <c:v>2007.3136206354197</c:v>
                </c:pt>
                <c:pt idx="2919">
                  <c:v>1932.997798049701</c:v>
                </c:pt>
                <c:pt idx="2920">
                  <c:v>1934.9638251022334</c:v>
                </c:pt>
                <c:pt idx="2921">
                  <c:v>1789.084617804341</c:v>
                </c:pt>
                <c:pt idx="2922">
                  <c:v>1776.8952500786411</c:v>
                </c:pt>
                <c:pt idx="2923">
                  <c:v>1811.890531613715</c:v>
                </c:pt>
                <c:pt idx="2924">
                  <c:v>1891.3180245360174</c:v>
                </c:pt>
                <c:pt idx="2925">
                  <c:v>1916.8763762189367</c:v>
                </c:pt>
                <c:pt idx="2926">
                  <c:v>1874.4101918842402</c:v>
                </c:pt>
                <c:pt idx="2927">
                  <c:v>1920.8084303240012</c:v>
                </c:pt>
                <c:pt idx="2928">
                  <c:v>2016.7505504875746</c:v>
                </c:pt>
                <c:pt idx="2929">
                  <c:v>2036.410821012897</c:v>
                </c:pt>
                <c:pt idx="2930">
                  <c:v>2042.3089021704939</c:v>
                </c:pt>
                <c:pt idx="2931">
                  <c:v>1995.5174583202263</c:v>
                </c:pt>
                <c:pt idx="2932">
                  <c:v>1891.3180245360174</c:v>
                </c:pt>
                <c:pt idx="2933">
                  <c:v>1862.6140295690468</c:v>
                </c:pt>
                <c:pt idx="2934">
                  <c:v>1956.9833280905943</c:v>
                </c:pt>
                <c:pt idx="2935">
                  <c:v>1911.7647058823529</c:v>
                </c:pt>
                <c:pt idx="2936">
                  <c:v>1844.9197860962565</c:v>
                </c:pt>
                <c:pt idx="2937">
                  <c:v>1844.5265806857501</c:v>
                </c:pt>
                <c:pt idx="2938">
                  <c:v>1920.8084303240012</c:v>
                </c:pt>
                <c:pt idx="2939">
                  <c:v>1983.3280905945264</c:v>
                </c:pt>
                <c:pt idx="2940">
                  <c:v>2032.4787669078326</c:v>
                </c:pt>
                <c:pt idx="2941">
                  <c:v>2027.7603019817552</c:v>
                </c:pt>
                <c:pt idx="2942">
                  <c:v>1977.4300094369298</c:v>
                </c:pt>
                <c:pt idx="2943">
                  <c:v>1946.3667820069204</c:v>
                </c:pt>
                <c:pt idx="2944">
                  <c:v>1838.6284995281535</c:v>
                </c:pt>
                <c:pt idx="2945">
                  <c:v>1796.1623151934571</c:v>
                </c:pt>
                <c:pt idx="2946">
                  <c:v>1836.6624724756211</c:v>
                </c:pt>
                <c:pt idx="2947">
                  <c:v>1861.4344133375275</c:v>
                </c:pt>
                <c:pt idx="2948">
                  <c:v>1910.5850896508334</c:v>
                </c:pt>
                <c:pt idx="2949">
                  <c:v>1836.6624724756211</c:v>
                </c:pt>
                <c:pt idx="2950">
                  <c:v>1877.5558351682919</c:v>
                </c:pt>
                <c:pt idx="2951">
                  <c:v>1829.1915696759986</c:v>
                </c:pt>
                <c:pt idx="2952">
                  <c:v>1787.9050015728214</c:v>
                </c:pt>
                <c:pt idx="2953">
                  <c:v>1910.191884240327</c:v>
                </c:pt>
                <c:pt idx="2954">
                  <c:v>1959.7357659641395</c:v>
                </c:pt>
                <c:pt idx="2955">
                  <c:v>2012.8184963825101</c:v>
                </c:pt>
                <c:pt idx="2956">
                  <c:v>1975.070776973891</c:v>
                </c:pt>
                <c:pt idx="2957">
                  <c:v>2076.1245674740485</c:v>
                </c:pt>
                <c:pt idx="2958">
                  <c:v>2083.2022648631646</c:v>
                </c:pt>
                <c:pt idx="2959">
                  <c:v>2115.0519031141866</c:v>
                </c:pt>
                <c:pt idx="2960">
                  <c:v>2094.212016357345</c:v>
                </c:pt>
                <c:pt idx="2961">
                  <c:v>2130.7801195344446</c:v>
                </c:pt>
                <c:pt idx="2962">
                  <c:v>2045.8477508650517</c:v>
                </c:pt>
                <c:pt idx="2963">
                  <c:v>2185.0424661843344</c:v>
                </c:pt>
                <c:pt idx="2964">
                  <c:v>2127.2412708398865</c:v>
                </c:pt>
                <c:pt idx="2965">
                  <c:v>2130.3869141239384</c:v>
                </c:pt>
                <c:pt idx="2966">
                  <c:v>2207.0619691726956</c:v>
                </c:pt>
                <c:pt idx="2967">
                  <c:v>2286.8826675055047</c:v>
                </c:pt>
                <c:pt idx="2968">
                  <c:v>2195.2658068575024</c:v>
                </c:pt>
                <c:pt idx="2969">
                  <c:v>2273.1204781377792</c:v>
                </c:pt>
                <c:pt idx="2970">
                  <c:v>2409.5627555835167</c:v>
                </c:pt>
                <c:pt idx="2971">
                  <c:v>2430.4026423403584</c:v>
                </c:pt>
                <c:pt idx="2972">
                  <c:v>2328.1692356086819</c:v>
                </c:pt>
                <c:pt idx="2973">
                  <c:v>2244.8096885813147</c:v>
                </c:pt>
                <c:pt idx="2974">
                  <c:v>2290.4215162000628</c:v>
                </c:pt>
                <c:pt idx="2975">
                  <c:v>2361.9849009122363</c:v>
                </c:pt>
                <c:pt idx="2976">
                  <c:v>2344.6838628499527</c:v>
                </c:pt>
                <c:pt idx="2977">
                  <c:v>2333.6741113557723</c:v>
                </c:pt>
                <c:pt idx="2978">
                  <c:v>2371.0286253538848</c:v>
                </c:pt>
                <c:pt idx="2979">
                  <c:v>2255.8194400754955</c:v>
                </c:pt>
                <c:pt idx="2980">
                  <c:v>2310.8681975463983</c:v>
                </c:pt>
                <c:pt idx="2981">
                  <c:v>2381.2519660270523</c:v>
                </c:pt>
                <c:pt idx="2982">
                  <c:v>2346.2566844919784</c:v>
                </c:pt>
                <c:pt idx="2983">
                  <c:v>2394.227744573765</c:v>
                </c:pt>
                <c:pt idx="2984">
                  <c:v>2342.7178357974203</c:v>
                </c:pt>
                <c:pt idx="2985">
                  <c:v>2274.6932997798049</c:v>
                </c:pt>
                <c:pt idx="2986">
                  <c:v>2319.5187165775401</c:v>
                </c:pt>
                <c:pt idx="2987">
                  <c:v>2256.9990563070146</c:v>
                </c:pt>
                <c:pt idx="2988">
                  <c:v>2231.833910034602</c:v>
                </c:pt>
                <c:pt idx="2989">
                  <c:v>2158.3044982698962</c:v>
                </c:pt>
                <c:pt idx="2990">
                  <c:v>2122.5228059138094</c:v>
                </c:pt>
                <c:pt idx="2991">
                  <c:v>2208.2415854042151</c:v>
                </c:pt>
                <c:pt idx="2992">
                  <c:v>2264.0767536961307</c:v>
                </c:pt>
                <c:pt idx="2993">
                  <c:v>2401.3054419628811</c:v>
                </c:pt>
                <c:pt idx="2994">
                  <c:v>2372.6014469959105</c:v>
                </c:pt>
                <c:pt idx="2995">
                  <c:v>2360.0188738597044</c:v>
                </c:pt>
                <c:pt idx="2996">
                  <c:v>2395.4073608052845</c:v>
                </c:pt>
                <c:pt idx="2997">
                  <c:v>2410.3491664045296</c:v>
                </c:pt>
                <c:pt idx="2998">
                  <c:v>2380.8587606165461</c:v>
                </c:pt>
                <c:pt idx="2999">
                  <c:v>2361.9849009122363</c:v>
                </c:pt>
                <c:pt idx="3000">
                  <c:v>2408.3831393519972</c:v>
                </c:pt>
                <c:pt idx="3001">
                  <c:v>2374.5674740484428</c:v>
                </c:pt>
                <c:pt idx="3002">
                  <c:v>2299.4652406417113</c:v>
                </c:pt>
                <c:pt idx="3003">
                  <c:v>2260.1446995910665</c:v>
                </c:pt>
                <c:pt idx="3004">
                  <c:v>2234.9795533186534</c:v>
                </c:pt>
                <c:pt idx="3005">
                  <c:v>2286.4894620949981</c:v>
                </c:pt>
                <c:pt idx="3006">
                  <c:v>2231.0474992135892</c:v>
                </c:pt>
                <c:pt idx="3007">
                  <c:v>2324.6303869141238</c:v>
                </c:pt>
                <c:pt idx="3008">
                  <c:v>2356.0868197546397</c:v>
                </c:pt>
                <c:pt idx="3009">
                  <c:v>2384.7908147216103</c:v>
                </c:pt>
                <c:pt idx="3010">
                  <c:v>2422.5385341302294</c:v>
                </c:pt>
                <c:pt idx="3011">
                  <c:v>2422.1453287197232</c:v>
                </c:pt>
                <c:pt idx="3012">
                  <c:v>2364.7373387857815</c:v>
                </c:pt>
                <c:pt idx="3013">
                  <c:v>2382.0383768480651</c:v>
                </c:pt>
                <c:pt idx="3014">
                  <c:v>2382.0383768480651</c:v>
                </c:pt>
                <c:pt idx="3015">
                  <c:v>2417.4268637936457</c:v>
                </c:pt>
                <c:pt idx="3016">
                  <c:v>2418.2132746146585</c:v>
                </c:pt>
                <c:pt idx="3017">
                  <c:v>2432.7618748033969</c:v>
                </c:pt>
                <c:pt idx="3018">
                  <c:v>2418.6064800251652</c:v>
                </c:pt>
                <c:pt idx="3019">
                  <c:v>2450.4561182761872</c:v>
                </c:pt>
                <c:pt idx="3020">
                  <c:v>2481.1261402956902</c:v>
                </c:pt>
                <c:pt idx="3021">
                  <c:v>2483.0921673482226</c:v>
                </c:pt>
                <c:pt idx="3022">
                  <c:v>2465.0047184649261</c:v>
                </c:pt>
                <c:pt idx="3023">
                  <c:v>2415.4608367411133</c:v>
                </c:pt>
                <c:pt idx="3024">
                  <c:v>2367.8829820698334</c:v>
                </c:pt>
                <c:pt idx="3025">
                  <c:v>2397.3733878578169</c:v>
                </c:pt>
                <c:pt idx="3026">
                  <c:v>2453.9949669707453</c:v>
                </c:pt>
                <c:pt idx="3027">
                  <c:v>2449.6697074551744</c:v>
                </c:pt>
                <c:pt idx="3028">
                  <c:v>2446.9172695816292</c:v>
                </c:pt>
                <c:pt idx="3029">
                  <c:v>2428.8298206983327</c:v>
                </c:pt>
                <c:pt idx="3030">
                  <c:v>2457.5338156653033</c:v>
                </c:pt>
                <c:pt idx="3031">
                  <c:v>2444.5580371185906</c:v>
                </c:pt>
                <c:pt idx="3032">
                  <c:v>2468.9367725699904</c:v>
                </c:pt>
                <c:pt idx="3033">
                  <c:v>2452.0289399182129</c:v>
                </c:pt>
                <c:pt idx="3034">
                  <c:v>2441.8055992450454</c:v>
                </c:pt>
                <c:pt idx="3035">
                  <c:v>2492.9223026108839</c:v>
                </c:pt>
                <c:pt idx="3036">
                  <c:v>2544.8254167977352</c:v>
                </c:pt>
                <c:pt idx="3037">
                  <c:v>2598.6945580371184</c:v>
                </c:pt>
                <c:pt idx="3038">
                  <c:v>2545.2186222082414</c:v>
                </c:pt>
                <c:pt idx="3039">
                  <c:v>2511.402956904687</c:v>
                </c:pt>
                <c:pt idx="3040">
                  <c:v>2399.7326203208554</c:v>
                </c:pt>
                <c:pt idx="3041">
                  <c:v>2381.2519660270523</c:v>
                </c:pt>
                <c:pt idx="3042">
                  <c:v>2360.0188738597044</c:v>
                </c:pt>
                <c:pt idx="3043">
                  <c:v>2270.7612456747402</c:v>
                </c:pt>
                <c:pt idx="3044">
                  <c:v>2319.9119219880463</c:v>
                </c:pt>
                <c:pt idx="3045">
                  <c:v>2283.3438188109467</c:v>
                </c:pt>
                <c:pt idx="3046">
                  <c:v>2319.1255111670334</c:v>
                </c:pt>
                <c:pt idx="3047">
                  <c:v>2403.2714690154135</c:v>
                </c:pt>
                <c:pt idx="3048">
                  <c:v>2339.1789871028623</c:v>
                </c:pt>
                <c:pt idx="3049">
                  <c:v>2318.3391003460206</c:v>
                </c:pt>
                <c:pt idx="3050">
                  <c:v>2348.2227115445107</c:v>
                </c:pt>
                <c:pt idx="3051">
                  <c:v>2369.0625983013524</c:v>
                </c:pt>
                <c:pt idx="3052">
                  <c:v>2376.1402956904685</c:v>
                </c:pt>
                <c:pt idx="3053">
                  <c:v>2380.4655552060394</c:v>
                </c:pt>
                <c:pt idx="3054">
                  <c:v>2336.4265492293171</c:v>
                </c:pt>
                <c:pt idx="3055">
                  <c:v>2345.0770682604593</c:v>
                </c:pt>
                <c:pt idx="3056">
                  <c:v>2296.7128027681661</c:v>
                </c:pt>
                <c:pt idx="3057">
                  <c:v>2301.8244731047498</c:v>
                </c:pt>
                <c:pt idx="3058">
                  <c:v>2249.5281535073923</c:v>
                </c:pt>
                <c:pt idx="3059">
                  <c:v>2258.5718779490403</c:v>
                </c:pt>
                <c:pt idx="3060">
                  <c:v>2303.3972947467755</c:v>
                </c:pt>
                <c:pt idx="3061">
                  <c:v>2305.7565272098141</c:v>
                </c:pt>
                <c:pt idx="3062">
                  <c:v>2285.7030512739852</c:v>
                </c:pt>
                <c:pt idx="3063">
                  <c:v>2337.6061654608366</c:v>
                </c:pt>
                <c:pt idx="3064">
                  <c:v>2310.8681975463983</c:v>
                </c:pt>
                <c:pt idx="3065">
                  <c:v>2353.3343818810945</c:v>
                </c:pt>
                <c:pt idx="3066">
                  <c:v>2369.8490091223653</c:v>
                </c:pt>
                <c:pt idx="3067">
                  <c:v>2358.8392576281849</c:v>
                </c:pt>
                <c:pt idx="3068">
                  <c:v>2310.8681975463983</c:v>
                </c:pt>
                <c:pt idx="3069">
                  <c:v>2310.4749921358916</c:v>
                </c:pt>
                <c:pt idx="3070">
                  <c:v>2239.698018244731</c:v>
                </c:pt>
                <c:pt idx="3071">
                  <c:v>2209.8144070462408</c:v>
                </c:pt>
                <c:pt idx="3072">
                  <c:v>2260.5379050015727</c:v>
                </c:pt>
                <c:pt idx="3073">
                  <c:v>2227.9018559295373</c:v>
                </c:pt>
                <c:pt idx="3074">
                  <c:v>2181.896822900283</c:v>
                </c:pt>
                <c:pt idx="3075">
                  <c:v>2145.3287197231834</c:v>
                </c:pt>
                <c:pt idx="3076">
                  <c:v>2146.1151305441963</c:v>
                </c:pt>
                <c:pt idx="3077">
                  <c:v>2202.3435042466185</c:v>
                </c:pt>
                <c:pt idx="3078">
                  <c:v>2188.1881094683863</c:v>
                </c:pt>
                <c:pt idx="3079">
                  <c:v>2123.7024221453285</c:v>
                </c:pt>
                <c:pt idx="3080">
                  <c:v>2146.1151305441963</c:v>
                </c:pt>
                <c:pt idx="3081">
                  <c:v>2097.750865051903</c:v>
                </c:pt>
                <c:pt idx="3082">
                  <c:v>2034.0515885498583</c:v>
                </c:pt>
                <c:pt idx="3083">
                  <c:v>2054.8914753067002</c:v>
                </c:pt>
                <c:pt idx="3084">
                  <c:v>2105.614973262032</c:v>
                </c:pt>
                <c:pt idx="3085">
                  <c:v>2063.541994337842</c:v>
                </c:pt>
                <c:pt idx="3086">
                  <c:v>2086.347908147216</c:v>
                </c:pt>
                <c:pt idx="3087">
                  <c:v>2100.1100975149416</c:v>
                </c:pt>
                <c:pt idx="3088">
                  <c:v>2124.0956275558351</c:v>
                </c:pt>
                <c:pt idx="3089">
                  <c:v>2064.3284051588548</c:v>
                </c:pt>
                <c:pt idx="3090">
                  <c:v>2055.2846807172064</c:v>
                </c:pt>
                <c:pt idx="3091">
                  <c:v>2058.4303240012582</c:v>
                </c:pt>
                <c:pt idx="3092">
                  <c:v>2107.9742057250705</c:v>
                </c:pt>
                <c:pt idx="3093">
                  <c:v>2143.3626926706511</c:v>
                </c:pt>
                <c:pt idx="3094">
                  <c:v>2145.3287197231834</c:v>
                </c:pt>
                <c:pt idx="3095">
                  <c:v>2162.6297577854671</c:v>
                </c:pt>
                <c:pt idx="3096">
                  <c:v>2119.7703680402642</c:v>
                </c:pt>
                <c:pt idx="3097">
                  <c:v>2286.4894620949981</c:v>
                </c:pt>
                <c:pt idx="3098">
                  <c:v>2255.4262346649889</c:v>
                </c:pt>
                <c:pt idx="3099">
                  <c:v>2215.3192827933312</c:v>
                </c:pt>
                <c:pt idx="3100">
                  <c:v>2153.9792387543253</c:v>
                </c:pt>
                <c:pt idx="3101">
                  <c:v>2227.5086505190311</c:v>
                </c:pt>
                <c:pt idx="3102">
                  <c:v>2212.1736395092794</c:v>
                </c:pt>
                <c:pt idx="3103">
                  <c:v>2141.7898710286254</c:v>
                </c:pt>
                <c:pt idx="3104">
                  <c:v>2131.9597357659641</c:v>
                </c:pt>
                <c:pt idx="3105">
                  <c:v>2141.0034602076125</c:v>
                </c:pt>
                <c:pt idx="3106">
                  <c:v>2115.8383139351995</c:v>
                </c:pt>
                <c:pt idx="3107">
                  <c:v>2123.3092167348223</c:v>
                </c:pt>
                <c:pt idx="3108">
                  <c:v>2097.750865051903</c:v>
                </c:pt>
                <c:pt idx="3109">
                  <c:v>1997.8766907832651</c:v>
                </c:pt>
                <c:pt idx="3110">
                  <c:v>1953.8376848065429</c:v>
                </c:pt>
                <c:pt idx="3111">
                  <c:v>2047.4205725070776</c:v>
                </c:pt>
                <c:pt idx="3112">
                  <c:v>2027.7603019817552</c:v>
                </c:pt>
                <c:pt idx="3113">
                  <c:v>2056.4642969487259</c:v>
                </c:pt>
                <c:pt idx="3114">
                  <c:v>2045.4545454545453</c:v>
                </c:pt>
                <c:pt idx="3115">
                  <c:v>2031.2991506763133</c:v>
                </c:pt>
                <c:pt idx="3116">
                  <c:v>2023.4350424661843</c:v>
                </c:pt>
                <c:pt idx="3117">
                  <c:v>1959.7357659641395</c:v>
                </c:pt>
                <c:pt idx="3118">
                  <c:v>1970.3523120478137</c:v>
                </c:pt>
                <c:pt idx="3119">
                  <c:v>1903.900597672224</c:v>
                </c:pt>
                <c:pt idx="3120">
                  <c:v>1890.5316137150046</c:v>
                </c:pt>
                <c:pt idx="3121">
                  <c:v>1901.1481597986788</c:v>
                </c:pt>
                <c:pt idx="3122">
                  <c:v>1970.3523120478137</c:v>
                </c:pt>
                <c:pt idx="3123">
                  <c:v>1965.6338471217364</c:v>
                </c:pt>
                <c:pt idx="3124">
                  <c:v>1984.5077068260459</c:v>
                </c:pt>
                <c:pt idx="3125">
                  <c:v>1973.8911607423718</c:v>
                </c:pt>
                <c:pt idx="3126">
                  <c:v>2005.3475935828876</c:v>
                </c:pt>
                <c:pt idx="3127">
                  <c:v>2001.4155394778231</c:v>
                </c:pt>
                <c:pt idx="3128">
                  <c:v>2020.2893991821327</c:v>
                </c:pt>
                <c:pt idx="3129">
                  <c:v>2023.4350424661843</c:v>
                </c:pt>
                <c:pt idx="3130">
                  <c:v>2060.0031456432839</c:v>
                </c:pt>
                <c:pt idx="3131">
                  <c:v>2126.8480654293803</c:v>
                </c:pt>
                <c:pt idx="3132">
                  <c:v>2104.4353570305125</c:v>
                </c:pt>
                <c:pt idx="3133">
                  <c:v>2046.6341616860648</c:v>
                </c:pt>
                <c:pt idx="3134">
                  <c:v>2051.3526266121421</c:v>
                </c:pt>
                <c:pt idx="3135">
                  <c:v>1970.7455174583201</c:v>
                </c:pt>
                <c:pt idx="3136">
                  <c:v>1969.5659012268009</c:v>
                </c:pt>
                <c:pt idx="3137">
                  <c:v>1997.0902799622522</c:v>
                </c:pt>
                <c:pt idx="3138">
                  <c:v>2001.0223340673167</c:v>
                </c:pt>
                <c:pt idx="3139">
                  <c:v>2077.6973891160742</c:v>
                </c:pt>
                <c:pt idx="3140">
                  <c:v>2094.6052217678516</c:v>
                </c:pt>
                <c:pt idx="3141">
                  <c:v>2143.3626926706511</c:v>
                </c:pt>
                <c:pt idx="3142">
                  <c:v>2154.3724441648314</c:v>
                </c:pt>
                <c:pt idx="3143">
                  <c:v>2100.1100975149416</c:v>
                </c:pt>
                <c:pt idx="3144">
                  <c:v>2091.0663730732936</c:v>
                </c:pt>
                <c:pt idx="3145">
                  <c:v>2055.2846807172064</c:v>
                </c:pt>
                <c:pt idx="3146">
                  <c:v>2087.9207297892417</c:v>
                </c:pt>
                <c:pt idx="3147">
                  <c:v>2128.420887071406</c:v>
                </c:pt>
                <c:pt idx="3148">
                  <c:v>2189.3677256999053</c:v>
                </c:pt>
                <c:pt idx="3149">
                  <c:v>2147.687952186222</c:v>
                </c:pt>
                <c:pt idx="3150">
                  <c:v>2168.1346335325575</c:v>
                </c:pt>
                <c:pt idx="3151">
                  <c:v>2198.4114501415538</c:v>
                </c:pt>
                <c:pt idx="3152">
                  <c:v>2255.0330292544822</c:v>
                </c:pt>
                <c:pt idx="3153">
                  <c:v>2201.163888015099</c:v>
                </c:pt>
                <c:pt idx="3154">
                  <c:v>2214.9260773828246</c:v>
                </c:pt>
                <c:pt idx="3155">
                  <c:v>2339.1789871028623</c:v>
                </c:pt>
                <c:pt idx="3156">
                  <c:v>2315.1934570619692</c:v>
                </c:pt>
                <c:pt idx="3157">
                  <c:v>2392.6549229317393</c:v>
                </c:pt>
                <c:pt idx="3158">
                  <c:v>2479.1601132431583</c:v>
                </c:pt>
                <c:pt idx="3159">
                  <c:v>2481.9125511167031</c:v>
                </c:pt>
                <c:pt idx="3160">
                  <c:v>2440.2327776030197</c:v>
                </c:pt>
                <c:pt idx="3161">
                  <c:v>2385.9704309531298</c:v>
                </c:pt>
                <c:pt idx="3162">
                  <c:v>2459.8930481283423</c:v>
                </c:pt>
                <c:pt idx="3163">
                  <c:v>2481.1261402956902</c:v>
                </c:pt>
                <c:pt idx="3164">
                  <c:v>2526.7379679144387</c:v>
                </c:pt>
                <c:pt idx="3165">
                  <c:v>2571.1701793016668</c:v>
                </c:pt>
                <c:pt idx="3166">
                  <c:v>2515.3350110097513</c:v>
                </c:pt>
                <c:pt idx="3167">
                  <c:v>2514.5486001887384</c:v>
                </c:pt>
                <c:pt idx="3168">
                  <c:v>2528.7039949669706</c:v>
                </c:pt>
                <c:pt idx="3169">
                  <c:v>2498.8203837684805</c:v>
                </c:pt>
                <c:pt idx="3170">
                  <c:v>2499.6067945894933</c:v>
                </c:pt>
                <c:pt idx="3171">
                  <c:v>2512.9757785467127</c:v>
                </c:pt>
                <c:pt idx="3172">
                  <c:v>2514.5486001887384</c:v>
                </c:pt>
                <c:pt idx="3173">
                  <c:v>2520.0534759358288</c:v>
                </c:pt>
                <c:pt idx="3174">
                  <c:v>2509.4369298521547</c:v>
                </c:pt>
                <c:pt idx="3175">
                  <c:v>2526.3447625039321</c:v>
                </c:pt>
                <c:pt idx="3176">
                  <c:v>2524.3787354513997</c:v>
                </c:pt>
                <c:pt idx="3177">
                  <c:v>2491.7426863793644</c:v>
                </c:pt>
                <c:pt idx="3178">
                  <c:v>2501.5728216420257</c:v>
                </c:pt>
                <c:pt idx="3179">
                  <c:v>2498.4271783579743</c:v>
                </c:pt>
                <c:pt idx="3180">
                  <c:v>2507.0776973891161</c:v>
                </c:pt>
                <c:pt idx="3181">
                  <c:v>2522.4127083988678</c:v>
                </c:pt>
                <c:pt idx="3182">
                  <c:v>2501.5728216420257</c:v>
                </c:pt>
                <c:pt idx="3183">
                  <c:v>2499.2135891789871</c:v>
                </c:pt>
                <c:pt idx="3184">
                  <c:v>2546.7914438502671</c:v>
                </c:pt>
                <c:pt idx="3185">
                  <c:v>2494.4951242529096</c:v>
                </c:pt>
                <c:pt idx="3186">
                  <c:v>2588.0780119534438</c:v>
                </c:pt>
                <c:pt idx="3187">
                  <c:v>2571.9565901226802</c:v>
                </c:pt>
                <c:pt idx="3188">
                  <c:v>2574.7090279962249</c:v>
                </c:pt>
                <c:pt idx="3189">
                  <c:v>2611.6703365838312</c:v>
                </c:pt>
                <c:pt idx="3190">
                  <c:v>2670.6511481597986</c:v>
                </c:pt>
                <c:pt idx="3191">
                  <c:v>2548.3642654922933</c:v>
                </c:pt>
                <c:pt idx="3192">
                  <c:v>2619.5344447939601</c:v>
                </c:pt>
                <c:pt idx="3193">
                  <c:v>2620.7140610254801</c:v>
                </c:pt>
                <c:pt idx="3194">
                  <c:v>2620.320855614973</c:v>
                </c:pt>
                <c:pt idx="3195">
                  <c:v>2639.9811261402956</c:v>
                </c:pt>
                <c:pt idx="3196">
                  <c:v>2544.8254167977352</c:v>
                </c:pt>
                <c:pt idx="3197">
                  <c:v>2535.7816923560863</c:v>
                </c:pt>
                <c:pt idx="3198">
                  <c:v>2600.2673796791441</c:v>
                </c:pt>
                <c:pt idx="3199">
                  <c:v>2545.2186222082414</c:v>
                </c:pt>
                <c:pt idx="3200">
                  <c:v>2645.8792072978927</c:v>
                </c:pt>
                <c:pt idx="3201">
                  <c:v>2670.2579427492919</c:v>
                </c:pt>
                <c:pt idx="3202">
                  <c:v>2628.9713746461148</c:v>
                </c:pt>
                <c:pt idx="3203">
                  <c:v>2663.9666561811891</c:v>
                </c:pt>
                <c:pt idx="3204">
                  <c:v>2647.0588235294113</c:v>
                </c:pt>
                <c:pt idx="3205">
                  <c:v>2648.2384397609308</c:v>
                </c:pt>
                <c:pt idx="3206">
                  <c:v>2670.6511481597986</c:v>
                </c:pt>
                <c:pt idx="3207">
                  <c:v>2693.4570619691726</c:v>
                </c:pt>
                <c:pt idx="3208">
                  <c:v>2681.660899653979</c:v>
                </c:pt>
                <c:pt idx="3209">
                  <c:v>2666.7190940547339</c:v>
                </c:pt>
                <c:pt idx="3210">
                  <c:v>2697.7823214847435</c:v>
                </c:pt>
                <c:pt idx="3211">
                  <c:v>2739.855300408934</c:v>
                </c:pt>
                <c:pt idx="3212">
                  <c:v>2724.1270839886756</c:v>
                </c:pt>
                <c:pt idx="3213">
                  <c:v>2778.3894306385655</c:v>
                </c:pt>
                <c:pt idx="3214">
                  <c:v>2843.2683233721295</c:v>
                </c:pt>
                <c:pt idx="3215">
                  <c:v>2822.8216420257945</c:v>
                </c:pt>
                <c:pt idx="3216">
                  <c:v>2807.879836426549</c:v>
                </c:pt>
                <c:pt idx="3217">
                  <c:v>2821.642025794275</c:v>
                </c:pt>
                <c:pt idx="3218">
                  <c:v>2827.9333123623778</c:v>
                </c:pt>
                <c:pt idx="3219">
                  <c:v>2831.0789556464297</c:v>
                </c:pt>
                <c:pt idx="3220">
                  <c:v>2788.2195659012268</c:v>
                </c:pt>
                <c:pt idx="3221">
                  <c:v>2829.8993394149102</c:v>
                </c:pt>
                <c:pt idx="3222">
                  <c:v>2815.3507392261713</c:v>
                </c:pt>
                <c:pt idx="3223">
                  <c:v>2849.5596099402328</c:v>
                </c:pt>
                <c:pt idx="3224">
                  <c:v>2874.3315508021387</c:v>
                </c:pt>
                <c:pt idx="3225">
                  <c:v>2811.0254797106004</c:v>
                </c:pt>
                <c:pt idx="3226">
                  <c:v>2910.5064485687321</c:v>
                </c:pt>
                <c:pt idx="3227">
                  <c:v>2920.7297892418997</c:v>
                </c:pt>
                <c:pt idx="3228">
                  <c:v>2849.1664045297257</c:v>
                </c:pt>
                <c:pt idx="3229">
                  <c:v>2809.4526580685747</c:v>
                </c:pt>
                <c:pt idx="3230">
                  <c:v>2754.403900597672</c:v>
                </c:pt>
                <c:pt idx="3231">
                  <c:v>2789.3991821327459</c:v>
                </c:pt>
                <c:pt idx="3232">
                  <c:v>2783.8943063856559</c:v>
                </c:pt>
                <c:pt idx="3233">
                  <c:v>2739.0688895879207</c:v>
                </c:pt>
                <c:pt idx="3234">
                  <c:v>2658.8549858446049</c:v>
                </c:pt>
                <c:pt idx="3235">
                  <c:v>2649.8112614029569</c:v>
                </c:pt>
                <c:pt idx="3236">
                  <c:v>2782.3214847436302</c:v>
                </c:pt>
                <c:pt idx="3237">
                  <c:v>2789.0059767222401</c:v>
                </c:pt>
                <c:pt idx="3238">
                  <c:v>2786.6467442592007</c:v>
                </c:pt>
                <c:pt idx="3239">
                  <c:v>2844.4479396036486</c:v>
                </c:pt>
                <c:pt idx="3240">
                  <c:v>2889.2733564013838</c:v>
                </c:pt>
                <c:pt idx="3241">
                  <c:v>2866.8606480025164</c:v>
                </c:pt>
                <c:pt idx="3242">
                  <c:v>2893.9918213274609</c:v>
                </c:pt>
                <c:pt idx="3243">
                  <c:v>2884.1616860647996</c:v>
                </c:pt>
                <c:pt idx="3244">
                  <c:v>2868.4334696445421</c:v>
                </c:pt>
                <c:pt idx="3245">
                  <c:v>2869.219880465555</c:v>
                </c:pt>
                <c:pt idx="3246">
                  <c:v>2882.9820698332805</c:v>
                </c:pt>
                <c:pt idx="3247">
                  <c:v>2871.1859075180873</c:v>
                </c:pt>
                <c:pt idx="3248">
                  <c:v>2867.6470588235297</c:v>
                </c:pt>
                <c:pt idx="3249">
                  <c:v>2854.6712802768161</c:v>
                </c:pt>
                <c:pt idx="3250">
                  <c:v>2903.428751179616</c:v>
                </c:pt>
                <c:pt idx="3251">
                  <c:v>2907.7540106951869</c:v>
                </c:pt>
                <c:pt idx="3252">
                  <c:v>2885.7345077068258</c:v>
                </c:pt>
                <c:pt idx="3253">
                  <c:v>2883.3752752437872</c:v>
                </c:pt>
                <c:pt idx="3254">
                  <c:v>2891.6325888644228</c:v>
                </c:pt>
                <c:pt idx="3255">
                  <c:v>2914.4385026737968</c:v>
                </c:pt>
                <c:pt idx="3256">
                  <c:v>2939.2104435357028</c:v>
                </c:pt>
                <c:pt idx="3257">
                  <c:v>2919.5501730103806</c:v>
                </c:pt>
                <c:pt idx="3258">
                  <c:v>2947.0745517458317</c:v>
                </c:pt>
                <c:pt idx="3259">
                  <c:v>2971.4532871972315</c:v>
                </c:pt>
                <c:pt idx="3260">
                  <c:v>2999.3708713431897</c:v>
                </c:pt>
                <c:pt idx="3261">
                  <c:v>2966.3416168606477</c:v>
                </c:pt>
                <c:pt idx="3262">
                  <c:v>2971.4532871972315</c:v>
                </c:pt>
                <c:pt idx="3263">
                  <c:v>2955.3318653664674</c:v>
                </c:pt>
                <c:pt idx="3264">
                  <c:v>2991.5067631330608</c:v>
                </c:pt>
                <c:pt idx="3265">
                  <c:v>3145.6432840515886</c:v>
                </c:pt>
                <c:pt idx="3266">
                  <c:v>3134.6335325574078</c:v>
                </c:pt>
                <c:pt idx="3267">
                  <c:v>3164.9103491664041</c:v>
                </c:pt>
                <c:pt idx="3268">
                  <c:v>3179.0657439446363</c:v>
                </c:pt>
                <c:pt idx="3269">
                  <c:v>3168.4491978609626</c:v>
                </c:pt>
                <c:pt idx="3270">
                  <c:v>3199.5124252909718</c:v>
                </c:pt>
                <c:pt idx="3271">
                  <c:v>3212.8814092481907</c:v>
                </c:pt>
                <c:pt idx="3272">
                  <c:v>3208.5561497326198</c:v>
                </c:pt>
                <c:pt idx="3273">
                  <c:v>3204.2308902170489</c:v>
                </c:pt>
                <c:pt idx="3274">
                  <c:v>3210.128971374646</c:v>
                </c:pt>
                <c:pt idx="3275">
                  <c:v>3212.4882038376845</c:v>
                </c:pt>
                <c:pt idx="3276">
                  <c:v>3269.8961937716263</c:v>
                </c:pt>
                <c:pt idx="3277">
                  <c:v>3281.2991506763133</c:v>
                </c:pt>
                <c:pt idx="3278">
                  <c:v>3325.3381566530352</c:v>
                </c:pt>
                <c:pt idx="3279">
                  <c:v>3316.2944322113872</c:v>
                </c:pt>
                <c:pt idx="3280">
                  <c:v>3356.7945894935515</c:v>
                </c:pt>
                <c:pt idx="3281">
                  <c:v>3351.2897137464611</c:v>
                </c:pt>
                <c:pt idx="3282">
                  <c:v>3335.1682919156965</c:v>
                </c:pt>
                <c:pt idx="3283">
                  <c:v>3350.5033029254482</c:v>
                </c:pt>
                <c:pt idx="3284">
                  <c:v>3313.1487889273353</c:v>
                </c:pt>
                <c:pt idx="3285">
                  <c:v>3325.7313620635418</c:v>
                </c:pt>
                <c:pt idx="3286">
                  <c:v>3349.7168921044354</c:v>
                </c:pt>
                <c:pt idx="3287">
                  <c:v>3331.6294432211384</c:v>
                </c:pt>
                <c:pt idx="3288">
                  <c:v>3352.8625353884868</c:v>
                </c:pt>
                <c:pt idx="3289">
                  <c:v>3322.5857187794904</c:v>
                </c:pt>
                <c:pt idx="3290">
                  <c:v>3301.7458320226483</c:v>
                </c:pt>
                <c:pt idx="3291">
                  <c:v>3300.9594212016355</c:v>
                </c:pt>
                <c:pt idx="3292">
                  <c:v>3299.3865995596097</c:v>
                </c:pt>
                <c:pt idx="3293">
                  <c:v>3331.6294432211384</c:v>
                </c:pt>
                <c:pt idx="3294">
                  <c:v>3449.9842717835795</c:v>
                </c:pt>
                <c:pt idx="3295">
                  <c:v>3484.5863479081472</c:v>
                </c:pt>
                <c:pt idx="3296">
                  <c:v>3508.5718779490403</c:v>
                </c:pt>
                <c:pt idx="3297">
                  <c:v>3545.9263919471532</c:v>
                </c:pt>
                <c:pt idx="3298">
                  <c:v>3477.9018559295373</c:v>
                </c:pt>
                <c:pt idx="3299">
                  <c:v>3414.9889902485056</c:v>
                </c:pt>
                <c:pt idx="3300">
                  <c:v>3420.8870714061022</c:v>
                </c:pt>
                <c:pt idx="3301">
                  <c:v>3350.1100975149416</c:v>
                </c:pt>
                <c:pt idx="3302">
                  <c:v>3405.9452658068572</c:v>
                </c:pt>
                <c:pt idx="3303">
                  <c:v>3470.430953129915</c:v>
                </c:pt>
                <c:pt idx="3304">
                  <c:v>3519.9748348537273</c:v>
                </c:pt>
                <c:pt idx="3305">
                  <c:v>3465.7124882038374</c:v>
                </c:pt>
                <c:pt idx="3306">
                  <c:v>3551.8244731047498</c:v>
                </c:pt>
                <c:pt idx="3307">
                  <c:v>3597.8295061340041</c:v>
                </c:pt>
                <c:pt idx="3308">
                  <c:v>3547.4992135891789</c:v>
                </c:pt>
                <c:pt idx="3309">
                  <c:v>3576.9896193771624</c:v>
                </c:pt>
                <c:pt idx="3310">
                  <c:v>3626.1402956904685</c:v>
                </c:pt>
                <c:pt idx="3311">
                  <c:v>3633.2179930795846</c:v>
                </c:pt>
                <c:pt idx="3312">
                  <c:v>3628.1063227430009</c:v>
                </c:pt>
                <c:pt idx="3313">
                  <c:v>3656.8103177099715</c:v>
                </c:pt>
                <c:pt idx="3314">
                  <c:v>3701.6357345077067</c:v>
                </c:pt>
                <c:pt idx="3315">
                  <c:v>3688.2667505504874</c:v>
                </c:pt>
                <c:pt idx="3316">
                  <c:v>3689.8395721925131</c:v>
                </c:pt>
                <c:pt idx="3317">
                  <c:v>3624.5674740484428</c:v>
                </c:pt>
                <c:pt idx="3318">
                  <c:v>3667.4268637936457</c:v>
                </c:pt>
                <c:pt idx="3319">
                  <c:v>3596.649889902485</c:v>
                </c:pt>
                <c:pt idx="3320">
                  <c:v>3650.5190311418683</c:v>
                </c:pt>
                <c:pt idx="3321">
                  <c:v>3615.916955017301</c:v>
                </c:pt>
                <c:pt idx="3322">
                  <c:v>3632.824787669078</c:v>
                </c:pt>
                <c:pt idx="3323">
                  <c:v>3648.5530040893359</c:v>
                </c:pt>
                <c:pt idx="3324">
                  <c:v>3661.1355772255424</c:v>
                </c:pt>
                <c:pt idx="3325">
                  <c:v>3595.4702736709655</c:v>
                </c:pt>
                <c:pt idx="3326">
                  <c:v>3547.8924189996851</c:v>
                </c:pt>
                <c:pt idx="3327">
                  <c:v>3413.4161686064799</c:v>
                </c:pt>
                <c:pt idx="3328">
                  <c:v>3332.8090594526579</c:v>
                </c:pt>
                <c:pt idx="3329">
                  <c:v>3455.0959421201633</c:v>
                </c:pt>
                <c:pt idx="3330">
                  <c:v>3463.7464611513051</c:v>
                </c:pt>
                <c:pt idx="3331">
                  <c:v>3455.0959421201633</c:v>
                </c:pt>
                <c:pt idx="3332">
                  <c:v>3468.4649260773826</c:v>
                </c:pt>
                <c:pt idx="3333">
                  <c:v>3423.6395092796474</c:v>
                </c:pt>
                <c:pt idx="3334">
                  <c:v>3427.9647687952183</c:v>
                </c:pt>
                <c:pt idx="3335">
                  <c:v>3139.3519974834853</c:v>
                </c:pt>
                <c:pt idx="3336">
                  <c:v>3243.9446366782004</c:v>
                </c:pt>
                <c:pt idx="3337">
                  <c:v>3168.8424032714688</c:v>
                </c:pt>
                <c:pt idx="3338">
                  <c:v>3190.8619062598304</c:v>
                </c:pt>
                <c:pt idx="3339">
                  <c:v>3259.2796476879521</c:v>
                </c:pt>
                <c:pt idx="3340">
                  <c:v>3289.5564642969484</c:v>
                </c:pt>
                <c:pt idx="3341">
                  <c:v>3307.2507077697387</c:v>
                </c:pt>
                <c:pt idx="3342">
                  <c:v>3311.9691726958163</c:v>
                </c:pt>
                <c:pt idx="3343">
                  <c:v>3336.347908147216</c:v>
                </c:pt>
                <c:pt idx="3344">
                  <c:v>3315.9012268008805</c:v>
                </c:pt>
                <c:pt idx="3345">
                  <c:v>3360.7266435986157</c:v>
                </c:pt>
                <c:pt idx="3346">
                  <c:v>3350.1100975149416</c:v>
                </c:pt>
                <c:pt idx="3347">
                  <c:v>3202.6580685750232</c:v>
                </c:pt>
                <c:pt idx="3348">
                  <c:v>3382.3529411764703</c:v>
                </c:pt>
                <c:pt idx="3349">
                  <c:v>3447.2318339100343</c:v>
                </c:pt>
                <c:pt idx="3350">
                  <c:v>3493.236866939289</c:v>
                </c:pt>
                <c:pt idx="3351">
                  <c:v>3532.95061340044</c:v>
                </c:pt>
                <c:pt idx="3352">
                  <c:v>3545.1399811261399</c:v>
                </c:pt>
                <c:pt idx="3353">
                  <c:v>3528.2321484743629</c:v>
                </c:pt>
                <c:pt idx="3354">
                  <c:v>3522.3340673167663</c:v>
                </c:pt>
                <c:pt idx="3355">
                  <c:v>3504.2466184334694</c:v>
                </c:pt>
                <c:pt idx="3356">
                  <c:v>3599.7955331865364</c:v>
                </c:pt>
                <c:pt idx="3357">
                  <c:v>3602.9411764705878</c:v>
                </c:pt>
                <c:pt idx="3358">
                  <c:v>3599.0091223655236</c:v>
                </c:pt>
                <c:pt idx="3359">
                  <c:v>3641.0821012897136</c:v>
                </c:pt>
                <c:pt idx="3360">
                  <c:v>3640.6888958792069</c:v>
                </c:pt>
                <c:pt idx="3361">
                  <c:v>3573.843976093111</c:v>
                </c:pt>
                <c:pt idx="3362">
                  <c:v>3503.4602076124565</c:v>
                </c:pt>
                <c:pt idx="3363">
                  <c:v>3452.7367096571247</c:v>
                </c:pt>
                <c:pt idx="3364">
                  <c:v>3458.6347908147213</c:v>
                </c:pt>
                <c:pt idx="3365">
                  <c:v>3540.4215162000628</c:v>
                </c:pt>
                <c:pt idx="3366">
                  <c:v>3509.3582887700532</c:v>
                </c:pt>
                <c:pt idx="3367">
                  <c:v>3507.3922617175213</c:v>
                </c:pt>
                <c:pt idx="3368">
                  <c:v>3501.4941805599242</c:v>
                </c:pt>
                <c:pt idx="3369">
                  <c:v>3478.6882667505502</c:v>
                </c:pt>
                <c:pt idx="3370">
                  <c:v>3443.2997798049701</c:v>
                </c:pt>
                <c:pt idx="3371">
                  <c:v>3372.9160113243156</c:v>
                </c:pt>
                <c:pt idx="3372">
                  <c:v>3402.0132117017929</c:v>
                </c:pt>
                <c:pt idx="3373">
                  <c:v>3464.1396665618117</c:v>
                </c:pt>
                <c:pt idx="3374">
                  <c:v>3474.3630072349792</c:v>
                </c:pt>
                <c:pt idx="3375">
                  <c:v>3481.833910034602</c:v>
                </c:pt>
                <c:pt idx="3376">
                  <c:v>3510.9311104120793</c:v>
                </c:pt>
                <c:pt idx="3377">
                  <c:v>3580.5284680717205</c:v>
                </c:pt>
                <c:pt idx="3378">
                  <c:v>3537.2758729160109</c:v>
                </c:pt>
                <c:pt idx="3379">
                  <c:v>3554.9701163888012</c:v>
                </c:pt>
                <c:pt idx="3380">
                  <c:v>3586.0333438188109</c:v>
                </c:pt>
                <c:pt idx="3381">
                  <c:v>3471.2173639509278</c:v>
                </c:pt>
                <c:pt idx="3382">
                  <c:v>3314.7216105693615</c:v>
                </c:pt>
                <c:pt idx="3383">
                  <c:v>3316.2944322113872</c:v>
                </c:pt>
                <c:pt idx="3384">
                  <c:v>3243.5514312676942</c:v>
                </c:pt>
                <c:pt idx="3385">
                  <c:v>3359.5470273670962</c:v>
                </c:pt>
                <c:pt idx="3386">
                  <c:v>3365.8383139351995</c:v>
                </c:pt>
                <c:pt idx="3387">
                  <c:v>3369.3771626297575</c:v>
                </c:pt>
                <c:pt idx="3388">
                  <c:v>3335.9547027367094</c:v>
                </c:pt>
                <c:pt idx="3389">
                  <c:v>3357.9742057250705</c:v>
                </c:pt>
                <c:pt idx="3390">
                  <c:v>3333.5954702736708</c:v>
                </c:pt>
                <c:pt idx="3391">
                  <c:v>3390.2170493865992</c:v>
                </c:pt>
                <c:pt idx="3392">
                  <c:v>3466.8921044353569</c:v>
                </c:pt>
                <c:pt idx="3393">
                  <c:v>3463.3532557407989</c:v>
                </c:pt>
                <c:pt idx="3394">
                  <c:v>3595.0770682604589</c:v>
                </c:pt>
                <c:pt idx="3395">
                  <c:v>3547.8924189996851</c:v>
                </c:pt>
                <c:pt idx="3396">
                  <c:v>3572.2711544510853</c:v>
                </c:pt>
                <c:pt idx="3397">
                  <c:v>3597.0430953129912</c:v>
                </c:pt>
                <c:pt idx="3398">
                  <c:v>3615.5237496067944</c:v>
                </c:pt>
                <c:pt idx="3399">
                  <c:v>3584.4605221767852</c:v>
                </c:pt>
                <c:pt idx="3400">
                  <c:v>3598.2227115445107</c:v>
                </c:pt>
                <c:pt idx="3401">
                  <c:v>3661.5287826360491</c:v>
                </c:pt>
                <c:pt idx="3402">
                  <c:v>3676.4705882352941</c:v>
                </c:pt>
                <c:pt idx="3403">
                  <c:v>3690.2327776030197</c:v>
                </c:pt>
                <c:pt idx="3404">
                  <c:v>3643.8345391632588</c:v>
                </c:pt>
                <c:pt idx="3405">
                  <c:v>3578.1692356086819</c:v>
                </c:pt>
                <c:pt idx="3406">
                  <c:v>3572.6643598615915</c:v>
                </c:pt>
                <c:pt idx="3407">
                  <c:v>3562.441019188424</c:v>
                </c:pt>
                <c:pt idx="3408">
                  <c:v>3535.7030512739852</c:v>
                </c:pt>
                <c:pt idx="3409">
                  <c:v>3500.3145643284051</c:v>
                </c:pt>
                <c:pt idx="3410">
                  <c:v>3525.4797106008177</c:v>
                </c:pt>
                <c:pt idx="3411">
                  <c:v>3500.7077697389113</c:v>
                </c:pt>
                <c:pt idx="3412">
                  <c:v>3503.4602076124565</c:v>
                </c:pt>
                <c:pt idx="3413">
                  <c:v>3498.3485372758728</c:v>
                </c:pt>
                <c:pt idx="3414">
                  <c:v>3407.1248820383767</c:v>
                </c:pt>
                <c:pt idx="3415">
                  <c:v>3396.1151305441963</c:v>
                </c:pt>
                <c:pt idx="3416">
                  <c:v>3435.0424661843344</c:v>
                </c:pt>
                <c:pt idx="3417">
                  <c:v>3420.1006605850894</c:v>
                </c:pt>
                <c:pt idx="3418">
                  <c:v>3432.6832337212959</c:v>
                </c:pt>
                <c:pt idx="3419">
                  <c:v>3463.7464611513051</c:v>
                </c:pt>
                <c:pt idx="3420">
                  <c:v>3423.6395092796474</c:v>
                </c:pt>
                <c:pt idx="3421">
                  <c:v>3400.4403900597672</c:v>
                </c:pt>
                <c:pt idx="3422">
                  <c:v>3433.8628499528154</c:v>
                </c:pt>
                <c:pt idx="3423">
                  <c:v>3409.4841145014152</c:v>
                </c:pt>
                <c:pt idx="3424">
                  <c:v>3464.5328719723184</c:v>
                </c:pt>
                <c:pt idx="3425">
                  <c:v>3444.0861906259829</c:v>
                </c:pt>
                <c:pt idx="3426">
                  <c:v>3522.3340673167663</c:v>
                </c:pt>
                <c:pt idx="3427">
                  <c:v>3525.8729160113239</c:v>
                </c:pt>
                <c:pt idx="3428">
                  <c:v>3516.4359861591693</c:v>
                </c:pt>
                <c:pt idx="3429">
                  <c:v>3412.6297577854671</c:v>
                </c:pt>
                <c:pt idx="3430">
                  <c:v>3409.090909090909</c:v>
                </c:pt>
                <c:pt idx="3431">
                  <c:v>3435.8288770053473</c:v>
                </c:pt>
                <c:pt idx="3432">
                  <c:v>3404.3724441648314</c:v>
                </c:pt>
                <c:pt idx="3433">
                  <c:v>3455.8823529411761</c:v>
                </c:pt>
                <c:pt idx="3434">
                  <c:v>3540.4215162000628</c:v>
                </c:pt>
                <c:pt idx="3435">
                  <c:v>3596.2566844919784</c:v>
                </c:pt>
                <c:pt idx="3436">
                  <c:v>3580.9216734822271</c:v>
                </c:pt>
                <c:pt idx="3437">
                  <c:v>3666.2472475621262</c:v>
                </c:pt>
                <c:pt idx="3438">
                  <c:v>3729.1601132431579</c:v>
                </c:pt>
                <c:pt idx="3439">
                  <c:v>3726.0144699591065</c:v>
                </c:pt>
                <c:pt idx="3440">
                  <c:v>3673.7181503617489</c:v>
                </c:pt>
                <c:pt idx="3441">
                  <c:v>3659.5627555835167</c:v>
                </c:pt>
                <c:pt idx="3442">
                  <c:v>3682.7618748033969</c:v>
                </c:pt>
                <c:pt idx="3443">
                  <c:v>3692.1988046555521</c:v>
                </c:pt>
                <c:pt idx="3444">
                  <c:v>3718.1503617489775</c:v>
                </c:pt>
                <c:pt idx="3445">
                  <c:v>3719.329977980497</c:v>
                </c:pt>
                <c:pt idx="3446">
                  <c:v>3693.7716262975778</c:v>
                </c:pt>
                <c:pt idx="3447">
                  <c:v>3671.7521233092166</c:v>
                </c:pt>
                <c:pt idx="3448">
                  <c:v>3711.465869770368</c:v>
                </c:pt>
                <c:pt idx="3449">
                  <c:v>3685.5143126769422</c:v>
                </c:pt>
                <c:pt idx="3450">
                  <c:v>3722.4756212645484</c:v>
                </c:pt>
                <c:pt idx="3451">
                  <c:v>3680.0094369298517</c:v>
                </c:pt>
                <c:pt idx="3452">
                  <c:v>3655.630701478452</c:v>
                </c:pt>
                <c:pt idx="3453">
                  <c:v>3700.062912865681</c:v>
                </c:pt>
                <c:pt idx="3454">
                  <c:v>3659.1695501730101</c:v>
                </c:pt>
                <c:pt idx="3455">
                  <c:v>3604.1207927021073</c:v>
                </c:pt>
                <c:pt idx="3456">
                  <c:v>3631.2519660270523</c:v>
                </c:pt>
                <c:pt idx="3457">
                  <c:v>3617.4897766593267</c:v>
                </c:pt>
                <c:pt idx="3458">
                  <c:v>3607.6596413966654</c:v>
                </c:pt>
                <c:pt idx="3459">
                  <c:v>3620.2422145328719</c:v>
                </c:pt>
                <c:pt idx="3460">
                  <c:v>3690.6259830135259</c:v>
                </c:pt>
                <c:pt idx="3461">
                  <c:v>3743.3155080213901</c:v>
                </c:pt>
                <c:pt idx="3462">
                  <c:v>3729.5533186536645</c:v>
                </c:pt>
                <c:pt idx="3463">
                  <c:v>3722.8688266750551</c:v>
                </c:pt>
                <c:pt idx="3464">
                  <c:v>3755.1116703365838</c:v>
                </c:pt>
                <c:pt idx="3465">
                  <c:v>3778.310789556464</c:v>
                </c:pt>
                <c:pt idx="3466">
                  <c:v>3869.9276502044668</c:v>
                </c:pt>
                <c:pt idx="3467">
                  <c:v>3893.9131802453599</c:v>
                </c:pt>
                <c:pt idx="3468">
                  <c:v>3912.7870399496696</c:v>
                </c:pt>
                <c:pt idx="3469">
                  <c:v>3943.4570619691726</c:v>
                </c:pt>
                <c:pt idx="3470">
                  <c:v>3972.9474677571561</c:v>
                </c:pt>
                <c:pt idx="3471">
                  <c:v>3971.7678515256366</c:v>
                </c:pt>
                <c:pt idx="3472">
                  <c:v>3977.6659326832337</c:v>
                </c:pt>
                <c:pt idx="3473">
                  <c:v>4001.6514627241268</c:v>
                </c:pt>
                <c:pt idx="3474">
                  <c:v>3932.8405158854985</c:v>
                </c:pt>
                <c:pt idx="3475">
                  <c:v>3925.7628184963824</c:v>
                </c:pt>
                <c:pt idx="3476">
                  <c:v>3909.2481912551116</c:v>
                </c:pt>
                <c:pt idx="3477">
                  <c:v>3928.9084617804338</c:v>
                </c:pt>
                <c:pt idx="3478">
                  <c:v>3881.72381251966</c:v>
                </c:pt>
                <c:pt idx="3479">
                  <c:v>3894.3063856558665</c:v>
                </c:pt>
                <c:pt idx="3480">
                  <c:v>3835.7187794904057</c:v>
                </c:pt>
                <c:pt idx="3481">
                  <c:v>3871.1072664359858</c:v>
                </c:pt>
                <c:pt idx="3482">
                  <c:v>3893.9131802453599</c:v>
                </c:pt>
                <c:pt idx="3483">
                  <c:v>3879.7577854671276</c:v>
                </c:pt>
                <c:pt idx="3484">
                  <c:v>3887.6218936772566</c:v>
                </c:pt>
                <c:pt idx="3485">
                  <c:v>3806.2283737024218</c:v>
                </c:pt>
                <c:pt idx="3486">
                  <c:v>3845.5489147530666</c:v>
                </c:pt>
                <c:pt idx="3487">
                  <c:v>3808.5876061654608</c:v>
                </c:pt>
                <c:pt idx="3488">
                  <c:v>3765.3350110097513</c:v>
                </c:pt>
                <c:pt idx="3489">
                  <c:v>3761.7961623151932</c:v>
                </c:pt>
                <c:pt idx="3490">
                  <c:v>3797.9710600817866</c:v>
                </c:pt>
                <c:pt idx="3491">
                  <c:v>3800.7234979553318</c:v>
                </c:pt>
                <c:pt idx="3492">
                  <c:v>3804.2623466498899</c:v>
                </c:pt>
                <c:pt idx="3493">
                  <c:v>3786.9613085876058</c:v>
                </c:pt>
                <c:pt idx="3494">
                  <c:v>3795.2186222082414</c:v>
                </c:pt>
                <c:pt idx="3495">
                  <c:v>3782.6360490720349</c:v>
                </c:pt>
                <c:pt idx="3496">
                  <c:v>3779.0972003774768</c:v>
                </c:pt>
                <c:pt idx="3497">
                  <c:v>3771.2330921673479</c:v>
                </c:pt>
                <c:pt idx="3498">
                  <c:v>3735.0581944007549</c:v>
                </c:pt>
                <c:pt idx="3499">
                  <c:v>3769.267065114816</c:v>
                </c:pt>
                <c:pt idx="3500">
                  <c:v>3797.1846492607738</c:v>
                </c:pt>
                <c:pt idx="3501">
                  <c:v>3796.3982384397609</c:v>
                </c:pt>
                <c:pt idx="3502">
                  <c:v>3746.0679458949353</c:v>
                </c:pt>
                <c:pt idx="3503">
                  <c:v>3666.6404529726328</c:v>
                </c:pt>
                <c:pt idx="3504">
                  <c:v>3635.9704309531298</c:v>
                </c:pt>
                <c:pt idx="3505">
                  <c:v>3640.2956904687007</c:v>
                </c:pt>
                <c:pt idx="3506">
                  <c:v>3641.8685121107264</c:v>
                </c:pt>
                <c:pt idx="3507">
                  <c:v>3683.1550802139036</c:v>
                </c:pt>
                <c:pt idx="3508">
                  <c:v>3725.2280591380936</c:v>
                </c:pt>
                <c:pt idx="3509">
                  <c:v>3698.0968858131487</c:v>
                </c:pt>
                <c:pt idx="3510">
                  <c:v>3739.776659326832</c:v>
                </c:pt>
                <c:pt idx="3511">
                  <c:v>3756.6844919786095</c:v>
                </c:pt>
                <c:pt idx="3512">
                  <c:v>3796.7914438502671</c:v>
                </c:pt>
                <c:pt idx="3513">
                  <c:v>3785.3884869455801</c:v>
                </c:pt>
                <c:pt idx="3514">
                  <c:v>3769.267065114816</c:v>
                </c:pt>
                <c:pt idx="3515">
                  <c:v>3755.50487574709</c:v>
                </c:pt>
                <c:pt idx="3516">
                  <c:v>3776.7379679144383</c:v>
                </c:pt>
                <c:pt idx="3517">
                  <c:v>3752.3592324630386</c:v>
                </c:pt>
                <c:pt idx="3518">
                  <c:v>3790.8933626926705</c:v>
                </c:pt>
                <c:pt idx="3519">
                  <c:v>3711.465869770368</c:v>
                </c:pt>
                <c:pt idx="3520">
                  <c:v>3694.9512425290968</c:v>
                </c:pt>
                <c:pt idx="3521">
                  <c:v>3670.5725070776971</c:v>
                </c:pt>
                <c:pt idx="3522">
                  <c:v>3680.4026423403584</c:v>
                </c:pt>
                <c:pt idx="3523">
                  <c:v>3668.9996854356714</c:v>
                </c:pt>
                <c:pt idx="3524">
                  <c:v>3604.513998112614</c:v>
                </c:pt>
                <c:pt idx="3525">
                  <c:v>3662.3151934570619</c:v>
                </c:pt>
                <c:pt idx="3526">
                  <c:v>3703.2085561497324</c:v>
                </c:pt>
                <c:pt idx="3527">
                  <c:v>3672.1453287197228</c:v>
                </c:pt>
                <c:pt idx="3528">
                  <c:v>3645.0141553947778</c:v>
                </c:pt>
                <c:pt idx="3529">
                  <c:v>3673.3249449512423</c:v>
                </c:pt>
                <c:pt idx="3530">
                  <c:v>3655.2374960679458</c:v>
                </c:pt>
                <c:pt idx="3531">
                  <c:v>3663.1016042780748</c:v>
                </c:pt>
                <c:pt idx="3532">
                  <c:v>3508.5718779490403</c:v>
                </c:pt>
                <c:pt idx="3533">
                  <c:v>3490.0912236552372</c:v>
                </c:pt>
                <c:pt idx="3534">
                  <c:v>3519.1884240327145</c:v>
                </c:pt>
                <c:pt idx="3535">
                  <c:v>3501.4941805599242</c:v>
                </c:pt>
                <c:pt idx="3536">
                  <c:v>3569.1255111670334</c:v>
                </c:pt>
                <c:pt idx="3537">
                  <c:v>3552.217678515256</c:v>
                </c:pt>
                <c:pt idx="3538">
                  <c:v>3428.357974205725</c:v>
                </c:pt>
                <c:pt idx="3539">
                  <c:v>3449.1978609625667</c:v>
                </c:pt>
                <c:pt idx="3540">
                  <c:v>3431.1104120792702</c:v>
                </c:pt>
                <c:pt idx="3541">
                  <c:v>3501.4941805599242</c:v>
                </c:pt>
                <c:pt idx="3542">
                  <c:v>3522.7272727272725</c:v>
                </c:pt>
                <c:pt idx="3543">
                  <c:v>3516.8291915696759</c:v>
                </c:pt>
                <c:pt idx="3544">
                  <c:v>3707.5338156653033</c:v>
                </c:pt>
                <c:pt idx="3545">
                  <c:v>3695.3444479396035</c:v>
                </c:pt>
                <c:pt idx="3546">
                  <c:v>3716.5775401069518</c:v>
                </c:pt>
                <c:pt idx="3547">
                  <c:v>3767.6942434727898</c:v>
                </c:pt>
                <c:pt idx="3548">
                  <c:v>3718.1503617489775</c:v>
                </c:pt>
                <c:pt idx="3549">
                  <c:v>3734.6649889902483</c:v>
                </c:pt>
                <c:pt idx="3550">
                  <c:v>3794.8254167977348</c:v>
                </c:pt>
                <c:pt idx="3551">
                  <c:v>3845.1557093425604</c:v>
                </c:pt>
                <c:pt idx="3552">
                  <c:v>3869.1412393834539</c:v>
                </c:pt>
                <c:pt idx="3553">
                  <c:v>3827.4614658697701</c:v>
                </c:pt>
                <c:pt idx="3554">
                  <c:v>3816.4517143755897</c:v>
                </c:pt>
                <c:pt idx="3555">
                  <c:v>3819.9905630701478</c:v>
                </c:pt>
                <c:pt idx="3556">
                  <c:v>3889.5879207297889</c:v>
                </c:pt>
                <c:pt idx="3557">
                  <c:v>3846.7285309845861</c:v>
                </c:pt>
                <c:pt idx="3558">
                  <c:v>3899.8112614029569</c:v>
                </c:pt>
                <c:pt idx="3559">
                  <c:v>3893.126769424347</c:v>
                </c:pt>
                <c:pt idx="3560">
                  <c:v>3921.4375589808114</c:v>
                </c:pt>
                <c:pt idx="3561">
                  <c:v>3927.7288455489147</c:v>
                </c:pt>
                <c:pt idx="3562">
                  <c:v>3907.6753696130859</c:v>
                </c:pt>
                <c:pt idx="3563">
                  <c:v>3886.0490720352309</c:v>
                </c:pt>
                <c:pt idx="3564">
                  <c:v>3922.2239698018243</c:v>
                </c:pt>
                <c:pt idx="3565">
                  <c:v>3826.6750550487573</c:v>
                </c:pt>
                <c:pt idx="3566">
                  <c:v>3800.7234979553318</c:v>
                </c:pt>
                <c:pt idx="3567">
                  <c:v>3842.7964768795218</c:v>
                </c:pt>
                <c:pt idx="3568">
                  <c:v>3855.7722554262346</c:v>
                </c:pt>
                <c:pt idx="3569">
                  <c:v>3798.3642654922928</c:v>
                </c:pt>
                <c:pt idx="3570">
                  <c:v>3821.1701793016668</c:v>
                </c:pt>
                <c:pt idx="3571">
                  <c:v>3827.4614658697701</c:v>
                </c:pt>
                <c:pt idx="3572">
                  <c:v>3823.1362063541992</c:v>
                </c:pt>
                <c:pt idx="3573">
                  <c:v>3816.4517143755897</c:v>
                </c:pt>
                <c:pt idx="3574">
                  <c:v>3748.0339729474676</c:v>
                </c:pt>
                <c:pt idx="3575">
                  <c:v>3735.8446052217678</c:v>
                </c:pt>
                <c:pt idx="3576">
                  <c:v>3793.2525951557091</c:v>
                </c:pt>
                <c:pt idx="3577">
                  <c:v>3826.6750550487573</c:v>
                </c:pt>
                <c:pt idx="3578">
                  <c:v>3875.8257313620634</c:v>
                </c:pt>
                <c:pt idx="3579">
                  <c:v>3849.0877634476246</c:v>
                </c:pt>
                <c:pt idx="3580">
                  <c:v>3810.5536332179927</c:v>
                </c:pt>
                <c:pt idx="3581">
                  <c:v>3753.1456432840514</c:v>
                </c:pt>
                <c:pt idx="3582">
                  <c:v>3740.9562755583515</c:v>
                </c:pt>
                <c:pt idx="3583">
                  <c:v>3733.4853727587288</c:v>
                </c:pt>
                <c:pt idx="3584">
                  <c:v>3748.8203837684805</c:v>
                </c:pt>
                <c:pt idx="3585">
                  <c:v>3709.8930481283419</c:v>
                </c:pt>
                <c:pt idx="3586">
                  <c:v>3671.3589178987099</c:v>
                </c:pt>
                <c:pt idx="3587">
                  <c:v>3705.567788612771</c:v>
                </c:pt>
                <c:pt idx="3588">
                  <c:v>3725.2280591380936</c:v>
                </c:pt>
                <c:pt idx="3589">
                  <c:v>3772.805913809374</c:v>
                </c:pt>
                <c:pt idx="3590">
                  <c:v>3811.340044039006</c:v>
                </c:pt>
                <c:pt idx="3591">
                  <c:v>3817.6313306071088</c:v>
                </c:pt>
                <c:pt idx="3592">
                  <c:v>3834.9323686693929</c:v>
                </c:pt>
                <c:pt idx="3593">
                  <c:v>3829.8206983328087</c:v>
                </c:pt>
                <c:pt idx="3594">
                  <c:v>3823.9226171752121</c:v>
                </c:pt>
                <c:pt idx="3595">
                  <c:v>3770.0534759358288</c:v>
                </c:pt>
                <c:pt idx="3596">
                  <c:v>3775.1651462724126</c:v>
                </c:pt>
                <c:pt idx="3597">
                  <c:v>3771.6262975778545</c:v>
                </c:pt>
                <c:pt idx="3598">
                  <c:v>3893.126769424347</c:v>
                </c:pt>
                <c:pt idx="3599">
                  <c:v>3753.1456432840514</c:v>
                </c:pt>
                <c:pt idx="3600">
                  <c:v>3752.7524378735447</c:v>
                </c:pt>
                <c:pt idx="3601">
                  <c:v>3749.6067945894933</c:v>
                </c:pt>
                <c:pt idx="3602">
                  <c:v>3705.9609940232776</c:v>
                </c:pt>
                <c:pt idx="3603">
                  <c:v>3733.0921673482226</c:v>
                </c:pt>
                <c:pt idx="3604">
                  <c:v>3727.5872916011322</c:v>
                </c:pt>
                <c:pt idx="3605">
                  <c:v>3727.194086190626</c:v>
                </c:pt>
                <c:pt idx="3606">
                  <c:v>3789.713746461151</c:v>
                </c:pt>
                <c:pt idx="3607">
                  <c:v>3781.849638251022</c:v>
                </c:pt>
                <c:pt idx="3608">
                  <c:v>3749.2135891789867</c:v>
                </c:pt>
                <c:pt idx="3609">
                  <c:v>3736.6310160427806</c:v>
                </c:pt>
                <c:pt idx="3610">
                  <c:v>3793.2525951557091</c:v>
                </c:pt>
                <c:pt idx="3611">
                  <c:v>3783.8156653035544</c:v>
                </c:pt>
                <c:pt idx="3612">
                  <c:v>3744.4951242529096</c:v>
                </c:pt>
                <c:pt idx="3613">
                  <c:v>3771.6262975778545</c:v>
                </c:pt>
                <c:pt idx="3614">
                  <c:v>3790.5001572821639</c:v>
                </c:pt>
                <c:pt idx="3615">
                  <c:v>3792.07297892419</c:v>
                </c:pt>
                <c:pt idx="3616">
                  <c:v>3814.4856873230574</c:v>
                </c:pt>
                <c:pt idx="3617">
                  <c:v>3806.6215791129284</c:v>
                </c:pt>
                <c:pt idx="3618">
                  <c:v>3823.5294117647059</c:v>
                </c:pt>
                <c:pt idx="3619">
                  <c:v>3827.8546712802768</c:v>
                </c:pt>
                <c:pt idx="3620">
                  <c:v>3927.3356401384081</c:v>
                </c:pt>
                <c:pt idx="3621">
                  <c:v>3916.7190940547339</c:v>
                </c:pt>
                <c:pt idx="3622">
                  <c:v>3930.4812834224599</c:v>
                </c:pt>
                <c:pt idx="3623">
                  <c:v>4013.4476250393204</c:v>
                </c:pt>
                <c:pt idx="3624">
                  <c:v>4024.8505819440074</c:v>
                </c:pt>
                <c:pt idx="3625">
                  <c:v>4033.8943063856555</c:v>
                </c:pt>
                <c:pt idx="3626">
                  <c:v>4044.1176470588234</c:v>
                </c:pt>
                <c:pt idx="3627">
                  <c:v>4030.3554576910979</c:v>
                </c:pt>
                <c:pt idx="3628">
                  <c:v>3981.5979867882979</c:v>
                </c:pt>
                <c:pt idx="3629">
                  <c:v>3989.4620949984269</c:v>
                </c:pt>
                <c:pt idx="3630">
                  <c:v>3990.6417112299464</c:v>
                </c:pt>
                <c:pt idx="3631">
                  <c:v>4044.9040578798363</c:v>
                </c:pt>
                <c:pt idx="3632">
                  <c:v>4114.8946209499836</c:v>
                </c:pt>
                <c:pt idx="3633">
                  <c:v>4126.6907832651777</c:v>
                </c:pt>
                <c:pt idx="3634">
                  <c:v>4148.7102862535385</c:v>
                </c:pt>
                <c:pt idx="3635">
                  <c:v>4132.5888644227743</c:v>
                </c:pt>
                <c:pt idx="3636">
                  <c:v>4090.9090909090905</c:v>
                </c:pt>
                <c:pt idx="3637">
                  <c:v>4122.758729160113</c:v>
                </c:pt>
                <c:pt idx="3638">
                  <c:v>4095.2343504246614</c:v>
                </c:pt>
                <c:pt idx="3639">
                  <c:v>4080.2925448254164</c:v>
                </c:pt>
                <c:pt idx="3640">
                  <c:v>4128.6568103177096</c:v>
                </c:pt>
                <c:pt idx="3641">
                  <c:v>4114.1082101289712</c:v>
                </c:pt>
                <c:pt idx="3642">
                  <c:v>4108.996539792387</c:v>
                </c:pt>
                <c:pt idx="3643">
                  <c:v>4147.1374646115128</c:v>
                </c:pt>
                <c:pt idx="3644">
                  <c:v>4128.6568103177096</c:v>
                </c:pt>
                <c:pt idx="3645">
                  <c:v>4108.2101289713746</c:v>
                </c:pt>
                <c:pt idx="3646">
                  <c:v>4108.996539792387</c:v>
                </c:pt>
                <c:pt idx="3647">
                  <c:v>4053.5545769109781</c:v>
                </c:pt>
                <c:pt idx="3648">
                  <c:v>4045.2972632903425</c:v>
                </c:pt>
                <c:pt idx="3649">
                  <c:v>4066.5303554576908</c:v>
                </c:pt>
                <c:pt idx="3650">
                  <c:v>4029.5690468700845</c:v>
                </c:pt>
                <c:pt idx="3651">
                  <c:v>4039.7923875432525</c:v>
                </c:pt>
                <c:pt idx="3652">
                  <c:v>3997.7194086190625</c:v>
                </c:pt>
                <c:pt idx="3653">
                  <c:v>4058.6662472475618</c:v>
                </c:pt>
                <c:pt idx="3654">
                  <c:v>4048.0497011638877</c:v>
                </c:pt>
                <c:pt idx="3655">
                  <c:v>4091.6955017301034</c:v>
                </c:pt>
                <c:pt idx="3656">
                  <c:v>4079.5061340044035</c:v>
                </c:pt>
                <c:pt idx="3657">
                  <c:v>4075.5740798993393</c:v>
                </c:pt>
                <c:pt idx="3658">
                  <c:v>4021.7049386599556</c:v>
                </c:pt>
                <c:pt idx="3659">
                  <c:v>3968.2290028310786</c:v>
                </c:pt>
                <c:pt idx="3660">
                  <c:v>3920.2579427492919</c:v>
                </c:pt>
                <c:pt idx="3661">
                  <c:v>3952.1075810003144</c:v>
                </c:pt>
                <c:pt idx="3662">
                  <c:v>3921.4375589808114</c:v>
                </c:pt>
                <c:pt idx="3663">
                  <c:v>3739.776659326832</c:v>
                </c:pt>
                <c:pt idx="3664">
                  <c:v>3757.4709027996223</c:v>
                </c:pt>
                <c:pt idx="3665">
                  <c:v>3746.8543567159481</c:v>
                </c:pt>
                <c:pt idx="3666">
                  <c:v>3718.9367725699904</c:v>
                </c:pt>
                <c:pt idx="3667">
                  <c:v>3692.5920100660583</c:v>
                </c:pt>
                <c:pt idx="3668">
                  <c:v>3702.8153507392258</c:v>
                </c:pt>
                <c:pt idx="3669">
                  <c:v>3723.6552374960679</c:v>
                </c:pt>
                <c:pt idx="3670">
                  <c:v>3689.0531613715002</c:v>
                </c:pt>
                <c:pt idx="3671">
                  <c:v>3701.2425290972001</c:v>
                </c:pt>
                <c:pt idx="3672">
                  <c:v>3742.9223026108839</c:v>
                </c:pt>
                <c:pt idx="3673">
                  <c:v>3717.7571563384708</c:v>
                </c:pt>
                <c:pt idx="3674">
                  <c:v>3794.4322113872286</c:v>
                </c:pt>
                <c:pt idx="3675">
                  <c:v>3842.010066058509</c:v>
                </c:pt>
                <c:pt idx="3676">
                  <c:v>3862.8499528153507</c:v>
                </c:pt>
                <c:pt idx="3677">
                  <c:v>3868.7480339729473</c:v>
                </c:pt>
                <c:pt idx="3678">
                  <c:v>3855.3790500157279</c:v>
                </c:pt>
                <c:pt idx="3679">
                  <c:v>3860.4907203523117</c:v>
                </c:pt>
                <c:pt idx="3680">
                  <c:v>3876.6121421830762</c:v>
                </c:pt>
                <c:pt idx="3681">
                  <c:v>3853.413022963196</c:v>
                </c:pt>
                <c:pt idx="3682">
                  <c:v>3843.189682290028</c:v>
                </c:pt>
                <c:pt idx="3683">
                  <c:v>3866.3888015099087</c:v>
                </c:pt>
                <c:pt idx="3684">
                  <c:v>3897.4520289399179</c:v>
                </c:pt>
                <c:pt idx="3685">
                  <c:v>3894.3063856558665</c:v>
                </c:pt>
                <c:pt idx="3686">
                  <c:v>3880.9374016986471</c:v>
                </c:pt>
                <c:pt idx="3687">
                  <c:v>3906.4957533815664</c:v>
                </c:pt>
                <c:pt idx="3688">
                  <c:v>3875.8257313620634</c:v>
                </c:pt>
                <c:pt idx="3689">
                  <c:v>3842.010066058509</c:v>
                </c:pt>
                <c:pt idx="3690">
                  <c:v>3840.0440390059766</c:v>
                </c:pt>
                <c:pt idx="3691">
                  <c:v>3854.9858446052217</c:v>
                </c:pt>
                <c:pt idx="3692">
                  <c:v>3842.010066058509</c:v>
                </c:pt>
                <c:pt idx="3693">
                  <c:v>3868.3548285624406</c:v>
                </c:pt>
                <c:pt idx="3694">
                  <c:v>3900.2044668134631</c:v>
                </c:pt>
                <c:pt idx="3695">
                  <c:v>3921.8307643913176</c:v>
                </c:pt>
                <c:pt idx="3696">
                  <c:v>4000.4718464926077</c:v>
                </c:pt>
                <c:pt idx="3697">
                  <c:v>4061.0254797106004</c:v>
                </c:pt>
                <c:pt idx="3698">
                  <c:v>3928.9084617804338</c:v>
                </c:pt>
                <c:pt idx="3699">
                  <c:v>3819.2041522491349</c:v>
                </c:pt>
                <c:pt idx="3700">
                  <c:v>3816.8449197860959</c:v>
                </c:pt>
                <c:pt idx="3701">
                  <c:v>3783.8156653035544</c:v>
                </c:pt>
                <c:pt idx="3702">
                  <c:v>3809.3740169864736</c:v>
                </c:pt>
                <c:pt idx="3703">
                  <c:v>3788.9273356401382</c:v>
                </c:pt>
                <c:pt idx="3704">
                  <c:v>3747.640767536961</c:v>
                </c:pt>
                <c:pt idx="3705">
                  <c:v>3605.693614344133</c:v>
                </c:pt>
                <c:pt idx="3706">
                  <c:v>3616.7033658383139</c:v>
                </c:pt>
                <c:pt idx="3707">
                  <c:v>3626.5335011009752</c:v>
                </c:pt>
                <c:pt idx="3708">
                  <c:v>3634.0044039005975</c:v>
                </c:pt>
                <c:pt idx="3709">
                  <c:v>3514.4699591066369</c:v>
                </c:pt>
                <c:pt idx="3710">
                  <c:v>3540.814721610569</c:v>
                </c:pt>
                <c:pt idx="3711">
                  <c:v>3484.9795533186534</c:v>
                </c:pt>
                <c:pt idx="3712">
                  <c:v>3391.7898710286254</c:v>
                </c:pt>
                <c:pt idx="3713">
                  <c:v>3334.3818810946836</c:v>
                </c:pt>
                <c:pt idx="3714">
                  <c:v>3370.9499842717833</c:v>
                </c:pt>
                <c:pt idx="3715">
                  <c:v>3392.5762818496382</c:v>
                </c:pt>
                <c:pt idx="3716">
                  <c:v>3468.8581314878893</c:v>
                </c:pt>
                <c:pt idx="3717">
                  <c:v>3510.144699591066</c:v>
                </c:pt>
                <c:pt idx="3718">
                  <c:v>3539.6351053790499</c:v>
                </c:pt>
                <c:pt idx="3719">
                  <c:v>3646.1937716262973</c:v>
                </c:pt>
                <c:pt idx="3720">
                  <c:v>3549.8584460522175</c:v>
                </c:pt>
                <c:pt idx="3721">
                  <c:v>3644.227744573765</c:v>
                </c:pt>
                <c:pt idx="3722">
                  <c:v>3676.4705882352941</c:v>
                </c:pt>
                <c:pt idx="3723">
                  <c:v>3654.0578798364263</c:v>
                </c:pt>
                <c:pt idx="3724">
                  <c:v>3741.7426863793644</c:v>
                </c:pt>
                <c:pt idx="3725">
                  <c:v>3728.7669078326517</c:v>
                </c:pt>
                <c:pt idx="3726">
                  <c:v>3686.300723497955</c:v>
                </c:pt>
                <c:pt idx="3727">
                  <c:v>3782.6360490720349</c:v>
                </c:pt>
                <c:pt idx="3728">
                  <c:v>3745.2815350739224</c:v>
                </c:pt>
                <c:pt idx="3729">
                  <c:v>3846.7285309845861</c:v>
                </c:pt>
                <c:pt idx="3730">
                  <c:v>3899.8112614029569</c:v>
                </c:pt>
                <c:pt idx="3731">
                  <c:v>3893.126769424347</c:v>
                </c:pt>
                <c:pt idx="3732">
                  <c:v>3921.4375589808114</c:v>
                </c:pt>
                <c:pt idx="3733">
                  <c:v>3927.7288455489147</c:v>
                </c:pt>
                <c:pt idx="3734">
                  <c:v>3907.6753696130859</c:v>
                </c:pt>
                <c:pt idx="3735">
                  <c:v>3886.0490720352309</c:v>
                </c:pt>
                <c:pt idx="3736">
                  <c:v>3922.2239698018243</c:v>
                </c:pt>
                <c:pt idx="3737">
                  <c:v>3826.6750550487573</c:v>
                </c:pt>
                <c:pt idx="3738">
                  <c:v>3800.7234979553318</c:v>
                </c:pt>
                <c:pt idx="3739">
                  <c:v>3842.7964768795218</c:v>
                </c:pt>
                <c:pt idx="3740">
                  <c:v>3855.7722554262346</c:v>
                </c:pt>
                <c:pt idx="3741">
                  <c:v>3798.3642654922928</c:v>
                </c:pt>
                <c:pt idx="3742">
                  <c:v>3821.1701793016668</c:v>
                </c:pt>
                <c:pt idx="3743">
                  <c:v>3827.4614658697701</c:v>
                </c:pt>
                <c:pt idx="3744">
                  <c:v>3823.1362063541992</c:v>
                </c:pt>
                <c:pt idx="3745">
                  <c:v>3816.4517143755897</c:v>
                </c:pt>
                <c:pt idx="3746">
                  <c:v>3748.0339729474676</c:v>
                </c:pt>
                <c:pt idx="3747">
                  <c:v>3735.8446052217678</c:v>
                </c:pt>
                <c:pt idx="3748">
                  <c:v>3793.2525951557091</c:v>
                </c:pt>
                <c:pt idx="3749">
                  <c:v>3826.6750550487573</c:v>
                </c:pt>
                <c:pt idx="3750">
                  <c:v>3875.8257313620634</c:v>
                </c:pt>
                <c:pt idx="3751">
                  <c:v>3849.0877634476246</c:v>
                </c:pt>
                <c:pt idx="3752">
                  <c:v>3810.5536332179927</c:v>
                </c:pt>
                <c:pt idx="3753">
                  <c:v>3753.1456432840514</c:v>
                </c:pt>
                <c:pt idx="3754">
                  <c:v>3740.9562755583515</c:v>
                </c:pt>
                <c:pt idx="3755">
                  <c:v>3733.4853727587288</c:v>
                </c:pt>
                <c:pt idx="3756">
                  <c:v>3748.8203837684805</c:v>
                </c:pt>
                <c:pt idx="3757">
                  <c:v>3709.8930481283419</c:v>
                </c:pt>
                <c:pt idx="3758">
                  <c:v>3671.3589178987099</c:v>
                </c:pt>
                <c:pt idx="3759">
                  <c:v>3705.567788612771</c:v>
                </c:pt>
                <c:pt idx="3760">
                  <c:v>3725.2280591380936</c:v>
                </c:pt>
                <c:pt idx="3761">
                  <c:v>3772.805913809374</c:v>
                </c:pt>
                <c:pt idx="3762">
                  <c:v>3811.340044039006</c:v>
                </c:pt>
                <c:pt idx="3763">
                  <c:v>3817.6313306071088</c:v>
                </c:pt>
                <c:pt idx="3764">
                  <c:v>3834.9323686693929</c:v>
                </c:pt>
                <c:pt idx="3765">
                  <c:v>3829.8206983328087</c:v>
                </c:pt>
                <c:pt idx="3766">
                  <c:v>3823.9226171752121</c:v>
                </c:pt>
                <c:pt idx="3767">
                  <c:v>3770.0534759358288</c:v>
                </c:pt>
                <c:pt idx="3768">
                  <c:v>3775.1651462724126</c:v>
                </c:pt>
                <c:pt idx="3769">
                  <c:v>3771.6262975778545</c:v>
                </c:pt>
                <c:pt idx="3770">
                  <c:v>3893.126769424347</c:v>
                </c:pt>
                <c:pt idx="3771">
                  <c:v>3753.1456432840514</c:v>
                </c:pt>
                <c:pt idx="3772">
                  <c:v>3752.7524378735447</c:v>
                </c:pt>
                <c:pt idx="3773">
                  <c:v>3749.6067945894933</c:v>
                </c:pt>
                <c:pt idx="3774">
                  <c:v>3705.9609940232776</c:v>
                </c:pt>
                <c:pt idx="3775">
                  <c:v>3733.0921673482226</c:v>
                </c:pt>
                <c:pt idx="3776">
                  <c:v>3727.5872916011322</c:v>
                </c:pt>
                <c:pt idx="3777">
                  <c:v>3727.194086190626</c:v>
                </c:pt>
                <c:pt idx="3778">
                  <c:v>3789.713746461151</c:v>
                </c:pt>
                <c:pt idx="3779">
                  <c:v>3781.849638251022</c:v>
                </c:pt>
                <c:pt idx="3780">
                  <c:v>3749.2135891789867</c:v>
                </c:pt>
                <c:pt idx="3781">
                  <c:v>3736.6310160427806</c:v>
                </c:pt>
                <c:pt idx="3782">
                  <c:v>3793.2525951557091</c:v>
                </c:pt>
                <c:pt idx="3783">
                  <c:v>3783.8156653035544</c:v>
                </c:pt>
                <c:pt idx="3784">
                  <c:v>3744.4951242529096</c:v>
                </c:pt>
                <c:pt idx="3785">
                  <c:v>3771.6262975778545</c:v>
                </c:pt>
                <c:pt idx="3786">
                  <c:v>3790.5001572821639</c:v>
                </c:pt>
                <c:pt idx="3787">
                  <c:v>3792.07297892419</c:v>
                </c:pt>
                <c:pt idx="3788">
                  <c:v>3814.4856873230574</c:v>
                </c:pt>
                <c:pt idx="3789">
                  <c:v>3806.6215791129284</c:v>
                </c:pt>
                <c:pt idx="3790">
                  <c:v>3823.5294117647059</c:v>
                </c:pt>
                <c:pt idx="3791">
                  <c:v>3827.8546712802768</c:v>
                </c:pt>
                <c:pt idx="3792">
                  <c:v>3927.3356401384081</c:v>
                </c:pt>
                <c:pt idx="3793">
                  <c:v>3916.7190940547339</c:v>
                </c:pt>
                <c:pt idx="3794">
                  <c:v>3930.4812834224599</c:v>
                </c:pt>
                <c:pt idx="3795">
                  <c:v>4013.4476250393204</c:v>
                </c:pt>
                <c:pt idx="3796">
                  <c:v>4024.8505819440074</c:v>
                </c:pt>
                <c:pt idx="3797">
                  <c:v>4033.8943063856555</c:v>
                </c:pt>
                <c:pt idx="3798">
                  <c:v>4044.1176470588234</c:v>
                </c:pt>
                <c:pt idx="3799">
                  <c:v>4030.3554576910979</c:v>
                </c:pt>
                <c:pt idx="3800">
                  <c:v>3981.5979867882979</c:v>
                </c:pt>
                <c:pt idx="3801">
                  <c:v>3989.4620949984269</c:v>
                </c:pt>
                <c:pt idx="3802">
                  <c:v>3990.6417112299464</c:v>
                </c:pt>
                <c:pt idx="3803">
                  <c:v>4044.9040578798363</c:v>
                </c:pt>
                <c:pt idx="3804">
                  <c:v>4114.8946209499836</c:v>
                </c:pt>
                <c:pt idx="3805">
                  <c:v>4126.6907832651777</c:v>
                </c:pt>
                <c:pt idx="3806">
                  <c:v>4148.7102862535385</c:v>
                </c:pt>
                <c:pt idx="3807">
                  <c:v>4132.5888644227743</c:v>
                </c:pt>
                <c:pt idx="3808">
                  <c:v>4090.9090909090905</c:v>
                </c:pt>
                <c:pt idx="3809">
                  <c:v>4122.758729160113</c:v>
                </c:pt>
                <c:pt idx="3810">
                  <c:v>4095.2343504246614</c:v>
                </c:pt>
                <c:pt idx="3811">
                  <c:v>4080.2925448254164</c:v>
                </c:pt>
                <c:pt idx="3812">
                  <c:v>4128.6568103177096</c:v>
                </c:pt>
                <c:pt idx="3813">
                  <c:v>4114.1082101289712</c:v>
                </c:pt>
                <c:pt idx="3814">
                  <c:v>4108.996539792387</c:v>
                </c:pt>
                <c:pt idx="3815">
                  <c:v>4147.1374646115128</c:v>
                </c:pt>
                <c:pt idx="3816">
                  <c:v>4128.6568103177096</c:v>
                </c:pt>
                <c:pt idx="3817">
                  <c:v>4108.2101289713746</c:v>
                </c:pt>
                <c:pt idx="3818">
                  <c:v>4108.996539792387</c:v>
                </c:pt>
                <c:pt idx="3819">
                  <c:v>4053.5545769109781</c:v>
                </c:pt>
                <c:pt idx="3820">
                  <c:v>4045.2972632903425</c:v>
                </c:pt>
                <c:pt idx="3821">
                  <c:v>4066.5303554576908</c:v>
                </c:pt>
                <c:pt idx="3822">
                  <c:v>4029.5690468700845</c:v>
                </c:pt>
                <c:pt idx="3823">
                  <c:v>4039.7923875432525</c:v>
                </c:pt>
                <c:pt idx="3824">
                  <c:v>3997.7194086190625</c:v>
                </c:pt>
                <c:pt idx="3825">
                  <c:v>4058.6662472475618</c:v>
                </c:pt>
                <c:pt idx="3826">
                  <c:v>4048.0497011638877</c:v>
                </c:pt>
                <c:pt idx="3827">
                  <c:v>4091.6955017301034</c:v>
                </c:pt>
                <c:pt idx="3828">
                  <c:v>4079.5061340044035</c:v>
                </c:pt>
                <c:pt idx="3829">
                  <c:v>4075.5740798993393</c:v>
                </c:pt>
                <c:pt idx="3830">
                  <c:v>4021.7049386599556</c:v>
                </c:pt>
                <c:pt idx="3831">
                  <c:v>3968.2290028310786</c:v>
                </c:pt>
                <c:pt idx="3832">
                  <c:v>3920.2579427492919</c:v>
                </c:pt>
                <c:pt idx="3833">
                  <c:v>3952.1075810003144</c:v>
                </c:pt>
                <c:pt idx="3834">
                  <c:v>3921.4375589808114</c:v>
                </c:pt>
                <c:pt idx="3835">
                  <c:v>3739.776659326832</c:v>
                </c:pt>
                <c:pt idx="3836">
                  <c:v>3757.4709027996223</c:v>
                </c:pt>
                <c:pt idx="3837">
                  <c:v>3746.8543567159481</c:v>
                </c:pt>
                <c:pt idx="3838">
                  <c:v>3718.9367725699904</c:v>
                </c:pt>
                <c:pt idx="3839">
                  <c:v>3692.5920100660583</c:v>
                </c:pt>
                <c:pt idx="3840">
                  <c:v>3702.8153507392258</c:v>
                </c:pt>
                <c:pt idx="3841">
                  <c:v>3723.6552374960679</c:v>
                </c:pt>
                <c:pt idx="3842">
                  <c:v>3689.0531613715002</c:v>
                </c:pt>
                <c:pt idx="3843">
                  <c:v>3701.2425290972001</c:v>
                </c:pt>
                <c:pt idx="3844">
                  <c:v>3742.9223026108839</c:v>
                </c:pt>
                <c:pt idx="3845">
                  <c:v>3717.7571563384708</c:v>
                </c:pt>
                <c:pt idx="3846">
                  <c:v>3794.4322113872286</c:v>
                </c:pt>
                <c:pt idx="3847">
                  <c:v>3842.010066058509</c:v>
                </c:pt>
                <c:pt idx="3848">
                  <c:v>3862.8499528153507</c:v>
                </c:pt>
                <c:pt idx="3849">
                  <c:v>3868.7480339729473</c:v>
                </c:pt>
                <c:pt idx="3850">
                  <c:v>3855.3790500157279</c:v>
                </c:pt>
                <c:pt idx="3851">
                  <c:v>3860.4907203523117</c:v>
                </c:pt>
                <c:pt idx="3852">
                  <c:v>3876.6121421830762</c:v>
                </c:pt>
                <c:pt idx="3853">
                  <c:v>3853.413022963196</c:v>
                </c:pt>
                <c:pt idx="3854">
                  <c:v>3843.189682290028</c:v>
                </c:pt>
                <c:pt idx="3855">
                  <c:v>3866.3888015099087</c:v>
                </c:pt>
                <c:pt idx="3856">
                  <c:v>3897.4520289399179</c:v>
                </c:pt>
                <c:pt idx="3857">
                  <c:v>3894.3063856558665</c:v>
                </c:pt>
                <c:pt idx="3858">
                  <c:v>3880.9374016986471</c:v>
                </c:pt>
                <c:pt idx="3859">
                  <c:v>3906.4957533815664</c:v>
                </c:pt>
                <c:pt idx="3860">
                  <c:v>3875.8257313620634</c:v>
                </c:pt>
                <c:pt idx="3861">
                  <c:v>3842.010066058509</c:v>
                </c:pt>
                <c:pt idx="3862">
                  <c:v>3840.0440390059766</c:v>
                </c:pt>
                <c:pt idx="3863">
                  <c:v>3854.9858446052217</c:v>
                </c:pt>
                <c:pt idx="3864">
                  <c:v>3842.010066058509</c:v>
                </c:pt>
                <c:pt idx="3865">
                  <c:v>3868.3548285624406</c:v>
                </c:pt>
                <c:pt idx="3866">
                  <c:v>3900.2044668134631</c:v>
                </c:pt>
                <c:pt idx="3867">
                  <c:v>3921.8307643913176</c:v>
                </c:pt>
                <c:pt idx="3868">
                  <c:v>4000.4718464926077</c:v>
                </c:pt>
                <c:pt idx="3869">
                  <c:v>4061.0254797106004</c:v>
                </c:pt>
                <c:pt idx="3870">
                  <c:v>3928.9084617804338</c:v>
                </c:pt>
                <c:pt idx="3871">
                  <c:v>3819.2041522491349</c:v>
                </c:pt>
                <c:pt idx="3872">
                  <c:v>3816.8449197860959</c:v>
                </c:pt>
                <c:pt idx="3873">
                  <c:v>3783.8156653035544</c:v>
                </c:pt>
                <c:pt idx="3874">
                  <c:v>3809.3740169864736</c:v>
                </c:pt>
                <c:pt idx="3875">
                  <c:v>3788.9273356401382</c:v>
                </c:pt>
                <c:pt idx="3876">
                  <c:v>3747.640767536961</c:v>
                </c:pt>
                <c:pt idx="3877">
                  <c:v>3605.693614344133</c:v>
                </c:pt>
                <c:pt idx="3878">
                  <c:v>3616.7033658383139</c:v>
                </c:pt>
                <c:pt idx="3879">
                  <c:v>3626.5335011009752</c:v>
                </c:pt>
                <c:pt idx="3880">
                  <c:v>3634.0044039005975</c:v>
                </c:pt>
                <c:pt idx="3881">
                  <c:v>3514.4699591066369</c:v>
                </c:pt>
                <c:pt idx="3882">
                  <c:v>3540.814721610569</c:v>
                </c:pt>
                <c:pt idx="3883">
                  <c:v>3484.9795533186534</c:v>
                </c:pt>
                <c:pt idx="3884">
                  <c:v>3391.7898710286254</c:v>
                </c:pt>
                <c:pt idx="3885">
                  <c:v>3334.3818810946836</c:v>
                </c:pt>
                <c:pt idx="3886">
                  <c:v>3370.9499842717833</c:v>
                </c:pt>
                <c:pt idx="3887">
                  <c:v>3392.5762818496382</c:v>
                </c:pt>
                <c:pt idx="3888">
                  <c:v>3468.8581314878893</c:v>
                </c:pt>
                <c:pt idx="3889">
                  <c:v>3510.144699591066</c:v>
                </c:pt>
                <c:pt idx="3890">
                  <c:v>3539.6351053790499</c:v>
                </c:pt>
                <c:pt idx="3891">
                  <c:v>3646.1937716262973</c:v>
                </c:pt>
                <c:pt idx="3892">
                  <c:v>3549.8584460522175</c:v>
                </c:pt>
                <c:pt idx="3893">
                  <c:v>3644.227744573765</c:v>
                </c:pt>
                <c:pt idx="3894">
                  <c:v>3676.4705882352941</c:v>
                </c:pt>
                <c:pt idx="3895">
                  <c:v>3654.0578798364263</c:v>
                </c:pt>
                <c:pt idx="3896">
                  <c:v>3741.7426863793644</c:v>
                </c:pt>
                <c:pt idx="3897">
                  <c:v>3728.7669078326517</c:v>
                </c:pt>
                <c:pt idx="3898">
                  <c:v>3686.300723497955</c:v>
                </c:pt>
                <c:pt idx="3899">
                  <c:v>3782.6360490720349</c:v>
                </c:pt>
                <c:pt idx="3900">
                  <c:v>3745.2815350739224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SPX Index</c:v>
                </c:pt>
              </c:strCache>
            </c:strRef>
          </c:tx>
          <c:spPr>
            <a:ln w="50800">
              <a:solidFill>
                <a:srgbClr val="339966"/>
              </a:solidFill>
            </a:ln>
          </c:spPr>
          <c:marker>
            <c:symbol val="none"/>
          </c:marker>
          <c:cat>
            <c:numRef>
              <c:f>Sheet1!$A$2:$A$3902</c:f>
              <c:numCache>
                <c:formatCode>m/d/yyyy</c:formatCode>
                <c:ptCount val="3901"/>
                <c:pt idx="0">
                  <c:v>36525</c:v>
                </c:pt>
                <c:pt idx="1">
                  <c:v>36528</c:v>
                </c:pt>
                <c:pt idx="2">
                  <c:v>36529</c:v>
                </c:pt>
                <c:pt idx="3">
                  <c:v>36530</c:v>
                </c:pt>
                <c:pt idx="4">
                  <c:v>36531</c:v>
                </c:pt>
                <c:pt idx="5">
                  <c:v>36532</c:v>
                </c:pt>
                <c:pt idx="6">
                  <c:v>36535</c:v>
                </c:pt>
                <c:pt idx="7">
                  <c:v>36536</c:v>
                </c:pt>
                <c:pt idx="8">
                  <c:v>36537</c:v>
                </c:pt>
                <c:pt idx="9">
                  <c:v>36538</c:v>
                </c:pt>
                <c:pt idx="10">
                  <c:v>36539</c:v>
                </c:pt>
                <c:pt idx="11">
                  <c:v>36543</c:v>
                </c:pt>
                <c:pt idx="12">
                  <c:v>36544</c:v>
                </c:pt>
                <c:pt idx="13">
                  <c:v>36545</c:v>
                </c:pt>
                <c:pt idx="14">
                  <c:v>36546</c:v>
                </c:pt>
                <c:pt idx="15">
                  <c:v>36549</c:v>
                </c:pt>
                <c:pt idx="16">
                  <c:v>36550</c:v>
                </c:pt>
                <c:pt idx="17">
                  <c:v>36551</c:v>
                </c:pt>
                <c:pt idx="18">
                  <c:v>36552</c:v>
                </c:pt>
                <c:pt idx="19">
                  <c:v>36553</c:v>
                </c:pt>
                <c:pt idx="20">
                  <c:v>36556</c:v>
                </c:pt>
                <c:pt idx="21">
                  <c:v>36557</c:v>
                </c:pt>
                <c:pt idx="22">
                  <c:v>36558</c:v>
                </c:pt>
                <c:pt idx="23">
                  <c:v>36559</c:v>
                </c:pt>
                <c:pt idx="24">
                  <c:v>36560</c:v>
                </c:pt>
                <c:pt idx="25">
                  <c:v>36563</c:v>
                </c:pt>
                <c:pt idx="26">
                  <c:v>36564</c:v>
                </c:pt>
                <c:pt idx="27">
                  <c:v>36565</c:v>
                </c:pt>
                <c:pt idx="28">
                  <c:v>36566</c:v>
                </c:pt>
                <c:pt idx="29">
                  <c:v>36567</c:v>
                </c:pt>
                <c:pt idx="30">
                  <c:v>36570</c:v>
                </c:pt>
                <c:pt idx="31">
                  <c:v>36571</c:v>
                </c:pt>
                <c:pt idx="32">
                  <c:v>36572</c:v>
                </c:pt>
                <c:pt idx="33">
                  <c:v>36573</c:v>
                </c:pt>
                <c:pt idx="34">
                  <c:v>36574</c:v>
                </c:pt>
                <c:pt idx="35">
                  <c:v>36578</c:v>
                </c:pt>
                <c:pt idx="36">
                  <c:v>36579</c:v>
                </c:pt>
                <c:pt idx="37">
                  <c:v>36580</c:v>
                </c:pt>
                <c:pt idx="38">
                  <c:v>36581</c:v>
                </c:pt>
                <c:pt idx="39">
                  <c:v>36584</c:v>
                </c:pt>
                <c:pt idx="40">
                  <c:v>36585</c:v>
                </c:pt>
                <c:pt idx="41">
                  <c:v>36586</c:v>
                </c:pt>
                <c:pt idx="42">
                  <c:v>36587</c:v>
                </c:pt>
                <c:pt idx="43">
                  <c:v>36588</c:v>
                </c:pt>
                <c:pt idx="44">
                  <c:v>36591</c:v>
                </c:pt>
                <c:pt idx="45">
                  <c:v>36592</c:v>
                </c:pt>
                <c:pt idx="46">
                  <c:v>36593</c:v>
                </c:pt>
                <c:pt idx="47">
                  <c:v>36594</c:v>
                </c:pt>
                <c:pt idx="48">
                  <c:v>36595</c:v>
                </c:pt>
                <c:pt idx="49">
                  <c:v>36598</c:v>
                </c:pt>
                <c:pt idx="50">
                  <c:v>36599</c:v>
                </c:pt>
                <c:pt idx="51">
                  <c:v>36600</c:v>
                </c:pt>
                <c:pt idx="52">
                  <c:v>36601</c:v>
                </c:pt>
                <c:pt idx="53">
                  <c:v>36602</c:v>
                </c:pt>
                <c:pt idx="54">
                  <c:v>36605</c:v>
                </c:pt>
                <c:pt idx="55">
                  <c:v>36606</c:v>
                </c:pt>
                <c:pt idx="56">
                  <c:v>36607</c:v>
                </c:pt>
                <c:pt idx="57">
                  <c:v>36608</c:v>
                </c:pt>
                <c:pt idx="58">
                  <c:v>36609</c:v>
                </c:pt>
                <c:pt idx="59">
                  <c:v>36612</c:v>
                </c:pt>
                <c:pt idx="60">
                  <c:v>36613</c:v>
                </c:pt>
                <c:pt idx="61">
                  <c:v>36614</c:v>
                </c:pt>
                <c:pt idx="62">
                  <c:v>36615</c:v>
                </c:pt>
                <c:pt idx="63">
                  <c:v>36616</c:v>
                </c:pt>
                <c:pt idx="64">
                  <c:v>36619</c:v>
                </c:pt>
                <c:pt idx="65">
                  <c:v>36620</c:v>
                </c:pt>
                <c:pt idx="66">
                  <c:v>36621</c:v>
                </c:pt>
                <c:pt idx="67">
                  <c:v>36622</c:v>
                </c:pt>
                <c:pt idx="68">
                  <c:v>36626</c:v>
                </c:pt>
                <c:pt idx="69">
                  <c:v>36627</c:v>
                </c:pt>
                <c:pt idx="70">
                  <c:v>36628</c:v>
                </c:pt>
                <c:pt idx="71">
                  <c:v>36629</c:v>
                </c:pt>
                <c:pt idx="72">
                  <c:v>36630</c:v>
                </c:pt>
                <c:pt idx="73">
                  <c:v>36633</c:v>
                </c:pt>
                <c:pt idx="74">
                  <c:v>36634</c:v>
                </c:pt>
                <c:pt idx="75">
                  <c:v>36635</c:v>
                </c:pt>
                <c:pt idx="76">
                  <c:v>36636</c:v>
                </c:pt>
                <c:pt idx="77">
                  <c:v>36640</c:v>
                </c:pt>
                <c:pt idx="78">
                  <c:v>36641</c:v>
                </c:pt>
                <c:pt idx="79">
                  <c:v>36642</c:v>
                </c:pt>
                <c:pt idx="80">
                  <c:v>36643</c:v>
                </c:pt>
                <c:pt idx="81">
                  <c:v>36644</c:v>
                </c:pt>
                <c:pt idx="82">
                  <c:v>36647</c:v>
                </c:pt>
                <c:pt idx="83">
                  <c:v>36648</c:v>
                </c:pt>
                <c:pt idx="84">
                  <c:v>36649</c:v>
                </c:pt>
                <c:pt idx="85">
                  <c:v>36650</c:v>
                </c:pt>
                <c:pt idx="86">
                  <c:v>36651</c:v>
                </c:pt>
                <c:pt idx="87">
                  <c:v>36654</c:v>
                </c:pt>
                <c:pt idx="88">
                  <c:v>36655</c:v>
                </c:pt>
                <c:pt idx="89">
                  <c:v>36656</c:v>
                </c:pt>
                <c:pt idx="90">
                  <c:v>36657</c:v>
                </c:pt>
                <c:pt idx="91">
                  <c:v>36658</c:v>
                </c:pt>
                <c:pt idx="92">
                  <c:v>36661</c:v>
                </c:pt>
                <c:pt idx="93">
                  <c:v>36662</c:v>
                </c:pt>
                <c:pt idx="94">
                  <c:v>36663</c:v>
                </c:pt>
                <c:pt idx="95">
                  <c:v>36664</c:v>
                </c:pt>
                <c:pt idx="96">
                  <c:v>36665</c:v>
                </c:pt>
                <c:pt idx="97">
                  <c:v>36668</c:v>
                </c:pt>
                <c:pt idx="98">
                  <c:v>36669</c:v>
                </c:pt>
                <c:pt idx="99">
                  <c:v>36670</c:v>
                </c:pt>
                <c:pt idx="100">
                  <c:v>36671</c:v>
                </c:pt>
                <c:pt idx="101">
                  <c:v>36672</c:v>
                </c:pt>
                <c:pt idx="102">
                  <c:v>36676</c:v>
                </c:pt>
                <c:pt idx="103">
                  <c:v>36677</c:v>
                </c:pt>
                <c:pt idx="104">
                  <c:v>36678</c:v>
                </c:pt>
                <c:pt idx="105">
                  <c:v>36679</c:v>
                </c:pt>
                <c:pt idx="106">
                  <c:v>36682</c:v>
                </c:pt>
                <c:pt idx="107">
                  <c:v>36683</c:v>
                </c:pt>
                <c:pt idx="108">
                  <c:v>36684</c:v>
                </c:pt>
                <c:pt idx="109">
                  <c:v>36685</c:v>
                </c:pt>
                <c:pt idx="110">
                  <c:v>36686</c:v>
                </c:pt>
                <c:pt idx="111">
                  <c:v>36689</c:v>
                </c:pt>
                <c:pt idx="112">
                  <c:v>36690</c:v>
                </c:pt>
                <c:pt idx="113">
                  <c:v>36691</c:v>
                </c:pt>
                <c:pt idx="114">
                  <c:v>36692</c:v>
                </c:pt>
                <c:pt idx="115">
                  <c:v>36693</c:v>
                </c:pt>
                <c:pt idx="116">
                  <c:v>36696</c:v>
                </c:pt>
                <c:pt idx="117">
                  <c:v>36697</c:v>
                </c:pt>
                <c:pt idx="118">
                  <c:v>36698</c:v>
                </c:pt>
                <c:pt idx="119">
                  <c:v>36699</c:v>
                </c:pt>
                <c:pt idx="120">
                  <c:v>36700</c:v>
                </c:pt>
                <c:pt idx="121">
                  <c:v>36703</c:v>
                </c:pt>
                <c:pt idx="122">
                  <c:v>36704</c:v>
                </c:pt>
                <c:pt idx="123">
                  <c:v>36705</c:v>
                </c:pt>
                <c:pt idx="124">
                  <c:v>36706</c:v>
                </c:pt>
                <c:pt idx="125">
                  <c:v>36707</c:v>
                </c:pt>
                <c:pt idx="126">
                  <c:v>36710</c:v>
                </c:pt>
                <c:pt idx="127">
                  <c:v>36712</c:v>
                </c:pt>
                <c:pt idx="128">
                  <c:v>36713</c:v>
                </c:pt>
                <c:pt idx="129">
                  <c:v>36714</c:v>
                </c:pt>
                <c:pt idx="130">
                  <c:v>36717</c:v>
                </c:pt>
                <c:pt idx="131">
                  <c:v>36718</c:v>
                </c:pt>
                <c:pt idx="132">
                  <c:v>36719</c:v>
                </c:pt>
                <c:pt idx="133">
                  <c:v>36720</c:v>
                </c:pt>
                <c:pt idx="134">
                  <c:v>36721</c:v>
                </c:pt>
                <c:pt idx="135">
                  <c:v>36724</c:v>
                </c:pt>
                <c:pt idx="136">
                  <c:v>36725</c:v>
                </c:pt>
                <c:pt idx="137">
                  <c:v>36726</c:v>
                </c:pt>
                <c:pt idx="138">
                  <c:v>36727</c:v>
                </c:pt>
                <c:pt idx="139">
                  <c:v>36731</c:v>
                </c:pt>
                <c:pt idx="140">
                  <c:v>36732</c:v>
                </c:pt>
                <c:pt idx="141">
                  <c:v>36733</c:v>
                </c:pt>
                <c:pt idx="142">
                  <c:v>36734</c:v>
                </c:pt>
                <c:pt idx="143">
                  <c:v>36735</c:v>
                </c:pt>
                <c:pt idx="144">
                  <c:v>36738</c:v>
                </c:pt>
                <c:pt idx="145">
                  <c:v>36739</c:v>
                </c:pt>
                <c:pt idx="146">
                  <c:v>36740</c:v>
                </c:pt>
                <c:pt idx="147">
                  <c:v>36741</c:v>
                </c:pt>
                <c:pt idx="148">
                  <c:v>36742</c:v>
                </c:pt>
                <c:pt idx="149">
                  <c:v>36745</c:v>
                </c:pt>
                <c:pt idx="150">
                  <c:v>36746</c:v>
                </c:pt>
                <c:pt idx="151">
                  <c:v>36747</c:v>
                </c:pt>
                <c:pt idx="152">
                  <c:v>36748</c:v>
                </c:pt>
                <c:pt idx="153">
                  <c:v>36749</c:v>
                </c:pt>
                <c:pt idx="154">
                  <c:v>36752</c:v>
                </c:pt>
                <c:pt idx="155">
                  <c:v>36753</c:v>
                </c:pt>
                <c:pt idx="156">
                  <c:v>36754</c:v>
                </c:pt>
                <c:pt idx="157">
                  <c:v>36755</c:v>
                </c:pt>
                <c:pt idx="158">
                  <c:v>36756</c:v>
                </c:pt>
                <c:pt idx="159">
                  <c:v>36759</c:v>
                </c:pt>
                <c:pt idx="160">
                  <c:v>36760</c:v>
                </c:pt>
                <c:pt idx="161">
                  <c:v>36761</c:v>
                </c:pt>
                <c:pt idx="162">
                  <c:v>36762</c:v>
                </c:pt>
                <c:pt idx="163">
                  <c:v>36763</c:v>
                </c:pt>
                <c:pt idx="164">
                  <c:v>36766</c:v>
                </c:pt>
                <c:pt idx="165">
                  <c:v>36767</c:v>
                </c:pt>
                <c:pt idx="166">
                  <c:v>36768</c:v>
                </c:pt>
                <c:pt idx="167">
                  <c:v>36769</c:v>
                </c:pt>
                <c:pt idx="168">
                  <c:v>36770</c:v>
                </c:pt>
                <c:pt idx="169">
                  <c:v>36774</c:v>
                </c:pt>
                <c:pt idx="170">
                  <c:v>36775</c:v>
                </c:pt>
                <c:pt idx="171">
                  <c:v>36776</c:v>
                </c:pt>
                <c:pt idx="172">
                  <c:v>36777</c:v>
                </c:pt>
                <c:pt idx="173">
                  <c:v>36780</c:v>
                </c:pt>
                <c:pt idx="174">
                  <c:v>36782</c:v>
                </c:pt>
                <c:pt idx="175">
                  <c:v>36783</c:v>
                </c:pt>
                <c:pt idx="176">
                  <c:v>36784</c:v>
                </c:pt>
                <c:pt idx="177">
                  <c:v>36787</c:v>
                </c:pt>
                <c:pt idx="178">
                  <c:v>36788</c:v>
                </c:pt>
                <c:pt idx="179">
                  <c:v>36789</c:v>
                </c:pt>
                <c:pt idx="180">
                  <c:v>36790</c:v>
                </c:pt>
                <c:pt idx="181">
                  <c:v>36791</c:v>
                </c:pt>
                <c:pt idx="182">
                  <c:v>36794</c:v>
                </c:pt>
                <c:pt idx="183">
                  <c:v>36795</c:v>
                </c:pt>
                <c:pt idx="184">
                  <c:v>36796</c:v>
                </c:pt>
                <c:pt idx="185">
                  <c:v>36797</c:v>
                </c:pt>
                <c:pt idx="186">
                  <c:v>36798</c:v>
                </c:pt>
                <c:pt idx="187">
                  <c:v>36801</c:v>
                </c:pt>
                <c:pt idx="188">
                  <c:v>36802</c:v>
                </c:pt>
                <c:pt idx="189">
                  <c:v>36803</c:v>
                </c:pt>
                <c:pt idx="190">
                  <c:v>36804</c:v>
                </c:pt>
                <c:pt idx="191">
                  <c:v>36805</c:v>
                </c:pt>
                <c:pt idx="192">
                  <c:v>36808</c:v>
                </c:pt>
                <c:pt idx="193">
                  <c:v>36809</c:v>
                </c:pt>
                <c:pt idx="194">
                  <c:v>36810</c:v>
                </c:pt>
                <c:pt idx="195">
                  <c:v>36811</c:v>
                </c:pt>
                <c:pt idx="196">
                  <c:v>36812</c:v>
                </c:pt>
                <c:pt idx="197">
                  <c:v>36815</c:v>
                </c:pt>
                <c:pt idx="198">
                  <c:v>36816</c:v>
                </c:pt>
                <c:pt idx="199">
                  <c:v>36817</c:v>
                </c:pt>
                <c:pt idx="200">
                  <c:v>36818</c:v>
                </c:pt>
                <c:pt idx="201">
                  <c:v>36819</c:v>
                </c:pt>
                <c:pt idx="202">
                  <c:v>36822</c:v>
                </c:pt>
                <c:pt idx="203">
                  <c:v>36823</c:v>
                </c:pt>
                <c:pt idx="204">
                  <c:v>36825</c:v>
                </c:pt>
                <c:pt idx="205">
                  <c:v>36826</c:v>
                </c:pt>
                <c:pt idx="206">
                  <c:v>36829</c:v>
                </c:pt>
                <c:pt idx="207">
                  <c:v>36830</c:v>
                </c:pt>
                <c:pt idx="208">
                  <c:v>36831</c:v>
                </c:pt>
                <c:pt idx="209">
                  <c:v>36832</c:v>
                </c:pt>
                <c:pt idx="210">
                  <c:v>36833</c:v>
                </c:pt>
                <c:pt idx="211">
                  <c:v>36836</c:v>
                </c:pt>
                <c:pt idx="212">
                  <c:v>36837</c:v>
                </c:pt>
                <c:pt idx="213">
                  <c:v>36838</c:v>
                </c:pt>
                <c:pt idx="214">
                  <c:v>36839</c:v>
                </c:pt>
                <c:pt idx="215">
                  <c:v>36840</c:v>
                </c:pt>
                <c:pt idx="216">
                  <c:v>36843</c:v>
                </c:pt>
                <c:pt idx="217">
                  <c:v>36844</c:v>
                </c:pt>
                <c:pt idx="218">
                  <c:v>36845</c:v>
                </c:pt>
                <c:pt idx="219">
                  <c:v>36846</c:v>
                </c:pt>
                <c:pt idx="220">
                  <c:v>36847</c:v>
                </c:pt>
                <c:pt idx="221">
                  <c:v>36850</c:v>
                </c:pt>
                <c:pt idx="222">
                  <c:v>36851</c:v>
                </c:pt>
                <c:pt idx="223">
                  <c:v>36852</c:v>
                </c:pt>
                <c:pt idx="224">
                  <c:v>36854</c:v>
                </c:pt>
                <c:pt idx="225">
                  <c:v>36857</c:v>
                </c:pt>
                <c:pt idx="226">
                  <c:v>36858</c:v>
                </c:pt>
                <c:pt idx="227">
                  <c:v>36859</c:v>
                </c:pt>
                <c:pt idx="228">
                  <c:v>36860</c:v>
                </c:pt>
                <c:pt idx="229">
                  <c:v>36861</c:v>
                </c:pt>
                <c:pt idx="230">
                  <c:v>36864</c:v>
                </c:pt>
                <c:pt idx="231">
                  <c:v>36865</c:v>
                </c:pt>
                <c:pt idx="232">
                  <c:v>36866</c:v>
                </c:pt>
                <c:pt idx="233">
                  <c:v>36867</c:v>
                </c:pt>
                <c:pt idx="234">
                  <c:v>36868</c:v>
                </c:pt>
                <c:pt idx="235">
                  <c:v>36871</c:v>
                </c:pt>
                <c:pt idx="236">
                  <c:v>36872</c:v>
                </c:pt>
                <c:pt idx="237">
                  <c:v>36873</c:v>
                </c:pt>
                <c:pt idx="238">
                  <c:v>36874</c:v>
                </c:pt>
                <c:pt idx="239">
                  <c:v>36875</c:v>
                </c:pt>
                <c:pt idx="240">
                  <c:v>36878</c:v>
                </c:pt>
                <c:pt idx="241">
                  <c:v>36879</c:v>
                </c:pt>
                <c:pt idx="242">
                  <c:v>36880</c:v>
                </c:pt>
                <c:pt idx="243">
                  <c:v>36881</c:v>
                </c:pt>
                <c:pt idx="244">
                  <c:v>36882</c:v>
                </c:pt>
                <c:pt idx="245">
                  <c:v>36886</c:v>
                </c:pt>
                <c:pt idx="246">
                  <c:v>36887</c:v>
                </c:pt>
                <c:pt idx="247">
                  <c:v>36888</c:v>
                </c:pt>
                <c:pt idx="248">
                  <c:v>36889</c:v>
                </c:pt>
                <c:pt idx="249">
                  <c:v>36893</c:v>
                </c:pt>
                <c:pt idx="250">
                  <c:v>36894</c:v>
                </c:pt>
                <c:pt idx="251">
                  <c:v>36895</c:v>
                </c:pt>
                <c:pt idx="252">
                  <c:v>36896</c:v>
                </c:pt>
                <c:pt idx="253">
                  <c:v>36899</c:v>
                </c:pt>
                <c:pt idx="254">
                  <c:v>36900</c:v>
                </c:pt>
                <c:pt idx="255">
                  <c:v>36901</c:v>
                </c:pt>
                <c:pt idx="256">
                  <c:v>36902</c:v>
                </c:pt>
                <c:pt idx="257">
                  <c:v>36903</c:v>
                </c:pt>
                <c:pt idx="258">
                  <c:v>36907</c:v>
                </c:pt>
                <c:pt idx="259">
                  <c:v>36908</c:v>
                </c:pt>
                <c:pt idx="260">
                  <c:v>36909</c:v>
                </c:pt>
                <c:pt idx="261">
                  <c:v>36910</c:v>
                </c:pt>
                <c:pt idx="262">
                  <c:v>36913</c:v>
                </c:pt>
                <c:pt idx="263">
                  <c:v>36914</c:v>
                </c:pt>
                <c:pt idx="264">
                  <c:v>36915</c:v>
                </c:pt>
                <c:pt idx="265">
                  <c:v>36916</c:v>
                </c:pt>
                <c:pt idx="266">
                  <c:v>36917</c:v>
                </c:pt>
                <c:pt idx="267">
                  <c:v>36920</c:v>
                </c:pt>
                <c:pt idx="268">
                  <c:v>36921</c:v>
                </c:pt>
                <c:pt idx="269">
                  <c:v>36922</c:v>
                </c:pt>
                <c:pt idx="270">
                  <c:v>36923</c:v>
                </c:pt>
                <c:pt idx="271">
                  <c:v>36924</c:v>
                </c:pt>
                <c:pt idx="272">
                  <c:v>36927</c:v>
                </c:pt>
                <c:pt idx="273">
                  <c:v>36928</c:v>
                </c:pt>
                <c:pt idx="274">
                  <c:v>36929</c:v>
                </c:pt>
                <c:pt idx="275">
                  <c:v>36930</c:v>
                </c:pt>
                <c:pt idx="276">
                  <c:v>36931</c:v>
                </c:pt>
                <c:pt idx="277">
                  <c:v>36934</c:v>
                </c:pt>
                <c:pt idx="278">
                  <c:v>36935</c:v>
                </c:pt>
                <c:pt idx="279">
                  <c:v>36936</c:v>
                </c:pt>
                <c:pt idx="280">
                  <c:v>36937</c:v>
                </c:pt>
                <c:pt idx="281">
                  <c:v>36938</c:v>
                </c:pt>
                <c:pt idx="282">
                  <c:v>36942</c:v>
                </c:pt>
                <c:pt idx="283">
                  <c:v>36943</c:v>
                </c:pt>
                <c:pt idx="284">
                  <c:v>36944</c:v>
                </c:pt>
                <c:pt idx="285">
                  <c:v>36945</c:v>
                </c:pt>
                <c:pt idx="286">
                  <c:v>36948</c:v>
                </c:pt>
                <c:pt idx="287">
                  <c:v>36949</c:v>
                </c:pt>
                <c:pt idx="288">
                  <c:v>36950</c:v>
                </c:pt>
                <c:pt idx="289">
                  <c:v>36951</c:v>
                </c:pt>
                <c:pt idx="290">
                  <c:v>36952</c:v>
                </c:pt>
                <c:pt idx="291">
                  <c:v>36955</c:v>
                </c:pt>
                <c:pt idx="292">
                  <c:v>36956</c:v>
                </c:pt>
                <c:pt idx="293">
                  <c:v>36957</c:v>
                </c:pt>
                <c:pt idx="294">
                  <c:v>36958</c:v>
                </c:pt>
                <c:pt idx="295">
                  <c:v>36959</c:v>
                </c:pt>
                <c:pt idx="296">
                  <c:v>36962</c:v>
                </c:pt>
                <c:pt idx="297">
                  <c:v>36963</c:v>
                </c:pt>
                <c:pt idx="298">
                  <c:v>36964</c:v>
                </c:pt>
                <c:pt idx="299">
                  <c:v>36965</c:v>
                </c:pt>
                <c:pt idx="300">
                  <c:v>36966</c:v>
                </c:pt>
                <c:pt idx="301">
                  <c:v>36969</c:v>
                </c:pt>
                <c:pt idx="302">
                  <c:v>36970</c:v>
                </c:pt>
                <c:pt idx="303">
                  <c:v>36971</c:v>
                </c:pt>
                <c:pt idx="304">
                  <c:v>36972</c:v>
                </c:pt>
                <c:pt idx="305">
                  <c:v>36973</c:v>
                </c:pt>
                <c:pt idx="306">
                  <c:v>36976</c:v>
                </c:pt>
                <c:pt idx="307">
                  <c:v>36977</c:v>
                </c:pt>
                <c:pt idx="308">
                  <c:v>36978</c:v>
                </c:pt>
                <c:pt idx="309">
                  <c:v>36979</c:v>
                </c:pt>
                <c:pt idx="310">
                  <c:v>36980</c:v>
                </c:pt>
                <c:pt idx="311">
                  <c:v>36983</c:v>
                </c:pt>
                <c:pt idx="312">
                  <c:v>36984</c:v>
                </c:pt>
                <c:pt idx="313">
                  <c:v>36985</c:v>
                </c:pt>
                <c:pt idx="314">
                  <c:v>36986</c:v>
                </c:pt>
                <c:pt idx="315">
                  <c:v>36987</c:v>
                </c:pt>
                <c:pt idx="316">
                  <c:v>36990</c:v>
                </c:pt>
                <c:pt idx="317">
                  <c:v>36991</c:v>
                </c:pt>
                <c:pt idx="318">
                  <c:v>36992</c:v>
                </c:pt>
                <c:pt idx="319">
                  <c:v>36993</c:v>
                </c:pt>
                <c:pt idx="320">
                  <c:v>36997</c:v>
                </c:pt>
                <c:pt idx="321">
                  <c:v>36998</c:v>
                </c:pt>
                <c:pt idx="322">
                  <c:v>36999</c:v>
                </c:pt>
                <c:pt idx="323">
                  <c:v>37000</c:v>
                </c:pt>
                <c:pt idx="324">
                  <c:v>37001</c:v>
                </c:pt>
                <c:pt idx="325">
                  <c:v>37004</c:v>
                </c:pt>
                <c:pt idx="326">
                  <c:v>37005</c:v>
                </c:pt>
                <c:pt idx="327">
                  <c:v>37006</c:v>
                </c:pt>
                <c:pt idx="328">
                  <c:v>37007</c:v>
                </c:pt>
                <c:pt idx="329">
                  <c:v>37008</c:v>
                </c:pt>
                <c:pt idx="330">
                  <c:v>37011</c:v>
                </c:pt>
                <c:pt idx="331">
                  <c:v>37012</c:v>
                </c:pt>
                <c:pt idx="332">
                  <c:v>37013</c:v>
                </c:pt>
                <c:pt idx="333">
                  <c:v>37014</c:v>
                </c:pt>
                <c:pt idx="334">
                  <c:v>37015</c:v>
                </c:pt>
                <c:pt idx="335">
                  <c:v>37018</c:v>
                </c:pt>
                <c:pt idx="336">
                  <c:v>37019</c:v>
                </c:pt>
                <c:pt idx="337">
                  <c:v>37020</c:v>
                </c:pt>
                <c:pt idx="338">
                  <c:v>37021</c:v>
                </c:pt>
                <c:pt idx="339">
                  <c:v>37022</c:v>
                </c:pt>
                <c:pt idx="340">
                  <c:v>37025</c:v>
                </c:pt>
                <c:pt idx="341">
                  <c:v>37026</c:v>
                </c:pt>
                <c:pt idx="342">
                  <c:v>37027</c:v>
                </c:pt>
                <c:pt idx="343">
                  <c:v>37028</c:v>
                </c:pt>
                <c:pt idx="344">
                  <c:v>37029</c:v>
                </c:pt>
                <c:pt idx="345">
                  <c:v>37032</c:v>
                </c:pt>
                <c:pt idx="346">
                  <c:v>37033</c:v>
                </c:pt>
                <c:pt idx="347">
                  <c:v>37034</c:v>
                </c:pt>
                <c:pt idx="348">
                  <c:v>37035</c:v>
                </c:pt>
                <c:pt idx="349">
                  <c:v>37036</c:v>
                </c:pt>
                <c:pt idx="350">
                  <c:v>37040</c:v>
                </c:pt>
                <c:pt idx="351">
                  <c:v>37041</c:v>
                </c:pt>
                <c:pt idx="352">
                  <c:v>37042</c:v>
                </c:pt>
                <c:pt idx="353">
                  <c:v>37043</c:v>
                </c:pt>
                <c:pt idx="354">
                  <c:v>37046</c:v>
                </c:pt>
                <c:pt idx="355">
                  <c:v>37047</c:v>
                </c:pt>
                <c:pt idx="356">
                  <c:v>37048</c:v>
                </c:pt>
                <c:pt idx="357">
                  <c:v>37049</c:v>
                </c:pt>
                <c:pt idx="358">
                  <c:v>37050</c:v>
                </c:pt>
                <c:pt idx="359">
                  <c:v>37053</c:v>
                </c:pt>
                <c:pt idx="360">
                  <c:v>37054</c:v>
                </c:pt>
                <c:pt idx="361">
                  <c:v>37055</c:v>
                </c:pt>
                <c:pt idx="362">
                  <c:v>37056</c:v>
                </c:pt>
                <c:pt idx="363">
                  <c:v>37057</c:v>
                </c:pt>
                <c:pt idx="364">
                  <c:v>37060</c:v>
                </c:pt>
                <c:pt idx="365">
                  <c:v>37061</c:v>
                </c:pt>
                <c:pt idx="366">
                  <c:v>37062</c:v>
                </c:pt>
                <c:pt idx="367">
                  <c:v>37063</c:v>
                </c:pt>
                <c:pt idx="368">
                  <c:v>37064</c:v>
                </c:pt>
                <c:pt idx="369">
                  <c:v>37067</c:v>
                </c:pt>
                <c:pt idx="370">
                  <c:v>37068</c:v>
                </c:pt>
                <c:pt idx="371">
                  <c:v>37069</c:v>
                </c:pt>
                <c:pt idx="372">
                  <c:v>37070</c:v>
                </c:pt>
                <c:pt idx="373">
                  <c:v>37071</c:v>
                </c:pt>
                <c:pt idx="374">
                  <c:v>37074</c:v>
                </c:pt>
                <c:pt idx="375">
                  <c:v>37075</c:v>
                </c:pt>
                <c:pt idx="376">
                  <c:v>37077</c:v>
                </c:pt>
                <c:pt idx="377">
                  <c:v>37078</c:v>
                </c:pt>
                <c:pt idx="378">
                  <c:v>37081</c:v>
                </c:pt>
                <c:pt idx="379">
                  <c:v>37083</c:v>
                </c:pt>
                <c:pt idx="380">
                  <c:v>37084</c:v>
                </c:pt>
                <c:pt idx="381">
                  <c:v>37085</c:v>
                </c:pt>
                <c:pt idx="382">
                  <c:v>37088</c:v>
                </c:pt>
                <c:pt idx="383">
                  <c:v>37089</c:v>
                </c:pt>
                <c:pt idx="384">
                  <c:v>37090</c:v>
                </c:pt>
                <c:pt idx="385">
                  <c:v>37091</c:v>
                </c:pt>
                <c:pt idx="386">
                  <c:v>37092</c:v>
                </c:pt>
                <c:pt idx="387">
                  <c:v>37095</c:v>
                </c:pt>
                <c:pt idx="388">
                  <c:v>37096</c:v>
                </c:pt>
                <c:pt idx="389">
                  <c:v>37097</c:v>
                </c:pt>
                <c:pt idx="390">
                  <c:v>37098</c:v>
                </c:pt>
                <c:pt idx="391">
                  <c:v>37099</c:v>
                </c:pt>
                <c:pt idx="392">
                  <c:v>37102</c:v>
                </c:pt>
                <c:pt idx="393">
                  <c:v>37103</c:v>
                </c:pt>
                <c:pt idx="394">
                  <c:v>37104</c:v>
                </c:pt>
                <c:pt idx="395">
                  <c:v>37105</c:v>
                </c:pt>
                <c:pt idx="396">
                  <c:v>37106</c:v>
                </c:pt>
                <c:pt idx="397">
                  <c:v>37109</c:v>
                </c:pt>
                <c:pt idx="398">
                  <c:v>37110</c:v>
                </c:pt>
                <c:pt idx="399">
                  <c:v>37111</c:v>
                </c:pt>
                <c:pt idx="400">
                  <c:v>37112</c:v>
                </c:pt>
                <c:pt idx="401">
                  <c:v>37113</c:v>
                </c:pt>
                <c:pt idx="402">
                  <c:v>37116</c:v>
                </c:pt>
                <c:pt idx="403">
                  <c:v>37117</c:v>
                </c:pt>
                <c:pt idx="404">
                  <c:v>37118</c:v>
                </c:pt>
                <c:pt idx="405">
                  <c:v>37119</c:v>
                </c:pt>
                <c:pt idx="406">
                  <c:v>37120</c:v>
                </c:pt>
                <c:pt idx="407">
                  <c:v>37123</c:v>
                </c:pt>
                <c:pt idx="408">
                  <c:v>37124</c:v>
                </c:pt>
                <c:pt idx="409">
                  <c:v>37125</c:v>
                </c:pt>
                <c:pt idx="410">
                  <c:v>37126</c:v>
                </c:pt>
                <c:pt idx="411">
                  <c:v>37127</c:v>
                </c:pt>
                <c:pt idx="412">
                  <c:v>37130</c:v>
                </c:pt>
                <c:pt idx="413">
                  <c:v>37131</c:v>
                </c:pt>
                <c:pt idx="414">
                  <c:v>37132</c:v>
                </c:pt>
                <c:pt idx="415">
                  <c:v>37133</c:v>
                </c:pt>
                <c:pt idx="416">
                  <c:v>37134</c:v>
                </c:pt>
                <c:pt idx="417">
                  <c:v>37138</c:v>
                </c:pt>
                <c:pt idx="418">
                  <c:v>37139</c:v>
                </c:pt>
                <c:pt idx="419">
                  <c:v>37140</c:v>
                </c:pt>
                <c:pt idx="420">
                  <c:v>37141</c:v>
                </c:pt>
                <c:pt idx="421">
                  <c:v>37144</c:v>
                </c:pt>
                <c:pt idx="422">
                  <c:v>37151</c:v>
                </c:pt>
                <c:pt idx="423">
                  <c:v>37152</c:v>
                </c:pt>
                <c:pt idx="424">
                  <c:v>37153</c:v>
                </c:pt>
                <c:pt idx="425">
                  <c:v>37154</c:v>
                </c:pt>
                <c:pt idx="426">
                  <c:v>37155</c:v>
                </c:pt>
                <c:pt idx="427">
                  <c:v>37158</c:v>
                </c:pt>
                <c:pt idx="428">
                  <c:v>37159</c:v>
                </c:pt>
                <c:pt idx="429">
                  <c:v>37160</c:v>
                </c:pt>
                <c:pt idx="430">
                  <c:v>37161</c:v>
                </c:pt>
                <c:pt idx="431">
                  <c:v>37162</c:v>
                </c:pt>
                <c:pt idx="432">
                  <c:v>37165</c:v>
                </c:pt>
                <c:pt idx="433">
                  <c:v>37166</c:v>
                </c:pt>
                <c:pt idx="434">
                  <c:v>37167</c:v>
                </c:pt>
                <c:pt idx="435">
                  <c:v>37168</c:v>
                </c:pt>
                <c:pt idx="436">
                  <c:v>37169</c:v>
                </c:pt>
                <c:pt idx="437">
                  <c:v>37172</c:v>
                </c:pt>
                <c:pt idx="438">
                  <c:v>37173</c:v>
                </c:pt>
                <c:pt idx="439">
                  <c:v>37174</c:v>
                </c:pt>
                <c:pt idx="440">
                  <c:v>37175</c:v>
                </c:pt>
                <c:pt idx="441">
                  <c:v>37176</c:v>
                </c:pt>
                <c:pt idx="442">
                  <c:v>37179</c:v>
                </c:pt>
                <c:pt idx="443">
                  <c:v>37180</c:v>
                </c:pt>
                <c:pt idx="444">
                  <c:v>37181</c:v>
                </c:pt>
                <c:pt idx="445">
                  <c:v>37182</c:v>
                </c:pt>
                <c:pt idx="446">
                  <c:v>37183</c:v>
                </c:pt>
                <c:pt idx="447">
                  <c:v>37186</c:v>
                </c:pt>
                <c:pt idx="448">
                  <c:v>37187</c:v>
                </c:pt>
                <c:pt idx="449">
                  <c:v>37188</c:v>
                </c:pt>
                <c:pt idx="450">
                  <c:v>37189</c:v>
                </c:pt>
                <c:pt idx="451">
                  <c:v>37190</c:v>
                </c:pt>
                <c:pt idx="452">
                  <c:v>37193</c:v>
                </c:pt>
                <c:pt idx="453">
                  <c:v>37194</c:v>
                </c:pt>
                <c:pt idx="454">
                  <c:v>37195</c:v>
                </c:pt>
                <c:pt idx="455">
                  <c:v>37196</c:v>
                </c:pt>
                <c:pt idx="456">
                  <c:v>37197</c:v>
                </c:pt>
                <c:pt idx="457">
                  <c:v>37200</c:v>
                </c:pt>
                <c:pt idx="458">
                  <c:v>37201</c:v>
                </c:pt>
                <c:pt idx="459">
                  <c:v>37202</c:v>
                </c:pt>
                <c:pt idx="460">
                  <c:v>37203</c:v>
                </c:pt>
                <c:pt idx="461">
                  <c:v>37204</c:v>
                </c:pt>
                <c:pt idx="462">
                  <c:v>37207</c:v>
                </c:pt>
                <c:pt idx="463">
                  <c:v>37208</c:v>
                </c:pt>
                <c:pt idx="464">
                  <c:v>37209</c:v>
                </c:pt>
                <c:pt idx="465">
                  <c:v>37210</c:v>
                </c:pt>
                <c:pt idx="466">
                  <c:v>37211</c:v>
                </c:pt>
                <c:pt idx="467">
                  <c:v>37214</c:v>
                </c:pt>
                <c:pt idx="468">
                  <c:v>37215</c:v>
                </c:pt>
                <c:pt idx="469">
                  <c:v>37216</c:v>
                </c:pt>
                <c:pt idx="470">
                  <c:v>37218</c:v>
                </c:pt>
                <c:pt idx="471">
                  <c:v>37221</c:v>
                </c:pt>
                <c:pt idx="472">
                  <c:v>37222</c:v>
                </c:pt>
                <c:pt idx="473">
                  <c:v>37223</c:v>
                </c:pt>
                <c:pt idx="474">
                  <c:v>37224</c:v>
                </c:pt>
                <c:pt idx="475">
                  <c:v>37225</c:v>
                </c:pt>
                <c:pt idx="476">
                  <c:v>37228</c:v>
                </c:pt>
                <c:pt idx="477">
                  <c:v>37229</c:v>
                </c:pt>
                <c:pt idx="478">
                  <c:v>37230</c:v>
                </c:pt>
                <c:pt idx="479">
                  <c:v>37231</c:v>
                </c:pt>
                <c:pt idx="480">
                  <c:v>37232</c:v>
                </c:pt>
                <c:pt idx="481">
                  <c:v>37235</c:v>
                </c:pt>
                <c:pt idx="482">
                  <c:v>37236</c:v>
                </c:pt>
                <c:pt idx="483">
                  <c:v>37237</c:v>
                </c:pt>
                <c:pt idx="484">
                  <c:v>37238</c:v>
                </c:pt>
                <c:pt idx="485">
                  <c:v>37239</c:v>
                </c:pt>
                <c:pt idx="486">
                  <c:v>37242</c:v>
                </c:pt>
                <c:pt idx="487">
                  <c:v>37243</c:v>
                </c:pt>
                <c:pt idx="488">
                  <c:v>37244</c:v>
                </c:pt>
                <c:pt idx="489">
                  <c:v>37245</c:v>
                </c:pt>
                <c:pt idx="490">
                  <c:v>37246</c:v>
                </c:pt>
                <c:pt idx="491">
                  <c:v>37249</c:v>
                </c:pt>
                <c:pt idx="492">
                  <c:v>37251</c:v>
                </c:pt>
                <c:pt idx="493">
                  <c:v>37252</c:v>
                </c:pt>
                <c:pt idx="494">
                  <c:v>37253</c:v>
                </c:pt>
                <c:pt idx="495">
                  <c:v>37256</c:v>
                </c:pt>
                <c:pt idx="496">
                  <c:v>37258</c:v>
                </c:pt>
                <c:pt idx="497">
                  <c:v>37259</c:v>
                </c:pt>
                <c:pt idx="498">
                  <c:v>37260</c:v>
                </c:pt>
                <c:pt idx="499">
                  <c:v>37263</c:v>
                </c:pt>
                <c:pt idx="500">
                  <c:v>37264</c:v>
                </c:pt>
                <c:pt idx="501">
                  <c:v>37265</c:v>
                </c:pt>
                <c:pt idx="502">
                  <c:v>37266</c:v>
                </c:pt>
                <c:pt idx="503">
                  <c:v>37267</c:v>
                </c:pt>
                <c:pt idx="504">
                  <c:v>37270</c:v>
                </c:pt>
                <c:pt idx="505">
                  <c:v>37271</c:v>
                </c:pt>
                <c:pt idx="506">
                  <c:v>37272</c:v>
                </c:pt>
                <c:pt idx="507">
                  <c:v>37273</c:v>
                </c:pt>
                <c:pt idx="508">
                  <c:v>37274</c:v>
                </c:pt>
                <c:pt idx="509">
                  <c:v>37278</c:v>
                </c:pt>
                <c:pt idx="510">
                  <c:v>37279</c:v>
                </c:pt>
                <c:pt idx="511">
                  <c:v>37280</c:v>
                </c:pt>
                <c:pt idx="512">
                  <c:v>37281</c:v>
                </c:pt>
                <c:pt idx="513">
                  <c:v>37284</c:v>
                </c:pt>
                <c:pt idx="514">
                  <c:v>37285</c:v>
                </c:pt>
                <c:pt idx="515">
                  <c:v>37286</c:v>
                </c:pt>
                <c:pt idx="516">
                  <c:v>37287</c:v>
                </c:pt>
                <c:pt idx="517">
                  <c:v>37288</c:v>
                </c:pt>
                <c:pt idx="518">
                  <c:v>37291</c:v>
                </c:pt>
                <c:pt idx="519">
                  <c:v>37292</c:v>
                </c:pt>
                <c:pt idx="520">
                  <c:v>37293</c:v>
                </c:pt>
                <c:pt idx="521">
                  <c:v>37294</c:v>
                </c:pt>
                <c:pt idx="522">
                  <c:v>37295</c:v>
                </c:pt>
                <c:pt idx="523">
                  <c:v>37298</c:v>
                </c:pt>
                <c:pt idx="524">
                  <c:v>37299</c:v>
                </c:pt>
                <c:pt idx="525">
                  <c:v>37300</c:v>
                </c:pt>
                <c:pt idx="526">
                  <c:v>37301</c:v>
                </c:pt>
                <c:pt idx="527">
                  <c:v>37302</c:v>
                </c:pt>
                <c:pt idx="528">
                  <c:v>37306</c:v>
                </c:pt>
                <c:pt idx="529">
                  <c:v>37307</c:v>
                </c:pt>
                <c:pt idx="530">
                  <c:v>37308</c:v>
                </c:pt>
                <c:pt idx="531">
                  <c:v>37309</c:v>
                </c:pt>
                <c:pt idx="532">
                  <c:v>37312</c:v>
                </c:pt>
                <c:pt idx="533">
                  <c:v>37313</c:v>
                </c:pt>
                <c:pt idx="534">
                  <c:v>37314</c:v>
                </c:pt>
                <c:pt idx="535">
                  <c:v>37315</c:v>
                </c:pt>
                <c:pt idx="536">
                  <c:v>37316</c:v>
                </c:pt>
                <c:pt idx="537">
                  <c:v>37319</c:v>
                </c:pt>
                <c:pt idx="538">
                  <c:v>37320</c:v>
                </c:pt>
                <c:pt idx="539">
                  <c:v>37321</c:v>
                </c:pt>
                <c:pt idx="540">
                  <c:v>37322</c:v>
                </c:pt>
                <c:pt idx="541">
                  <c:v>37323</c:v>
                </c:pt>
                <c:pt idx="542">
                  <c:v>37326</c:v>
                </c:pt>
                <c:pt idx="543">
                  <c:v>37327</c:v>
                </c:pt>
                <c:pt idx="544">
                  <c:v>37328</c:v>
                </c:pt>
                <c:pt idx="545">
                  <c:v>37329</c:v>
                </c:pt>
                <c:pt idx="546">
                  <c:v>37330</c:v>
                </c:pt>
                <c:pt idx="547">
                  <c:v>37333</c:v>
                </c:pt>
                <c:pt idx="548">
                  <c:v>37334</c:v>
                </c:pt>
                <c:pt idx="549">
                  <c:v>37335</c:v>
                </c:pt>
                <c:pt idx="550">
                  <c:v>37336</c:v>
                </c:pt>
                <c:pt idx="551">
                  <c:v>37337</c:v>
                </c:pt>
                <c:pt idx="552">
                  <c:v>37340</c:v>
                </c:pt>
                <c:pt idx="553">
                  <c:v>37341</c:v>
                </c:pt>
                <c:pt idx="554">
                  <c:v>37342</c:v>
                </c:pt>
                <c:pt idx="555">
                  <c:v>37343</c:v>
                </c:pt>
                <c:pt idx="556">
                  <c:v>37347</c:v>
                </c:pt>
                <c:pt idx="557">
                  <c:v>37348</c:v>
                </c:pt>
                <c:pt idx="558">
                  <c:v>37349</c:v>
                </c:pt>
                <c:pt idx="559">
                  <c:v>37350</c:v>
                </c:pt>
                <c:pt idx="560">
                  <c:v>37351</c:v>
                </c:pt>
                <c:pt idx="561">
                  <c:v>37354</c:v>
                </c:pt>
                <c:pt idx="562">
                  <c:v>37355</c:v>
                </c:pt>
                <c:pt idx="563">
                  <c:v>37356</c:v>
                </c:pt>
                <c:pt idx="564">
                  <c:v>37357</c:v>
                </c:pt>
                <c:pt idx="565">
                  <c:v>37358</c:v>
                </c:pt>
                <c:pt idx="566">
                  <c:v>37361</c:v>
                </c:pt>
                <c:pt idx="567">
                  <c:v>37362</c:v>
                </c:pt>
                <c:pt idx="568">
                  <c:v>37363</c:v>
                </c:pt>
                <c:pt idx="569">
                  <c:v>37364</c:v>
                </c:pt>
                <c:pt idx="570">
                  <c:v>37365</c:v>
                </c:pt>
                <c:pt idx="571">
                  <c:v>37368</c:v>
                </c:pt>
                <c:pt idx="572">
                  <c:v>37369</c:v>
                </c:pt>
                <c:pt idx="573">
                  <c:v>37370</c:v>
                </c:pt>
                <c:pt idx="574">
                  <c:v>37371</c:v>
                </c:pt>
                <c:pt idx="575">
                  <c:v>37372</c:v>
                </c:pt>
                <c:pt idx="576">
                  <c:v>37375</c:v>
                </c:pt>
                <c:pt idx="577">
                  <c:v>37376</c:v>
                </c:pt>
                <c:pt idx="578">
                  <c:v>37377</c:v>
                </c:pt>
                <c:pt idx="579">
                  <c:v>37378</c:v>
                </c:pt>
                <c:pt idx="580">
                  <c:v>37379</c:v>
                </c:pt>
                <c:pt idx="581">
                  <c:v>37382</c:v>
                </c:pt>
                <c:pt idx="582">
                  <c:v>37383</c:v>
                </c:pt>
                <c:pt idx="583">
                  <c:v>37384</c:v>
                </c:pt>
                <c:pt idx="584">
                  <c:v>37385</c:v>
                </c:pt>
                <c:pt idx="585">
                  <c:v>37386</c:v>
                </c:pt>
                <c:pt idx="586">
                  <c:v>37389</c:v>
                </c:pt>
                <c:pt idx="587">
                  <c:v>37390</c:v>
                </c:pt>
                <c:pt idx="588">
                  <c:v>37391</c:v>
                </c:pt>
                <c:pt idx="589">
                  <c:v>37392</c:v>
                </c:pt>
                <c:pt idx="590">
                  <c:v>37393</c:v>
                </c:pt>
                <c:pt idx="591">
                  <c:v>37396</c:v>
                </c:pt>
                <c:pt idx="592">
                  <c:v>37397</c:v>
                </c:pt>
                <c:pt idx="593">
                  <c:v>37398</c:v>
                </c:pt>
                <c:pt idx="594">
                  <c:v>37399</c:v>
                </c:pt>
                <c:pt idx="595">
                  <c:v>37400</c:v>
                </c:pt>
                <c:pt idx="596">
                  <c:v>37404</c:v>
                </c:pt>
                <c:pt idx="597">
                  <c:v>37405</c:v>
                </c:pt>
                <c:pt idx="598">
                  <c:v>37406</c:v>
                </c:pt>
                <c:pt idx="599">
                  <c:v>37407</c:v>
                </c:pt>
                <c:pt idx="600">
                  <c:v>37410</c:v>
                </c:pt>
                <c:pt idx="601">
                  <c:v>37411</c:v>
                </c:pt>
                <c:pt idx="602">
                  <c:v>37412</c:v>
                </c:pt>
                <c:pt idx="603">
                  <c:v>37413</c:v>
                </c:pt>
                <c:pt idx="604">
                  <c:v>37414</c:v>
                </c:pt>
                <c:pt idx="605">
                  <c:v>37417</c:v>
                </c:pt>
                <c:pt idx="606">
                  <c:v>37418</c:v>
                </c:pt>
                <c:pt idx="607">
                  <c:v>37419</c:v>
                </c:pt>
                <c:pt idx="608">
                  <c:v>37420</c:v>
                </c:pt>
                <c:pt idx="609">
                  <c:v>37421</c:v>
                </c:pt>
                <c:pt idx="610">
                  <c:v>37424</c:v>
                </c:pt>
                <c:pt idx="611">
                  <c:v>37425</c:v>
                </c:pt>
                <c:pt idx="612">
                  <c:v>37426</c:v>
                </c:pt>
                <c:pt idx="613">
                  <c:v>37427</c:v>
                </c:pt>
                <c:pt idx="614">
                  <c:v>37428</c:v>
                </c:pt>
                <c:pt idx="615">
                  <c:v>37431</c:v>
                </c:pt>
                <c:pt idx="616">
                  <c:v>37432</c:v>
                </c:pt>
                <c:pt idx="617">
                  <c:v>37433</c:v>
                </c:pt>
                <c:pt idx="618">
                  <c:v>37434</c:v>
                </c:pt>
                <c:pt idx="619">
                  <c:v>37435</c:v>
                </c:pt>
                <c:pt idx="620">
                  <c:v>37438</c:v>
                </c:pt>
                <c:pt idx="621">
                  <c:v>37439</c:v>
                </c:pt>
                <c:pt idx="622">
                  <c:v>37440</c:v>
                </c:pt>
                <c:pt idx="623">
                  <c:v>37442</c:v>
                </c:pt>
                <c:pt idx="624">
                  <c:v>37445</c:v>
                </c:pt>
                <c:pt idx="625">
                  <c:v>37446</c:v>
                </c:pt>
                <c:pt idx="626">
                  <c:v>37447</c:v>
                </c:pt>
                <c:pt idx="627">
                  <c:v>37448</c:v>
                </c:pt>
                <c:pt idx="628">
                  <c:v>37449</c:v>
                </c:pt>
                <c:pt idx="629">
                  <c:v>37452</c:v>
                </c:pt>
                <c:pt idx="630">
                  <c:v>37453</c:v>
                </c:pt>
                <c:pt idx="631">
                  <c:v>37454</c:v>
                </c:pt>
                <c:pt idx="632">
                  <c:v>37455</c:v>
                </c:pt>
                <c:pt idx="633">
                  <c:v>37456</c:v>
                </c:pt>
                <c:pt idx="634">
                  <c:v>37459</c:v>
                </c:pt>
                <c:pt idx="635">
                  <c:v>37460</c:v>
                </c:pt>
                <c:pt idx="636">
                  <c:v>37461</c:v>
                </c:pt>
                <c:pt idx="637">
                  <c:v>37462</c:v>
                </c:pt>
                <c:pt idx="638">
                  <c:v>37463</c:v>
                </c:pt>
                <c:pt idx="639">
                  <c:v>37466</c:v>
                </c:pt>
                <c:pt idx="640">
                  <c:v>37467</c:v>
                </c:pt>
                <c:pt idx="641">
                  <c:v>37468</c:v>
                </c:pt>
                <c:pt idx="642">
                  <c:v>37469</c:v>
                </c:pt>
                <c:pt idx="643">
                  <c:v>37470</c:v>
                </c:pt>
                <c:pt idx="644">
                  <c:v>37473</c:v>
                </c:pt>
                <c:pt idx="645">
                  <c:v>37474</c:v>
                </c:pt>
                <c:pt idx="646">
                  <c:v>37475</c:v>
                </c:pt>
                <c:pt idx="647">
                  <c:v>37476</c:v>
                </c:pt>
                <c:pt idx="648">
                  <c:v>37477</c:v>
                </c:pt>
                <c:pt idx="649">
                  <c:v>37480</c:v>
                </c:pt>
                <c:pt idx="650">
                  <c:v>37481</c:v>
                </c:pt>
                <c:pt idx="651">
                  <c:v>37482</c:v>
                </c:pt>
                <c:pt idx="652">
                  <c:v>37483</c:v>
                </c:pt>
                <c:pt idx="653">
                  <c:v>37484</c:v>
                </c:pt>
                <c:pt idx="654">
                  <c:v>37487</c:v>
                </c:pt>
                <c:pt idx="655">
                  <c:v>37488</c:v>
                </c:pt>
                <c:pt idx="656">
                  <c:v>37489</c:v>
                </c:pt>
                <c:pt idx="657">
                  <c:v>37490</c:v>
                </c:pt>
                <c:pt idx="658">
                  <c:v>37491</c:v>
                </c:pt>
                <c:pt idx="659">
                  <c:v>37494</c:v>
                </c:pt>
                <c:pt idx="660">
                  <c:v>37495</c:v>
                </c:pt>
                <c:pt idx="661">
                  <c:v>37496</c:v>
                </c:pt>
                <c:pt idx="662">
                  <c:v>37497</c:v>
                </c:pt>
                <c:pt idx="663">
                  <c:v>37498</c:v>
                </c:pt>
                <c:pt idx="664">
                  <c:v>37502</c:v>
                </c:pt>
                <c:pt idx="665">
                  <c:v>37503</c:v>
                </c:pt>
                <c:pt idx="666">
                  <c:v>37504</c:v>
                </c:pt>
                <c:pt idx="667">
                  <c:v>37505</c:v>
                </c:pt>
                <c:pt idx="668">
                  <c:v>37508</c:v>
                </c:pt>
                <c:pt idx="669">
                  <c:v>37509</c:v>
                </c:pt>
                <c:pt idx="670">
                  <c:v>37510</c:v>
                </c:pt>
                <c:pt idx="671">
                  <c:v>37511</c:v>
                </c:pt>
                <c:pt idx="672">
                  <c:v>37512</c:v>
                </c:pt>
                <c:pt idx="673">
                  <c:v>37515</c:v>
                </c:pt>
                <c:pt idx="674">
                  <c:v>37516</c:v>
                </c:pt>
                <c:pt idx="675">
                  <c:v>37517</c:v>
                </c:pt>
                <c:pt idx="676">
                  <c:v>37518</c:v>
                </c:pt>
                <c:pt idx="677">
                  <c:v>37519</c:v>
                </c:pt>
                <c:pt idx="678">
                  <c:v>37522</c:v>
                </c:pt>
                <c:pt idx="679">
                  <c:v>37523</c:v>
                </c:pt>
                <c:pt idx="680">
                  <c:v>37524</c:v>
                </c:pt>
                <c:pt idx="681">
                  <c:v>37525</c:v>
                </c:pt>
                <c:pt idx="682">
                  <c:v>37526</c:v>
                </c:pt>
                <c:pt idx="683">
                  <c:v>37529</c:v>
                </c:pt>
                <c:pt idx="684">
                  <c:v>37530</c:v>
                </c:pt>
                <c:pt idx="685">
                  <c:v>37531</c:v>
                </c:pt>
                <c:pt idx="686">
                  <c:v>37532</c:v>
                </c:pt>
                <c:pt idx="687">
                  <c:v>37533</c:v>
                </c:pt>
                <c:pt idx="688">
                  <c:v>37536</c:v>
                </c:pt>
                <c:pt idx="689">
                  <c:v>37537</c:v>
                </c:pt>
                <c:pt idx="690">
                  <c:v>37538</c:v>
                </c:pt>
                <c:pt idx="691">
                  <c:v>37539</c:v>
                </c:pt>
                <c:pt idx="692">
                  <c:v>37540</c:v>
                </c:pt>
                <c:pt idx="693">
                  <c:v>37543</c:v>
                </c:pt>
                <c:pt idx="694">
                  <c:v>37544</c:v>
                </c:pt>
                <c:pt idx="695">
                  <c:v>37545</c:v>
                </c:pt>
                <c:pt idx="696">
                  <c:v>37546</c:v>
                </c:pt>
                <c:pt idx="697">
                  <c:v>37547</c:v>
                </c:pt>
                <c:pt idx="698">
                  <c:v>37550</c:v>
                </c:pt>
                <c:pt idx="699">
                  <c:v>37551</c:v>
                </c:pt>
                <c:pt idx="700">
                  <c:v>37552</c:v>
                </c:pt>
                <c:pt idx="701">
                  <c:v>37553</c:v>
                </c:pt>
                <c:pt idx="702">
                  <c:v>37554</c:v>
                </c:pt>
                <c:pt idx="703">
                  <c:v>37557</c:v>
                </c:pt>
                <c:pt idx="704">
                  <c:v>37558</c:v>
                </c:pt>
                <c:pt idx="705">
                  <c:v>37559</c:v>
                </c:pt>
                <c:pt idx="706">
                  <c:v>37560</c:v>
                </c:pt>
                <c:pt idx="707">
                  <c:v>37561</c:v>
                </c:pt>
                <c:pt idx="708">
                  <c:v>37564</c:v>
                </c:pt>
                <c:pt idx="709">
                  <c:v>37565</c:v>
                </c:pt>
                <c:pt idx="710">
                  <c:v>37566</c:v>
                </c:pt>
                <c:pt idx="711">
                  <c:v>37567</c:v>
                </c:pt>
                <c:pt idx="712">
                  <c:v>37568</c:v>
                </c:pt>
                <c:pt idx="713">
                  <c:v>37571</c:v>
                </c:pt>
                <c:pt idx="714">
                  <c:v>37572</c:v>
                </c:pt>
                <c:pt idx="715">
                  <c:v>37573</c:v>
                </c:pt>
                <c:pt idx="716">
                  <c:v>37574</c:v>
                </c:pt>
                <c:pt idx="717">
                  <c:v>37575</c:v>
                </c:pt>
                <c:pt idx="718">
                  <c:v>37578</c:v>
                </c:pt>
                <c:pt idx="719">
                  <c:v>37579</c:v>
                </c:pt>
                <c:pt idx="720">
                  <c:v>37580</c:v>
                </c:pt>
                <c:pt idx="721">
                  <c:v>37581</c:v>
                </c:pt>
                <c:pt idx="722">
                  <c:v>37582</c:v>
                </c:pt>
                <c:pt idx="723">
                  <c:v>37585</c:v>
                </c:pt>
                <c:pt idx="724">
                  <c:v>37586</c:v>
                </c:pt>
                <c:pt idx="725">
                  <c:v>37587</c:v>
                </c:pt>
                <c:pt idx="726">
                  <c:v>37589</c:v>
                </c:pt>
                <c:pt idx="727">
                  <c:v>37592</c:v>
                </c:pt>
                <c:pt idx="728">
                  <c:v>37593</c:v>
                </c:pt>
                <c:pt idx="729">
                  <c:v>37594</c:v>
                </c:pt>
                <c:pt idx="730">
                  <c:v>37595</c:v>
                </c:pt>
                <c:pt idx="731">
                  <c:v>37596</c:v>
                </c:pt>
                <c:pt idx="732">
                  <c:v>37599</c:v>
                </c:pt>
                <c:pt idx="733">
                  <c:v>37600</c:v>
                </c:pt>
                <c:pt idx="734">
                  <c:v>37601</c:v>
                </c:pt>
                <c:pt idx="735">
                  <c:v>37602</c:v>
                </c:pt>
                <c:pt idx="736">
                  <c:v>37603</c:v>
                </c:pt>
                <c:pt idx="737">
                  <c:v>37606</c:v>
                </c:pt>
                <c:pt idx="738">
                  <c:v>37607</c:v>
                </c:pt>
                <c:pt idx="739">
                  <c:v>37608</c:v>
                </c:pt>
                <c:pt idx="740">
                  <c:v>37609</c:v>
                </c:pt>
                <c:pt idx="741">
                  <c:v>37610</c:v>
                </c:pt>
                <c:pt idx="742">
                  <c:v>37613</c:v>
                </c:pt>
                <c:pt idx="743">
                  <c:v>37614</c:v>
                </c:pt>
                <c:pt idx="744">
                  <c:v>37616</c:v>
                </c:pt>
                <c:pt idx="745">
                  <c:v>37617</c:v>
                </c:pt>
                <c:pt idx="746">
                  <c:v>37620</c:v>
                </c:pt>
                <c:pt idx="747">
                  <c:v>37621</c:v>
                </c:pt>
                <c:pt idx="748">
                  <c:v>37623</c:v>
                </c:pt>
                <c:pt idx="749">
                  <c:v>37624</c:v>
                </c:pt>
                <c:pt idx="750">
                  <c:v>37627</c:v>
                </c:pt>
                <c:pt idx="751">
                  <c:v>37628</c:v>
                </c:pt>
                <c:pt idx="752">
                  <c:v>37629</c:v>
                </c:pt>
                <c:pt idx="753">
                  <c:v>37630</c:v>
                </c:pt>
                <c:pt idx="754">
                  <c:v>37631</c:v>
                </c:pt>
                <c:pt idx="755">
                  <c:v>37634</c:v>
                </c:pt>
                <c:pt idx="756">
                  <c:v>37635</c:v>
                </c:pt>
                <c:pt idx="757">
                  <c:v>37636</c:v>
                </c:pt>
                <c:pt idx="758">
                  <c:v>37637</c:v>
                </c:pt>
                <c:pt idx="759">
                  <c:v>37638</c:v>
                </c:pt>
                <c:pt idx="760">
                  <c:v>37642</c:v>
                </c:pt>
                <c:pt idx="761">
                  <c:v>37643</c:v>
                </c:pt>
                <c:pt idx="762">
                  <c:v>37644</c:v>
                </c:pt>
                <c:pt idx="763">
                  <c:v>37645</c:v>
                </c:pt>
                <c:pt idx="764">
                  <c:v>37648</c:v>
                </c:pt>
                <c:pt idx="765">
                  <c:v>37649</c:v>
                </c:pt>
                <c:pt idx="766">
                  <c:v>37650</c:v>
                </c:pt>
                <c:pt idx="767">
                  <c:v>37651</c:v>
                </c:pt>
                <c:pt idx="768">
                  <c:v>37652</c:v>
                </c:pt>
                <c:pt idx="769">
                  <c:v>37655</c:v>
                </c:pt>
                <c:pt idx="770">
                  <c:v>37656</c:v>
                </c:pt>
                <c:pt idx="771">
                  <c:v>37657</c:v>
                </c:pt>
                <c:pt idx="772">
                  <c:v>37658</c:v>
                </c:pt>
                <c:pt idx="773">
                  <c:v>37659</c:v>
                </c:pt>
                <c:pt idx="774">
                  <c:v>37662</c:v>
                </c:pt>
                <c:pt idx="775">
                  <c:v>37663</c:v>
                </c:pt>
                <c:pt idx="776">
                  <c:v>37664</c:v>
                </c:pt>
                <c:pt idx="777">
                  <c:v>37665</c:v>
                </c:pt>
                <c:pt idx="778">
                  <c:v>37666</c:v>
                </c:pt>
                <c:pt idx="779">
                  <c:v>37670</c:v>
                </c:pt>
                <c:pt idx="780">
                  <c:v>37671</c:v>
                </c:pt>
                <c:pt idx="781">
                  <c:v>37672</c:v>
                </c:pt>
                <c:pt idx="782">
                  <c:v>37673</c:v>
                </c:pt>
                <c:pt idx="783">
                  <c:v>37676</c:v>
                </c:pt>
                <c:pt idx="784">
                  <c:v>37677</c:v>
                </c:pt>
                <c:pt idx="785">
                  <c:v>37678</c:v>
                </c:pt>
                <c:pt idx="786">
                  <c:v>37679</c:v>
                </c:pt>
                <c:pt idx="787">
                  <c:v>37680</c:v>
                </c:pt>
                <c:pt idx="788">
                  <c:v>37683</c:v>
                </c:pt>
                <c:pt idx="789">
                  <c:v>37684</c:v>
                </c:pt>
                <c:pt idx="790">
                  <c:v>37685</c:v>
                </c:pt>
                <c:pt idx="791">
                  <c:v>37686</c:v>
                </c:pt>
                <c:pt idx="792">
                  <c:v>37687</c:v>
                </c:pt>
                <c:pt idx="793">
                  <c:v>37690</c:v>
                </c:pt>
                <c:pt idx="794">
                  <c:v>37691</c:v>
                </c:pt>
                <c:pt idx="795">
                  <c:v>37692</c:v>
                </c:pt>
                <c:pt idx="796">
                  <c:v>37693</c:v>
                </c:pt>
                <c:pt idx="797">
                  <c:v>37694</c:v>
                </c:pt>
                <c:pt idx="798">
                  <c:v>37697</c:v>
                </c:pt>
                <c:pt idx="799">
                  <c:v>37698</c:v>
                </c:pt>
                <c:pt idx="800">
                  <c:v>37699</c:v>
                </c:pt>
                <c:pt idx="801">
                  <c:v>37700</c:v>
                </c:pt>
                <c:pt idx="802">
                  <c:v>37701</c:v>
                </c:pt>
                <c:pt idx="803">
                  <c:v>37704</c:v>
                </c:pt>
                <c:pt idx="804">
                  <c:v>37705</c:v>
                </c:pt>
                <c:pt idx="805">
                  <c:v>37706</c:v>
                </c:pt>
                <c:pt idx="806">
                  <c:v>37707</c:v>
                </c:pt>
                <c:pt idx="807">
                  <c:v>37708</c:v>
                </c:pt>
                <c:pt idx="808">
                  <c:v>37711</c:v>
                </c:pt>
                <c:pt idx="809">
                  <c:v>37712</c:v>
                </c:pt>
                <c:pt idx="810">
                  <c:v>37713</c:v>
                </c:pt>
                <c:pt idx="811">
                  <c:v>37714</c:v>
                </c:pt>
                <c:pt idx="812">
                  <c:v>37715</c:v>
                </c:pt>
                <c:pt idx="813">
                  <c:v>37718</c:v>
                </c:pt>
                <c:pt idx="814">
                  <c:v>37719</c:v>
                </c:pt>
                <c:pt idx="815">
                  <c:v>37720</c:v>
                </c:pt>
                <c:pt idx="816">
                  <c:v>37721</c:v>
                </c:pt>
                <c:pt idx="817">
                  <c:v>37722</c:v>
                </c:pt>
                <c:pt idx="818">
                  <c:v>37725</c:v>
                </c:pt>
                <c:pt idx="819">
                  <c:v>37726</c:v>
                </c:pt>
                <c:pt idx="820">
                  <c:v>37727</c:v>
                </c:pt>
                <c:pt idx="821">
                  <c:v>37728</c:v>
                </c:pt>
                <c:pt idx="822">
                  <c:v>37732</c:v>
                </c:pt>
                <c:pt idx="823">
                  <c:v>37733</c:v>
                </c:pt>
                <c:pt idx="824">
                  <c:v>37734</c:v>
                </c:pt>
                <c:pt idx="825">
                  <c:v>37735</c:v>
                </c:pt>
                <c:pt idx="826">
                  <c:v>37736</c:v>
                </c:pt>
                <c:pt idx="827">
                  <c:v>37739</c:v>
                </c:pt>
                <c:pt idx="828">
                  <c:v>37740</c:v>
                </c:pt>
                <c:pt idx="829">
                  <c:v>37741</c:v>
                </c:pt>
                <c:pt idx="830">
                  <c:v>37742</c:v>
                </c:pt>
                <c:pt idx="831">
                  <c:v>37743</c:v>
                </c:pt>
                <c:pt idx="832">
                  <c:v>37746</c:v>
                </c:pt>
                <c:pt idx="833">
                  <c:v>37747</c:v>
                </c:pt>
                <c:pt idx="834">
                  <c:v>37748</c:v>
                </c:pt>
                <c:pt idx="835">
                  <c:v>37749</c:v>
                </c:pt>
                <c:pt idx="836">
                  <c:v>37750</c:v>
                </c:pt>
                <c:pt idx="837">
                  <c:v>37753</c:v>
                </c:pt>
                <c:pt idx="838">
                  <c:v>37754</c:v>
                </c:pt>
                <c:pt idx="839">
                  <c:v>37755</c:v>
                </c:pt>
                <c:pt idx="840">
                  <c:v>37756</c:v>
                </c:pt>
                <c:pt idx="841">
                  <c:v>37757</c:v>
                </c:pt>
                <c:pt idx="842">
                  <c:v>37760</c:v>
                </c:pt>
                <c:pt idx="843">
                  <c:v>37761</c:v>
                </c:pt>
                <c:pt idx="844">
                  <c:v>37762</c:v>
                </c:pt>
                <c:pt idx="845">
                  <c:v>37763</c:v>
                </c:pt>
                <c:pt idx="846">
                  <c:v>37764</c:v>
                </c:pt>
                <c:pt idx="847">
                  <c:v>37768</c:v>
                </c:pt>
                <c:pt idx="848">
                  <c:v>37769</c:v>
                </c:pt>
                <c:pt idx="849">
                  <c:v>37770</c:v>
                </c:pt>
                <c:pt idx="850">
                  <c:v>37771</c:v>
                </c:pt>
                <c:pt idx="851">
                  <c:v>37774</c:v>
                </c:pt>
                <c:pt idx="852">
                  <c:v>37775</c:v>
                </c:pt>
                <c:pt idx="853">
                  <c:v>37776</c:v>
                </c:pt>
                <c:pt idx="854">
                  <c:v>37777</c:v>
                </c:pt>
                <c:pt idx="855">
                  <c:v>37778</c:v>
                </c:pt>
                <c:pt idx="856">
                  <c:v>37781</c:v>
                </c:pt>
                <c:pt idx="857">
                  <c:v>37782</c:v>
                </c:pt>
                <c:pt idx="858">
                  <c:v>37783</c:v>
                </c:pt>
                <c:pt idx="859">
                  <c:v>37784</c:v>
                </c:pt>
                <c:pt idx="860">
                  <c:v>37785</c:v>
                </c:pt>
                <c:pt idx="861">
                  <c:v>37788</c:v>
                </c:pt>
                <c:pt idx="862">
                  <c:v>37789</c:v>
                </c:pt>
                <c:pt idx="863">
                  <c:v>37790</c:v>
                </c:pt>
                <c:pt idx="864">
                  <c:v>37791</c:v>
                </c:pt>
                <c:pt idx="865">
                  <c:v>37792</c:v>
                </c:pt>
                <c:pt idx="866">
                  <c:v>37795</c:v>
                </c:pt>
                <c:pt idx="867">
                  <c:v>37796</c:v>
                </c:pt>
                <c:pt idx="868">
                  <c:v>37797</c:v>
                </c:pt>
                <c:pt idx="869">
                  <c:v>37798</c:v>
                </c:pt>
                <c:pt idx="870">
                  <c:v>37799</c:v>
                </c:pt>
                <c:pt idx="871">
                  <c:v>37802</c:v>
                </c:pt>
                <c:pt idx="872">
                  <c:v>37803</c:v>
                </c:pt>
                <c:pt idx="873">
                  <c:v>37804</c:v>
                </c:pt>
                <c:pt idx="874">
                  <c:v>37805</c:v>
                </c:pt>
                <c:pt idx="875">
                  <c:v>37809</c:v>
                </c:pt>
                <c:pt idx="876">
                  <c:v>37810</c:v>
                </c:pt>
                <c:pt idx="877">
                  <c:v>37811</c:v>
                </c:pt>
                <c:pt idx="878">
                  <c:v>37812</c:v>
                </c:pt>
                <c:pt idx="879">
                  <c:v>37813</c:v>
                </c:pt>
                <c:pt idx="880">
                  <c:v>37816</c:v>
                </c:pt>
                <c:pt idx="881">
                  <c:v>37817</c:v>
                </c:pt>
                <c:pt idx="882">
                  <c:v>37818</c:v>
                </c:pt>
                <c:pt idx="883">
                  <c:v>37819</c:v>
                </c:pt>
                <c:pt idx="884">
                  <c:v>37820</c:v>
                </c:pt>
                <c:pt idx="885">
                  <c:v>37823</c:v>
                </c:pt>
                <c:pt idx="886">
                  <c:v>37824</c:v>
                </c:pt>
                <c:pt idx="887">
                  <c:v>37825</c:v>
                </c:pt>
                <c:pt idx="888">
                  <c:v>37826</c:v>
                </c:pt>
                <c:pt idx="889">
                  <c:v>37827</c:v>
                </c:pt>
                <c:pt idx="890">
                  <c:v>37830</c:v>
                </c:pt>
                <c:pt idx="891">
                  <c:v>37831</c:v>
                </c:pt>
                <c:pt idx="892">
                  <c:v>37832</c:v>
                </c:pt>
                <c:pt idx="893">
                  <c:v>37833</c:v>
                </c:pt>
                <c:pt idx="894">
                  <c:v>37834</c:v>
                </c:pt>
                <c:pt idx="895">
                  <c:v>37837</c:v>
                </c:pt>
                <c:pt idx="896">
                  <c:v>37838</c:v>
                </c:pt>
                <c:pt idx="897">
                  <c:v>37839</c:v>
                </c:pt>
                <c:pt idx="898">
                  <c:v>37840</c:v>
                </c:pt>
                <c:pt idx="899">
                  <c:v>37841</c:v>
                </c:pt>
                <c:pt idx="900">
                  <c:v>37844</c:v>
                </c:pt>
                <c:pt idx="901">
                  <c:v>37845</c:v>
                </c:pt>
                <c:pt idx="902">
                  <c:v>37846</c:v>
                </c:pt>
                <c:pt idx="903">
                  <c:v>37847</c:v>
                </c:pt>
                <c:pt idx="904">
                  <c:v>37848</c:v>
                </c:pt>
                <c:pt idx="905">
                  <c:v>37851</c:v>
                </c:pt>
                <c:pt idx="906">
                  <c:v>37852</c:v>
                </c:pt>
                <c:pt idx="907">
                  <c:v>37853</c:v>
                </c:pt>
                <c:pt idx="908">
                  <c:v>37854</c:v>
                </c:pt>
                <c:pt idx="909">
                  <c:v>37855</c:v>
                </c:pt>
                <c:pt idx="910">
                  <c:v>37858</c:v>
                </c:pt>
                <c:pt idx="911">
                  <c:v>37859</c:v>
                </c:pt>
                <c:pt idx="912">
                  <c:v>37860</c:v>
                </c:pt>
                <c:pt idx="913">
                  <c:v>37861</c:v>
                </c:pt>
                <c:pt idx="914">
                  <c:v>37862</c:v>
                </c:pt>
                <c:pt idx="915">
                  <c:v>37866</c:v>
                </c:pt>
                <c:pt idx="916">
                  <c:v>37867</c:v>
                </c:pt>
                <c:pt idx="917">
                  <c:v>37868</c:v>
                </c:pt>
                <c:pt idx="918">
                  <c:v>37869</c:v>
                </c:pt>
                <c:pt idx="919">
                  <c:v>37872</c:v>
                </c:pt>
                <c:pt idx="920">
                  <c:v>37873</c:v>
                </c:pt>
                <c:pt idx="921">
                  <c:v>37874</c:v>
                </c:pt>
                <c:pt idx="922">
                  <c:v>37875</c:v>
                </c:pt>
                <c:pt idx="923">
                  <c:v>37876</c:v>
                </c:pt>
                <c:pt idx="924">
                  <c:v>37879</c:v>
                </c:pt>
                <c:pt idx="925">
                  <c:v>37880</c:v>
                </c:pt>
                <c:pt idx="926">
                  <c:v>37881</c:v>
                </c:pt>
                <c:pt idx="927">
                  <c:v>37882</c:v>
                </c:pt>
                <c:pt idx="928">
                  <c:v>37883</c:v>
                </c:pt>
                <c:pt idx="929">
                  <c:v>37886</c:v>
                </c:pt>
                <c:pt idx="930">
                  <c:v>37887</c:v>
                </c:pt>
                <c:pt idx="931">
                  <c:v>37888</c:v>
                </c:pt>
                <c:pt idx="932">
                  <c:v>37889</c:v>
                </c:pt>
                <c:pt idx="933">
                  <c:v>37890</c:v>
                </c:pt>
                <c:pt idx="934">
                  <c:v>37893</c:v>
                </c:pt>
                <c:pt idx="935">
                  <c:v>37894</c:v>
                </c:pt>
                <c:pt idx="936">
                  <c:v>37895</c:v>
                </c:pt>
                <c:pt idx="937">
                  <c:v>37896</c:v>
                </c:pt>
                <c:pt idx="938">
                  <c:v>37897</c:v>
                </c:pt>
                <c:pt idx="939">
                  <c:v>37900</c:v>
                </c:pt>
                <c:pt idx="940">
                  <c:v>37901</c:v>
                </c:pt>
                <c:pt idx="941">
                  <c:v>37902</c:v>
                </c:pt>
                <c:pt idx="942">
                  <c:v>37903</c:v>
                </c:pt>
                <c:pt idx="943">
                  <c:v>37904</c:v>
                </c:pt>
                <c:pt idx="944">
                  <c:v>37907</c:v>
                </c:pt>
                <c:pt idx="945">
                  <c:v>37908</c:v>
                </c:pt>
                <c:pt idx="946">
                  <c:v>37909</c:v>
                </c:pt>
                <c:pt idx="947">
                  <c:v>37910</c:v>
                </c:pt>
                <c:pt idx="948">
                  <c:v>37911</c:v>
                </c:pt>
                <c:pt idx="949">
                  <c:v>37914</c:v>
                </c:pt>
                <c:pt idx="950">
                  <c:v>37915</c:v>
                </c:pt>
                <c:pt idx="951">
                  <c:v>37916</c:v>
                </c:pt>
                <c:pt idx="952">
                  <c:v>37917</c:v>
                </c:pt>
                <c:pt idx="953">
                  <c:v>37918</c:v>
                </c:pt>
                <c:pt idx="954">
                  <c:v>37921</c:v>
                </c:pt>
                <c:pt idx="955">
                  <c:v>37922</c:v>
                </c:pt>
                <c:pt idx="956">
                  <c:v>37923</c:v>
                </c:pt>
                <c:pt idx="957">
                  <c:v>37924</c:v>
                </c:pt>
                <c:pt idx="958">
                  <c:v>37925</c:v>
                </c:pt>
                <c:pt idx="959">
                  <c:v>37928</c:v>
                </c:pt>
                <c:pt idx="960">
                  <c:v>37929</c:v>
                </c:pt>
                <c:pt idx="961">
                  <c:v>37930</c:v>
                </c:pt>
                <c:pt idx="962">
                  <c:v>37931</c:v>
                </c:pt>
                <c:pt idx="963">
                  <c:v>37932</c:v>
                </c:pt>
                <c:pt idx="964">
                  <c:v>37935</c:v>
                </c:pt>
                <c:pt idx="965">
                  <c:v>37936</c:v>
                </c:pt>
                <c:pt idx="966">
                  <c:v>37937</c:v>
                </c:pt>
                <c:pt idx="967">
                  <c:v>37938</c:v>
                </c:pt>
                <c:pt idx="968">
                  <c:v>37939</c:v>
                </c:pt>
                <c:pt idx="969">
                  <c:v>37942</c:v>
                </c:pt>
                <c:pt idx="970">
                  <c:v>37943</c:v>
                </c:pt>
                <c:pt idx="971">
                  <c:v>37944</c:v>
                </c:pt>
                <c:pt idx="972">
                  <c:v>37945</c:v>
                </c:pt>
                <c:pt idx="973">
                  <c:v>37946</c:v>
                </c:pt>
                <c:pt idx="974">
                  <c:v>37949</c:v>
                </c:pt>
                <c:pt idx="975">
                  <c:v>37950</c:v>
                </c:pt>
                <c:pt idx="976">
                  <c:v>37951</c:v>
                </c:pt>
                <c:pt idx="977">
                  <c:v>37953</c:v>
                </c:pt>
                <c:pt idx="978">
                  <c:v>37956</c:v>
                </c:pt>
                <c:pt idx="979">
                  <c:v>37957</c:v>
                </c:pt>
                <c:pt idx="980">
                  <c:v>37958</c:v>
                </c:pt>
                <c:pt idx="981">
                  <c:v>37959</c:v>
                </c:pt>
                <c:pt idx="982">
                  <c:v>37960</c:v>
                </c:pt>
                <c:pt idx="983">
                  <c:v>37963</c:v>
                </c:pt>
                <c:pt idx="984">
                  <c:v>37964</c:v>
                </c:pt>
                <c:pt idx="985">
                  <c:v>37965</c:v>
                </c:pt>
                <c:pt idx="986">
                  <c:v>37966</c:v>
                </c:pt>
                <c:pt idx="987">
                  <c:v>37967</c:v>
                </c:pt>
                <c:pt idx="988">
                  <c:v>37970</c:v>
                </c:pt>
                <c:pt idx="989">
                  <c:v>37971</c:v>
                </c:pt>
                <c:pt idx="990">
                  <c:v>37972</c:v>
                </c:pt>
                <c:pt idx="991">
                  <c:v>37973</c:v>
                </c:pt>
                <c:pt idx="992">
                  <c:v>37974</c:v>
                </c:pt>
                <c:pt idx="993">
                  <c:v>37977</c:v>
                </c:pt>
                <c:pt idx="994">
                  <c:v>37978</c:v>
                </c:pt>
                <c:pt idx="995">
                  <c:v>37979</c:v>
                </c:pt>
                <c:pt idx="996">
                  <c:v>37981</c:v>
                </c:pt>
                <c:pt idx="997">
                  <c:v>37984</c:v>
                </c:pt>
                <c:pt idx="998">
                  <c:v>37985</c:v>
                </c:pt>
                <c:pt idx="999">
                  <c:v>37986</c:v>
                </c:pt>
                <c:pt idx="1000">
                  <c:v>37988</c:v>
                </c:pt>
                <c:pt idx="1001">
                  <c:v>37991</c:v>
                </c:pt>
                <c:pt idx="1002">
                  <c:v>37992</c:v>
                </c:pt>
                <c:pt idx="1003">
                  <c:v>37993</c:v>
                </c:pt>
                <c:pt idx="1004">
                  <c:v>37994</c:v>
                </c:pt>
                <c:pt idx="1005">
                  <c:v>37995</c:v>
                </c:pt>
                <c:pt idx="1006">
                  <c:v>37998</c:v>
                </c:pt>
                <c:pt idx="1007">
                  <c:v>37999</c:v>
                </c:pt>
                <c:pt idx="1008">
                  <c:v>38000</c:v>
                </c:pt>
                <c:pt idx="1009">
                  <c:v>38001</c:v>
                </c:pt>
                <c:pt idx="1010">
                  <c:v>38002</c:v>
                </c:pt>
                <c:pt idx="1011">
                  <c:v>38006</c:v>
                </c:pt>
                <c:pt idx="1012">
                  <c:v>38007</c:v>
                </c:pt>
                <c:pt idx="1013">
                  <c:v>38008</c:v>
                </c:pt>
                <c:pt idx="1014">
                  <c:v>38009</c:v>
                </c:pt>
                <c:pt idx="1015">
                  <c:v>38012</c:v>
                </c:pt>
                <c:pt idx="1016">
                  <c:v>38013</c:v>
                </c:pt>
                <c:pt idx="1017">
                  <c:v>38014</c:v>
                </c:pt>
                <c:pt idx="1018">
                  <c:v>38015</c:v>
                </c:pt>
                <c:pt idx="1019">
                  <c:v>38016</c:v>
                </c:pt>
                <c:pt idx="1020">
                  <c:v>38019</c:v>
                </c:pt>
                <c:pt idx="1021">
                  <c:v>38020</c:v>
                </c:pt>
                <c:pt idx="1022">
                  <c:v>38021</c:v>
                </c:pt>
                <c:pt idx="1023">
                  <c:v>38022</c:v>
                </c:pt>
                <c:pt idx="1024">
                  <c:v>38023</c:v>
                </c:pt>
                <c:pt idx="1025">
                  <c:v>38026</c:v>
                </c:pt>
                <c:pt idx="1026">
                  <c:v>38027</c:v>
                </c:pt>
                <c:pt idx="1027">
                  <c:v>38028</c:v>
                </c:pt>
                <c:pt idx="1028">
                  <c:v>38029</c:v>
                </c:pt>
                <c:pt idx="1029">
                  <c:v>38030</c:v>
                </c:pt>
                <c:pt idx="1030">
                  <c:v>38034</c:v>
                </c:pt>
                <c:pt idx="1031">
                  <c:v>38035</c:v>
                </c:pt>
                <c:pt idx="1032">
                  <c:v>38036</c:v>
                </c:pt>
                <c:pt idx="1033">
                  <c:v>38037</c:v>
                </c:pt>
                <c:pt idx="1034">
                  <c:v>38040</c:v>
                </c:pt>
                <c:pt idx="1035">
                  <c:v>38041</c:v>
                </c:pt>
                <c:pt idx="1036">
                  <c:v>38042</c:v>
                </c:pt>
                <c:pt idx="1037">
                  <c:v>38043</c:v>
                </c:pt>
                <c:pt idx="1038">
                  <c:v>38044</c:v>
                </c:pt>
                <c:pt idx="1039">
                  <c:v>38047</c:v>
                </c:pt>
                <c:pt idx="1040">
                  <c:v>38048</c:v>
                </c:pt>
                <c:pt idx="1041">
                  <c:v>38049</c:v>
                </c:pt>
                <c:pt idx="1042">
                  <c:v>38050</c:v>
                </c:pt>
                <c:pt idx="1043">
                  <c:v>38051</c:v>
                </c:pt>
                <c:pt idx="1044">
                  <c:v>38054</c:v>
                </c:pt>
                <c:pt idx="1045">
                  <c:v>38055</c:v>
                </c:pt>
                <c:pt idx="1046">
                  <c:v>38056</c:v>
                </c:pt>
                <c:pt idx="1047">
                  <c:v>38057</c:v>
                </c:pt>
                <c:pt idx="1048">
                  <c:v>38058</c:v>
                </c:pt>
                <c:pt idx="1049">
                  <c:v>38061</c:v>
                </c:pt>
                <c:pt idx="1050">
                  <c:v>38062</c:v>
                </c:pt>
                <c:pt idx="1051">
                  <c:v>38063</c:v>
                </c:pt>
                <c:pt idx="1052">
                  <c:v>38064</c:v>
                </c:pt>
                <c:pt idx="1053">
                  <c:v>38065</c:v>
                </c:pt>
                <c:pt idx="1054">
                  <c:v>38068</c:v>
                </c:pt>
                <c:pt idx="1055">
                  <c:v>38069</c:v>
                </c:pt>
                <c:pt idx="1056">
                  <c:v>38070</c:v>
                </c:pt>
                <c:pt idx="1057">
                  <c:v>38071</c:v>
                </c:pt>
                <c:pt idx="1058">
                  <c:v>38072</c:v>
                </c:pt>
                <c:pt idx="1059">
                  <c:v>38075</c:v>
                </c:pt>
                <c:pt idx="1060">
                  <c:v>38076</c:v>
                </c:pt>
                <c:pt idx="1061">
                  <c:v>38077</c:v>
                </c:pt>
                <c:pt idx="1062">
                  <c:v>38078</c:v>
                </c:pt>
                <c:pt idx="1063">
                  <c:v>38079</c:v>
                </c:pt>
                <c:pt idx="1064">
                  <c:v>38082</c:v>
                </c:pt>
                <c:pt idx="1065">
                  <c:v>38083</c:v>
                </c:pt>
                <c:pt idx="1066">
                  <c:v>38084</c:v>
                </c:pt>
                <c:pt idx="1067">
                  <c:v>38085</c:v>
                </c:pt>
                <c:pt idx="1068">
                  <c:v>38089</c:v>
                </c:pt>
                <c:pt idx="1069">
                  <c:v>38090</c:v>
                </c:pt>
                <c:pt idx="1070">
                  <c:v>38091</c:v>
                </c:pt>
                <c:pt idx="1071">
                  <c:v>38092</c:v>
                </c:pt>
                <c:pt idx="1072">
                  <c:v>38093</c:v>
                </c:pt>
                <c:pt idx="1073">
                  <c:v>38096</c:v>
                </c:pt>
                <c:pt idx="1074">
                  <c:v>38097</c:v>
                </c:pt>
                <c:pt idx="1075">
                  <c:v>38098</c:v>
                </c:pt>
                <c:pt idx="1076">
                  <c:v>38099</c:v>
                </c:pt>
                <c:pt idx="1077">
                  <c:v>38100</c:v>
                </c:pt>
                <c:pt idx="1078">
                  <c:v>38103</c:v>
                </c:pt>
                <c:pt idx="1079">
                  <c:v>38104</c:v>
                </c:pt>
                <c:pt idx="1080">
                  <c:v>38105</c:v>
                </c:pt>
                <c:pt idx="1081">
                  <c:v>38106</c:v>
                </c:pt>
                <c:pt idx="1082">
                  <c:v>38107</c:v>
                </c:pt>
                <c:pt idx="1083">
                  <c:v>38110</c:v>
                </c:pt>
                <c:pt idx="1084">
                  <c:v>38111</c:v>
                </c:pt>
                <c:pt idx="1085">
                  <c:v>38112</c:v>
                </c:pt>
                <c:pt idx="1086">
                  <c:v>38113</c:v>
                </c:pt>
                <c:pt idx="1087">
                  <c:v>38114</c:v>
                </c:pt>
                <c:pt idx="1088">
                  <c:v>38117</c:v>
                </c:pt>
                <c:pt idx="1089">
                  <c:v>38118</c:v>
                </c:pt>
                <c:pt idx="1090">
                  <c:v>38119</c:v>
                </c:pt>
                <c:pt idx="1091">
                  <c:v>38120</c:v>
                </c:pt>
                <c:pt idx="1092">
                  <c:v>38121</c:v>
                </c:pt>
                <c:pt idx="1093">
                  <c:v>38124</c:v>
                </c:pt>
                <c:pt idx="1094">
                  <c:v>38125</c:v>
                </c:pt>
                <c:pt idx="1095">
                  <c:v>38126</c:v>
                </c:pt>
                <c:pt idx="1096">
                  <c:v>38127</c:v>
                </c:pt>
                <c:pt idx="1097">
                  <c:v>38128</c:v>
                </c:pt>
                <c:pt idx="1098">
                  <c:v>38131</c:v>
                </c:pt>
                <c:pt idx="1099">
                  <c:v>38132</c:v>
                </c:pt>
                <c:pt idx="1100">
                  <c:v>38133</c:v>
                </c:pt>
                <c:pt idx="1101">
                  <c:v>38134</c:v>
                </c:pt>
                <c:pt idx="1102">
                  <c:v>38135</c:v>
                </c:pt>
                <c:pt idx="1103">
                  <c:v>38139</c:v>
                </c:pt>
                <c:pt idx="1104">
                  <c:v>38140</c:v>
                </c:pt>
                <c:pt idx="1105">
                  <c:v>38141</c:v>
                </c:pt>
                <c:pt idx="1106">
                  <c:v>38142</c:v>
                </c:pt>
                <c:pt idx="1107">
                  <c:v>38145</c:v>
                </c:pt>
                <c:pt idx="1108">
                  <c:v>38146</c:v>
                </c:pt>
                <c:pt idx="1109">
                  <c:v>38147</c:v>
                </c:pt>
                <c:pt idx="1110">
                  <c:v>38148</c:v>
                </c:pt>
                <c:pt idx="1111">
                  <c:v>38152</c:v>
                </c:pt>
                <c:pt idx="1112">
                  <c:v>38153</c:v>
                </c:pt>
                <c:pt idx="1113">
                  <c:v>38154</c:v>
                </c:pt>
                <c:pt idx="1114">
                  <c:v>38155</c:v>
                </c:pt>
                <c:pt idx="1115">
                  <c:v>38156</c:v>
                </c:pt>
                <c:pt idx="1116">
                  <c:v>38159</c:v>
                </c:pt>
                <c:pt idx="1117">
                  <c:v>38160</c:v>
                </c:pt>
                <c:pt idx="1118">
                  <c:v>38161</c:v>
                </c:pt>
                <c:pt idx="1119">
                  <c:v>38162</c:v>
                </c:pt>
                <c:pt idx="1120">
                  <c:v>38163</c:v>
                </c:pt>
                <c:pt idx="1121">
                  <c:v>38166</c:v>
                </c:pt>
                <c:pt idx="1122">
                  <c:v>38167</c:v>
                </c:pt>
                <c:pt idx="1123">
                  <c:v>38168</c:v>
                </c:pt>
                <c:pt idx="1124">
                  <c:v>38169</c:v>
                </c:pt>
                <c:pt idx="1125">
                  <c:v>38170</c:v>
                </c:pt>
                <c:pt idx="1126">
                  <c:v>38174</c:v>
                </c:pt>
                <c:pt idx="1127">
                  <c:v>38175</c:v>
                </c:pt>
                <c:pt idx="1128">
                  <c:v>38176</c:v>
                </c:pt>
                <c:pt idx="1129">
                  <c:v>38177</c:v>
                </c:pt>
                <c:pt idx="1130">
                  <c:v>38180</c:v>
                </c:pt>
                <c:pt idx="1131">
                  <c:v>38181</c:v>
                </c:pt>
                <c:pt idx="1132">
                  <c:v>38182</c:v>
                </c:pt>
                <c:pt idx="1133">
                  <c:v>38183</c:v>
                </c:pt>
                <c:pt idx="1134">
                  <c:v>38184</c:v>
                </c:pt>
                <c:pt idx="1135">
                  <c:v>38187</c:v>
                </c:pt>
                <c:pt idx="1136">
                  <c:v>38188</c:v>
                </c:pt>
                <c:pt idx="1137">
                  <c:v>38189</c:v>
                </c:pt>
                <c:pt idx="1138">
                  <c:v>38190</c:v>
                </c:pt>
                <c:pt idx="1139">
                  <c:v>38191</c:v>
                </c:pt>
                <c:pt idx="1140">
                  <c:v>38194</c:v>
                </c:pt>
                <c:pt idx="1141">
                  <c:v>38195</c:v>
                </c:pt>
                <c:pt idx="1142">
                  <c:v>38196</c:v>
                </c:pt>
                <c:pt idx="1143">
                  <c:v>38197</c:v>
                </c:pt>
                <c:pt idx="1144">
                  <c:v>38198</c:v>
                </c:pt>
                <c:pt idx="1145">
                  <c:v>38201</c:v>
                </c:pt>
                <c:pt idx="1146">
                  <c:v>38202</c:v>
                </c:pt>
                <c:pt idx="1147">
                  <c:v>38203</c:v>
                </c:pt>
                <c:pt idx="1148">
                  <c:v>38204</c:v>
                </c:pt>
                <c:pt idx="1149">
                  <c:v>38205</c:v>
                </c:pt>
                <c:pt idx="1150">
                  <c:v>38208</c:v>
                </c:pt>
                <c:pt idx="1151">
                  <c:v>38209</c:v>
                </c:pt>
                <c:pt idx="1152">
                  <c:v>38210</c:v>
                </c:pt>
                <c:pt idx="1153">
                  <c:v>38211</c:v>
                </c:pt>
                <c:pt idx="1154">
                  <c:v>38212</c:v>
                </c:pt>
                <c:pt idx="1155">
                  <c:v>38215</c:v>
                </c:pt>
                <c:pt idx="1156">
                  <c:v>38216</c:v>
                </c:pt>
                <c:pt idx="1157">
                  <c:v>38217</c:v>
                </c:pt>
                <c:pt idx="1158">
                  <c:v>38218</c:v>
                </c:pt>
                <c:pt idx="1159">
                  <c:v>38219</c:v>
                </c:pt>
                <c:pt idx="1160">
                  <c:v>38222</c:v>
                </c:pt>
                <c:pt idx="1161">
                  <c:v>38223</c:v>
                </c:pt>
                <c:pt idx="1162">
                  <c:v>38224</c:v>
                </c:pt>
                <c:pt idx="1163">
                  <c:v>38225</c:v>
                </c:pt>
                <c:pt idx="1164">
                  <c:v>38226</c:v>
                </c:pt>
                <c:pt idx="1165">
                  <c:v>38229</c:v>
                </c:pt>
                <c:pt idx="1166">
                  <c:v>38230</c:v>
                </c:pt>
                <c:pt idx="1167">
                  <c:v>38231</c:v>
                </c:pt>
                <c:pt idx="1168">
                  <c:v>38232</c:v>
                </c:pt>
                <c:pt idx="1169">
                  <c:v>38233</c:v>
                </c:pt>
                <c:pt idx="1170">
                  <c:v>38237</c:v>
                </c:pt>
                <c:pt idx="1171">
                  <c:v>38238</c:v>
                </c:pt>
                <c:pt idx="1172">
                  <c:v>38239</c:v>
                </c:pt>
                <c:pt idx="1173">
                  <c:v>38240</c:v>
                </c:pt>
                <c:pt idx="1174">
                  <c:v>38243</c:v>
                </c:pt>
                <c:pt idx="1175">
                  <c:v>38244</c:v>
                </c:pt>
                <c:pt idx="1176">
                  <c:v>38245</c:v>
                </c:pt>
                <c:pt idx="1177">
                  <c:v>38246</c:v>
                </c:pt>
                <c:pt idx="1178">
                  <c:v>38247</c:v>
                </c:pt>
                <c:pt idx="1179">
                  <c:v>38250</c:v>
                </c:pt>
                <c:pt idx="1180">
                  <c:v>38251</c:v>
                </c:pt>
                <c:pt idx="1181">
                  <c:v>38252</c:v>
                </c:pt>
                <c:pt idx="1182">
                  <c:v>38253</c:v>
                </c:pt>
                <c:pt idx="1183">
                  <c:v>38254</c:v>
                </c:pt>
                <c:pt idx="1184">
                  <c:v>38257</c:v>
                </c:pt>
                <c:pt idx="1185">
                  <c:v>38258</c:v>
                </c:pt>
                <c:pt idx="1186">
                  <c:v>38259</c:v>
                </c:pt>
                <c:pt idx="1187">
                  <c:v>38260</c:v>
                </c:pt>
                <c:pt idx="1188">
                  <c:v>38261</c:v>
                </c:pt>
                <c:pt idx="1189">
                  <c:v>38264</c:v>
                </c:pt>
                <c:pt idx="1190">
                  <c:v>38265</c:v>
                </c:pt>
                <c:pt idx="1191">
                  <c:v>38266</c:v>
                </c:pt>
                <c:pt idx="1192">
                  <c:v>38267</c:v>
                </c:pt>
                <c:pt idx="1193">
                  <c:v>38268</c:v>
                </c:pt>
                <c:pt idx="1194">
                  <c:v>38271</c:v>
                </c:pt>
                <c:pt idx="1195">
                  <c:v>38272</c:v>
                </c:pt>
                <c:pt idx="1196">
                  <c:v>38273</c:v>
                </c:pt>
                <c:pt idx="1197">
                  <c:v>38274</c:v>
                </c:pt>
                <c:pt idx="1198">
                  <c:v>38275</c:v>
                </c:pt>
                <c:pt idx="1199">
                  <c:v>38278</c:v>
                </c:pt>
                <c:pt idx="1200">
                  <c:v>38279</c:v>
                </c:pt>
                <c:pt idx="1201">
                  <c:v>38280</c:v>
                </c:pt>
                <c:pt idx="1202">
                  <c:v>38281</c:v>
                </c:pt>
                <c:pt idx="1203">
                  <c:v>38282</c:v>
                </c:pt>
                <c:pt idx="1204">
                  <c:v>38285</c:v>
                </c:pt>
                <c:pt idx="1205">
                  <c:v>38286</c:v>
                </c:pt>
                <c:pt idx="1206">
                  <c:v>38287</c:v>
                </c:pt>
                <c:pt idx="1207">
                  <c:v>38288</c:v>
                </c:pt>
                <c:pt idx="1208">
                  <c:v>38289</c:v>
                </c:pt>
                <c:pt idx="1209">
                  <c:v>38292</c:v>
                </c:pt>
                <c:pt idx="1210">
                  <c:v>38293</c:v>
                </c:pt>
                <c:pt idx="1211">
                  <c:v>38294</c:v>
                </c:pt>
                <c:pt idx="1212">
                  <c:v>38295</c:v>
                </c:pt>
                <c:pt idx="1213">
                  <c:v>38296</c:v>
                </c:pt>
                <c:pt idx="1214">
                  <c:v>38299</c:v>
                </c:pt>
                <c:pt idx="1215">
                  <c:v>38300</c:v>
                </c:pt>
                <c:pt idx="1216">
                  <c:v>38301</c:v>
                </c:pt>
                <c:pt idx="1217">
                  <c:v>38302</c:v>
                </c:pt>
                <c:pt idx="1218">
                  <c:v>38303</c:v>
                </c:pt>
                <c:pt idx="1219">
                  <c:v>38306</c:v>
                </c:pt>
                <c:pt idx="1220">
                  <c:v>38307</c:v>
                </c:pt>
                <c:pt idx="1221">
                  <c:v>38308</c:v>
                </c:pt>
                <c:pt idx="1222">
                  <c:v>38309</c:v>
                </c:pt>
                <c:pt idx="1223">
                  <c:v>38310</c:v>
                </c:pt>
                <c:pt idx="1224">
                  <c:v>38313</c:v>
                </c:pt>
                <c:pt idx="1225">
                  <c:v>38314</c:v>
                </c:pt>
                <c:pt idx="1226">
                  <c:v>38315</c:v>
                </c:pt>
                <c:pt idx="1227">
                  <c:v>38317</c:v>
                </c:pt>
                <c:pt idx="1228">
                  <c:v>38320</c:v>
                </c:pt>
                <c:pt idx="1229">
                  <c:v>38321</c:v>
                </c:pt>
                <c:pt idx="1230">
                  <c:v>38322</c:v>
                </c:pt>
                <c:pt idx="1231">
                  <c:v>38323</c:v>
                </c:pt>
                <c:pt idx="1232">
                  <c:v>38324</c:v>
                </c:pt>
                <c:pt idx="1233">
                  <c:v>38327</c:v>
                </c:pt>
                <c:pt idx="1234">
                  <c:v>38328</c:v>
                </c:pt>
                <c:pt idx="1235">
                  <c:v>38329</c:v>
                </c:pt>
                <c:pt idx="1236">
                  <c:v>38330</c:v>
                </c:pt>
                <c:pt idx="1237">
                  <c:v>38331</c:v>
                </c:pt>
                <c:pt idx="1238">
                  <c:v>38334</c:v>
                </c:pt>
                <c:pt idx="1239">
                  <c:v>38335</c:v>
                </c:pt>
                <c:pt idx="1240">
                  <c:v>38336</c:v>
                </c:pt>
                <c:pt idx="1241">
                  <c:v>38337</c:v>
                </c:pt>
                <c:pt idx="1242">
                  <c:v>38338</c:v>
                </c:pt>
                <c:pt idx="1243">
                  <c:v>38341</c:v>
                </c:pt>
                <c:pt idx="1244">
                  <c:v>38342</c:v>
                </c:pt>
                <c:pt idx="1245">
                  <c:v>38343</c:v>
                </c:pt>
                <c:pt idx="1246">
                  <c:v>38344</c:v>
                </c:pt>
                <c:pt idx="1247">
                  <c:v>38348</c:v>
                </c:pt>
                <c:pt idx="1248">
                  <c:v>38349</c:v>
                </c:pt>
                <c:pt idx="1249">
                  <c:v>38350</c:v>
                </c:pt>
                <c:pt idx="1250">
                  <c:v>38351</c:v>
                </c:pt>
                <c:pt idx="1251">
                  <c:v>38352</c:v>
                </c:pt>
                <c:pt idx="1252">
                  <c:v>38355</c:v>
                </c:pt>
                <c:pt idx="1253">
                  <c:v>38356</c:v>
                </c:pt>
                <c:pt idx="1254">
                  <c:v>38357</c:v>
                </c:pt>
                <c:pt idx="1255">
                  <c:v>38358</c:v>
                </c:pt>
                <c:pt idx="1256">
                  <c:v>38359</c:v>
                </c:pt>
                <c:pt idx="1257">
                  <c:v>38362</c:v>
                </c:pt>
                <c:pt idx="1258">
                  <c:v>38363</c:v>
                </c:pt>
                <c:pt idx="1259">
                  <c:v>38364</c:v>
                </c:pt>
                <c:pt idx="1260">
                  <c:v>38365</c:v>
                </c:pt>
                <c:pt idx="1261">
                  <c:v>38366</c:v>
                </c:pt>
                <c:pt idx="1262">
                  <c:v>38370</c:v>
                </c:pt>
                <c:pt idx="1263">
                  <c:v>38371</c:v>
                </c:pt>
                <c:pt idx="1264">
                  <c:v>38372</c:v>
                </c:pt>
                <c:pt idx="1265">
                  <c:v>38373</c:v>
                </c:pt>
                <c:pt idx="1266">
                  <c:v>38376</c:v>
                </c:pt>
                <c:pt idx="1267">
                  <c:v>38377</c:v>
                </c:pt>
                <c:pt idx="1268">
                  <c:v>38378</c:v>
                </c:pt>
                <c:pt idx="1269">
                  <c:v>38379</c:v>
                </c:pt>
                <c:pt idx="1270">
                  <c:v>38380</c:v>
                </c:pt>
                <c:pt idx="1271">
                  <c:v>38383</c:v>
                </c:pt>
                <c:pt idx="1272">
                  <c:v>38384</c:v>
                </c:pt>
                <c:pt idx="1273">
                  <c:v>38385</c:v>
                </c:pt>
                <c:pt idx="1274">
                  <c:v>38386</c:v>
                </c:pt>
                <c:pt idx="1275">
                  <c:v>38387</c:v>
                </c:pt>
                <c:pt idx="1276">
                  <c:v>38390</c:v>
                </c:pt>
                <c:pt idx="1277">
                  <c:v>38391</c:v>
                </c:pt>
                <c:pt idx="1278">
                  <c:v>38392</c:v>
                </c:pt>
                <c:pt idx="1279">
                  <c:v>38393</c:v>
                </c:pt>
                <c:pt idx="1280">
                  <c:v>38394</c:v>
                </c:pt>
                <c:pt idx="1281">
                  <c:v>38397</c:v>
                </c:pt>
                <c:pt idx="1282">
                  <c:v>38398</c:v>
                </c:pt>
                <c:pt idx="1283">
                  <c:v>38399</c:v>
                </c:pt>
                <c:pt idx="1284">
                  <c:v>38400</c:v>
                </c:pt>
                <c:pt idx="1285">
                  <c:v>38401</c:v>
                </c:pt>
                <c:pt idx="1286">
                  <c:v>38405</c:v>
                </c:pt>
                <c:pt idx="1287">
                  <c:v>38406</c:v>
                </c:pt>
                <c:pt idx="1288">
                  <c:v>38407</c:v>
                </c:pt>
                <c:pt idx="1289">
                  <c:v>38408</c:v>
                </c:pt>
                <c:pt idx="1290">
                  <c:v>38411</c:v>
                </c:pt>
                <c:pt idx="1291">
                  <c:v>38412</c:v>
                </c:pt>
                <c:pt idx="1292">
                  <c:v>38413</c:v>
                </c:pt>
                <c:pt idx="1293">
                  <c:v>38414</c:v>
                </c:pt>
                <c:pt idx="1294">
                  <c:v>38415</c:v>
                </c:pt>
                <c:pt idx="1295">
                  <c:v>38418</c:v>
                </c:pt>
                <c:pt idx="1296">
                  <c:v>38419</c:v>
                </c:pt>
                <c:pt idx="1297">
                  <c:v>38420</c:v>
                </c:pt>
                <c:pt idx="1298">
                  <c:v>38421</c:v>
                </c:pt>
                <c:pt idx="1299">
                  <c:v>38422</c:v>
                </c:pt>
                <c:pt idx="1300">
                  <c:v>38425</c:v>
                </c:pt>
                <c:pt idx="1301">
                  <c:v>38426</c:v>
                </c:pt>
                <c:pt idx="1302">
                  <c:v>38427</c:v>
                </c:pt>
                <c:pt idx="1303">
                  <c:v>38428</c:v>
                </c:pt>
                <c:pt idx="1304">
                  <c:v>38429</c:v>
                </c:pt>
                <c:pt idx="1305">
                  <c:v>38432</c:v>
                </c:pt>
                <c:pt idx="1306">
                  <c:v>38433</c:v>
                </c:pt>
                <c:pt idx="1307">
                  <c:v>38434</c:v>
                </c:pt>
                <c:pt idx="1308">
                  <c:v>38435</c:v>
                </c:pt>
                <c:pt idx="1309">
                  <c:v>38439</c:v>
                </c:pt>
                <c:pt idx="1310">
                  <c:v>38440</c:v>
                </c:pt>
                <c:pt idx="1311">
                  <c:v>38441</c:v>
                </c:pt>
                <c:pt idx="1312">
                  <c:v>38442</c:v>
                </c:pt>
                <c:pt idx="1313">
                  <c:v>38443</c:v>
                </c:pt>
                <c:pt idx="1314">
                  <c:v>38446</c:v>
                </c:pt>
                <c:pt idx="1315">
                  <c:v>38447</c:v>
                </c:pt>
                <c:pt idx="1316">
                  <c:v>38448</c:v>
                </c:pt>
                <c:pt idx="1317">
                  <c:v>38449</c:v>
                </c:pt>
                <c:pt idx="1318">
                  <c:v>38450</c:v>
                </c:pt>
                <c:pt idx="1319">
                  <c:v>38453</c:v>
                </c:pt>
                <c:pt idx="1320">
                  <c:v>38454</c:v>
                </c:pt>
                <c:pt idx="1321">
                  <c:v>38455</c:v>
                </c:pt>
                <c:pt idx="1322">
                  <c:v>38456</c:v>
                </c:pt>
                <c:pt idx="1323">
                  <c:v>38457</c:v>
                </c:pt>
                <c:pt idx="1324">
                  <c:v>38460</c:v>
                </c:pt>
                <c:pt idx="1325">
                  <c:v>38461</c:v>
                </c:pt>
                <c:pt idx="1326">
                  <c:v>38462</c:v>
                </c:pt>
                <c:pt idx="1327">
                  <c:v>38463</c:v>
                </c:pt>
                <c:pt idx="1328">
                  <c:v>38464</c:v>
                </c:pt>
                <c:pt idx="1329">
                  <c:v>38467</c:v>
                </c:pt>
                <c:pt idx="1330">
                  <c:v>38468</c:v>
                </c:pt>
                <c:pt idx="1331">
                  <c:v>38469</c:v>
                </c:pt>
                <c:pt idx="1332">
                  <c:v>38470</c:v>
                </c:pt>
                <c:pt idx="1333">
                  <c:v>38471</c:v>
                </c:pt>
                <c:pt idx="1334">
                  <c:v>38474</c:v>
                </c:pt>
                <c:pt idx="1335">
                  <c:v>38475</c:v>
                </c:pt>
                <c:pt idx="1336">
                  <c:v>38476</c:v>
                </c:pt>
                <c:pt idx="1337">
                  <c:v>38477</c:v>
                </c:pt>
                <c:pt idx="1338">
                  <c:v>38478</c:v>
                </c:pt>
                <c:pt idx="1339">
                  <c:v>38481</c:v>
                </c:pt>
                <c:pt idx="1340">
                  <c:v>38482</c:v>
                </c:pt>
                <c:pt idx="1341">
                  <c:v>38483</c:v>
                </c:pt>
                <c:pt idx="1342">
                  <c:v>38484</c:v>
                </c:pt>
                <c:pt idx="1343">
                  <c:v>38485</c:v>
                </c:pt>
                <c:pt idx="1344">
                  <c:v>38488</c:v>
                </c:pt>
                <c:pt idx="1345">
                  <c:v>38489</c:v>
                </c:pt>
                <c:pt idx="1346">
                  <c:v>38490</c:v>
                </c:pt>
                <c:pt idx="1347">
                  <c:v>38491</c:v>
                </c:pt>
                <c:pt idx="1348">
                  <c:v>38492</c:v>
                </c:pt>
                <c:pt idx="1349">
                  <c:v>38495</c:v>
                </c:pt>
                <c:pt idx="1350">
                  <c:v>38496</c:v>
                </c:pt>
                <c:pt idx="1351">
                  <c:v>38497</c:v>
                </c:pt>
                <c:pt idx="1352">
                  <c:v>38498</c:v>
                </c:pt>
                <c:pt idx="1353">
                  <c:v>38499</c:v>
                </c:pt>
                <c:pt idx="1354">
                  <c:v>38503</c:v>
                </c:pt>
                <c:pt idx="1355">
                  <c:v>38504</c:v>
                </c:pt>
                <c:pt idx="1356">
                  <c:v>38505</c:v>
                </c:pt>
                <c:pt idx="1357">
                  <c:v>38506</c:v>
                </c:pt>
                <c:pt idx="1358">
                  <c:v>38509</c:v>
                </c:pt>
                <c:pt idx="1359">
                  <c:v>38510</c:v>
                </c:pt>
                <c:pt idx="1360">
                  <c:v>38511</c:v>
                </c:pt>
                <c:pt idx="1361">
                  <c:v>38512</c:v>
                </c:pt>
                <c:pt idx="1362">
                  <c:v>38513</c:v>
                </c:pt>
                <c:pt idx="1363">
                  <c:v>38516</c:v>
                </c:pt>
                <c:pt idx="1364">
                  <c:v>38517</c:v>
                </c:pt>
                <c:pt idx="1365">
                  <c:v>38518</c:v>
                </c:pt>
                <c:pt idx="1366">
                  <c:v>38519</c:v>
                </c:pt>
                <c:pt idx="1367">
                  <c:v>38520</c:v>
                </c:pt>
                <c:pt idx="1368">
                  <c:v>38523</c:v>
                </c:pt>
                <c:pt idx="1369">
                  <c:v>38524</c:v>
                </c:pt>
                <c:pt idx="1370">
                  <c:v>38525</c:v>
                </c:pt>
                <c:pt idx="1371">
                  <c:v>38526</c:v>
                </c:pt>
                <c:pt idx="1372">
                  <c:v>38527</c:v>
                </c:pt>
                <c:pt idx="1373">
                  <c:v>38530</c:v>
                </c:pt>
                <c:pt idx="1374">
                  <c:v>38531</c:v>
                </c:pt>
                <c:pt idx="1375">
                  <c:v>38532</c:v>
                </c:pt>
                <c:pt idx="1376">
                  <c:v>38533</c:v>
                </c:pt>
                <c:pt idx="1377">
                  <c:v>38534</c:v>
                </c:pt>
                <c:pt idx="1378">
                  <c:v>38538</c:v>
                </c:pt>
                <c:pt idx="1379">
                  <c:v>38539</c:v>
                </c:pt>
                <c:pt idx="1380">
                  <c:v>38540</c:v>
                </c:pt>
                <c:pt idx="1381">
                  <c:v>38541</c:v>
                </c:pt>
                <c:pt idx="1382">
                  <c:v>38544</c:v>
                </c:pt>
                <c:pt idx="1383">
                  <c:v>38545</c:v>
                </c:pt>
                <c:pt idx="1384">
                  <c:v>38546</c:v>
                </c:pt>
                <c:pt idx="1385">
                  <c:v>38547</c:v>
                </c:pt>
                <c:pt idx="1386">
                  <c:v>38548</c:v>
                </c:pt>
                <c:pt idx="1387">
                  <c:v>38551</c:v>
                </c:pt>
                <c:pt idx="1388">
                  <c:v>38552</c:v>
                </c:pt>
                <c:pt idx="1389">
                  <c:v>38553</c:v>
                </c:pt>
                <c:pt idx="1390">
                  <c:v>38554</c:v>
                </c:pt>
                <c:pt idx="1391">
                  <c:v>38555</c:v>
                </c:pt>
                <c:pt idx="1392">
                  <c:v>38558</c:v>
                </c:pt>
                <c:pt idx="1393">
                  <c:v>38559</c:v>
                </c:pt>
                <c:pt idx="1394">
                  <c:v>38560</c:v>
                </c:pt>
                <c:pt idx="1395">
                  <c:v>38561</c:v>
                </c:pt>
                <c:pt idx="1396">
                  <c:v>38562</c:v>
                </c:pt>
                <c:pt idx="1397">
                  <c:v>38565</c:v>
                </c:pt>
                <c:pt idx="1398">
                  <c:v>38566</c:v>
                </c:pt>
                <c:pt idx="1399">
                  <c:v>38567</c:v>
                </c:pt>
                <c:pt idx="1400">
                  <c:v>38568</c:v>
                </c:pt>
                <c:pt idx="1401">
                  <c:v>38569</c:v>
                </c:pt>
                <c:pt idx="1402">
                  <c:v>38572</c:v>
                </c:pt>
                <c:pt idx="1403">
                  <c:v>38573</c:v>
                </c:pt>
                <c:pt idx="1404">
                  <c:v>38574</c:v>
                </c:pt>
                <c:pt idx="1405">
                  <c:v>38575</c:v>
                </c:pt>
                <c:pt idx="1406">
                  <c:v>38576</c:v>
                </c:pt>
                <c:pt idx="1407">
                  <c:v>38579</c:v>
                </c:pt>
                <c:pt idx="1408">
                  <c:v>38580</c:v>
                </c:pt>
                <c:pt idx="1409">
                  <c:v>38581</c:v>
                </c:pt>
                <c:pt idx="1410">
                  <c:v>38582</c:v>
                </c:pt>
                <c:pt idx="1411">
                  <c:v>38583</c:v>
                </c:pt>
                <c:pt idx="1412">
                  <c:v>38586</c:v>
                </c:pt>
                <c:pt idx="1413">
                  <c:v>38587</c:v>
                </c:pt>
                <c:pt idx="1414">
                  <c:v>38588</c:v>
                </c:pt>
                <c:pt idx="1415">
                  <c:v>38589</c:v>
                </c:pt>
                <c:pt idx="1416">
                  <c:v>38590</c:v>
                </c:pt>
                <c:pt idx="1417">
                  <c:v>38593</c:v>
                </c:pt>
                <c:pt idx="1418">
                  <c:v>38594</c:v>
                </c:pt>
                <c:pt idx="1419">
                  <c:v>38595</c:v>
                </c:pt>
                <c:pt idx="1420">
                  <c:v>38596</c:v>
                </c:pt>
                <c:pt idx="1421">
                  <c:v>38597</c:v>
                </c:pt>
                <c:pt idx="1422">
                  <c:v>38601</c:v>
                </c:pt>
                <c:pt idx="1423">
                  <c:v>38602</c:v>
                </c:pt>
                <c:pt idx="1424">
                  <c:v>38603</c:v>
                </c:pt>
                <c:pt idx="1425">
                  <c:v>38604</c:v>
                </c:pt>
                <c:pt idx="1426">
                  <c:v>38607</c:v>
                </c:pt>
                <c:pt idx="1427">
                  <c:v>38608</c:v>
                </c:pt>
                <c:pt idx="1428">
                  <c:v>38609</c:v>
                </c:pt>
                <c:pt idx="1429">
                  <c:v>38610</c:v>
                </c:pt>
                <c:pt idx="1430">
                  <c:v>38611</c:v>
                </c:pt>
                <c:pt idx="1431">
                  <c:v>38614</c:v>
                </c:pt>
                <c:pt idx="1432">
                  <c:v>38615</c:v>
                </c:pt>
                <c:pt idx="1433">
                  <c:v>38616</c:v>
                </c:pt>
                <c:pt idx="1434">
                  <c:v>38617</c:v>
                </c:pt>
                <c:pt idx="1435">
                  <c:v>38618</c:v>
                </c:pt>
                <c:pt idx="1436">
                  <c:v>38621</c:v>
                </c:pt>
                <c:pt idx="1437">
                  <c:v>38622</c:v>
                </c:pt>
                <c:pt idx="1438">
                  <c:v>38623</c:v>
                </c:pt>
                <c:pt idx="1439">
                  <c:v>38624</c:v>
                </c:pt>
                <c:pt idx="1440">
                  <c:v>38625</c:v>
                </c:pt>
                <c:pt idx="1441">
                  <c:v>38628</c:v>
                </c:pt>
                <c:pt idx="1442">
                  <c:v>38629</c:v>
                </c:pt>
                <c:pt idx="1443">
                  <c:v>38630</c:v>
                </c:pt>
                <c:pt idx="1444">
                  <c:v>38631</c:v>
                </c:pt>
                <c:pt idx="1445">
                  <c:v>38632</c:v>
                </c:pt>
                <c:pt idx="1446">
                  <c:v>38635</c:v>
                </c:pt>
                <c:pt idx="1447">
                  <c:v>38636</c:v>
                </c:pt>
                <c:pt idx="1448">
                  <c:v>38637</c:v>
                </c:pt>
                <c:pt idx="1449">
                  <c:v>38638</c:v>
                </c:pt>
                <c:pt idx="1450">
                  <c:v>38639</c:v>
                </c:pt>
                <c:pt idx="1451">
                  <c:v>38642</c:v>
                </c:pt>
                <c:pt idx="1452">
                  <c:v>38643</c:v>
                </c:pt>
                <c:pt idx="1453">
                  <c:v>38644</c:v>
                </c:pt>
                <c:pt idx="1454">
                  <c:v>38645</c:v>
                </c:pt>
                <c:pt idx="1455">
                  <c:v>38646</c:v>
                </c:pt>
                <c:pt idx="1456">
                  <c:v>38649</c:v>
                </c:pt>
                <c:pt idx="1457">
                  <c:v>38650</c:v>
                </c:pt>
                <c:pt idx="1458">
                  <c:v>38651</c:v>
                </c:pt>
                <c:pt idx="1459">
                  <c:v>38652</c:v>
                </c:pt>
                <c:pt idx="1460">
                  <c:v>38653</c:v>
                </c:pt>
                <c:pt idx="1461">
                  <c:v>38656</c:v>
                </c:pt>
                <c:pt idx="1462">
                  <c:v>38657</c:v>
                </c:pt>
                <c:pt idx="1463">
                  <c:v>38658</c:v>
                </c:pt>
                <c:pt idx="1464">
                  <c:v>38659</c:v>
                </c:pt>
                <c:pt idx="1465">
                  <c:v>38660</c:v>
                </c:pt>
                <c:pt idx="1466">
                  <c:v>38663</c:v>
                </c:pt>
                <c:pt idx="1467">
                  <c:v>38664</c:v>
                </c:pt>
                <c:pt idx="1468">
                  <c:v>38665</c:v>
                </c:pt>
                <c:pt idx="1469">
                  <c:v>38666</c:v>
                </c:pt>
                <c:pt idx="1470">
                  <c:v>38667</c:v>
                </c:pt>
                <c:pt idx="1471">
                  <c:v>38670</c:v>
                </c:pt>
                <c:pt idx="1472">
                  <c:v>38671</c:v>
                </c:pt>
                <c:pt idx="1473">
                  <c:v>38672</c:v>
                </c:pt>
                <c:pt idx="1474">
                  <c:v>38673</c:v>
                </c:pt>
                <c:pt idx="1475">
                  <c:v>38674</c:v>
                </c:pt>
                <c:pt idx="1476">
                  <c:v>38677</c:v>
                </c:pt>
                <c:pt idx="1477">
                  <c:v>38678</c:v>
                </c:pt>
                <c:pt idx="1478">
                  <c:v>38679</c:v>
                </c:pt>
                <c:pt idx="1479">
                  <c:v>38681</c:v>
                </c:pt>
                <c:pt idx="1480">
                  <c:v>38684</c:v>
                </c:pt>
                <c:pt idx="1481">
                  <c:v>38685</c:v>
                </c:pt>
                <c:pt idx="1482">
                  <c:v>38686</c:v>
                </c:pt>
                <c:pt idx="1483">
                  <c:v>38687</c:v>
                </c:pt>
                <c:pt idx="1484">
                  <c:v>38688</c:v>
                </c:pt>
                <c:pt idx="1485">
                  <c:v>38691</c:v>
                </c:pt>
                <c:pt idx="1486">
                  <c:v>38692</c:v>
                </c:pt>
                <c:pt idx="1487">
                  <c:v>38693</c:v>
                </c:pt>
                <c:pt idx="1488">
                  <c:v>38694</c:v>
                </c:pt>
                <c:pt idx="1489">
                  <c:v>38695</c:v>
                </c:pt>
                <c:pt idx="1490">
                  <c:v>38698</c:v>
                </c:pt>
                <c:pt idx="1491">
                  <c:v>38699</c:v>
                </c:pt>
                <c:pt idx="1492">
                  <c:v>38700</c:v>
                </c:pt>
                <c:pt idx="1493">
                  <c:v>38701</c:v>
                </c:pt>
                <c:pt idx="1494">
                  <c:v>38702</c:v>
                </c:pt>
                <c:pt idx="1495">
                  <c:v>38705</c:v>
                </c:pt>
                <c:pt idx="1496">
                  <c:v>38706</c:v>
                </c:pt>
                <c:pt idx="1497">
                  <c:v>38707</c:v>
                </c:pt>
                <c:pt idx="1498">
                  <c:v>38708</c:v>
                </c:pt>
                <c:pt idx="1499">
                  <c:v>38709</c:v>
                </c:pt>
                <c:pt idx="1500">
                  <c:v>38713</c:v>
                </c:pt>
                <c:pt idx="1501">
                  <c:v>38714</c:v>
                </c:pt>
                <c:pt idx="1502">
                  <c:v>38715</c:v>
                </c:pt>
                <c:pt idx="1503">
                  <c:v>38716</c:v>
                </c:pt>
                <c:pt idx="1504">
                  <c:v>38720</c:v>
                </c:pt>
                <c:pt idx="1505">
                  <c:v>38721</c:v>
                </c:pt>
                <c:pt idx="1506">
                  <c:v>38722</c:v>
                </c:pt>
                <c:pt idx="1507">
                  <c:v>38723</c:v>
                </c:pt>
                <c:pt idx="1508">
                  <c:v>38726</c:v>
                </c:pt>
                <c:pt idx="1509">
                  <c:v>38727</c:v>
                </c:pt>
                <c:pt idx="1510">
                  <c:v>38728</c:v>
                </c:pt>
                <c:pt idx="1511">
                  <c:v>38729</c:v>
                </c:pt>
                <c:pt idx="1512">
                  <c:v>38730</c:v>
                </c:pt>
                <c:pt idx="1513">
                  <c:v>38734</c:v>
                </c:pt>
                <c:pt idx="1514">
                  <c:v>38735</c:v>
                </c:pt>
                <c:pt idx="1515">
                  <c:v>38736</c:v>
                </c:pt>
                <c:pt idx="1516">
                  <c:v>38737</c:v>
                </c:pt>
                <c:pt idx="1517">
                  <c:v>38740</c:v>
                </c:pt>
                <c:pt idx="1518">
                  <c:v>38741</c:v>
                </c:pt>
                <c:pt idx="1519">
                  <c:v>38742</c:v>
                </c:pt>
                <c:pt idx="1520">
                  <c:v>38743</c:v>
                </c:pt>
                <c:pt idx="1521">
                  <c:v>38744</c:v>
                </c:pt>
                <c:pt idx="1522">
                  <c:v>38747</c:v>
                </c:pt>
                <c:pt idx="1523">
                  <c:v>38748</c:v>
                </c:pt>
                <c:pt idx="1524">
                  <c:v>38749</c:v>
                </c:pt>
                <c:pt idx="1525">
                  <c:v>38750</c:v>
                </c:pt>
                <c:pt idx="1526">
                  <c:v>38751</c:v>
                </c:pt>
                <c:pt idx="1527">
                  <c:v>38754</c:v>
                </c:pt>
                <c:pt idx="1528">
                  <c:v>38755</c:v>
                </c:pt>
                <c:pt idx="1529">
                  <c:v>38756</c:v>
                </c:pt>
                <c:pt idx="1530">
                  <c:v>38757</c:v>
                </c:pt>
                <c:pt idx="1531">
                  <c:v>38758</c:v>
                </c:pt>
                <c:pt idx="1532">
                  <c:v>38761</c:v>
                </c:pt>
                <c:pt idx="1533">
                  <c:v>38762</c:v>
                </c:pt>
                <c:pt idx="1534">
                  <c:v>38763</c:v>
                </c:pt>
                <c:pt idx="1535">
                  <c:v>38764</c:v>
                </c:pt>
                <c:pt idx="1536">
                  <c:v>38765</c:v>
                </c:pt>
                <c:pt idx="1537">
                  <c:v>38769</c:v>
                </c:pt>
                <c:pt idx="1538">
                  <c:v>38770</c:v>
                </c:pt>
                <c:pt idx="1539">
                  <c:v>38771</c:v>
                </c:pt>
                <c:pt idx="1540">
                  <c:v>38772</c:v>
                </c:pt>
                <c:pt idx="1541">
                  <c:v>38775</c:v>
                </c:pt>
                <c:pt idx="1542">
                  <c:v>38776</c:v>
                </c:pt>
                <c:pt idx="1543">
                  <c:v>38777</c:v>
                </c:pt>
                <c:pt idx="1544">
                  <c:v>38778</c:v>
                </c:pt>
                <c:pt idx="1545">
                  <c:v>38779</c:v>
                </c:pt>
                <c:pt idx="1546">
                  <c:v>38782</c:v>
                </c:pt>
                <c:pt idx="1547">
                  <c:v>38783</c:v>
                </c:pt>
                <c:pt idx="1548">
                  <c:v>38784</c:v>
                </c:pt>
                <c:pt idx="1549">
                  <c:v>38785</c:v>
                </c:pt>
                <c:pt idx="1550">
                  <c:v>38786</c:v>
                </c:pt>
                <c:pt idx="1551">
                  <c:v>38789</c:v>
                </c:pt>
                <c:pt idx="1552">
                  <c:v>38790</c:v>
                </c:pt>
                <c:pt idx="1553">
                  <c:v>38791</c:v>
                </c:pt>
                <c:pt idx="1554">
                  <c:v>38792</c:v>
                </c:pt>
                <c:pt idx="1555">
                  <c:v>38793</c:v>
                </c:pt>
                <c:pt idx="1556">
                  <c:v>38796</c:v>
                </c:pt>
                <c:pt idx="1557">
                  <c:v>38797</c:v>
                </c:pt>
                <c:pt idx="1558">
                  <c:v>38798</c:v>
                </c:pt>
                <c:pt idx="1559">
                  <c:v>38799</c:v>
                </c:pt>
                <c:pt idx="1560">
                  <c:v>38800</c:v>
                </c:pt>
                <c:pt idx="1561">
                  <c:v>38803</c:v>
                </c:pt>
                <c:pt idx="1562">
                  <c:v>38804</c:v>
                </c:pt>
                <c:pt idx="1563">
                  <c:v>38805</c:v>
                </c:pt>
                <c:pt idx="1564">
                  <c:v>38806</c:v>
                </c:pt>
                <c:pt idx="1565">
                  <c:v>38807</c:v>
                </c:pt>
                <c:pt idx="1566">
                  <c:v>38810</c:v>
                </c:pt>
                <c:pt idx="1567">
                  <c:v>38811</c:v>
                </c:pt>
                <c:pt idx="1568">
                  <c:v>38812</c:v>
                </c:pt>
                <c:pt idx="1569">
                  <c:v>38813</c:v>
                </c:pt>
                <c:pt idx="1570">
                  <c:v>38814</c:v>
                </c:pt>
                <c:pt idx="1571">
                  <c:v>38817</c:v>
                </c:pt>
                <c:pt idx="1572">
                  <c:v>38818</c:v>
                </c:pt>
                <c:pt idx="1573">
                  <c:v>38819</c:v>
                </c:pt>
                <c:pt idx="1574">
                  <c:v>38820</c:v>
                </c:pt>
                <c:pt idx="1575">
                  <c:v>38824</c:v>
                </c:pt>
                <c:pt idx="1576">
                  <c:v>38825</c:v>
                </c:pt>
                <c:pt idx="1577">
                  <c:v>38826</c:v>
                </c:pt>
                <c:pt idx="1578">
                  <c:v>38827</c:v>
                </c:pt>
                <c:pt idx="1579">
                  <c:v>38828</c:v>
                </c:pt>
                <c:pt idx="1580">
                  <c:v>38831</c:v>
                </c:pt>
                <c:pt idx="1581">
                  <c:v>38832</c:v>
                </c:pt>
                <c:pt idx="1582">
                  <c:v>38833</c:v>
                </c:pt>
                <c:pt idx="1583">
                  <c:v>38834</c:v>
                </c:pt>
                <c:pt idx="1584">
                  <c:v>38835</c:v>
                </c:pt>
                <c:pt idx="1585">
                  <c:v>38838</c:v>
                </c:pt>
                <c:pt idx="1586">
                  <c:v>38839</c:v>
                </c:pt>
                <c:pt idx="1587">
                  <c:v>38840</c:v>
                </c:pt>
                <c:pt idx="1588">
                  <c:v>38841</c:v>
                </c:pt>
                <c:pt idx="1589">
                  <c:v>38842</c:v>
                </c:pt>
                <c:pt idx="1590">
                  <c:v>38845</c:v>
                </c:pt>
                <c:pt idx="1591">
                  <c:v>38846</c:v>
                </c:pt>
                <c:pt idx="1592">
                  <c:v>38847</c:v>
                </c:pt>
                <c:pt idx="1593">
                  <c:v>38848</c:v>
                </c:pt>
                <c:pt idx="1594">
                  <c:v>38849</c:v>
                </c:pt>
                <c:pt idx="1595">
                  <c:v>38852</c:v>
                </c:pt>
                <c:pt idx="1596">
                  <c:v>38853</c:v>
                </c:pt>
                <c:pt idx="1597">
                  <c:v>38854</c:v>
                </c:pt>
                <c:pt idx="1598">
                  <c:v>38855</c:v>
                </c:pt>
                <c:pt idx="1599">
                  <c:v>38856</c:v>
                </c:pt>
                <c:pt idx="1600">
                  <c:v>38859</c:v>
                </c:pt>
                <c:pt idx="1601">
                  <c:v>38860</c:v>
                </c:pt>
                <c:pt idx="1602">
                  <c:v>38861</c:v>
                </c:pt>
                <c:pt idx="1603">
                  <c:v>38862</c:v>
                </c:pt>
                <c:pt idx="1604">
                  <c:v>38863</c:v>
                </c:pt>
                <c:pt idx="1605">
                  <c:v>38867</c:v>
                </c:pt>
                <c:pt idx="1606">
                  <c:v>38868</c:v>
                </c:pt>
                <c:pt idx="1607">
                  <c:v>38869</c:v>
                </c:pt>
                <c:pt idx="1608">
                  <c:v>38870</c:v>
                </c:pt>
                <c:pt idx="1609">
                  <c:v>38873</c:v>
                </c:pt>
                <c:pt idx="1610">
                  <c:v>38874</c:v>
                </c:pt>
                <c:pt idx="1611">
                  <c:v>38875</c:v>
                </c:pt>
                <c:pt idx="1612">
                  <c:v>38876</c:v>
                </c:pt>
                <c:pt idx="1613">
                  <c:v>38877</c:v>
                </c:pt>
                <c:pt idx="1614">
                  <c:v>38880</c:v>
                </c:pt>
                <c:pt idx="1615">
                  <c:v>38881</c:v>
                </c:pt>
                <c:pt idx="1616">
                  <c:v>38882</c:v>
                </c:pt>
                <c:pt idx="1617">
                  <c:v>38883</c:v>
                </c:pt>
                <c:pt idx="1618">
                  <c:v>38884</c:v>
                </c:pt>
                <c:pt idx="1619">
                  <c:v>38887</c:v>
                </c:pt>
                <c:pt idx="1620">
                  <c:v>38888</c:v>
                </c:pt>
                <c:pt idx="1621">
                  <c:v>38889</c:v>
                </c:pt>
                <c:pt idx="1622">
                  <c:v>38890</c:v>
                </c:pt>
                <c:pt idx="1623">
                  <c:v>38891</c:v>
                </c:pt>
                <c:pt idx="1624">
                  <c:v>38894</c:v>
                </c:pt>
                <c:pt idx="1625">
                  <c:v>38895</c:v>
                </c:pt>
                <c:pt idx="1626">
                  <c:v>38896</c:v>
                </c:pt>
                <c:pt idx="1627">
                  <c:v>38897</c:v>
                </c:pt>
                <c:pt idx="1628">
                  <c:v>38898</c:v>
                </c:pt>
                <c:pt idx="1629">
                  <c:v>38901</c:v>
                </c:pt>
                <c:pt idx="1630">
                  <c:v>38903</c:v>
                </c:pt>
                <c:pt idx="1631">
                  <c:v>38904</c:v>
                </c:pt>
                <c:pt idx="1632">
                  <c:v>38905</c:v>
                </c:pt>
                <c:pt idx="1633">
                  <c:v>38908</c:v>
                </c:pt>
                <c:pt idx="1634">
                  <c:v>38909</c:v>
                </c:pt>
                <c:pt idx="1635">
                  <c:v>38910</c:v>
                </c:pt>
                <c:pt idx="1636">
                  <c:v>38911</c:v>
                </c:pt>
                <c:pt idx="1637">
                  <c:v>38912</c:v>
                </c:pt>
                <c:pt idx="1638">
                  <c:v>38915</c:v>
                </c:pt>
                <c:pt idx="1639">
                  <c:v>38916</c:v>
                </c:pt>
                <c:pt idx="1640">
                  <c:v>38917</c:v>
                </c:pt>
                <c:pt idx="1641">
                  <c:v>38918</c:v>
                </c:pt>
                <c:pt idx="1642">
                  <c:v>38919</c:v>
                </c:pt>
                <c:pt idx="1643">
                  <c:v>38922</c:v>
                </c:pt>
                <c:pt idx="1644">
                  <c:v>38923</c:v>
                </c:pt>
                <c:pt idx="1645">
                  <c:v>38924</c:v>
                </c:pt>
                <c:pt idx="1646">
                  <c:v>38925</c:v>
                </c:pt>
                <c:pt idx="1647">
                  <c:v>38926</c:v>
                </c:pt>
                <c:pt idx="1648">
                  <c:v>38929</c:v>
                </c:pt>
                <c:pt idx="1649">
                  <c:v>38930</c:v>
                </c:pt>
                <c:pt idx="1650">
                  <c:v>38931</c:v>
                </c:pt>
                <c:pt idx="1651">
                  <c:v>38932</c:v>
                </c:pt>
                <c:pt idx="1652">
                  <c:v>38933</c:v>
                </c:pt>
                <c:pt idx="1653">
                  <c:v>38936</c:v>
                </c:pt>
                <c:pt idx="1654">
                  <c:v>38937</c:v>
                </c:pt>
                <c:pt idx="1655">
                  <c:v>38938</c:v>
                </c:pt>
                <c:pt idx="1656">
                  <c:v>38939</c:v>
                </c:pt>
                <c:pt idx="1657">
                  <c:v>38940</c:v>
                </c:pt>
                <c:pt idx="1658">
                  <c:v>38943</c:v>
                </c:pt>
                <c:pt idx="1659">
                  <c:v>38944</c:v>
                </c:pt>
                <c:pt idx="1660">
                  <c:v>38945</c:v>
                </c:pt>
                <c:pt idx="1661">
                  <c:v>38946</c:v>
                </c:pt>
                <c:pt idx="1662">
                  <c:v>38947</c:v>
                </c:pt>
                <c:pt idx="1663">
                  <c:v>38950</c:v>
                </c:pt>
                <c:pt idx="1664">
                  <c:v>38951</c:v>
                </c:pt>
                <c:pt idx="1665">
                  <c:v>38952</c:v>
                </c:pt>
                <c:pt idx="1666">
                  <c:v>38953</c:v>
                </c:pt>
                <c:pt idx="1667">
                  <c:v>38954</c:v>
                </c:pt>
                <c:pt idx="1668">
                  <c:v>38957</c:v>
                </c:pt>
                <c:pt idx="1669">
                  <c:v>38958</c:v>
                </c:pt>
                <c:pt idx="1670">
                  <c:v>38959</c:v>
                </c:pt>
                <c:pt idx="1671">
                  <c:v>38960</c:v>
                </c:pt>
                <c:pt idx="1672">
                  <c:v>38961</c:v>
                </c:pt>
                <c:pt idx="1673">
                  <c:v>38965</c:v>
                </c:pt>
                <c:pt idx="1674">
                  <c:v>38966</c:v>
                </c:pt>
                <c:pt idx="1675">
                  <c:v>38967</c:v>
                </c:pt>
                <c:pt idx="1676">
                  <c:v>38968</c:v>
                </c:pt>
                <c:pt idx="1677">
                  <c:v>38971</c:v>
                </c:pt>
                <c:pt idx="1678">
                  <c:v>38972</c:v>
                </c:pt>
                <c:pt idx="1679">
                  <c:v>38973</c:v>
                </c:pt>
                <c:pt idx="1680">
                  <c:v>38974</c:v>
                </c:pt>
                <c:pt idx="1681">
                  <c:v>38975</c:v>
                </c:pt>
                <c:pt idx="1682">
                  <c:v>38978</c:v>
                </c:pt>
                <c:pt idx="1683">
                  <c:v>38979</c:v>
                </c:pt>
                <c:pt idx="1684">
                  <c:v>38980</c:v>
                </c:pt>
                <c:pt idx="1685">
                  <c:v>38981</c:v>
                </c:pt>
                <c:pt idx="1686">
                  <c:v>38982</c:v>
                </c:pt>
                <c:pt idx="1687">
                  <c:v>38985</c:v>
                </c:pt>
                <c:pt idx="1688">
                  <c:v>38986</c:v>
                </c:pt>
                <c:pt idx="1689">
                  <c:v>38987</c:v>
                </c:pt>
                <c:pt idx="1690">
                  <c:v>38988</c:v>
                </c:pt>
                <c:pt idx="1691">
                  <c:v>38989</c:v>
                </c:pt>
                <c:pt idx="1692">
                  <c:v>38992</c:v>
                </c:pt>
                <c:pt idx="1693">
                  <c:v>38993</c:v>
                </c:pt>
                <c:pt idx="1694">
                  <c:v>38994</c:v>
                </c:pt>
                <c:pt idx="1695">
                  <c:v>38995</c:v>
                </c:pt>
                <c:pt idx="1696">
                  <c:v>38996</c:v>
                </c:pt>
                <c:pt idx="1697">
                  <c:v>38999</c:v>
                </c:pt>
                <c:pt idx="1698">
                  <c:v>39000</c:v>
                </c:pt>
                <c:pt idx="1699">
                  <c:v>39001</c:v>
                </c:pt>
                <c:pt idx="1700">
                  <c:v>39002</c:v>
                </c:pt>
                <c:pt idx="1701">
                  <c:v>39003</c:v>
                </c:pt>
                <c:pt idx="1702">
                  <c:v>39006</c:v>
                </c:pt>
                <c:pt idx="1703">
                  <c:v>39007</c:v>
                </c:pt>
                <c:pt idx="1704">
                  <c:v>39008</c:v>
                </c:pt>
                <c:pt idx="1705">
                  <c:v>39009</c:v>
                </c:pt>
                <c:pt idx="1706">
                  <c:v>39010</c:v>
                </c:pt>
                <c:pt idx="1707">
                  <c:v>39013</c:v>
                </c:pt>
                <c:pt idx="1708">
                  <c:v>39014</c:v>
                </c:pt>
                <c:pt idx="1709">
                  <c:v>39015</c:v>
                </c:pt>
                <c:pt idx="1710">
                  <c:v>39016</c:v>
                </c:pt>
                <c:pt idx="1711">
                  <c:v>39017</c:v>
                </c:pt>
                <c:pt idx="1712">
                  <c:v>39020</c:v>
                </c:pt>
                <c:pt idx="1713">
                  <c:v>39021</c:v>
                </c:pt>
                <c:pt idx="1714">
                  <c:v>39022</c:v>
                </c:pt>
                <c:pt idx="1715">
                  <c:v>39023</c:v>
                </c:pt>
                <c:pt idx="1716">
                  <c:v>39024</c:v>
                </c:pt>
                <c:pt idx="1717">
                  <c:v>39027</c:v>
                </c:pt>
                <c:pt idx="1718">
                  <c:v>39028</c:v>
                </c:pt>
                <c:pt idx="1719">
                  <c:v>39029</c:v>
                </c:pt>
                <c:pt idx="1720">
                  <c:v>39030</c:v>
                </c:pt>
                <c:pt idx="1721">
                  <c:v>39031</c:v>
                </c:pt>
                <c:pt idx="1722">
                  <c:v>39034</c:v>
                </c:pt>
                <c:pt idx="1723">
                  <c:v>39035</c:v>
                </c:pt>
                <c:pt idx="1724">
                  <c:v>39036</c:v>
                </c:pt>
                <c:pt idx="1725">
                  <c:v>39037</c:v>
                </c:pt>
                <c:pt idx="1726">
                  <c:v>39038</c:v>
                </c:pt>
                <c:pt idx="1727">
                  <c:v>39041</c:v>
                </c:pt>
                <c:pt idx="1728">
                  <c:v>39042</c:v>
                </c:pt>
                <c:pt idx="1729">
                  <c:v>39043</c:v>
                </c:pt>
                <c:pt idx="1730">
                  <c:v>39045</c:v>
                </c:pt>
                <c:pt idx="1731">
                  <c:v>39048</c:v>
                </c:pt>
                <c:pt idx="1732">
                  <c:v>39049</c:v>
                </c:pt>
                <c:pt idx="1733">
                  <c:v>39050</c:v>
                </c:pt>
                <c:pt idx="1734">
                  <c:v>39051</c:v>
                </c:pt>
                <c:pt idx="1735">
                  <c:v>39052</c:v>
                </c:pt>
                <c:pt idx="1736">
                  <c:v>39055</c:v>
                </c:pt>
                <c:pt idx="1737">
                  <c:v>39056</c:v>
                </c:pt>
                <c:pt idx="1738">
                  <c:v>39057</c:v>
                </c:pt>
                <c:pt idx="1739">
                  <c:v>39058</c:v>
                </c:pt>
                <c:pt idx="1740">
                  <c:v>39059</c:v>
                </c:pt>
                <c:pt idx="1741">
                  <c:v>39062</c:v>
                </c:pt>
                <c:pt idx="1742">
                  <c:v>39063</c:v>
                </c:pt>
                <c:pt idx="1743">
                  <c:v>39064</c:v>
                </c:pt>
                <c:pt idx="1744">
                  <c:v>39065</c:v>
                </c:pt>
                <c:pt idx="1745">
                  <c:v>39066</c:v>
                </c:pt>
                <c:pt idx="1746">
                  <c:v>39069</c:v>
                </c:pt>
                <c:pt idx="1747">
                  <c:v>39070</c:v>
                </c:pt>
                <c:pt idx="1748">
                  <c:v>39071</c:v>
                </c:pt>
                <c:pt idx="1749">
                  <c:v>39072</c:v>
                </c:pt>
                <c:pt idx="1750">
                  <c:v>39073</c:v>
                </c:pt>
                <c:pt idx="1751">
                  <c:v>39077</c:v>
                </c:pt>
                <c:pt idx="1752">
                  <c:v>39078</c:v>
                </c:pt>
                <c:pt idx="1753">
                  <c:v>39079</c:v>
                </c:pt>
                <c:pt idx="1754">
                  <c:v>39080</c:v>
                </c:pt>
                <c:pt idx="1755">
                  <c:v>39085</c:v>
                </c:pt>
                <c:pt idx="1756">
                  <c:v>39086</c:v>
                </c:pt>
                <c:pt idx="1757">
                  <c:v>39087</c:v>
                </c:pt>
                <c:pt idx="1758">
                  <c:v>39090</c:v>
                </c:pt>
                <c:pt idx="1759">
                  <c:v>39091</c:v>
                </c:pt>
                <c:pt idx="1760">
                  <c:v>39092</c:v>
                </c:pt>
                <c:pt idx="1761">
                  <c:v>39093</c:v>
                </c:pt>
                <c:pt idx="1762">
                  <c:v>39094</c:v>
                </c:pt>
                <c:pt idx="1763">
                  <c:v>39098</c:v>
                </c:pt>
                <c:pt idx="1764">
                  <c:v>39099</c:v>
                </c:pt>
                <c:pt idx="1765">
                  <c:v>39100</c:v>
                </c:pt>
                <c:pt idx="1766">
                  <c:v>39101</c:v>
                </c:pt>
                <c:pt idx="1767">
                  <c:v>39104</c:v>
                </c:pt>
                <c:pt idx="1768">
                  <c:v>39105</c:v>
                </c:pt>
                <c:pt idx="1769">
                  <c:v>39106</c:v>
                </c:pt>
                <c:pt idx="1770">
                  <c:v>39107</c:v>
                </c:pt>
                <c:pt idx="1771">
                  <c:v>39108</c:v>
                </c:pt>
                <c:pt idx="1772">
                  <c:v>39111</c:v>
                </c:pt>
                <c:pt idx="1773">
                  <c:v>39112</c:v>
                </c:pt>
                <c:pt idx="1774">
                  <c:v>39113</c:v>
                </c:pt>
                <c:pt idx="1775">
                  <c:v>39114</c:v>
                </c:pt>
                <c:pt idx="1776">
                  <c:v>39115</c:v>
                </c:pt>
                <c:pt idx="1777">
                  <c:v>39118</c:v>
                </c:pt>
                <c:pt idx="1778">
                  <c:v>39119</c:v>
                </c:pt>
                <c:pt idx="1779">
                  <c:v>39120</c:v>
                </c:pt>
                <c:pt idx="1780">
                  <c:v>39121</c:v>
                </c:pt>
                <c:pt idx="1781">
                  <c:v>39122</c:v>
                </c:pt>
                <c:pt idx="1782">
                  <c:v>39125</c:v>
                </c:pt>
                <c:pt idx="1783">
                  <c:v>39126</c:v>
                </c:pt>
                <c:pt idx="1784">
                  <c:v>39127</c:v>
                </c:pt>
                <c:pt idx="1785">
                  <c:v>39128</c:v>
                </c:pt>
                <c:pt idx="1786">
                  <c:v>39129</c:v>
                </c:pt>
                <c:pt idx="1787">
                  <c:v>39133</c:v>
                </c:pt>
                <c:pt idx="1788">
                  <c:v>39134</c:v>
                </c:pt>
                <c:pt idx="1789">
                  <c:v>39135</c:v>
                </c:pt>
                <c:pt idx="1790">
                  <c:v>39136</c:v>
                </c:pt>
                <c:pt idx="1791">
                  <c:v>39139</c:v>
                </c:pt>
                <c:pt idx="1792">
                  <c:v>39140</c:v>
                </c:pt>
                <c:pt idx="1793">
                  <c:v>39141</c:v>
                </c:pt>
                <c:pt idx="1794">
                  <c:v>39142</c:v>
                </c:pt>
                <c:pt idx="1795">
                  <c:v>39143</c:v>
                </c:pt>
                <c:pt idx="1796">
                  <c:v>39146</c:v>
                </c:pt>
                <c:pt idx="1797">
                  <c:v>39147</c:v>
                </c:pt>
                <c:pt idx="1798">
                  <c:v>39148</c:v>
                </c:pt>
                <c:pt idx="1799">
                  <c:v>39149</c:v>
                </c:pt>
                <c:pt idx="1800">
                  <c:v>39150</c:v>
                </c:pt>
                <c:pt idx="1801">
                  <c:v>39153</c:v>
                </c:pt>
                <c:pt idx="1802">
                  <c:v>39154</c:v>
                </c:pt>
                <c:pt idx="1803">
                  <c:v>39155</c:v>
                </c:pt>
                <c:pt idx="1804">
                  <c:v>39156</c:v>
                </c:pt>
                <c:pt idx="1805">
                  <c:v>39157</c:v>
                </c:pt>
                <c:pt idx="1806">
                  <c:v>39160</c:v>
                </c:pt>
                <c:pt idx="1807">
                  <c:v>39161</c:v>
                </c:pt>
                <c:pt idx="1808">
                  <c:v>39162</c:v>
                </c:pt>
                <c:pt idx="1809">
                  <c:v>39163</c:v>
                </c:pt>
                <c:pt idx="1810">
                  <c:v>39164</c:v>
                </c:pt>
                <c:pt idx="1811">
                  <c:v>39167</c:v>
                </c:pt>
                <c:pt idx="1812">
                  <c:v>39168</c:v>
                </c:pt>
                <c:pt idx="1813">
                  <c:v>39169</c:v>
                </c:pt>
                <c:pt idx="1814">
                  <c:v>39170</c:v>
                </c:pt>
                <c:pt idx="1815">
                  <c:v>39171</c:v>
                </c:pt>
                <c:pt idx="1816">
                  <c:v>39174</c:v>
                </c:pt>
                <c:pt idx="1817">
                  <c:v>39175</c:v>
                </c:pt>
                <c:pt idx="1818">
                  <c:v>39176</c:v>
                </c:pt>
                <c:pt idx="1819">
                  <c:v>39177</c:v>
                </c:pt>
                <c:pt idx="1820">
                  <c:v>39181</c:v>
                </c:pt>
                <c:pt idx="1821">
                  <c:v>39182</c:v>
                </c:pt>
                <c:pt idx="1822">
                  <c:v>39183</c:v>
                </c:pt>
                <c:pt idx="1823">
                  <c:v>39184</c:v>
                </c:pt>
                <c:pt idx="1824">
                  <c:v>39185</c:v>
                </c:pt>
                <c:pt idx="1825">
                  <c:v>39188</c:v>
                </c:pt>
                <c:pt idx="1826">
                  <c:v>39189</c:v>
                </c:pt>
                <c:pt idx="1827">
                  <c:v>39190</c:v>
                </c:pt>
                <c:pt idx="1828">
                  <c:v>39191</c:v>
                </c:pt>
                <c:pt idx="1829">
                  <c:v>39192</c:v>
                </c:pt>
                <c:pt idx="1830">
                  <c:v>39195</c:v>
                </c:pt>
                <c:pt idx="1831">
                  <c:v>39196</c:v>
                </c:pt>
                <c:pt idx="1832">
                  <c:v>39197</c:v>
                </c:pt>
                <c:pt idx="1833">
                  <c:v>39198</c:v>
                </c:pt>
                <c:pt idx="1834">
                  <c:v>39199</c:v>
                </c:pt>
                <c:pt idx="1835">
                  <c:v>39202</c:v>
                </c:pt>
                <c:pt idx="1836">
                  <c:v>39203</c:v>
                </c:pt>
                <c:pt idx="1837">
                  <c:v>39204</c:v>
                </c:pt>
                <c:pt idx="1838">
                  <c:v>39205</c:v>
                </c:pt>
                <c:pt idx="1839">
                  <c:v>39206</c:v>
                </c:pt>
                <c:pt idx="1840">
                  <c:v>39209</c:v>
                </c:pt>
                <c:pt idx="1841">
                  <c:v>39210</c:v>
                </c:pt>
                <c:pt idx="1842">
                  <c:v>39211</c:v>
                </c:pt>
                <c:pt idx="1843">
                  <c:v>39212</c:v>
                </c:pt>
                <c:pt idx="1844">
                  <c:v>39213</c:v>
                </c:pt>
                <c:pt idx="1845">
                  <c:v>39216</c:v>
                </c:pt>
                <c:pt idx="1846">
                  <c:v>39217</c:v>
                </c:pt>
                <c:pt idx="1847">
                  <c:v>39218</c:v>
                </c:pt>
                <c:pt idx="1848">
                  <c:v>39219</c:v>
                </c:pt>
                <c:pt idx="1849">
                  <c:v>39220</c:v>
                </c:pt>
                <c:pt idx="1850">
                  <c:v>39223</c:v>
                </c:pt>
                <c:pt idx="1851">
                  <c:v>39224</c:v>
                </c:pt>
                <c:pt idx="1852">
                  <c:v>39225</c:v>
                </c:pt>
                <c:pt idx="1853">
                  <c:v>39226</c:v>
                </c:pt>
                <c:pt idx="1854">
                  <c:v>39227</c:v>
                </c:pt>
                <c:pt idx="1855">
                  <c:v>39231</c:v>
                </c:pt>
                <c:pt idx="1856">
                  <c:v>39232</c:v>
                </c:pt>
                <c:pt idx="1857">
                  <c:v>39233</c:v>
                </c:pt>
                <c:pt idx="1858">
                  <c:v>39234</c:v>
                </c:pt>
                <c:pt idx="1859">
                  <c:v>39237</c:v>
                </c:pt>
                <c:pt idx="1860">
                  <c:v>39238</c:v>
                </c:pt>
                <c:pt idx="1861">
                  <c:v>39239</c:v>
                </c:pt>
                <c:pt idx="1862">
                  <c:v>39240</c:v>
                </c:pt>
                <c:pt idx="1863">
                  <c:v>39241</c:v>
                </c:pt>
                <c:pt idx="1864">
                  <c:v>39244</c:v>
                </c:pt>
                <c:pt idx="1865">
                  <c:v>39245</c:v>
                </c:pt>
                <c:pt idx="1866">
                  <c:v>39246</c:v>
                </c:pt>
                <c:pt idx="1867">
                  <c:v>39247</c:v>
                </c:pt>
                <c:pt idx="1868">
                  <c:v>39248</c:v>
                </c:pt>
                <c:pt idx="1869">
                  <c:v>39251</c:v>
                </c:pt>
                <c:pt idx="1870">
                  <c:v>39252</c:v>
                </c:pt>
                <c:pt idx="1871">
                  <c:v>39253</c:v>
                </c:pt>
                <c:pt idx="1872">
                  <c:v>39254</c:v>
                </c:pt>
                <c:pt idx="1873">
                  <c:v>39255</c:v>
                </c:pt>
                <c:pt idx="1874">
                  <c:v>39258</c:v>
                </c:pt>
                <c:pt idx="1875">
                  <c:v>39259</c:v>
                </c:pt>
                <c:pt idx="1876">
                  <c:v>39260</c:v>
                </c:pt>
                <c:pt idx="1877">
                  <c:v>39261</c:v>
                </c:pt>
                <c:pt idx="1878">
                  <c:v>39262</c:v>
                </c:pt>
                <c:pt idx="1879">
                  <c:v>39265</c:v>
                </c:pt>
                <c:pt idx="1880">
                  <c:v>39266</c:v>
                </c:pt>
                <c:pt idx="1881">
                  <c:v>39268</c:v>
                </c:pt>
                <c:pt idx="1882">
                  <c:v>39269</c:v>
                </c:pt>
                <c:pt idx="1883">
                  <c:v>39272</c:v>
                </c:pt>
                <c:pt idx="1884">
                  <c:v>39273</c:v>
                </c:pt>
                <c:pt idx="1885">
                  <c:v>39274</c:v>
                </c:pt>
                <c:pt idx="1886">
                  <c:v>39275</c:v>
                </c:pt>
                <c:pt idx="1887">
                  <c:v>39276</c:v>
                </c:pt>
                <c:pt idx="1888">
                  <c:v>39279</c:v>
                </c:pt>
                <c:pt idx="1889">
                  <c:v>39280</c:v>
                </c:pt>
                <c:pt idx="1890">
                  <c:v>39281</c:v>
                </c:pt>
                <c:pt idx="1891">
                  <c:v>39282</c:v>
                </c:pt>
                <c:pt idx="1892">
                  <c:v>39283</c:v>
                </c:pt>
                <c:pt idx="1893">
                  <c:v>39286</c:v>
                </c:pt>
                <c:pt idx="1894">
                  <c:v>39287</c:v>
                </c:pt>
                <c:pt idx="1895">
                  <c:v>39288</c:v>
                </c:pt>
                <c:pt idx="1896">
                  <c:v>39289</c:v>
                </c:pt>
                <c:pt idx="1897">
                  <c:v>39290</c:v>
                </c:pt>
                <c:pt idx="1898">
                  <c:v>39293</c:v>
                </c:pt>
                <c:pt idx="1899">
                  <c:v>39294</c:v>
                </c:pt>
                <c:pt idx="1900">
                  <c:v>39295</c:v>
                </c:pt>
                <c:pt idx="1901">
                  <c:v>39296</c:v>
                </c:pt>
                <c:pt idx="1902">
                  <c:v>39297</c:v>
                </c:pt>
                <c:pt idx="1903">
                  <c:v>39300</c:v>
                </c:pt>
                <c:pt idx="1904">
                  <c:v>39301</c:v>
                </c:pt>
                <c:pt idx="1905">
                  <c:v>39302</c:v>
                </c:pt>
                <c:pt idx="1906">
                  <c:v>39303</c:v>
                </c:pt>
                <c:pt idx="1907">
                  <c:v>39304</c:v>
                </c:pt>
                <c:pt idx="1908">
                  <c:v>39307</c:v>
                </c:pt>
                <c:pt idx="1909">
                  <c:v>39308</c:v>
                </c:pt>
                <c:pt idx="1910">
                  <c:v>39309</c:v>
                </c:pt>
                <c:pt idx="1911">
                  <c:v>39310</c:v>
                </c:pt>
                <c:pt idx="1912">
                  <c:v>39311</c:v>
                </c:pt>
                <c:pt idx="1913">
                  <c:v>39314</c:v>
                </c:pt>
                <c:pt idx="1914">
                  <c:v>39315</c:v>
                </c:pt>
                <c:pt idx="1915">
                  <c:v>39316</c:v>
                </c:pt>
                <c:pt idx="1916">
                  <c:v>39317</c:v>
                </c:pt>
                <c:pt idx="1917">
                  <c:v>39318</c:v>
                </c:pt>
                <c:pt idx="1918">
                  <c:v>39321</c:v>
                </c:pt>
                <c:pt idx="1919">
                  <c:v>39322</c:v>
                </c:pt>
                <c:pt idx="1920">
                  <c:v>39323</c:v>
                </c:pt>
                <c:pt idx="1921">
                  <c:v>39324</c:v>
                </c:pt>
                <c:pt idx="1922">
                  <c:v>39325</c:v>
                </c:pt>
                <c:pt idx="1923">
                  <c:v>39329</c:v>
                </c:pt>
                <c:pt idx="1924">
                  <c:v>39330</c:v>
                </c:pt>
                <c:pt idx="1925">
                  <c:v>39331</c:v>
                </c:pt>
                <c:pt idx="1926">
                  <c:v>39332</c:v>
                </c:pt>
                <c:pt idx="1927">
                  <c:v>39335</c:v>
                </c:pt>
                <c:pt idx="1928">
                  <c:v>39336</c:v>
                </c:pt>
                <c:pt idx="1929">
                  <c:v>39337</c:v>
                </c:pt>
                <c:pt idx="1930">
                  <c:v>39338</c:v>
                </c:pt>
                <c:pt idx="1931">
                  <c:v>39339</c:v>
                </c:pt>
                <c:pt idx="1932">
                  <c:v>39342</c:v>
                </c:pt>
                <c:pt idx="1933">
                  <c:v>39343</c:v>
                </c:pt>
                <c:pt idx="1934">
                  <c:v>39344</c:v>
                </c:pt>
                <c:pt idx="1935">
                  <c:v>39345</c:v>
                </c:pt>
                <c:pt idx="1936">
                  <c:v>39346</c:v>
                </c:pt>
                <c:pt idx="1937">
                  <c:v>39349</c:v>
                </c:pt>
                <c:pt idx="1938">
                  <c:v>39350</c:v>
                </c:pt>
                <c:pt idx="1939">
                  <c:v>39351</c:v>
                </c:pt>
                <c:pt idx="1940">
                  <c:v>39352</c:v>
                </c:pt>
                <c:pt idx="1941">
                  <c:v>39353</c:v>
                </c:pt>
                <c:pt idx="1942">
                  <c:v>39356</c:v>
                </c:pt>
                <c:pt idx="1943">
                  <c:v>39357</c:v>
                </c:pt>
                <c:pt idx="1944">
                  <c:v>39358</c:v>
                </c:pt>
                <c:pt idx="1945">
                  <c:v>39359</c:v>
                </c:pt>
                <c:pt idx="1946">
                  <c:v>39360</c:v>
                </c:pt>
                <c:pt idx="1947">
                  <c:v>39363</c:v>
                </c:pt>
                <c:pt idx="1948">
                  <c:v>39364</c:v>
                </c:pt>
                <c:pt idx="1949">
                  <c:v>39365</c:v>
                </c:pt>
                <c:pt idx="1950">
                  <c:v>39366</c:v>
                </c:pt>
                <c:pt idx="1951">
                  <c:v>39367</c:v>
                </c:pt>
                <c:pt idx="1952">
                  <c:v>39370</c:v>
                </c:pt>
                <c:pt idx="1953">
                  <c:v>39371</c:v>
                </c:pt>
                <c:pt idx="1954">
                  <c:v>39372</c:v>
                </c:pt>
                <c:pt idx="1955">
                  <c:v>39373</c:v>
                </c:pt>
                <c:pt idx="1956">
                  <c:v>39374</c:v>
                </c:pt>
                <c:pt idx="1957">
                  <c:v>39377</c:v>
                </c:pt>
                <c:pt idx="1958">
                  <c:v>39378</c:v>
                </c:pt>
                <c:pt idx="1959">
                  <c:v>39379</c:v>
                </c:pt>
                <c:pt idx="1960">
                  <c:v>39380</c:v>
                </c:pt>
                <c:pt idx="1961">
                  <c:v>39381</c:v>
                </c:pt>
                <c:pt idx="1962">
                  <c:v>39384</c:v>
                </c:pt>
                <c:pt idx="1963">
                  <c:v>39385</c:v>
                </c:pt>
                <c:pt idx="1964">
                  <c:v>39386</c:v>
                </c:pt>
                <c:pt idx="1965">
                  <c:v>39387</c:v>
                </c:pt>
                <c:pt idx="1966">
                  <c:v>39388</c:v>
                </c:pt>
                <c:pt idx="1967">
                  <c:v>39391</c:v>
                </c:pt>
                <c:pt idx="1968">
                  <c:v>39392</c:v>
                </c:pt>
                <c:pt idx="1969">
                  <c:v>39393</c:v>
                </c:pt>
                <c:pt idx="1970">
                  <c:v>39394</c:v>
                </c:pt>
                <c:pt idx="1971">
                  <c:v>39395</c:v>
                </c:pt>
                <c:pt idx="1972">
                  <c:v>39398</c:v>
                </c:pt>
                <c:pt idx="1973">
                  <c:v>39399</c:v>
                </c:pt>
                <c:pt idx="1974">
                  <c:v>39400</c:v>
                </c:pt>
                <c:pt idx="1975">
                  <c:v>39401</c:v>
                </c:pt>
                <c:pt idx="1976">
                  <c:v>39402</c:v>
                </c:pt>
                <c:pt idx="1977">
                  <c:v>39405</c:v>
                </c:pt>
                <c:pt idx="1978">
                  <c:v>39406</c:v>
                </c:pt>
                <c:pt idx="1979">
                  <c:v>39407</c:v>
                </c:pt>
                <c:pt idx="1980">
                  <c:v>39409</c:v>
                </c:pt>
                <c:pt idx="1981">
                  <c:v>39412</c:v>
                </c:pt>
                <c:pt idx="1982">
                  <c:v>39413</c:v>
                </c:pt>
                <c:pt idx="1983">
                  <c:v>39414</c:v>
                </c:pt>
                <c:pt idx="1984">
                  <c:v>39415</c:v>
                </c:pt>
                <c:pt idx="1985">
                  <c:v>39416</c:v>
                </c:pt>
                <c:pt idx="1986">
                  <c:v>39419</c:v>
                </c:pt>
                <c:pt idx="1987">
                  <c:v>39420</c:v>
                </c:pt>
                <c:pt idx="1988">
                  <c:v>39421</c:v>
                </c:pt>
                <c:pt idx="1989">
                  <c:v>39422</c:v>
                </c:pt>
                <c:pt idx="1990">
                  <c:v>39423</c:v>
                </c:pt>
                <c:pt idx="1991">
                  <c:v>39426</c:v>
                </c:pt>
                <c:pt idx="1992">
                  <c:v>39427</c:v>
                </c:pt>
                <c:pt idx="1993">
                  <c:v>39428</c:v>
                </c:pt>
                <c:pt idx="1994">
                  <c:v>39429</c:v>
                </c:pt>
                <c:pt idx="1995">
                  <c:v>39430</c:v>
                </c:pt>
                <c:pt idx="1996">
                  <c:v>39433</c:v>
                </c:pt>
                <c:pt idx="1997">
                  <c:v>39434</c:v>
                </c:pt>
                <c:pt idx="1998">
                  <c:v>39435</c:v>
                </c:pt>
                <c:pt idx="1999">
                  <c:v>39436</c:v>
                </c:pt>
                <c:pt idx="2000">
                  <c:v>39437</c:v>
                </c:pt>
                <c:pt idx="2001">
                  <c:v>39440</c:v>
                </c:pt>
                <c:pt idx="2002">
                  <c:v>39442</c:v>
                </c:pt>
                <c:pt idx="2003">
                  <c:v>39443</c:v>
                </c:pt>
                <c:pt idx="2004">
                  <c:v>39444</c:v>
                </c:pt>
                <c:pt idx="2005">
                  <c:v>39447</c:v>
                </c:pt>
                <c:pt idx="2006">
                  <c:v>39449</c:v>
                </c:pt>
                <c:pt idx="2007">
                  <c:v>39450</c:v>
                </c:pt>
                <c:pt idx="2008">
                  <c:v>39451</c:v>
                </c:pt>
                <c:pt idx="2009">
                  <c:v>39454</c:v>
                </c:pt>
                <c:pt idx="2010">
                  <c:v>39455</c:v>
                </c:pt>
                <c:pt idx="2011">
                  <c:v>39456</c:v>
                </c:pt>
                <c:pt idx="2012">
                  <c:v>39457</c:v>
                </c:pt>
                <c:pt idx="2013">
                  <c:v>39458</c:v>
                </c:pt>
                <c:pt idx="2014">
                  <c:v>39461</c:v>
                </c:pt>
                <c:pt idx="2015">
                  <c:v>39462</c:v>
                </c:pt>
                <c:pt idx="2016">
                  <c:v>39463</c:v>
                </c:pt>
                <c:pt idx="2017">
                  <c:v>39464</c:v>
                </c:pt>
                <c:pt idx="2018">
                  <c:v>39465</c:v>
                </c:pt>
                <c:pt idx="2019">
                  <c:v>39469</c:v>
                </c:pt>
                <c:pt idx="2020">
                  <c:v>39470</c:v>
                </c:pt>
                <c:pt idx="2021">
                  <c:v>39471</c:v>
                </c:pt>
                <c:pt idx="2022">
                  <c:v>39472</c:v>
                </c:pt>
                <c:pt idx="2023">
                  <c:v>39475</c:v>
                </c:pt>
                <c:pt idx="2024">
                  <c:v>39476</c:v>
                </c:pt>
                <c:pt idx="2025">
                  <c:v>39477</c:v>
                </c:pt>
                <c:pt idx="2026">
                  <c:v>39478</c:v>
                </c:pt>
                <c:pt idx="2027">
                  <c:v>39479</c:v>
                </c:pt>
                <c:pt idx="2028">
                  <c:v>39482</c:v>
                </c:pt>
                <c:pt idx="2029">
                  <c:v>39483</c:v>
                </c:pt>
                <c:pt idx="2030">
                  <c:v>39484</c:v>
                </c:pt>
                <c:pt idx="2031">
                  <c:v>39485</c:v>
                </c:pt>
                <c:pt idx="2032">
                  <c:v>39486</c:v>
                </c:pt>
                <c:pt idx="2033">
                  <c:v>39489</c:v>
                </c:pt>
                <c:pt idx="2034">
                  <c:v>39490</c:v>
                </c:pt>
                <c:pt idx="2035">
                  <c:v>39491</c:v>
                </c:pt>
                <c:pt idx="2036">
                  <c:v>39492</c:v>
                </c:pt>
                <c:pt idx="2037">
                  <c:v>39493</c:v>
                </c:pt>
                <c:pt idx="2038">
                  <c:v>39497</c:v>
                </c:pt>
                <c:pt idx="2039">
                  <c:v>39498</c:v>
                </c:pt>
                <c:pt idx="2040">
                  <c:v>39499</c:v>
                </c:pt>
                <c:pt idx="2041">
                  <c:v>39500</c:v>
                </c:pt>
                <c:pt idx="2042">
                  <c:v>39503</c:v>
                </c:pt>
                <c:pt idx="2043">
                  <c:v>39504</c:v>
                </c:pt>
                <c:pt idx="2044">
                  <c:v>39505</c:v>
                </c:pt>
                <c:pt idx="2045">
                  <c:v>39506</c:v>
                </c:pt>
                <c:pt idx="2046">
                  <c:v>39507</c:v>
                </c:pt>
                <c:pt idx="2047">
                  <c:v>39510</c:v>
                </c:pt>
                <c:pt idx="2048">
                  <c:v>39511</c:v>
                </c:pt>
                <c:pt idx="2049">
                  <c:v>39512</c:v>
                </c:pt>
                <c:pt idx="2050">
                  <c:v>39513</c:v>
                </c:pt>
                <c:pt idx="2051">
                  <c:v>39514</c:v>
                </c:pt>
                <c:pt idx="2052">
                  <c:v>39517</c:v>
                </c:pt>
                <c:pt idx="2053">
                  <c:v>39518</c:v>
                </c:pt>
                <c:pt idx="2054">
                  <c:v>39519</c:v>
                </c:pt>
                <c:pt idx="2055">
                  <c:v>39520</c:v>
                </c:pt>
                <c:pt idx="2056">
                  <c:v>39521</c:v>
                </c:pt>
                <c:pt idx="2057">
                  <c:v>39524</c:v>
                </c:pt>
                <c:pt idx="2058">
                  <c:v>39525</c:v>
                </c:pt>
                <c:pt idx="2059">
                  <c:v>39526</c:v>
                </c:pt>
                <c:pt idx="2060">
                  <c:v>39527</c:v>
                </c:pt>
                <c:pt idx="2061">
                  <c:v>39531</c:v>
                </c:pt>
                <c:pt idx="2062">
                  <c:v>39532</c:v>
                </c:pt>
                <c:pt idx="2063">
                  <c:v>39533</c:v>
                </c:pt>
                <c:pt idx="2064">
                  <c:v>39534</c:v>
                </c:pt>
                <c:pt idx="2065">
                  <c:v>39535</c:v>
                </c:pt>
                <c:pt idx="2066">
                  <c:v>39538</c:v>
                </c:pt>
                <c:pt idx="2067">
                  <c:v>39539</c:v>
                </c:pt>
                <c:pt idx="2068">
                  <c:v>39540</c:v>
                </c:pt>
                <c:pt idx="2069">
                  <c:v>39541</c:v>
                </c:pt>
                <c:pt idx="2070">
                  <c:v>39542</c:v>
                </c:pt>
                <c:pt idx="2071">
                  <c:v>39545</c:v>
                </c:pt>
                <c:pt idx="2072">
                  <c:v>39546</c:v>
                </c:pt>
                <c:pt idx="2073">
                  <c:v>39547</c:v>
                </c:pt>
                <c:pt idx="2074">
                  <c:v>39548</c:v>
                </c:pt>
                <c:pt idx="2075">
                  <c:v>39549</c:v>
                </c:pt>
                <c:pt idx="2076">
                  <c:v>39552</c:v>
                </c:pt>
                <c:pt idx="2077">
                  <c:v>39553</c:v>
                </c:pt>
                <c:pt idx="2078">
                  <c:v>39554</c:v>
                </c:pt>
                <c:pt idx="2079">
                  <c:v>39555</c:v>
                </c:pt>
                <c:pt idx="2080">
                  <c:v>39556</c:v>
                </c:pt>
                <c:pt idx="2081">
                  <c:v>39559</c:v>
                </c:pt>
                <c:pt idx="2082">
                  <c:v>39560</c:v>
                </c:pt>
                <c:pt idx="2083">
                  <c:v>39561</c:v>
                </c:pt>
                <c:pt idx="2084">
                  <c:v>39562</c:v>
                </c:pt>
                <c:pt idx="2085">
                  <c:v>39563</c:v>
                </c:pt>
                <c:pt idx="2086">
                  <c:v>39566</c:v>
                </c:pt>
                <c:pt idx="2087">
                  <c:v>39567</c:v>
                </c:pt>
                <c:pt idx="2088">
                  <c:v>39568</c:v>
                </c:pt>
                <c:pt idx="2089">
                  <c:v>39569</c:v>
                </c:pt>
                <c:pt idx="2090">
                  <c:v>39570</c:v>
                </c:pt>
                <c:pt idx="2091">
                  <c:v>39573</c:v>
                </c:pt>
                <c:pt idx="2092">
                  <c:v>39574</c:v>
                </c:pt>
                <c:pt idx="2093">
                  <c:v>39575</c:v>
                </c:pt>
                <c:pt idx="2094">
                  <c:v>39576</c:v>
                </c:pt>
                <c:pt idx="2095">
                  <c:v>39577</c:v>
                </c:pt>
                <c:pt idx="2096">
                  <c:v>39580</c:v>
                </c:pt>
                <c:pt idx="2097">
                  <c:v>39581</c:v>
                </c:pt>
                <c:pt idx="2098">
                  <c:v>39582</c:v>
                </c:pt>
                <c:pt idx="2099">
                  <c:v>39583</c:v>
                </c:pt>
                <c:pt idx="2100">
                  <c:v>39584</c:v>
                </c:pt>
                <c:pt idx="2101">
                  <c:v>39587</c:v>
                </c:pt>
                <c:pt idx="2102">
                  <c:v>39588</c:v>
                </c:pt>
                <c:pt idx="2103">
                  <c:v>39589</c:v>
                </c:pt>
                <c:pt idx="2104">
                  <c:v>39590</c:v>
                </c:pt>
                <c:pt idx="2105">
                  <c:v>39591</c:v>
                </c:pt>
                <c:pt idx="2106">
                  <c:v>39595</c:v>
                </c:pt>
                <c:pt idx="2107">
                  <c:v>39596</c:v>
                </c:pt>
                <c:pt idx="2108">
                  <c:v>39597</c:v>
                </c:pt>
                <c:pt idx="2109">
                  <c:v>39598</c:v>
                </c:pt>
                <c:pt idx="2110">
                  <c:v>39601</c:v>
                </c:pt>
                <c:pt idx="2111">
                  <c:v>39602</c:v>
                </c:pt>
                <c:pt idx="2112">
                  <c:v>39603</c:v>
                </c:pt>
                <c:pt idx="2113">
                  <c:v>39604</c:v>
                </c:pt>
                <c:pt idx="2114">
                  <c:v>39605</c:v>
                </c:pt>
                <c:pt idx="2115">
                  <c:v>39608</c:v>
                </c:pt>
                <c:pt idx="2116">
                  <c:v>39609</c:v>
                </c:pt>
                <c:pt idx="2117">
                  <c:v>39610</c:v>
                </c:pt>
                <c:pt idx="2118">
                  <c:v>39611</c:v>
                </c:pt>
                <c:pt idx="2119">
                  <c:v>39612</c:v>
                </c:pt>
                <c:pt idx="2120">
                  <c:v>39615</c:v>
                </c:pt>
                <c:pt idx="2121">
                  <c:v>39616</c:v>
                </c:pt>
                <c:pt idx="2122">
                  <c:v>39617</c:v>
                </c:pt>
                <c:pt idx="2123">
                  <c:v>39618</c:v>
                </c:pt>
                <c:pt idx="2124">
                  <c:v>39619</c:v>
                </c:pt>
                <c:pt idx="2125">
                  <c:v>39622</c:v>
                </c:pt>
                <c:pt idx="2126">
                  <c:v>39623</c:v>
                </c:pt>
                <c:pt idx="2127">
                  <c:v>39624</c:v>
                </c:pt>
                <c:pt idx="2128">
                  <c:v>39625</c:v>
                </c:pt>
                <c:pt idx="2129">
                  <c:v>39626</c:v>
                </c:pt>
                <c:pt idx="2130">
                  <c:v>39629</c:v>
                </c:pt>
                <c:pt idx="2131">
                  <c:v>39630</c:v>
                </c:pt>
                <c:pt idx="2132">
                  <c:v>39631</c:v>
                </c:pt>
                <c:pt idx="2133">
                  <c:v>39632</c:v>
                </c:pt>
                <c:pt idx="2134">
                  <c:v>39636</c:v>
                </c:pt>
                <c:pt idx="2135">
                  <c:v>39637</c:v>
                </c:pt>
                <c:pt idx="2136">
                  <c:v>39638</c:v>
                </c:pt>
                <c:pt idx="2137">
                  <c:v>39639</c:v>
                </c:pt>
                <c:pt idx="2138">
                  <c:v>39640</c:v>
                </c:pt>
                <c:pt idx="2139">
                  <c:v>39643</c:v>
                </c:pt>
                <c:pt idx="2140">
                  <c:v>39644</c:v>
                </c:pt>
                <c:pt idx="2141">
                  <c:v>39645</c:v>
                </c:pt>
                <c:pt idx="2142">
                  <c:v>39646</c:v>
                </c:pt>
                <c:pt idx="2143">
                  <c:v>39647</c:v>
                </c:pt>
                <c:pt idx="2144">
                  <c:v>39650</c:v>
                </c:pt>
                <c:pt idx="2145">
                  <c:v>39651</c:v>
                </c:pt>
                <c:pt idx="2146">
                  <c:v>39652</c:v>
                </c:pt>
                <c:pt idx="2147">
                  <c:v>39653</c:v>
                </c:pt>
                <c:pt idx="2148">
                  <c:v>39654</c:v>
                </c:pt>
                <c:pt idx="2149">
                  <c:v>39657</c:v>
                </c:pt>
                <c:pt idx="2150">
                  <c:v>39658</c:v>
                </c:pt>
                <c:pt idx="2151">
                  <c:v>39659</c:v>
                </c:pt>
                <c:pt idx="2152">
                  <c:v>39660</c:v>
                </c:pt>
                <c:pt idx="2153">
                  <c:v>39661</c:v>
                </c:pt>
                <c:pt idx="2154">
                  <c:v>39664</c:v>
                </c:pt>
                <c:pt idx="2155">
                  <c:v>39665</c:v>
                </c:pt>
                <c:pt idx="2156">
                  <c:v>39666</c:v>
                </c:pt>
                <c:pt idx="2157">
                  <c:v>39667</c:v>
                </c:pt>
                <c:pt idx="2158">
                  <c:v>39668</c:v>
                </c:pt>
                <c:pt idx="2159">
                  <c:v>39671</c:v>
                </c:pt>
                <c:pt idx="2160">
                  <c:v>39672</c:v>
                </c:pt>
                <c:pt idx="2161">
                  <c:v>39673</c:v>
                </c:pt>
                <c:pt idx="2162">
                  <c:v>39674</c:v>
                </c:pt>
                <c:pt idx="2163">
                  <c:v>39675</c:v>
                </c:pt>
                <c:pt idx="2164">
                  <c:v>39678</c:v>
                </c:pt>
                <c:pt idx="2165">
                  <c:v>39679</c:v>
                </c:pt>
                <c:pt idx="2166">
                  <c:v>39680</c:v>
                </c:pt>
                <c:pt idx="2167">
                  <c:v>39681</c:v>
                </c:pt>
                <c:pt idx="2168">
                  <c:v>39682</c:v>
                </c:pt>
                <c:pt idx="2169">
                  <c:v>39685</c:v>
                </c:pt>
                <c:pt idx="2170">
                  <c:v>39686</c:v>
                </c:pt>
                <c:pt idx="2171">
                  <c:v>39687</c:v>
                </c:pt>
                <c:pt idx="2172">
                  <c:v>39688</c:v>
                </c:pt>
                <c:pt idx="2173">
                  <c:v>39689</c:v>
                </c:pt>
                <c:pt idx="2174">
                  <c:v>39693</c:v>
                </c:pt>
                <c:pt idx="2175">
                  <c:v>39694</c:v>
                </c:pt>
                <c:pt idx="2176">
                  <c:v>39695</c:v>
                </c:pt>
                <c:pt idx="2177">
                  <c:v>39696</c:v>
                </c:pt>
                <c:pt idx="2178">
                  <c:v>39699</c:v>
                </c:pt>
                <c:pt idx="2179">
                  <c:v>39700</c:v>
                </c:pt>
                <c:pt idx="2180">
                  <c:v>39701</c:v>
                </c:pt>
                <c:pt idx="2181">
                  <c:v>39702</c:v>
                </c:pt>
                <c:pt idx="2182">
                  <c:v>39703</c:v>
                </c:pt>
                <c:pt idx="2183">
                  <c:v>39706</c:v>
                </c:pt>
                <c:pt idx="2184">
                  <c:v>39707</c:v>
                </c:pt>
                <c:pt idx="2185">
                  <c:v>39708</c:v>
                </c:pt>
                <c:pt idx="2186">
                  <c:v>39709</c:v>
                </c:pt>
                <c:pt idx="2187">
                  <c:v>39710</c:v>
                </c:pt>
                <c:pt idx="2188">
                  <c:v>39713</c:v>
                </c:pt>
                <c:pt idx="2189">
                  <c:v>39714</c:v>
                </c:pt>
                <c:pt idx="2190">
                  <c:v>39715</c:v>
                </c:pt>
                <c:pt idx="2191">
                  <c:v>39716</c:v>
                </c:pt>
                <c:pt idx="2192">
                  <c:v>39717</c:v>
                </c:pt>
                <c:pt idx="2193">
                  <c:v>39720</c:v>
                </c:pt>
                <c:pt idx="2194">
                  <c:v>39721</c:v>
                </c:pt>
                <c:pt idx="2195">
                  <c:v>39722</c:v>
                </c:pt>
                <c:pt idx="2196">
                  <c:v>39723</c:v>
                </c:pt>
                <c:pt idx="2197">
                  <c:v>39724</c:v>
                </c:pt>
                <c:pt idx="2198">
                  <c:v>39727</c:v>
                </c:pt>
                <c:pt idx="2199">
                  <c:v>39728</c:v>
                </c:pt>
                <c:pt idx="2200">
                  <c:v>39729</c:v>
                </c:pt>
                <c:pt idx="2201">
                  <c:v>39730</c:v>
                </c:pt>
                <c:pt idx="2202">
                  <c:v>39731</c:v>
                </c:pt>
                <c:pt idx="2203">
                  <c:v>39734</c:v>
                </c:pt>
                <c:pt idx="2204">
                  <c:v>39735</c:v>
                </c:pt>
                <c:pt idx="2205">
                  <c:v>39736</c:v>
                </c:pt>
                <c:pt idx="2206">
                  <c:v>39737</c:v>
                </c:pt>
                <c:pt idx="2207">
                  <c:v>39738</c:v>
                </c:pt>
                <c:pt idx="2208">
                  <c:v>39741</c:v>
                </c:pt>
                <c:pt idx="2209">
                  <c:v>39742</c:v>
                </c:pt>
                <c:pt idx="2210">
                  <c:v>39743</c:v>
                </c:pt>
                <c:pt idx="2211">
                  <c:v>39744</c:v>
                </c:pt>
                <c:pt idx="2212">
                  <c:v>39745</c:v>
                </c:pt>
                <c:pt idx="2213">
                  <c:v>39748</c:v>
                </c:pt>
                <c:pt idx="2214">
                  <c:v>39749</c:v>
                </c:pt>
                <c:pt idx="2215">
                  <c:v>39750</c:v>
                </c:pt>
                <c:pt idx="2216">
                  <c:v>39751</c:v>
                </c:pt>
                <c:pt idx="2217">
                  <c:v>39752</c:v>
                </c:pt>
                <c:pt idx="2218">
                  <c:v>39755</c:v>
                </c:pt>
                <c:pt idx="2219">
                  <c:v>39756</c:v>
                </c:pt>
                <c:pt idx="2220">
                  <c:v>39757</c:v>
                </c:pt>
                <c:pt idx="2221">
                  <c:v>39758</c:v>
                </c:pt>
                <c:pt idx="2222">
                  <c:v>39759</c:v>
                </c:pt>
                <c:pt idx="2223">
                  <c:v>39762</c:v>
                </c:pt>
                <c:pt idx="2224">
                  <c:v>39763</c:v>
                </c:pt>
                <c:pt idx="2225">
                  <c:v>39764</c:v>
                </c:pt>
                <c:pt idx="2226">
                  <c:v>39765</c:v>
                </c:pt>
                <c:pt idx="2227">
                  <c:v>39766</c:v>
                </c:pt>
                <c:pt idx="2228">
                  <c:v>39769</c:v>
                </c:pt>
                <c:pt idx="2229">
                  <c:v>39770</c:v>
                </c:pt>
                <c:pt idx="2230">
                  <c:v>39771</c:v>
                </c:pt>
                <c:pt idx="2231">
                  <c:v>39772</c:v>
                </c:pt>
                <c:pt idx="2232">
                  <c:v>39773</c:v>
                </c:pt>
                <c:pt idx="2233">
                  <c:v>39776</c:v>
                </c:pt>
                <c:pt idx="2234">
                  <c:v>39777</c:v>
                </c:pt>
                <c:pt idx="2235">
                  <c:v>39778</c:v>
                </c:pt>
                <c:pt idx="2236">
                  <c:v>39780</c:v>
                </c:pt>
                <c:pt idx="2237">
                  <c:v>39783</c:v>
                </c:pt>
                <c:pt idx="2238">
                  <c:v>39784</c:v>
                </c:pt>
                <c:pt idx="2239">
                  <c:v>39785</c:v>
                </c:pt>
                <c:pt idx="2240">
                  <c:v>39786</c:v>
                </c:pt>
                <c:pt idx="2241">
                  <c:v>39787</c:v>
                </c:pt>
                <c:pt idx="2242">
                  <c:v>39790</c:v>
                </c:pt>
                <c:pt idx="2243">
                  <c:v>39791</c:v>
                </c:pt>
                <c:pt idx="2244">
                  <c:v>39792</c:v>
                </c:pt>
                <c:pt idx="2245">
                  <c:v>39793</c:v>
                </c:pt>
                <c:pt idx="2246">
                  <c:v>39794</c:v>
                </c:pt>
                <c:pt idx="2247">
                  <c:v>39797</c:v>
                </c:pt>
                <c:pt idx="2248">
                  <c:v>39798</c:v>
                </c:pt>
                <c:pt idx="2249">
                  <c:v>39799</c:v>
                </c:pt>
                <c:pt idx="2250">
                  <c:v>39800</c:v>
                </c:pt>
                <c:pt idx="2251">
                  <c:v>39801</c:v>
                </c:pt>
                <c:pt idx="2252">
                  <c:v>39804</c:v>
                </c:pt>
                <c:pt idx="2253">
                  <c:v>39805</c:v>
                </c:pt>
                <c:pt idx="2254">
                  <c:v>39806</c:v>
                </c:pt>
                <c:pt idx="2255">
                  <c:v>39808</c:v>
                </c:pt>
                <c:pt idx="2256">
                  <c:v>39811</c:v>
                </c:pt>
                <c:pt idx="2257">
                  <c:v>39812</c:v>
                </c:pt>
                <c:pt idx="2258">
                  <c:v>39813</c:v>
                </c:pt>
                <c:pt idx="2259">
                  <c:v>39815</c:v>
                </c:pt>
                <c:pt idx="2260">
                  <c:v>39818</c:v>
                </c:pt>
                <c:pt idx="2261">
                  <c:v>39819</c:v>
                </c:pt>
                <c:pt idx="2262">
                  <c:v>39820</c:v>
                </c:pt>
                <c:pt idx="2263">
                  <c:v>39821</c:v>
                </c:pt>
                <c:pt idx="2264">
                  <c:v>39822</c:v>
                </c:pt>
                <c:pt idx="2265">
                  <c:v>39825</c:v>
                </c:pt>
                <c:pt idx="2266">
                  <c:v>39826</c:v>
                </c:pt>
                <c:pt idx="2267">
                  <c:v>39827</c:v>
                </c:pt>
                <c:pt idx="2268">
                  <c:v>39828</c:v>
                </c:pt>
                <c:pt idx="2269">
                  <c:v>39829</c:v>
                </c:pt>
                <c:pt idx="2270">
                  <c:v>39833</c:v>
                </c:pt>
                <c:pt idx="2271">
                  <c:v>39834</c:v>
                </c:pt>
                <c:pt idx="2272">
                  <c:v>39835</c:v>
                </c:pt>
                <c:pt idx="2273">
                  <c:v>39836</c:v>
                </c:pt>
                <c:pt idx="2274">
                  <c:v>39839</c:v>
                </c:pt>
                <c:pt idx="2275">
                  <c:v>39840</c:v>
                </c:pt>
                <c:pt idx="2276">
                  <c:v>39841</c:v>
                </c:pt>
                <c:pt idx="2277">
                  <c:v>39842</c:v>
                </c:pt>
                <c:pt idx="2278">
                  <c:v>39843</c:v>
                </c:pt>
                <c:pt idx="2279">
                  <c:v>39846</c:v>
                </c:pt>
                <c:pt idx="2280">
                  <c:v>39847</c:v>
                </c:pt>
                <c:pt idx="2281">
                  <c:v>39848</c:v>
                </c:pt>
                <c:pt idx="2282">
                  <c:v>39849</c:v>
                </c:pt>
                <c:pt idx="2283">
                  <c:v>39850</c:v>
                </c:pt>
                <c:pt idx="2284">
                  <c:v>39853</c:v>
                </c:pt>
                <c:pt idx="2285">
                  <c:v>39854</c:v>
                </c:pt>
                <c:pt idx="2286">
                  <c:v>39855</c:v>
                </c:pt>
                <c:pt idx="2287">
                  <c:v>39856</c:v>
                </c:pt>
                <c:pt idx="2288">
                  <c:v>39857</c:v>
                </c:pt>
                <c:pt idx="2289">
                  <c:v>39861</c:v>
                </c:pt>
                <c:pt idx="2290">
                  <c:v>39862</c:v>
                </c:pt>
                <c:pt idx="2291">
                  <c:v>39863</c:v>
                </c:pt>
                <c:pt idx="2292">
                  <c:v>39864</c:v>
                </c:pt>
                <c:pt idx="2293">
                  <c:v>39867</c:v>
                </c:pt>
                <c:pt idx="2294">
                  <c:v>39868</c:v>
                </c:pt>
                <c:pt idx="2295">
                  <c:v>39869</c:v>
                </c:pt>
                <c:pt idx="2296">
                  <c:v>39870</c:v>
                </c:pt>
                <c:pt idx="2297">
                  <c:v>39871</c:v>
                </c:pt>
                <c:pt idx="2298">
                  <c:v>39874</c:v>
                </c:pt>
                <c:pt idx="2299">
                  <c:v>39875</c:v>
                </c:pt>
                <c:pt idx="2300">
                  <c:v>39876</c:v>
                </c:pt>
                <c:pt idx="2301">
                  <c:v>39877</c:v>
                </c:pt>
                <c:pt idx="2302">
                  <c:v>39878</c:v>
                </c:pt>
                <c:pt idx="2303">
                  <c:v>39881</c:v>
                </c:pt>
                <c:pt idx="2304">
                  <c:v>39882</c:v>
                </c:pt>
                <c:pt idx="2305">
                  <c:v>39883</c:v>
                </c:pt>
                <c:pt idx="2306">
                  <c:v>39884</c:v>
                </c:pt>
                <c:pt idx="2307">
                  <c:v>39885</c:v>
                </c:pt>
                <c:pt idx="2308">
                  <c:v>39888</c:v>
                </c:pt>
                <c:pt idx="2309">
                  <c:v>39889</c:v>
                </c:pt>
                <c:pt idx="2310">
                  <c:v>39890</c:v>
                </c:pt>
                <c:pt idx="2311">
                  <c:v>39891</c:v>
                </c:pt>
                <c:pt idx="2312">
                  <c:v>39892</c:v>
                </c:pt>
                <c:pt idx="2313">
                  <c:v>39895</c:v>
                </c:pt>
                <c:pt idx="2314">
                  <c:v>39896</c:v>
                </c:pt>
                <c:pt idx="2315">
                  <c:v>39897</c:v>
                </c:pt>
                <c:pt idx="2316">
                  <c:v>39898</c:v>
                </c:pt>
                <c:pt idx="2317">
                  <c:v>39899</c:v>
                </c:pt>
                <c:pt idx="2318">
                  <c:v>39902</c:v>
                </c:pt>
                <c:pt idx="2319">
                  <c:v>39903</c:v>
                </c:pt>
                <c:pt idx="2320">
                  <c:v>39904</c:v>
                </c:pt>
                <c:pt idx="2321">
                  <c:v>39905</c:v>
                </c:pt>
                <c:pt idx="2322">
                  <c:v>39906</c:v>
                </c:pt>
                <c:pt idx="2323">
                  <c:v>39909</c:v>
                </c:pt>
                <c:pt idx="2324">
                  <c:v>39910</c:v>
                </c:pt>
                <c:pt idx="2325">
                  <c:v>39911</c:v>
                </c:pt>
                <c:pt idx="2326">
                  <c:v>39912</c:v>
                </c:pt>
                <c:pt idx="2327">
                  <c:v>39916</c:v>
                </c:pt>
                <c:pt idx="2328">
                  <c:v>39917</c:v>
                </c:pt>
                <c:pt idx="2329">
                  <c:v>39918</c:v>
                </c:pt>
                <c:pt idx="2330">
                  <c:v>39919</c:v>
                </c:pt>
                <c:pt idx="2331">
                  <c:v>39920</c:v>
                </c:pt>
                <c:pt idx="2332">
                  <c:v>39923</c:v>
                </c:pt>
                <c:pt idx="2333">
                  <c:v>39924</c:v>
                </c:pt>
                <c:pt idx="2334">
                  <c:v>39925</c:v>
                </c:pt>
                <c:pt idx="2335">
                  <c:v>39926</c:v>
                </c:pt>
                <c:pt idx="2336">
                  <c:v>39927</c:v>
                </c:pt>
                <c:pt idx="2337">
                  <c:v>39930</c:v>
                </c:pt>
                <c:pt idx="2338">
                  <c:v>39931</c:v>
                </c:pt>
                <c:pt idx="2339">
                  <c:v>39932</c:v>
                </c:pt>
                <c:pt idx="2340">
                  <c:v>39933</c:v>
                </c:pt>
                <c:pt idx="2341">
                  <c:v>39934</c:v>
                </c:pt>
                <c:pt idx="2342">
                  <c:v>39937</c:v>
                </c:pt>
                <c:pt idx="2343">
                  <c:v>39938</c:v>
                </c:pt>
                <c:pt idx="2344">
                  <c:v>39939</c:v>
                </c:pt>
                <c:pt idx="2345">
                  <c:v>39940</c:v>
                </c:pt>
                <c:pt idx="2346">
                  <c:v>39941</c:v>
                </c:pt>
                <c:pt idx="2347">
                  <c:v>39944</c:v>
                </c:pt>
                <c:pt idx="2348">
                  <c:v>39945</c:v>
                </c:pt>
                <c:pt idx="2349">
                  <c:v>39946</c:v>
                </c:pt>
                <c:pt idx="2350">
                  <c:v>39947</c:v>
                </c:pt>
                <c:pt idx="2351">
                  <c:v>39948</c:v>
                </c:pt>
                <c:pt idx="2352">
                  <c:v>39951</c:v>
                </c:pt>
                <c:pt idx="2353">
                  <c:v>39952</c:v>
                </c:pt>
                <c:pt idx="2354">
                  <c:v>39953</c:v>
                </c:pt>
                <c:pt idx="2355">
                  <c:v>39954</c:v>
                </c:pt>
                <c:pt idx="2356">
                  <c:v>39955</c:v>
                </c:pt>
                <c:pt idx="2357">
                  <c:v>39959</c:v>
                </c:pt>
                <c:pt idx="2358">
                  <c:v>39960</c:v>
                </c:pt>
                <c:pt idx="2359">
                  <c:v>39961</c:v>
                </c:pt>
                <c:pt idx="2360">
                  <c:v>39962</c:v>
                </c:pt>
                <c:pt idx="2361">
                  <c:v>39965</c:v>
                </c:pt>
                <c:pt idx="2362">
                  <c:v>39966</c:v>
                </c:pt>
                <c:pt idx="2363">
                  <c:v>39967</c:v>
                </c:pt>
                <c:pt idx="2364">
                  <c:v>39968</c:v>
                </c:pt>
                <c:pt idx="2365">
                  <c:v>39969</c:v>
                </c:pt>
                <c:pt idx="2366">
                  <c:v>39972</c:v>
                </c:pt>
                <c:pt idx="2367">
                  <c:v>39973</c:v>
                </c:pt>
                <c:pt idx="2368">
                  <c:v>39974</c:v>
                </c:pt>
                <c:pt idx="2369">
                  <c:v>39975</c:v>
                </c:pt>
                <c:pt idx="2370">
                  <c:v>39976</c:v>
                </c:pt>
                <c:pt idx="2371">
                  <c:v>39979</c:v>
                </c:pt>
                <c:pt idx="2372">
                  <c:v>39980</c:v>
                </c:pt>
                <c:pt idx="2373">
                  <c:v>39981</c:v>
                </c:pt>
                <c:pt idx="2374">
                  <c:v>39982</c:v>
                </c:pt>
                <c:pt idx="2375">
                  <c:v>39983</c:v>
                </c:pt>
                <c:pt idx="2376">
                  <c:v>39986</c:v>
                </c:pt>
                <c:pt idx="2377">
                  <c:v>39987</c:v>
                </c:pt>
                <c:pt idx="2378">
                  <c:v>39988</c:v>
                </c:pt>
                <c:pt idx="2379">
                  <c:v>39989</c:v>
                </c:pt>
                <c:pt idx="2380">
                  <c:v>39990</c:v>
                </c:pt>
                <c:pt idx="2381">
                  <c:v>39993</c:v>
                </c:pt>
                <c:pt idx="2382">
                  <c:v>39994</c:v>
                </c:pt>
                <c:pt idx="2383">
                  <c:v>39995</c:v>
                </c:pt>
                <c:pt idx="2384">
                  <c:v>39996</c:v>
                </c:pt>
                <c:pt idx="2385">
                  <c:v>40000</c:v>
                </c:pt>
                <c:pt idx="2386">
                  <c:v>40001</c:v>
                </c:pt>
                <c:pt idx="2387">
                  <c:v>40002</c:v>
                </c:pt>
                <c:pt idx="2388">
                  <c:v>40003</c:v>
                </c:pt>
                <c:pt idx="2389">
                  <c:v>40004</c:v>
                </c:pt>
                <c:pt idx="2390">
                  <c:v>40007</c:v>
                </c:pt>
                <c:pt idx="2391">
                  <c:v>40008</c:v>
                </c:pt>
                <c:pt idx="2392">
                  <c:v>40009</c:v>
                </c:pt>
                <c:pt idx="2393">
                  <c:v>40010</c:v>
                </c:pt>
                <c:pt idx="2394">
                  <c:v>40011</c:v>
                </c:pt>
                <c:pt idx="2395">
                  <c:v>40014</c:v>
                </c:pt>
                <c:pt idx="2396">
                  <c:v>40015</c:v>
                </c:pt>
                <c:pt idx="2397">
                  <c:v>40016</c:v>
                </c:pt>
                <c:pt idx="2398">
                  <c:v>40017</c:v>
                </c:pt>
                <c:pt idx="2399">
                  <c:v>40018</c:v>
                </c:pt>
                <c:pt idx="2400">
                  <c:v>40021</c:v>
                </c:pt>
                <c:pt idx="2401">
                  <c:v>40022</c:v>
                </c:pt>
                <c:pt idx="2402">
                  <c:v>40023</c:v>
                </c:pt>
                <c:pt idx="2403">
                  <c:v>40024</c:v>
                </c:pt>
                <c:pt idx="2404">
                  <c:v>40025</c:v>
                </c:pt>
                <c:pt idx="2405">
                  <c:v>40028</c:v>
                </c:pt>
                <c:pt idx="2406">
                  <c:v>40029</c:v>
                </c:pt>
                <c:pt idx="2407">
                  <c:v>40030</c:v>
                </c:pt>
                <c:pt idx="2408">
                  <c:v>40031</c:v>
                </c:pt>
                <c:pt idx="2409">
                  <c:v>40032</c:v>
                </c:pt>
                <c:pt idx="2410">
                  <c:v>40035</c:v>
                </c:pt>
                <c:pt idx="2411">
                  <c:v>40036</c:v>
                </c:pt>
                <c:pt idx="2412">
                  <c:v>40037</c:v>
                </c:pt>
                <c:pt idx="2413">
                  <c:v>40038</c:v>
                </c:pt>
                <c:pt idx="2414">
                  <c:v>40039</c:v>
                </c:pt>
                <c:pt idx="2415">
                  <c:v>40042</c:v>
                </c:pt>
                <c:pt idx="2416">
                  <c:v>40043</c:v>
                </c:pt>
                <c:pt idx="2417">
                  <c:v>40044</c:v>
                </c:pt>
                <c:pt idx="2418">
                  <c:v>40045</c:v>
                </c:pt>
                <c:pt idx="2419">
                  <c:v>40046</c:v>
                </c:pt>
                <c:pt idx="2420">
                  <c:v>40049</c:v>
                </c:pt>
                <c:pt idx="2421">
                  <c:v>40050</c:v>
                </c:pt>
                <c:pt idx="2422">
                  <c:v>40051</c:v>
                </c:pt>
                <c:pt idx="2423">
                  <c:v>40052</c:v>
                </c:pt>
                <c:pt idx="2424">
                  <c:v>40053</c:v>
                </c:pt>
                <c:pt idx="2425">
                  <c:v>40056</c:v>
                </c:pt>
                <c:pt idx="2426">
                  <c:v>40057</c:v>
                </c:pt>
                <c:pt idx="2427">
                  <c:v>40058</c:v>
                </c:pt>
                <c:pt idx="2428">
                  <c:v>40059</c:v>
                </c:pt>
                <c:pt idx="2429">
                  <c:v>40060</c:v>
                </c:pt>
                <c:pt idx="2430">
                  <c:v>40064</c:v>
                </c:pt>
                <c:pt idx="2431">
                  <c:v>40065</c:v>
                </c:pt>
                <c:pt idx="2432">
                  <c:v>40066</c:v>
                </c:pt>
                <c:pt idx="2433">
                  <c:v>40067</c:v>
                </c:pt>
                <c:pt idx="2434">
                  <c:v>40070</c:v>
                </c:pt>
                <c:pt idx="2435">
                  <c:v>40071</c:v>
                </c:pt>
                <c:pt idx="2436">
                  <c:v>40072</c:v>
                </c:pt>
                <c:pt idx="2437">
                  <c:v>40073</c:v>
                </c:pt>
                <c:pt idx="2438">
                  <c:v>40074</c:v>
                </c:pt>
                <c:pt idx="2439">
                  <c:v>40077</c:v>
                </c:pt>
                <c:pt idx="2440">
                  <c:v>40078</c:v>
                </c:pt>
                <c:pt idx="2441">
                  <c:v>40079</c:v>
                </c:pt>
                <c:pt idx="2442">
                  <c:v>40080</c:v>
                </c:pt>
                <c:pt idx="2443">
                  <c:v>40081</c:v>
                </c:pt>
                <c:pt idx="2444">
                  <c:v>40084</c:v>
                </c:pt>
                <c:pt idx="2445">
                  <c:v>40085</c:v>
                </c:pt>
                <c:pt idx="2446">
                  <c:v>40086</c:v>
                </c:pt>
                <c:pt idx="2447">
                  <c:v>40087</c:v>
                </c:pt>
                <c:pt idx="2448">
                  <c:v>40088</c:v>
                </c:pt>
                <c:pt idx="2449">
                  <c:v>40091</c:v>
                </c:pt>
                <c:pt idx="2450">
                  <c:v>40092</c:v>
                </c:pt>
                <c:pt idx="2451">
                  <c:v>40093</c:v>
                </c:pt>
                <c:pt idx="2452">
                  <c:v>40094</c:v>
                </c:pt>
                <c:pt idx="2453">
                  <c:v>40095</c:v>
                </c:pt>
                <c:pt idx="2454">
                  <c:v>40098</c:v>
                </c:pt>
                <c:pt idx="2455">
                  <c:v>40099</c:v>
                </c:pt>
                <c:pt idx="2456">
                  <c:v>40100</c:v>
                </c:pt>
                <c:pt idx="2457">
                  <c:v>40101</c:v>
                </c:pt>
                <c:pt idx="2458">
                  <c:v>40102</c:v>
                </c:pt>
                <c:pt idx="2459">
                  <c:v>40105</c:v>
                </c:pt>
                <c:pt idx="2460">
                  <c:v>40106</c:v>
                </c:pt>
                <c:pt idx="2461">
                  <c:v>40107</c:v>
                </c:pt>
                <c:pt idx="2462">
                  <c:v>40108</c:v>
                </c:pt>
                <c:pt idx="2463">
                  <c:v>40109</c:v>
                </c:pt>
                <c:pt idx="2464">
                  <c:v>40112</c:v>
                </c:pt>
                <c:pt idx="2465">
                  <c:v>40113</c:v>
                </c:pt>
                <c:pt idx="2466">
                  <c:v>40114</c:v>
                </c:pt>
                <c:pt idx="2467">
                  <c:v>40115</c:v>
                </c:pt>
                <c:pt idx="2468">
                  <c:v>40116</c:v>
                </c:pt>
                <c:pt idx="2469">
                  <c:v>40119</c:v>
                </c:pt>
                <c:pt idx="2470">
                  <c:v>40120</c:v>
                </c:pt>
                <c:pt idx="2471">
                  <c:v>40121</c:v>
                </c:pt>
                <c:pt idx="2472">
                  <c:v>40122</c:v>
                </c:pt>
                <c:pt idx="2473">
                  <c:v>40123</c:v>
                </c:pt>
                <c:pt idx="2474">
                  <c:v>40126</c:v>
                </c:pt>
                <c:pt idx="2475">
                  <c:v>40127</c:v>
                </c:pt>
                <c:pt idx="2476">
                  <c:v>40128</c:v>
                </c:pt>
                <c:pt idx="2477">
                  <c:v>40129</c:v>
                </c:pt>
                <c:pt idx="2478">
                  <c:v>40130</c:v>
                </c:pt>
                <c:pt idx="2479">
                  <c:v>40133</c:v>
                </c:pt>
                <c:pt idx="2480">
                  <c:v>40134</c:v>
                </c:pt>
                <c:pt idx="2481">
                  <c:v>40135</c:v>
                </c:pt>
                <c:pt idx="2482">
                  <c:v>40136</c:v>
                </c:pt>
                <c:pt idx="2483">
                  <c:v>40137</c:v>
                </c:pt>
                <c:pt idx="2484">
                  <c:v>40140</c:v>
                </c:pt>
                <c:pt idx="2485">
                  <c:v>40141</c:v>
                </c:pt>
                <c:pt idx="2486">
                  <c:v>40142</c:v>
                </c:pt>
                <c:pt idx="2487">
                  <c:v>40144</c:v>
                </c:pt>
                <c:pt idx="2488">
                  <c:v>40147</c:v>
                </c:pt>
                <c:pt idx="2489">
                  <c:v>40148</c:v>
                </c:pt>
                <c:pt idx="2490">
                  <c:v>40149</c:v>
                </c:pt>
                <c:pt idx="2491">
                  <c:v>40150</c:v>
                </c:pt>
                <c:pt idx="2492">
                  <c:v>40151</c:v>
                </c:pt>
                <c:pt idx="2493">
                  <c:v>40154</c:v>
                </c:pt>
                <c:pt idx="2494">
                  <c:v>40155</c:v>
                </c:pt>
                <c:pt idx="2495">
                  <c:v>40156</c:v>
                </c:pt>
                <c:pt idx="2496">
                  <c:v>40157</c:v>
                </c:pt>
                <c:pt idx="2497">
                  <c:v>40158</c:v>
                </c:pt>
                <c:pt idx="2498">
                  <c:v>40161</c:v>
                </c:pt>
                <c:pt idx="2499">
                  <c:v>40162</c:v>
                </c:pt>
                <c:pt idx="2500">
                  <c:v>40163</c:v>
                </c:pt>
                <c:pt idx="2501">
                  <c:v>40164</c:v>
                </c:pt>
                <c:pt idx="2502">
                  <c:v>40165</c:v>
                </c:pt>
                <c:pt idx="2503">
                  <c:v>40168</c:v>
                </c:pt>
                <c:pt idx="2504">
                  <c:v>40169</c:v>
                </c:pt>
                <c:pt idx="2505">
                  <c:v>40170</c:v>
                </c:pt>
                <c:pt idx="2506">
                  <c:v>40171</c:v>
                </c:pt>
                <c:pt idx="2507">
                  <c:v>40175</c:v>
                </c:pt>
                <c:pt idx="2508">
                  <c:v>40176</c:v>
                </c:pt>
                <c:pt idx="2509">
                  <c:v>40177</c:v>
                </c:pt>
                <c:pt idx="2510">
                  <c:v>40178</c:v>
                </c:pt>
                <c:pt idx="2511">
                  <c:v>40182</c:v>
                </c:pt>
                <c:pt idx="2512">
                  <c:v>40183</c:v>
                </c:pt>
                <c:pt idx="2513">
                  <c:v>40184</c:v>
                </c:pt>
                <c:pt idx="2514">
                  <c:v>40185</c:v>
                </c:pt>
                <c:pt idx="2515">
                  <c:v>40186</c:v>
                </c:pt>
                <c:pt idx="2516">
                  <c:v>40189</c:v>
                </c:pt>
                <c:pt idx="2517">
                  <c:v>40190</c:v>
                </c:pt>
                <c:pt idx="2518">
                  <c:v>40191</c:v>
                </c:pt>
                <c:pt idx="2519">
                  <c:v>40192</c:v>
                </c:pt>
                <c:pt idx="2520">
                  <c:v>40193</c:v>
                </c:pt>
                <c:pt idx="2521">
                  <c:v>40197</c:v>
                </c:pt>
                <c:pt idx="2522">
                  <c:v>40198</c:v>
                </c:pt>
                <c:pt idx="2523">
                  <c:v>40199</c:v>
                </c:pt>
                <c:pt idx="2524">
                  <c:v>40200</c:v>
                </c:pt>
                <c:pt idx="2525">
                  <c:v>40203</c:v>
                </c:pt>
                <c:pt idx="2526">
                  <c:v>40204</c:v>
                </c:pt>
                <c:pt idx="2527">
                  <c:v>40205</c:v>
                </c:pt>
                <c:pt idx="2528">
                  <c:v>40206</c:v>
                </c:pt>
                <c:pt idx="2529">
                  <c:v>40207</c:v>
                </c:pt>
                <c:pt idx="2530">
                  <c:v>40210</c:v>
                </c:pt>
                <c:pt idx="2531">
                  <c:v>40211</c:v>
                </c:pt>
                <c:pt idx="2532">
                  <c:v>40212</c:v>
                </c:pt>
                <c:pt idx="2533">
                  <c:v>40213</c:v>
                </c:pt>
                <c:pt idx="2534">
                  <c:v>40214</c:v>
                </c:pt>
                <c:pt idx="2535">
                  <c:v>40217</c:v>
                </c:pt>
                <c:pt idx="2536">
                  <c:v>40218</c:v>
                </c:pt>
                <c:pt idx="2537">
                  <c:v>40219</c:v>
                </c:pt>
                <c:pt idx="2538">
                  <c:v>40220</c:v>
                </c:pt>
                <c:pt idx="2539">
                  <c:v>40221</c:v>
                </c:pt>
                <c:pt idx="2540">
                  <c:v>40225</c:v>
                </c:pt>
                <c:pt idx="2541">
                  <c:v>40226</c:v>
                </c:pt>
                <c:pt idx="2542">
                  <c:v>40227</c:v>
                </c:pt>
                <c:pt idx="2543">
                  <c:v>40228</c:v>
                </c:pt>
                <c:pt idx="2544">
                  <c:v>40231</c:v>
                </c:pt>
                <c:pt idx="2545">
                  <c:v>40232</c:v>
                </c:pt>
                <c:pt idx="2546">
                  <c:v>40233</c:v>
                </c:pt>
                <c:pt idx="2547">
                  <c:v>40234</c:v>
                </c:pt>
                <c:pt idx="2548">
                  <c:v>40235</c:v>
                </c:pt>
                <c:pt idx="2549">
                  <c:v>40238</c:v>
                </c:pt>
                <c:pt idx="2550">
                  <c:v>40239</c:v>
                </c:pt>
                <c:pt idx="2551">
                  <c:v>40240</c:v>
                </c:pt>
                <c:pt idx="2552">
                  <c:v>40241</c:v>
                </c:pt>
                <c:pt idx="2553">
                  <c:v>40242</c:v>
                </c:pt>
                <c:pt idx="2554">
                  <c:v>40245</c:v>
                </c:pt>
                <c:pt idx="2555">
                  <c:v>40246</c:v>
                </c:pt>
                <c:pt idx="2556">
                  <c:v>40247</c:v>
                </c:pt>
                <c:pt idx="2557">
                  <c:v>40248</c:v>
                </c:pt>
                <c:pt idx="2558">
                  <c:v>40249</c:v>
                </c:pt>
                <c:pt idx="2559">
                  <c:v>40252</c:v>
                </c:pt>
                <c:pt idx="2560">
                  <c:v>40253</c:v>
                </c:pt>
                <c:pt idx="2561">
                  <c:v>40254</c:v>
                </c:pt>
                <c:pt idx="2562">
                  <c:v>40255</c:v>
                </c:pt>
                <c:pt idx="2563">
                  <c:v>40256</c:v>
                </c:pt>
                <c:pt idx="2564">
                  <c:v>40259</c:v>
                </c:pt>
                <c:pt idx="2565">
                  <c:v>40260</c:v>
                </c:pt>
                <c:pt idx="2566">
                  <c:v>40261</c:v>
                </c:pt>
                <c:pt idx="2567">
                  <c:v>40262</c:v>
                </c:pt>
                <c:pt idx="2568">
                  <c:v>40263</c:v>
                </c:pt>
                <c:pt idx="2569">
                  <c:v>40266</c:v>
                </c:pt>
                <c:pt idx="2570">
                  <c:v>40267</c:v>
                </c:pt>
                <c:pt idx="2571">
                  <c:v>40268</c:v>
                </c:pt>
                <c:pt idx="2572">
                  <c:v>40269</c:v>
                </c:pt>
                <c:pt idx="2573">
                  <c:v>40273</c:v>
                </c:pt>
                <c:pt idx="2574">
                  <c:v>40274</c:v>
                </c:pt>
                <c:pt idx="2575">
                  <c:v>40275</c:v>
                </c:pt>
                <c:pt idx="2576">
                  <c:v>40276</c:v>
                </c:pt>
                <c:pt idx="2577">
                  <c:v>40277</c:v>
                </c:pt>
                <c:pt idx="2578">
                  <c:v>40280</c:v>
                </c:pt>
                <c:pt idx="2579">
                  <c:v>40281</c:v>
                </c:pt>
                <c:pt idx="2580">
                  <c:v>40282</c:v>
                </c:pt>
                <c:pt idx="2581">
                  <c:v>40283</c:v>
                </c:pt>
                <c:pt idx="2582">
                  <c:v>40284</c:v>
                </c:pt>
                <c:pt idx="2583">
                  <c:v>40287</c:v>
                </c:pt>
                <c:pt idx="2584">
                  <c:v>40288</c:v>
                </c:pt>
                <c:pt idx="2585">
                  <c:v>40289</c:v>
                </c:pt>
                <c:pt idx="2586">
                  <c:v>40290</c:v>
                </c:pt>
                <c:pt idx="2587">
                  <c:v>40291</c:v>
                </c:pt>
                <c:pt idx="2588">
                  <c:v>40294</c:v>
                </c:pt>
                <c:pt idx="2589">
                  <c:v>40295</c:v>
                </c:pt>
                <c:pt idx="2590">
                  <c:v>40296</c:v>
                </c:pt>
                <c:pt idx="2591">
                  <c:v>40297</c:v>
                </c:pt>
                <c:pt idx="2592">
                  <c:v>40298</c:v>
                </c:pt>
                <c:pt idx="2593">
                  <c:v>40301</c:v>
                </c:pt>
                <c:pt idx="2594">
                  <c:v>40302</c:v>
                </c:pt>
                <c:pt idx="2595">
                  <c:v>40303</c:v>
                </c:pt>
                <c:pt idx="2596">
                  <c:v>40304</c:v>
                </c:pt>
                <c:pt idx="2597">
                  <c:v>40305</c:v>
                </c:pt>
                <c:pt idx="2598">
                  <c:v>40308</c:v>
                </c:pt>
                <c:pt idx="2599">
                  <c:v>40309</c:v>
                </c:pt>
                <c:pt idx="2600">
                  <c:v>40310</c:v>
                </c:pt>
                <c:pt idx="2601">
                  <c:v>40311</c:v>
                </c:pt>
                <c:pt idx="2602">
                  <c:v>40312</c:v>
                </c:pt>
                <c:pt idx="2603">
                  <c:v>40315</c:v>
                </c:pt>
                <c:pt idx="2604">
                  <c:v>40316</c:v>
                </c:pt>
                <c:pt idx="2605">
                  <c:v>40317</c:v>
                </c:pt>
                <c:pt idx="2606">
                  <c:v>40318</c:v>
                </c:pt>
                <c:pt idx="2607">
                  <c:v>40319</c:v>
                </c:pt>
                <c:pt idx="2608">
                  <c:v>40322</c:v>
                </c:pt>
                <c:pt idx="2609">
                  <c:v>40323</c:v>
                </c:pt>
                <c:pt idx="2610">
                  <c:v>40324</c:v>
                </c:pt>
                <c:pt idx="2611">
                  <c:v>40325</c:v>
                </c:pt>
                <c:pt idx="2612">
                  <c:v>40326</c:v>
                </c:pt>
                <c:pt idx="2613">
                  <c:v>40330</c:v>
                </c:pt>
                <c:pt idx="2614">
                  <c:v>40331</c:v>
                </c:pt>
                <c:pt idx="2615">
                  <c:v>40332</c:v>
                </c:pt>
                <c:pt idx="2616">
                  <c:v>40333</c:v>
                </c:pt>
                <c:pt idx="2617">
                  <c:v>40336</c:v>
                </c:pt>
                <c:pt idx="2618">
                  <c:v>40337</c:v>
                </c:pt>
                <c:pt idx="2619">
                  <c:v>40338</c:v>
                </c:pt>
                <c:pt idx="2620">
                  <c:v>40339</c:v>
                </c:pt>
                <c:pt idx="2621">
                  <c:v>40340</c:v>
                </c:pt>
                <c:pt idx="2622">
                  <c:v>40343</c:v>
                </c:pt>
                <c:pt idx="2623">
                  <c:v>40344</c:v>
                </c:pt>
                <c:pt idx="2624">
                  <c:v>40345</c:v>
                </c:pt>
                <c:pt idx="2625">
                  <c:v>40346</c:v>
                </c:pt>
                <c:pt idx="2626">
                  <c:v>40347</c:v>
                </c:pt>
                <c:pt idx="2627">
                  <c:v>40350</c:v>
                </c:pt>
                <c:pt idx="2628">
                  <c:v>40351</c:v>
                </c:pt>
                <c:pt idx="2629">
                  <c:v>40352</c:v>
                </c:pt>
                <c:pt idx="2630">
                  <c:v>40353</c:v>
                </c:pt>
                <c:pt idx="2631">
                  <c:v>40354</c:v>
                </c:pt>
                <c:pt idx="2632">
                  <c:v>40357</c:v>
                </c:pt>
                <c:pt idx="2633">
                  <c:v>40358</c:v>
                </c:pt>
                <c:pt idx="2634">
                  <c:v>40359</c:v>
                </c:pt>
                <c:pt idx="2635">
                  <c:v>40360</c:v>
                </c:pt>
                <c:pt idx="2636">
                  <c:v>40361</c:v>
                </c:pt>
                <c:pt idx="2637">
                  <c:v>40365</c:v>
                </c:pt>
                <c:pt idx="2638">
                  <c:v>40366</c:v>
                </c:pt>
                <c:pt idx="2639">
                  <c:v>40367</c:v>
                </c:pt>
                <c:pt idx="2640">
                  <c:v>40368</c:v>
                </c:pt>
                <c:pt idx="2641">
                  <c:v>40371</c:v>
                </c:pt>
                <c:pt idx="2642">
                  <c:v>40372</c:v>
                </c:pt>
                <c:pt idx="2643">
                  <c:v>40373</c:v>
                </c:pt>
                <c:pt idx="2644">
                  <c:v>40374</c:v>
                </c:pt>
                <c:pt idx="2645">
                  <c:v>40375</c:v>
                </c:pt>
                <c:pt idx="2646">
                  <c:v>40378</c:v>
                </c:pt>
                <c:pt idx="2647">
                  <c:v>40379</c:v>
                </c:pt>
                <c:pt idx="2648">
                  <c:v>40380</c:v>
                </c:pt>
                <c:pt idx="2649">
                  <c:v>40381</c:v>
                </c:pt>
                <c:pt idx="2650">
                  <c:v>40382</c:v>
                </c:pt>
                <c:pt idx="2651">
                  <c:v>40385</c:v>
                </c:pt>
                <c:pt idx="2652">
                  <c:v>40386</c:v>
                </c:pt>
                <c:pt idx="2653">
                  <c:v>40387</c:v>
                </c:pt>
                <c:pt idx="2654">
                  <c:v>40388</c:v>
                </c:pt>
                <c:pt idx="2655">
                  <c:v>40389</c:v>
                </c:pt>
                <c:pt idx="2656">
                  <c:v>40392</c:v>
                </c:pt>
                <c:pt idx="2657">
                  <c:v>40393</c:v>
                </c:pt>
                <c:pt idx="2658">
                  <c:v>40394</c:v>
                </c:pt>
                <c:pt idx="2659">
                  <c:v>40395</c:v>
                </c:pt>
                <c:pt idx="2660">
                  <c:v>40396</c:v>
                </c:pt>
                <c:pt idx="2661">
                  <c:v>40399</c:v>
                </c:pt>
                <c:pt idx="2662">
                  <c:v>40400</c:v>
                </c:pt>
                <c:pt idx="2663">
                  <c:v>40401</c:v>
                </c:pt>
                <c:pt idx="2664">
                  <c:v>40402</c:v>
                </c:pt>
                <c:pt idx="2665">
                  <c:v>40403</c:v>
                </c:pt>
                <c:pt idx="2666">
                  <c:v>40406</c:v>
                </c:pt>
                <c:pt idx="2667">
                  <c:v>40407</c:v>
                </c:pt>
                <c:pt idx="2668">
                  <c:v>40408</c:v>
                </c:pt>
                <c:pt idx="2669">
                  <c:v>40409</c:v>
                </c:pt>
                <c:pt idx="2670">
                  <c:v>40410</c:v>
                </c:pt>
                <c:pt idx="2671">
                  <c:v>40413</c:v>
                </c:pt>
                <c:pt idx="2672">
                  <c:v>40414</c:v>
                </c:pt>
                <c:pt idx="2673">
                  <c:v>40415</c:v>
                </c:pt>
                <c:pt idx="2674">
                  <c:v>40416</c:v>
                </c:pt>
                <c:pt idx="2675">
                  <c:v>40417</c:v>
                </c:pt>
                <c:pt idx="2676">
                  <c:v>40420</c:v>
                </c:pt>
                <c:pt idx="2677">
                  <c:v>40421</c:v>
                </c:pt>
                <c:pt idx="2678">
                  <c:v>40422</c:v>
                </c:pt>
                <c:pt idx="2679">
                  <c:v>40423</c:v>
                </c:pt>
                <c:pt idx="2680">
                  <c:v>40424</c:v>
                </c:pt>
                <c:pt idx="2681">
                  <c:v>40428</c:v>
                </c:pt>
                <c:pt idx="2682">
                  <c:v>40429</c:v>
                </c:pt>
                <c:pt idx="2683">
                  <c:v>40430</c:v>
                </c:pt>
                <c:pt idx="2684">
                  <c:v>40431</c:v>
                </c:pt>
                <c:pt idx="2685">
                  <c:v>40434</c:v>
                </c:pt>
                <c:pt idx="2686">
                  <c:v>40435</c:v>
                </c:pt>
                <c:pt idx="2687">
                  <c:v>40436</c:v>
                </c:pt>
                <c:pt idx="2688">
                  <c:v>40437</c:v>
                </c:pt>
                <c:pt idx="2689">
                  <c:v>40438</c:v>
                </c:pt>
                <c:pt idx="2690">
                  <c:v>40441</c:v>
                </c:pt>
                <c:pt idx="2691">
                  <c:v>40442</c:v>
                </c:pt>
                <c:pt idx="2692">
                  <c:v>40443</c:v>
                </c:pt>
                <c:pt idx="2693">
                  <c:v>40444</c:v>
                </c:pt>
                <c:pt idx="2694">
                  <c:v>40445</c:v>
                </c:pt>
                <c:pt idx="2695">
                  <c:v>40448</c:v>
                </c:pt>
                <c:pt idx="2696">
                  <c:v>40449</c:v>
                </c:pt>
                <c:pt idx="2697">
                  <c:v>40450</c:v>
                </c:pt>
                <c:pt idx="2698">
                  <c:v>40451</c:v>
                </c:pt>
                <c:pt idx="2699">
                  <c:v>40452</c:v>
                </c:pt>
                <c:pt idx="2700">
                  <c:v>40455</c:v>
                </c:pt>
                <c:pt idx="2701">
                  <c:v>40456</c:v>
                </c:pt>
                <c:pt idx="2702">
                  <c:v>40457</c:v>
                </c:pt>
                <c:pt idx="2703">
                  <c:v>40458</c:v>
                </c:pt>
                <c:pt idx="2704">
                  <c:v>40459</c:v>
                </c:pt>
                <c:pt idx="2705">
                  <c:v>40462</c:v>
                </c:pt>
                <c:pt idx="2706">
                  <c:v>40463</c:v>
                </c:pt>
                <c:pt idx="2707">
                  <c:v>40464</c:v>
                </c:pt>
                <c:pt idx="2708">
                  <c:v>40465</c:v>
                </c:pt>
                <c:pt idx="2709">
                  <c:v>40466</c:v>
                </c:pt>
                <c:pt idx="2710">
                  <c:v>40469</c:v>
                </c:pt>
                <c:pt idx="2711">
                  <c:v>40470</c:v>
                </c:pt>
                <c:pt idx="2712">
                  <c:v>40471</c:v>
                </c:pt>
                <c:pt idx="2713">
                  <c:v>40472</c:v>
                </c:pt>
                <c:pt idx="2714">
                  <c:v>40473</c:v>
                </c:pt>
                <c:pt idx="2715">
                  <c:v>40476</c:v>
                </c:pt>
                <c:pt idx="2716">
                  <c:v>40477</c:v>
                </c:pt>
                <c:pt idx="2717">
                  <c:v>40478</c:v>
                </c:pt>
                <c:pt idx="2718">
                  <c:v>40479</c:v>
                </c:pt>
                <c:pt idx="2719">
                  <c:v>40480</c:v>
                </c:pt>
                <c:pt idx="2720">
                  <c:v>40483</c:v>
                </c:pt>
                <c:pt idx="2721">
                  <c:v>40484</c:v>
                </c:pt>
                <c:pt idx="2722">
                  <c:v>40485</c:v>
                </c:pt>
                <c:pt idx="2723">
                  <c:v>40486</c:v>
                </c:pt>
                <c:pt idx="2724">
                  <c:v>40487</c:v>
                </c:pt>
                <c:pt idx="2725">
                  <c:v>40490</c:v>
                </c:pt>
                <c:pt idx="2726">
                  <c:v>40491</c:v>
                </c:pt>
                <c:pt idx="2727">
                  <c:v>40492</c:v>
                </c:pt>
                <c:pt idx="2728">
                  <c:v>40493</c:v>
                </c:pt>
                <c:pt idx="2729">
                  <c:v>40494</c:v>
                </c:pt>
                <c:pt idx="2730">
                  <c:v>40497</c:v>
                </c:pt>
                <c:pt idx="2731">
                  <c:v>40498</c:v>
                </c:pt>
                <c:pt idx="2732">
                  <c:v>40499</c:v>
                </c:pt>
                <c:pt idx="2733">
                  <c:v>40500</c:v>
                </c:pt>
                <c:pt idx="2734">
                  <c:v>40501</c:v>
                </c:pt>
                <c:pt idx="2735">
                  <c:v>40504</c:v>
                </c:pt>
                <c:pt idx="2736">
                  <c:v>40505</c:v>
                </c:pt>
                <c:pt idx="2737">
                  <c:v>40506</c:v>
                </c:pt>
                <c:pt idx="2738">
                  <c:v>40508</c:v>
                </c:pt>
                <c:pt idx="2739">
                  <c:v>40511</c:v>
                </c:pt>
                <c:pt idx="2740">
                  <c:v>40512</c:v>
                </c:pt>
                <c:pt idx="2741">
                  <c:v>40513</c:v>
                </c:pt>
                <c:pt idx="2742">
                  <c:v>40514</c:v>
                </c:pt>
                <c:pt idx="2743">
                  <c:v>40515</c:v>
                </c:pt>
                <c:pt idx="2744">
                  <c:v>40518</c:v>
                </c:pt>
                <c:pt idx="2745">
                  <c:v>40519</c:v>
                </c:pt>
                <c:pt idx="2746">
                  <c:v>40520</c:v>
                </c:pt>
                <c:pt idx="2747">
                  <c:v>40521</c:v>
                </c:pt>
                <c:pt idx="2748">
                  <c:v>40522</c:v>
                </c:pt>
                <c:pt idx="2749">
                  <c:v>40525</c:v>
                </c:pt>
                <c:pt idx="2750">
                  <c:v>40526</c:v>
                </c:pt>
                <c:pt idx="2751">
                  <c:v>40527</c:v>
                </c:pt>
                <c:pt idx="2752">
                  <c:v>40528</c:v>
                </c:pt>
                <c:pt idx="2753">
                  <c:v>40529</c:v>
                </c:pt>
                <c:pt idx="2754">
                  <c:v>40532</c:v>
                </c:pt>
                <c:pt idx="2755">
                  <c:v>40533</c:v>
                </c:pt>
                <c:pt idx="2756">
                  <c:v>40534</c:v>
                </c:pt>
                <c:pt idx="2757">
                  <c:v>40535</c:v>
                </c:pt>
                <c:pt idx="2758">
                  <c:v>40539</c:v>
                </c:pt>
                <c:pt idx="2759">
                  <c:v>40540</c:v>
                </c:pt>
                <c:pt idx="2760">
                  <c:v>40541</c:v>
                </c:pt>
                <c:pt idx="2761">
                  <c:v>40542</c:v>
                </c:pt>
                <c:pt idx="2762">
                  <c:v>40543</c:v>
                </c:pt>
                <c:pt idx="2763">
                  <c:v>40546</c:v>
                </c:pt>
                <c:pt idx="2764">
                  <c:v>40547</c:v>
                </c:pt>
                <c:pt idx="2765">
                  <c:v>40548</c:v>
                </c:pt>
                <c:pt idx="2766">
                  <c:v>40549</c:v>
                </c:pt>
                <c:pt idx="2767">
                  <c:v>40550</c:v>
                </c:pt>
                <c:pt idx="2768">
                  <c:v>40553</c:v>
                </c:pt>
                <c:pt idx="2769">
                  <c:v>40554</c:v>
                </c:pt>
                <c:pt idx="2770">
                  <c:v>40555</c:v>
                </c:pt>
                <c:pt idx="2771">
                  <c:v>40556</c:v>
                </c:pt>
                <c:pt idx="2772">
                  <c:v>40557</c:v>
                </c:pt>
                <c:pt idx="2773">
                  <c:v>40561</c:v>
                </c:pt>
                <c:pt idx="2774">
                  <c:v>40562</c:v>
                </c:pt>
                <c:pt idx="2775">
                  <c:v>40563</c:v>
                </c:pt>
                <c:pt idx="2776">
                  <c:v>40564</c:v>
                </c:pt>
                <c:pt idx="2777">
                  <c:v>40567</c:v>
                </c:pt>
                <c:pt idx="2778">
                  <c:v>40568</c:v>
                </c:pt>
                <c:pt idx="2779">
                  <c:v>40569</c:v>
                </c:pt>
                <c:pt idx="2780">
                  <c:v>40570</c:v>
                </c:pt>
                <c:pt idx="2781">
                  <c:v>40571</c:v>
                </c:pt>
                <c:pt idx="2782">
                  <c:v>40574</c:v>
                </c:pt>
                <c:pt idx="2783">
                  <c:v>40575</c:v>
                </c:pt>
                <c:pt idx="2784">
                  <c:v>40576</c:v>
                </c:pt>
                <c:pt idx="2785">
                  <c:v>40577</c:v>
                </c:pt>
                <c:pt idx="2786">
                  <c:v>40578</c:v>
                </c:pt>
                <c:pt idx="2787">
                  <c:v>40581</c:v>
                </c:pt>
                <c:pt idx="2788">
                  <c:v>40582</c:v>
                </c:pt>
                <c:pt idx="2789">
                  <c:v>40583</c:v>
                </c:pt>
                <c:pt idx="2790">
                  <c:v>40584</c:v>
                </c:pt>
                <c:pt idx="2791">
                  <c:v>40585</c:v>
                </c:pt>
                <c:pt idx="2792">
                  <c:v>40588</c:v>
                </c:pt>
                <c:pt idx="2793">
                  <c:v>40589</c:v>
                </c:pt>
                <c:pt idx="2794">
                  <c:v>40590</c:v>
                </c:pt>
                <c:pt idx="2795">
                  <c:v>40591</c:v>
                </c:pt>
                <c:pt idx="2796">
                  <c:v>40592</c:v>
                </c:pt>
                <c:pt idx="2797">
                  <c:v>40596</c:v>
                </c:pt>
                <c:pt idx="2798">
                  <c:v>40597</c:v>
                </c:pt>
                <c:pt idx="2799">
                  <c:v>40598</c:v>
                </c:pt>
                <c:pt idx="2800">
                  <c:v>40599</c:v>
                </c:pt>
                <c:pt idx="2801">
                  <c:v>40602</c:v>
                </c:pt>
                <c:pt idx="2802">
                  <c:v>40603</c:v>
                </c:pt>
                <c:pt idx="2803">
                  <c:v>40604</c:v>
                </c:pt>
                <c:pt idx="2804">
                  <c:v>40605</c:v>
                </c:pt>
                <c:pt idx="2805">
                  <c:v>40606</c:v>
                </c:pt>
                <c:pt idx="2806">
                  <c:v>40609</c:v>
                </c:pt>
                <c:pt idx="2807">
                  <c:v>40610</c:v>
                </c:pt>
                <c:pt idx="2808">
                  <c:v>40611</c:v>
                </c:pt>
                <c:pt idx="2809">
                  <c:v>40612</c:v>
                </c:pt>
                <c:pt idx="2810">
                  <c:v>40613</c:v>
                </c:pt>
                <c:pt idx="2811">
                  <c:v>40616</c:v>
                </c:pt>
                <c:pt idx="2812">
                  <c:v>40617</c:v>
                </c:pt>
                <c:pt idx="2813">
                  <c:v>40618</c:v>
                </c:pt>
                <c:pt idx="2814">
                  <c:v>40619</c:v>
                </c:pt>
                <c:pt idx="2815">
                  <c:v>40620</c:v>
                </c:pt>
                <c:pt idx="2816">
                  <c:v>40623</c:v>
                </c:pt>
                <c:pt idx="2817">
                  <c:v>40624</c:v>
                </c:pt>
                <c:pt idx="2818">
                  <c:v>40625</c:v>
                </c:pt>
                <c:pt idx="2819">
                  <c:v>40626</c:v>
                </c:pt>
                <c:pt idx="2820">
                  <c:v>40627</c:v>
                </c:pt>
                <c:pt idx="2821">
                  <c:v>40630</c:v>
                </c:pt>
                <c:pt idx="2822">
                  <c:v>40631</c:v>
                </c:pt>
                <c:pt idx="2823">
                  <c:v>40632</c:v>
                </c:pt>
                <c:pt idx="2824">
                  <c:v>40633</c:v>
                </c:pt>
                <c:pt idx="2825">
                  <c:v>40634</c:v>
                </c:pt>
                <c:pt idx="2826">
                  <c:v>40637</c:v>
                </c:pt>
                <c:pt idx="2827">
                  <c:v>40638</c:v>
                </c:pt>
                <c:pt idx="2828">
                  <c:v>40639</c:v>
                </c:pt>
                <c:pt idx="2829">
                  <c:v>40640</c:v>
                </c:pt>
                <c:pt idx="2830">
                  <c:v>40641</c:v>
                </c:pt>
                <c:pt idx="2831">
                  <c:v>40644</c:v>
                </c:pt>
                <c:pt idx="2832">
                  <c:v>40645</c:v>
                </c:pt>
                <c:pt idx="2833">
                  <c:v>40646</c:v>
                </c:pt>
                <c:pt idx="2834">
                  <c:v>40647</c:v>
                </c:pt>
                <c:pt idx="2835">
                  <c:v>40648</c:v>
                </c:pt>
                <c:pt idx="2836">
                  <c:v>40651</c:v>
                </c:pt>
                <c:pt idx="2837">
                  <c:v>40652</c:v>
                </c:pt>
                <c:pt idx="2838">
                  <c:v>40653</c:v>
                </c:pt>
                <c:pt idx="2839">
                  <c:v>40654</c:v>
                </c:pt>
                <c:pt idx="2840">
                  <c:v>40658</c:v>
                </c:pt>
                <c:pt idx="2841">
                  <c:v>40659</c:v>
                </c:pt>
                <c:pt idx="2842">
                  <c:v>40660</c:v>
                </c:pt>
                <c:pt idx="2843">
                  <c:v>40661</c:v>
                </c:pt>
                <c:pt idx="2844">
                  <c:v>40662</c:v>
                </c:pt>
                <c:pt idx="2845">
                  <c:v>40665</c:v>
                </c:pt>
                <c:pt idx="2846">
                  <c:v>40666</c:v>
                </c:pt>
                <c:pt idx="2847">
                  <c:v>40667</c:v>
                </c:pt>
                <c:pt idx="2848">
                  <c:v>40668</c:v>
                </c:pt>
                <c:pt idx="2849">
                  <c:v>40669</c:v>
                </c:pt>
                <c:pt idx="2850">
                  <c:v>40672</c:v>
                </c:pt>
                <c:pt idx="2851">
                  <c:v>40673</c:v>
                </c:pt>
                <c:pt idx="2852">
                  <c:v>40674</c:v>
                </c:pt>
                <c:pt idx="2853">
                  <c:v>40675</c:v>
                </c:pt>
                <c:pt idx="2854">
                  <c:v>40676</c:v>
                </c:pt>
                <c:pt idx="2855">
                  <c:v>40679</c:v>
                </c:pt>
                <c:pt idx="2856">
                  <c:v>40680</c:v>
                </c:pt>
                <c:pt idx="2857">
                  <c:v>40681</c:v>
                </c:pt>
                <c:pt idx="2858">
                  <c:v>40682</c:v>
                </c:pt>
                <c:pt idx="2859">
                  <c:v>40683</c:v>
                </c:pt>
                <c:pt idx="2860">
                  <c:v>40686</c:v>
                </c:pt>
                <c:pt idx="2861">
                  <c:v>40687</c:v>
                </c:pt>
                <c:pt idx="2862">
                  <c:v>40688</c:v>
                </c:pt>
                <c:pt idx="2863">
                  <c:v>40689</c:v>
                </c:pt>
                <c:pt idx="2864">
                  <c:v>40690</c:v>
                </c:pt>
                <c:pt idx="2865">
                  <c:v>40694</c:v>
                </c:pt>
                <c:pt idx="2866">
                  <c:v>40695</c:v>
                </c:pt>
                <c:pt idx="2867">
                  <c:v>40696</c:v>
                </c:pt>
                <c:pt idx="2868">
                  <c:v>40697</c:v>
                </c:pt>
                <c:pt idx="2869">
                  <c:v>40700</c:v>
                </c:pt>
                <c:pt idx="2870">
                  <c:v>40701</c:v>
                </c:pt>
                <c:pt idx="2871">
                  <c:v>40702</c:v>
                </c:pt>
                <c:pt idx="2872">
                  <c:v>40703</c:v>
                </c:pt>
                <c:pt idx="2873">
                  <c:v>40704</c:v>
                </c:pt>
                <c:pt idx="2874">
                  <c:v>40707</c:v>
                </c:pt>
                <c:pt idx="2875">
                  <c:v>40708</c:v>
                </c:pt>
                <c:pt idx="2876">
                  <c:v>40709</c:v>
                </c:pt>
                <c:pt idx="2877">
                  <c:v>40710</c:v>
                </c:pt>
                <c:pt idx="2878">
                  <c:v>40711</c:v>
                </c:pt>
                <c:pt idx="2879">
                  <c:v>40714</c:v>
                </c:pt>
                <c:pt idx="2880">
                  <c:v>40715</c:v>
                </c:pt>
                <c:pt idx="2881">
                  <c:v>40716</c:v>
                </c:pt>
                <c:pt idx="2882">
                  <c:v>40717</c:v>
                </c:pt>
                <c:pt idx="2883">
                  <c:v>40718</c:v>
                </c:pt>
                <c:pt idx="2884">
                  <c:v>40721</c:v>
                </c:pt>
                <c:pt idx="2885">
                  <c:v>40722</c:v>
                </c:pt>
                <c:pt idx="2886">
                  <c:v>40723</c:v>
                </c:pt>
                <c:pt idx="2887">
                  <c:v>40724</c:v>
                </c:pt>
                <c:pt idx="2888">
                  <c:v>40725</c:v>
                </c:pt>
                <c:pt idx="2889">
                  <c:v>40729</c:v>
                </c:pt>
                <c:pt idx="2890">
                  <c:v>40730</c:v>
                </c:pt>
                <c:pt idx="2891">
                  <c:v>40731</c:v>
                </c:pt>
                <c:pt idx="2892">
                  <c:v>40732</c:v>
                </c:pt>
                <c:pt idx="2893">
                  <c:v>40735</c:v>
                </c:pt>
                <c:pt idx="2894">
                  <c:v>40736</c:v>
                </c:pt>
                <c:pt idx="2895">
                  <c:v>40737</c:v>
                </c:pt>
                <c:pt idx="2896">
                  <c:v>40738</c:v>
                </c:pt>
                <c:pt idx="2897">
                  <c:v>40739</c:v>
                </c:pt>
                <c:pt idx="2898">
                  <c:v>40742</c:v>
                </c:pt>
                <c:pt idx="2899">
                  <c:v>40743</c:v>
                </c:pt>
                <c:pt idx="2900">
                  <c:v>40744</c:v>
                </c:pt>
                <c:pt idx="2901">
                  <c:v>40745</c:v>
                </c:pt>
                <c:pt idx="2902">
                  <c:v>40746</c:v>
                </c:pt>
                <c:pt idx="2903">
                  <c:v>40749</c:v>
                </c:pt>
                <c:pt idx="2904">
                  <c:v>40750</c:v>
                </c:pt>
                <c:pt idx="2905">
                  <c:v>40751</c:v>
                </c:pt>
                <c:pt idx="2906">
                  <c:v>40752</c:v>
                </c:pt>
                <c:pt idx="2907">
                  <c:v>40753</c:v>
                </c:pt>
                <c:pt idx="2908">
                  <c:v>40756</c:v>
                </c:pt>
                <c:pt idx="2909">
                  <c:v>40757</c:v>
                </c:pt>
                <c:pt idx="2910">
                  <c:v>40758</c:v>
                </c:pt>
                <c:pt idx="2911">
                  <c:v>40759</c:v>
                </c:pt>
                <c:pt idx="2912">
                  <c:v>40760</c:v>
                </c:pt>
                <c:pt idx="2913">
                  <c:v>40763</c:v>
                </c:pt>
                <c:pt idx="2914">
                  <c:v>40764</c:v>
                </c:pt>
                <c:pt idx="2915">
                  <c:v>40765</c:v>
                </c:pt>
                <c:pt idx="2916">
                  <c:v>40766</c:v>
                </c:pt>
                <c:pt idx="2917">
                  <c:v>40767</c:v>
                </c:pt>
                <c:pt idx="2918">
                  <c:v>40770</c:v>
                </c:pt>
                <c:pt idx="2919">
                  <c:v>40771</c:v>
                </c:pt>
                <c:pt idx="2920">
                  <c:v>40772</c:v>
                </c:pt>
                <c:pt idx="2921">
                  <c:v>40773</c:v>
                </c:pt>
                <c:pt idx="2922">
                  <c:v>40774</c:v>
                </c:pt>
                <c:pt idx="2923">
                  <c:v>40777</c:v>
                </c:pt>
                <c:pt idx="2924">
                  <c:v>40778</c:v>
                </c:pt>
                <c:pt idx="2925">
                  <c:v>40779</c:v>
                </c:pt>
                <c:pt idx="2926">
                  <c:v>40780</c:v>
                </c:pt>
                <c:pt idx="2927">
                  <c:v>40781</c:v>
                </c:pt>
                <c:pt idx="2928">
                  <c:v>40784</c:v>
                </c:pt>
                <c:pt idx="2929">
                  <c:v>40785</c:v>
                </c:pt>
                <c:pt idx="2930">
                  <c:v>40786</c:v>
                </c:pt>
                <c:pt idx="2931">
                  <c:v>40787</c:v>
                </c:pt>
                <c:pt idx="2932">
                  <c:v>40788</c:v>
                </c:pt>
                <c:pt idx="2933">
                  <c:v>40792</c:v>
                </c:pt>
                <c:pt idx="2934">
                  <c:v>40793</c:v>
                </c:pt>
                <c:pt idx="2935">
                  <c:v>40794</c:v>
                </c:pt>
                <c:pt idx="2936">
                  <c:v>40795</c:v>
                </c:pt>
                <c:pt idx="2937">
                  <c:v>40798</c:v>
                </c:pt>
                <c:pt idx="2938">
                  <c:v>40799</c:v>
                </c:pt>
                <c:pt idx="2939">
                  <c:v>40800</c:v>
                </c:pt>
                <c:pt idx="2940">
                  <c:v>40801</c:v>
                </c:pt>
                <c:pt idx="2941">
                  <c:v>40802</c:v>
                </c:pt>
                <c:pt idx="2942">
                  <c:v>40805</c:v>
                </c:pt>
                <c:pt idx="2943">
                  <c:v>40806</c:v>
                </c:pt>
                <c:pt idx="2944">
                  <c:v>40807</c:v>
                </c:pt>
                <c:pt idx="2945">
                  <c:v>40808</c:v>
                </c:pt>
                <c:pt idx="2946">
                  <c:v>40809</c:v>
                </c:pt>
                <c:pt idx="2947">
                  <c:v>40812</c:v>
                </c:pt>
                <c:pt idx="2948">
                  <c:v>40813</c:v>
                </c:pt>
                <c:pt idx="2949">
                  <c:v>40814</c:v>
                </c:pt>
                <c:pt idx="2950">
                  <c:v>40815</c:v>
                </c:pt>
                <c:pt idx="2951">
                  <c:v>40816</c:v>
                </c:pt>
                <c:pt idx="2952">
                  <c:v>40819</c:v>
                </c:pt>
                <c:pt idx="2953">
                  <c:v>40820</c:v>
                </c:pt>
                <c:pt idx="2954">
                  <c:v>40821</c:v>
                </c:pt>
                <c:pt idx="2955">
                  <c:v>40822</c:v>
                </c:pt>
                <c:pt idx="2956">
                  <c:v>40823</c:v>
                </c:pt>
                <c:pt idx="2957">
                  <c:v>40826</c:v>
                </c:pt>
                <c:pt idx="2958">
                  <c:v>40827</c:v>
                </c:pt>
                <c:pt idx="2959">
                  <c:v>40828</c:v>
                </c:pt>
                <c:pt idx="2960">
                  <c:v>40829</c:v>
                </c:pt>
                <c:pt idx="2961">
                  <c:v>40830</c:v>
                </c:pt>
                <c:pt idx="2962">
                  <c:v>40833</c:v>
                </c:pt>
                <c:pt idx="2963">
                  <c:v>40834</c:v>
                </c:pt>
                <c:pt idx="2964">
                  <c:v>40835</c:v>
                </c:pt>
                <c:pt idx="2965">
                  <c:v>40836</c:v>
                </c:pt>
                <c:pt idx="2966">
                  <c:v>40837</c:v>
                </c:pt>
                <c:pt idx="2967">
                  <c:v>40840</c:v>
                </c:pt>
                <c:pt idx="2968">
                  <c:v>40841</c:v>
                </c:pt>
                <c:pt idx="2969">
                  <c:v>40842</c:v>
                </c:pt>
                <c:pt idx="2970">
                  <c:v>40843</c:v>
                </c:pt>
                <c:pt idx="2971">
                  <c:v>40844</c:v>
                </c:pt>
                <c:pt idx="2972">
                  <c:v>40847</c:v>
                </c:pt>
                <c:pt idx="2973">
                  <c:v>40848</c:v>
                </c:pt>
                <c:pt idx="2974">
                  <c:v>40849</c:v>
                </c:pt>
                <c:pt idx="2975">
                  <c:v>40850</c:v>
                </c:pt>
                <c:pt idx="2976">
                  <c:v>40851</c:v>
                </c:pt>
                <c:pt idx="2977">
                  <c:v>40854</c:v>
                </c:pt>
                <c:pt idx="2978">
                  <c:v>40855</c:v>
                </c:pt>
                <c:pt idx="2979">
                  <c:v>40856</c:v>
                </c:pt>
                <c:pt idx="2980">
                  <c:v>40857</c:v>
                </c:pt>
                <c:pt idx="2981">
                  <c:v>40858</c:v>
                </c:pt>
                <c:pt idx="2982">
                  <c:v>40861</c:v>
                </c:pt>
                <c:pt idx="2983">
                  <c:v>40862</c:v>
                </c:pt>
                <c:pt idx="2984">
                  <c:v>40863</c:v>
                </c:pt>
                <c:pt idx="2985">
                  <c:v>40864</c:v>
                </c:pt>
                <c:pt idx="2986">
                  <c:v>40865</c:v>
                </c:pt>
                <c:pt idx="2987">
                  <c:v>40868</c:v>
                </c:pt>
                <c:pt idx="2988">
                  <c:v>40869</c:v>
                </c:pt>
                <c:pt idx="2989">
                  <c:v>40870</c:v>
                </c:pt>
                <c:pt idx="2990">
                  <c:v>40872</c:v>
                </c:pt>
                <c:pt idx="2991">
                  <c:v>40875</c:v>
                </c:pt>
                <c:pt idx="2992">
                  <c:v>40876</c:v>
                </c:pt>
                <c:pt idx="2993">
                  <c:v>40877</c:v>
                </c:pt>
                <c:pt idx="2994">
                  <c:v>40878</c:v>
                </c:pt>
                <c:pt idx="2995">
                  <c:v>40879</c:v>
                </c:pt>
                <c:pt idx="2996">
                  <c:v>40882</c:v>
                </c:pt>
                <c:pt idx="2997">
                  <c:v>40883</c:v>
                </c:pt>
                <c:pt idx="2998">
                  <c:v>40884</c:v>
                </c:pt>
                <c:pt idx="2999">
                  <c:v>40885</c:v>
                </c:pt>
                <c:pt idx="3000">
                  <c:v>40886</c:v>
                </c:pt>
                <c:pt idx="3001">
                  <c:v>40889</c:v>
                </c:pt>
                <c:pt idx="3002">
                  <c:v>40890</c:v>
                </c:pt>
                <c:pt idx="3003">
                  <c:v>40891</c:v>
                </c:pt>
                <c:pt idx="3004">
                  <c:v>40892</c:v>
                </c:pt>
                <c:pt idx="3005">
                  <c:v>40893</c:v>
                </c:pt>
                <c:pt idx="3006">
                  <c:v>40896</c:v>
                </c:pt>
                <c:pt idx="3007">
                  <c:v>40897</c:v>
                </c:pt>
                <c:pt idx="3008">
                  <c:v>40898</c:v>
                </c:pt>
                <c:pt idx="3009">
                  <c:v>40899</c:v>
                </c:pt>
                <c:pt idx="3010">
                  <c:v>40900</c:v>
                </c:pt>
                <c:pt idx="3011">
                  <c:v>40904</c:v>
                </c:pt>
                <c:pt idx="3012">
                  <c:v>40905</c:v>
                </c:pt>
                <c:pt idx="3013">
                  <c:v>40906</c:v>
                </c:pt>
                <c:pt idx="3014">
                  <c:v>40907</c:v>
                </c:pt>
                <c:pt idx="3015">
                  <c:v>40911</c:v>
                </c:pt>
                <c:pt idx="3016">
                  <c:v>40912</c:v>
                </c:pt>
                <c:pt idx="3017">
                  <c:v>40913</c:v>
                </c:pt>
                <c:pt idx="3018">
                  <c:v>40914</c:v>
                </c:pt>
                <c:pt idx="3019">
                  <c:v>40917</c:v>
                </c:pt>
                <c:pt idx="3020">
                  <c:v>40918</c:v>
                </c:pt>
                <c:pt idx="3021">
                  <c:v>40919</c:v>
                </c:pt>
                <c:pt idx="3022">
                  <c:v>40920</c:v>
                </c:pt>
                <c:pt idx="3023">
                  <c:v>40921</c:v>
                </c:pt>
                <c:pt idx="3024">
                  <c:v>40925</c:v>
                </c:pt>
                <c:pt idx="3025">
                  <c:v>40926</c:v>
                </c:pt>
                <c:pt idx="3026">
                  <c:v>40927</c:v>
                </c:pt>
                <c:pt idx="3027">
                  <c:v>40928</c:v>
                </c:pt>
                <c:pt idx="3028">
                  <c:v>40931</c:v>
                </c:pt>
                <c:pt idx="3029">
                  <c:v>40932</c:v>
                </c:pt>
                <c:pt idx="3030">
                  <c:v>40933</c:v>
                </c:pt>
                <c:pt idx="3031">
                  <c:v>40934</c:v>
                </c:pt>
                <c:pt idx="3032">
                  <c:v>40935</c:v>
                </c:pt>
                <c:pt idx="3033">
                  <c:v>40938</c:v>
                </c:pt>
                <c:pt idx="3034">
                  <c:v>40939</c:v>
                </c:pt>
                <c:pt idx="3035">
                  <c:v>40940</c:v>
                </c:pt>
                <c:pt idx="3036">
                  <c:v>40941</c:v>
                </c:pt>
                <c:pt idx="3037">
                  <c:v>40942</c:v>
                </c:pt>
                <c:pt idx="3038">
                  <c:v>40945</c:v>
                </c:pt>
                <c:pt idx="3039">
                  <c:v>40946</c:v>
                </c:pt>
                <c:pt idx="3040">
                  <c:v>40947</c:v>
                </c:pt>
                <c:pt idx="3041">
                  <c:v>40948</c:v>
                </c:pt>
                <c:pt idx="3042">
                  <c:v>40949</c:v>
                </c:pt>
                <c:pt idx="3043">
                  <c:v>40952</c:v>
                </c:pt>
                <c:pt idx="3044">
                  <c:v>40953</c:v>
                </c:pt>
                <c:pt idx="3045">
                  <c:v>40954</c:v>
                </c:pt>
                <c:pt idx="3046">
                  <c:v>40955</c:v>
                </c:pt>
                <c:pt idx="3047">
                  <c:v>40956</c:v>
                </c:pt>
                <c:pt idx="3048">
                  <c:v>40960</c:v>
                </c:pt>
                <c:pt idx="3049">
                  <c:v>40961</c:v>
                </c:pt>
                <c:pt idx="3050">
                  <c:v>40962</c:v>
                </c:pt>
                <c:pt idx="3051">
                  <c:v>40963</c:v>
                </c:pt>
                <c:pt idx="3052">
                  <c:v>40966</c:v>
                </c:pt>
                <c:pt idx="3053">
                  <c:v>40967</c:v>
                </c:pt>
                <c:pt idx="3054">
                  <c:v>40968</c:v>
                </c:pt>
                <c:pt idx="3055">
                  <c:v>40969</c:v>
                </c:pt>
                <c:pt idx="3056">
                  <c:v>40970</c:v>
                </c:pt>
                <c:pt idx="3057">
                  <c:v>40973</c:v>
                </c:pt>
                <c:pt idx="3058">
                  <c:v>40974</c:v>
                </c:pt>
                <c:pt idx="3059">
                  <c:v>40975</c:v>
                </c:pt>
                <c:pt idx="3060">
                  <c:v>40976</c:v>
                </c:pt>
                <c:pt idx="3061">
                  <c:v>40977</c:v>
                </c:pt>
                <c:pt idx="3062">
                  <c:v>40980</c:v>
                </c:pt>
                <c:pt idx="3063">
                  <c:v>40981</c:v>
                </c:pt>
                <c:pt idx="3064">
                  <c:v>40982</c:v>
                </c:pt>
                <c:pt idx="3065">
                  <c:v>40983</c:v>
                </c:pt>
                <c:pt idx="3066">
                  <c:v>40984</c:v>
                </c:pt>
                <c:pt idx="3067">
                  <c:v>40987</c:v>
                </c:pt>
                <c:pt idx="3068">
                  <c:v>40988</c:v>
                </c:pt>
                <c:pt idx="3069">
                  <c:v>40989</c:v>
                </c:pt>
                <c:pt idx="3070">
                  <c:v>40990</c:v>
                </c:pt>
                <c:pt idx="3071">
                  <c:v>40991</c:v>
                </c:pt>
                <c:pt idx="3072">
                  <c:v>40994</c:v>
                </c:pt>
                <c:pt idx="3073">
                  <c:v>40995</c:v>
                </c:pt>
                <c:pt idx="3074">
                  <c:v>40996</c:v>
                </c:pt>
                <c:pt idx="3075">
                  <c:v>40997</c:v>
                </c:pt>
                <c:pt idx="3076">
                  <c:v>40998</c:v>
                </c:pt>
                <c:pt idx="3077">
                  <c:v>41001</c:v>
                </c:pt>
                <c:pt idx="3078">
                  <c:v>41002</c:v>
                </c:pt>
                <c:pt idx="3079">
                  <c:v>41003</c:v>
                </c:pt>
                <c:pt idx="3080">
                  <c:v>41004</c:v>
                </c:pt>
                <c:pt idx="3081">
                  <c:v>41008</c:v>
                </c:pt>
                <c:pt idx="3082">
                  <c:v>41009</c:v>
                </c:pt>
                <c:pt idx="3083">
                  <c:v>41010</c:v>
                </c:pt>
                <c:pt idx="3084">
                  <c:v>41011</c:v>
                </c:pt>
                <c:pt idx="3085">
                  <c:v>41012</c:v>
                </c:pt>
                <c:pt idx="3086">
                  <c:v>41015</c:v>
                </c:pt>
                <c:pt idx="3087">
                  <c:v>41016</c:v>
                </c:pt>
                <c:pt idx="3088">
                  <c:v>41017</c:v>
                </c:pt>
                <c:pt idx="3089">
                  <c:v>41018</c:v>
                </c:pt>
                <c:pt idx="3090">
                  <c:v>41019</c:v>
                </c:pt>
                <c:pt idx="3091">
                  <c:v>41022</c:v>
                </c:pt>
                <c:pt idx="3092">
                  <c:v>41023</c:v>
                </c:pt>
                <c:pt idx="3093">
                  <c:v>41024</c:v>
                </c:pt>
                <c:pt idx="3094">
                  <c:v>41025</c:v>
                </c:pt>
                <c:pt idx="3095">
                  <c:v>41026</c:v>
                </c:pt>
                <c:pt idx="3096">
                  <c:v>41029</c:v>
                </c:pt>
                <c:pt idx="3097">
                  <c:v>41030</c:v>
                </c:pt>
                <c:pt idx="3098">
                  <c:v>41031</c:v>
                </c:pt>
                <c:pt idx="3099">
                  <c:v>41032</c:v>
                </c:pt>
                <c:pt idx="3100">
                  <c:v>41033</c:v>
                </c:pt>
                <c:pt idx="3101">
                  <c:v>41036</c:v>
                </c:pt>
                <c:pt idx="3102">
                  <c:v>41037</c:v>
                </c:pt>
                <c:pt idx="3103">
                  <c:v>41038</c:v>
                </c:pt>
                <c:pt idx="3104">
                  <c:v>41039</c:v>
                </c:pt>
                <c:pt idx="3105">
                  <c:v>41040</c:v>
                </c:pt>
                <c:pt idx="3106">
                  <c:v>41043</c:v>
                </c:pt>
                <c:pt idx="3107">
                  <c:v>41044</c:v>
                </c:pt>
                <c:pt idx="3108">
                  <c:v>41045</c:v>
                </c:pt>
                <c:pt idx="3109">
                  <c:v>41046</c:v>
                </c:pt>
                <c:pt idx="3110">
                  <c:v>41047</c:v>
                </c:pt>
                <c:pt idx="3111">
                  <c:v>41050</c:v>
                </c:pt>
                <c:pt idx="3112">
                  <c:v>41051</c:v>
                </c:pt>
                <c:pt idx="3113">
                  <c:v>41052</c:v>
                </c:pt>
                <c:pt idx="3114">
                  <c:v>41053</c:v>
                </c:pt>
                <c:pt idx="3115">
                  <c:v>41054</c:v>
                </c:pt>
                <c:pt idx="3116">
                  <c:v>41058</c:v>
                </c:pt>
                <c:pt idx="3117">
                  <c:v>41059</c:v>
                </c:pt>
                <c:pt idx="3118">
                  <c:v>41060</c:v>
                </c:pt>
                <c:pt idx="3119">
                  <c:v>41061</c:v>
                </c:pt>
                <c:pt idx="3120">
                  <c:v>41064</c:v>
                </c:pt>
                <c:pt idx="3121">
                  <c:v>41065</c:v>
                </c:pt>
                <c:pt idx="3122">
                  <c:v>41066</c:v>
                </c:pt>
                <c:pt idx="3123">
                  <c:v>41067</c:v>
                </c:pt>
                <c:pt idx="3124">
                  <c:v>41068</c:v>
                </c:pt>
                <c:pt idx="3125">
                  <c:v>41071</c:v>
                </c:pt>
                <c:pt idx="3126">
                  <c:v>41072</c:v>
                </c:pt>
                <c:pt idx="3127">
                  <c:v>41073</c:v>
                </c:pt>
                <c:pt idx="3128">
                  <c:v>41074</c:v>
                </c:pt>
                <c:pt idx="3129">
                  <c:v>41075</c:v>
                </c:pt>
                <c:pt idx="3130">
                  <c:v>41078</c:v>
                </c:pt>
                <c:pt idx="3131">
                  <c:v>41079</c:v>
                </c:pt>
                <c:pt idx="3132">
                  <c:v>41080</c:v>
                </c:pt>
                <c:pt idx="3133">
                  <c:v>41081</c:v>
                </c:pt>
                <c:pt idx="3134">
                  <c:v>41082</c:v>
                </c:pt>
                <c:pt idx="3135">
                  <c:v>41085</c:v>
                </c:pt>
                <c:pt idx="3136">
                  <c:v>41086</c:v>
                </c:pt>
                <c:pt idx="3137">
                  <c:v>41087</c:v>
                </c:pt>
                <c:pt idx="3138">
                  <c:v>41088</c:v>
                </c:pt>
                <c:pt idx="3139">
                  <c:v>41089</c:v>
                </c:pt>
                <c:pt idx="3140">
                  <c:v>41092</c:v>
                </c:pt>
                <c:pt idx="3141">
                  <c:v>41093</c:v>
                </c:pt>
                <c:pt idx="3142">
                  <c:v>41095</c:v>
                </c:pt>
                <c:pt idx="3143">
                  <c:v>41096</c:v>
                </c:pt>
                <c:pt idx="3144">
                  <c:v>41099</c:v>
                </c:pt>
                <c:pt idx="3145">
                  <c:v>41100</c:v>
                </c:pt>
                <c:pt idx="3146">
                  <c:v>41101</c:v>
                </c:pt>
                <c:pt idx="3147">
                  <c:v>41102</c:v>
                </c:pt>
                <c:pt idx="3148">
                  <c:v>41103</c:v>
                </c:pt>
                <c:pt idx="3149">
                  <c:v>41106</c:v>
                </c:pt>
                <c:pt idx="3150">
                  <c:v>41107</c:v>
                </c:pt>
                <c:pt idx="3151">
                  <c:v>41108</c:v>
                </c:pt>
                <c:pt idx="3152">
                  <c:v>41109</c:v>
                </c:pt>
                <c:pt idx="3153">
                  <c:v>41110</c:v>
                </c:pt>
                <c:pt idx="3154">
                  <c:v>41113</c:v>
                </c:pt>
                <c:pt idx="3155">
                  <c:v>41114</c:v>
                </c:pt>
                <c:pt idx="3156">
                  <c:v>41115</c:v>
                </c:pt>
                <c:pt idx="3157">
                  <c:v>41116</c:v>
                </c:pt>
                <c:pt idx="3158">
                  <c:v>41117</c:v>
                </c:pt>
                <c:pt idx="3159">
                  <c:v>41120</c:v>
                </c:pt>
                <c:pt idx="3160">
                  <c:v>41121</c:v>
                </c:pt>
                <c:pt idx="3161">
                  <c:v>41122</c:v>
                </c:pt>
                <c:pt idx="3162">
                  <c:v>41123</c:v>
                </c:pt>
                <c:pt idx="3163">
                  <c:v>41124</c:v>
                </c:pt>
                <c:pt idx="3164">
                  <c:v>41127</c:v>
                </c:pt>
                <c:pt idx="3165">
                  <c:v>41128</c:v>
                </c:pt>
                <c:pt idx="3166">
                  <c:v>41129</c:v>
                </c:pt>
                <c:pt idx="3167">
                  <c:v>41130</c:v>
                </c:pt>
                <c:pt idx="3168">
                  <c:v>41131</c:v>
                </c:pt>
                <c:pt idx="3169">
                  <c:v>41134</c:v>
                </c:pt>
                <c:pt idx="3170">
                  <c:v>41135</c:v>
                </c:pt>
                <c:pt idx="3171">
                  <c:v>41136</c:v>
                </c:pt>
                <c:pt idx="3172">
                  <c:v>41137</c:v>
                </c:pt>
                <c:pt idx="3173">
                  <c:v>41138</c:v>
                </c:pt>
                <c:pt idx="3174">
                  <c:v>41141</c:v>
                </c:pt>
                <c:pt idx="3175">
                  <c:v>41142</c:v>
                </c:pt>
                <c:pt idx="3176">
                  <c:v>41143</c:v>
                </c:pt>
                <c:pt idx="3177">
                  <c:v>41144</c:v>
                </c:pt>
                <c:pt idx="3178">
                  <c:v>41145</c:v>
                </c:pt>
                <c:pt idx="3179">
                  <c:v>41148</c:v>
                </c:pt>
                <c:pt idx="3180">
                  <c:v>41149</c:v>
                </c:pt>
                <c:pt idx="3181">
                  <c:v>41150</c:v>
                </c:pt>
                <c:pt idx="3182">
                  <c:v>41151</c:v>
                </c:pt>
                <c:pt idx="3183">
                  <c:v>41152</c:v>
                </c:pt>
                <c:pt idx="3184">
                  <c:v>41156</c:v>
                </c:pt>
                <c:pt idx="3185">
                  <c:v>41157</c:v>
                </c:pt>
                <c:pt idx="3186">
                  <c:v>41158</c:v>
                </c:pt>
                <c:pt idx="3187">
                  <c:v>41159</c:v>
                </c:pt>
                <c:pt idx="3188">
                  <c:v>41162</c:v>
                </c:pt>
                <c:pt idx="3189">
                  <c:v>41163</c:v>
                </c:pt>
                <c:pt idx="3190">
                  <c:v>41164</c:v>
                </c:pt>
                <c:pt idx="3191">
                  <c:v>41165</c:v>
                </c:pt>
                <c:pt idx="3192">
                  <c:v>41166</c:v>
                </c:pt>
                <c:pt idx="3193">
                  <c:v>41169</c:v>
                </c:pt>
                <c:pt idx="3194">
                  <c:v>41170</c:v>
                </c:pt>
                <c:pt idx="3195">
                  <c:v>41171</c:v>
                </c:pt>
                <c:pt idx="3196">
                  <c:v>41172</c:v>
                </c:pt>
                <c:pt idx="3197">
                  <c:v>41173</c:v>
                </c:pt>
                <c:pt idx="3198">
                  <c:v>41176</c:v>
                </c:pt>
                <c:pt idx="3199">
                  <c:v>41177</c:v>
                </c:pt>
                <c:pt idx="3200">
                  <c:v>41178</c:v>
                </c:pt>
                <c:pt idx="3201">
                  <c:v>41179</c:v>
                </c:pt>
                <c:pt idx="3202">
                  <c:v>41180</c:v>
                </c:pt>
                <c:pt idx="3203">
                  <c:v>41183</c:v>
                </c:pt>
                <c:pt idx="3204">
                  <c:v>41184</c:v>
                </c:pt>
                <c:pt idx="3205">
                  <c:v>41185</c:v>
                </c:pt>
                <c:pt idx="3206">
                  <c:v>41186</c:v>
                </c:pt>
                <c:pt idx="3207">
                  <c:v>41187</c:v>
                </c:pt>
                <c:pt idx="3208">
                  <c:v>41190</c:v>
                </c:pt>
                <c:pt idx="3209">
                  <c:v>41191</c:v>
                </c:pt>
                <c:pt idx="3210">
                  <c:v>41192</c:v>
                </c:pt>
                <c:pt idx="3211">
                  <c:v>41193</c:v>
                </c:pt>
                <c:pt idx="3212">
                  <c:v>41194</c:v>
                </c:pt>
                <c:pt idx="3213">
                  <c:v>41197</c:v>
                </c:pt>
                <c:pt idx="3214">
                  <c:v>41198</c:v>
                </c:pt>
                <c:pt idx="3215">
                  <c:v>41199</c:v>
                </c:pt>
                <c:pt idx="3216">
                  <c:v>41200</c:v>
                </c:pt>
                <c:pt idx="3217">
                  <c:v>41201</c:v>
                </c:pt>
                <c:pt idx="3218">
                  <c:v>41204</c:v>
                </c:pt>
                <c:pt idx="3219">
                  <c:v>41205</c:v>
                </c:pt>
                <c:pt idx="3220">
                  <c:v>41206</c:v>
                </c:pt>
                <c:pt idx="3221">
                  <c:v>41207</c:v>
                </c:pt>
                <c:pt idx="3222">
                  <c:v>41208</c:v>
                </c:pt>
                <c:pt idx="3223">
                  <c:v>41213</c:v>
                </c:pt>
                <c:pt idx="3224">
                  <c:v>41214</c:v>
                </c:pt>
                <c:pt idx="3225">
                  <c:v>41215</c:v>
                </c:pt>
                <c:pt idx="3226">
                  <c:v>41218</c:v>
                </c:pt>
                <c:pt idx="3227">
                  <c:v>41219</c:v>
                </c:pt>
                <c:pt idx="3228">
                  <c:v>41220</c:v>
                </c:pt>
                <c:pt idx="3229">
                  <c:v>41221</c:v>
                </c:pt>
                <c:pt idx="3230">
                  <c:v>41222</c:v>
                </c:pt>
                <c:pt idx="3231">
                  <c:v>41225</c:v>
                </c:pt>
                <c:pt idx="3232">
                  <c:v>41226</c:v>
                </c:pt>
                <c:pt idx="3233">
                  <c:v>41227</c:v>
                </c:pt>
                <c:pt idx="3234">
                  <c:v>41228</c:v>
                </c:pt>
                <c:pt idx="3235">
                  <c:v>41229</c:v>
                </c:pt>
                <c:pt idx="3236">
                  <c:v>41232</c:v>
                </c:pt>
                <c:pt idx="3237">
                  <c:v>41233</c:v>
                </c:pt>
                <c:pt idx="3238">
                  <c:v>41234</c:v>
                </c:pt>
                <c:pt idx="3239">
                  <c:v>41236</c:v>
                </c:pt>
                <c:pt idx="3240">
                  <c:v>41239</c:v>
                </c:pt>
                <c:pt idx="3241">
                  <c:v>41240</c:v>
                </c:pt>
                <c:pt idx="3242">
                  <c:v>41241</c:v>
                </c:pt>
                <c:pt idx="3243">
                  <c:v>41242</c:v>
                </c:pt>
                <c:pt idx="3244">
                  <c:v>41243</c:v>
                </c:pt>
                <c:pt idx="3245">
                  <c:v>41246</c:v>
                </c:pt>
                <c:pt idx="3246">
                  <c:v>41247</c:v>
                </c:pt>
                <c:pt idx="3247">
                  <c:v>41248</c:v>
                </c:pt>
                <c:pt idx="3248">
                  <c:v>41249</c:v>
                </c:pt>
                <c:pt idx="3249">
                  <c:v>41250</c:v>
                </c:pt>
                <c:pt idx="3250">
                  <c:v>41253</c:v>
                </c:pt>
                <c:pt idx="3251">
                  <c:v>41254</c:v>
                </c:pt>
                <c:pt idx="3252">
                  <c:v>41255</c:v>
                </c:pt>
                <c:pt idx="3253">
                  <c:v>41256</c:v>
                </c:pt>
                <c:pt idx="3254">
                  <c:v>41257</c:v>
                </c:pt>
                <c:pt idx="3255">
                  <c:v>41260</c:v>
                </c:pt>
                <c:pt idx="3256">
                  <c:v>41261</c:v>
                </c:pt>
                <c:pt idx="3257">
                  <c:v>41262</c:v>
                </c:pt>
                <c:pt idx="3258">
                  <c:v>41263</c:v>
                </c:pt>
                <c:pt idx="3259">
                  <c:v>41264</c:v>
                </c:pt>
                <c:pt idx="3260">
                  <c:v>41267</c:v>
                </c:pt>
                <c:pt idx="3261">
                  <c:v>41269</c:v>
                </c:pt>
                <c:pt idx="3262">
                  <c:v>41270</c:v>
                </c:pt>
                <c:pt idx="3263">
                  <c:v>41271</c:v>
                </c:pt>
                <c:pt idx="3264">
                  <c:v>41274</c:v>
                </c:pt>
                <c:pt idx="3265">
                  <c:v>41276</c:v>
                </c:pt>
                <c:pt idx="3266">
                  <c:v>41277</c:v>
                </c:pt>
                <c:pt idx="3267">
                  <c:v>41278</c:v>
                </c:pt>
                <c:pt idx="3268">
                  <c:v>41281</c:v>
                </c:pt>
                <c:pt idx="3269">
                  <c:v>41282</c:v>
                </c:pt>
                <c:pt idx="3270">
                  <c:v>41283</c:v>
                </c:pt>
                <c:pt idx="3271">
                  <c:v>41284</c:v>
                </c:pt>
                <c:pt idx="3272">
                  <c:v>41285</c:v>
                </c:pt>
                <c:pt idx="3273">
                  <c:v>41288</c:v>
                </c:pt>
                <c:pt idx="3274">
                  <c:v>41289</c:v>
                </c:pt>
                <c:pt idx="3275">
                  <c:v>41290</c:v>
                </c:pt>
                <c:pt idx="3276">
                  <c:v>41291</c:v>
                </c:pt>
                <c:pt idx="3277">
                  <c:v>41292</c:v>
                </c:pt>
                <c:pt idx="3278">
                  <c:v>41296</c:v>
                </c:pt>
                <c:pt idx="3279">
                  <c:v>41297</c:v>
                </c:pt>
                <c:pt idx="3280">
                  <c:v>41298</c:v>
                </c:pt>
                <c:pt idx="3281">
                  <c:v>41299</c:v>
                </c:pt>
                <c:pt idx="3282">
                  <c:v>41302</c:v>
                </c:pt>
                <c:pt idx="3283">
                  <c:v>41303</c:v>
                </c:pt>
                <c:pt idx="3284">
                  <c:v>41304</c:v>
                </c:pt>
                <c:pt idx="3285">
                  <c:v>41305</c:v>
                </c:pt>
                <c:pt idx="3286">
                  <c:v>41306</c:v>
                </c:pt>
                <c:pt idx="3287">
                  <c:v>41309</c:v>
                </c:pt>
                <c:pt idx="3288">
                  <c:v>41310</c:v>
                </c:pt>
                <c:pt idx="3289">
                  <c:v>41311</c:v>
                </c:pt>
                <c:pt idx="3290">
                  <c:v>41312</c:v>
                </c:pt>
                <c:pt idx="3291">
                  <c:v>41313</c:v>
                </c:pt>
                <c:pt idx="3292">
                  <c:v>41316</c:v>
                </c:pt>
                <c:pt idx="3293">
                  <c:v>41317</c:v>
                </c:pt>
                <c:pt idx="3294">
                  <c:v>41318</c:v>
                </c:pt>
                <c:pt idx="3295">
                  <c:v>41319</c:v>
                </c:pt>
                <c:pt idx="3296">
                  <c:v>41320</c:v>
                </c:pt>
                <c:pt idx="3297">
                  <c:v>41324</c:v>
                </c:pt>
                <c:pt idx="3298">
                  <c:v>41325</c:v>
                </c:pt>
                <c:pt idx="3299">
                  <c:v>41326</c:v>
                </c:pt>
                <c:pt idx="3300">
                  <c:v>41327</c:v>
                </c:pt>
                <c:pt idx="3301">
                  <c:v>41330</c:v>
                </c:pt>
                <c:pt idx="3302">
                  <c:v>41331</c:v>
                </c:pt>
                <c:pt idx="3303">
                  <c:v>41332</c:v>
                </c:pt>
                <c:pt idx="3304">
                  <c:v>41333</c:v>
                </c:pt>
                <c:pt idx="3305">
                  <c:v>41334</c:v>
                </c:pt>
                <c:pt idx="3306">
                  <c:v>41337</c:v>
                </c:pt>
                <c:pt idx="3307">
                  <c:v>41338</c:v>
                </c:pt>
                <c:pt idx="3308">
                  <c:v>41339</c:v>
                </c:pt>
                <c:pt idx="3309">
                  <c:v>41340</c:v>
                </c:pt>
                <c:pt idx="3310">
                  <c:v>41341</c:v>
                </c:pt>
                <c:pt idx="3311">
                  <c:v>41344</c:v>
                </c:pt>
                <c:pt idx="3312">
                  <c:v>41345</c:v>
                </c:pt>
                <c:pt idx="3313">
                  <c:v>41346</c:v>
                </c:pt>
                <c:pt idx="3314">
                  <c:v>41347</c:v>
                </c:pt>
                <c:pt idx="3315">
                  <c:v>41348</c:v>
                </c:pt>
                <c:pt idx="3316">
                  <c:v>41351</c:v>
                </c:pt>
                <c:pt idx="3317">
                  <c:v>41352</c:v>
                </c:pt>
                <c:pt idx="3318">
                  <c:v>41353</c:v>
                </c:pt>
                <c:pt idx="3319">
                  <c:v>41354</c:v>
                </c:pt>
                <c:pt idx="3320">
                  <c:v>41355</c:v>
                </c:pt>
                <c:pt idx="3321">
                  <c:v>41358</c:v>
                </c:pt>
                <c:pt idx="3322">
                  <c:v>41359</c:v>
                </c:pt>
                <c:pt idx="3323">
                  <c:v>41360</c:v>
                </c:pt>
                <c:pt idx="3324">
                  <c:v>41361</c:v>
                </c:pt>
                <c:pt idx="3325">
                  <c:v>41365</c:v>
                </c:pt>
                <c:pt idx="3326">
                  <c:v>41366</c:v>
                </c:pt>
                <c:pt idx="3327">
                  <c:v>41367</c:v>
                </c:pt>
                <c:pt idx="3328">
                  <c:v>41368</c:v>
                </c:pt>
                <c:pt idx="3329">
                  <c:v>41369</c:v>
                </c:pt>
                <c:pt idx="3330">
                  <c:v>41372</c:v>
                </c:pt>
                <c:pt idx="3331">
                  <c:v>41373</c:v>
                </c:pt>
                <c:pt idx="3332">
                  <c:v>41374</c:v>
                </c:pt>
                <c:pt idx="3333">
                  <c:v>41375</c:v>
                </c:pt>
                <c:pt idx="3334">
                  <c:v>41376</c:v>
                </c:pt>
                <c:pt idx="3335">
                  <c:v>41379</c:v>
                </c:pt>
                <c:pt idx="3336">
                  <c:v>41380</c:v>
                </c:pt>
                <c:pt idx="3337">
                  <c:v>41381</c:v>
                </c:pt>
                <c:pt idx="3338">
                  <c:v>41382</c:v>
                </c:pt>
                <c:pt idx="3339">
                  <c:v>41383</c:v>
                </c:pt>
                <c:pt idx="3340">
                  <c:v>41386</c:v>
                </c:pt>
                <c:pt idx="3341">
                  <c:v>41387</c:v>
                </c:pt>
                <c:pt idx="3342">
                  <c:v>41388</c:v>
                </c:pt>
                <c:pt idx="3343">
                  <c:v>41389</c:v>
                </c:pt>
                <c:pt idx="3344">
                  <c:v>41390</c:v>
                </c:pt>
                <c:pt idx="3345">
                  <c:v>41393</c:v>
                </c:pt>
                <c:pt idx="3346">
                  <c:v>41394</c:v>
                </c:pt>
                <c:pt idx="3347">
                  <c:v>41395</c:v>
                </c:pt>
                <c:pt idx="3348">
                  <c:v>41396</c:v>
                </c:pt>
                <c:pt idx="3349">
                  <c:v>41397</c:v>
                </c:pt>
                <c:pt idx="3350">
                  <c:v>41400</c:v>
                </c:pt>
                <c:pt idx="3351">
                  <c:v>41401</c:v>
                </c:pt>
                <c:pt idx="3352">
                  <c:v>41402</c:v>
                </c:pt>
                <c:pt idx="3353">
                  <c:v>41403</c:v>
                </c:pt>
                <c:pt idx="3354">
                  <c:v>41404</c:v>
                </c:pt>
                <c:pt idx="3355">
                  <c:v>41407</c:v>
                </c:pt>
                <c:pt idx="3356">
                  <c:v>41408</c:v>
                </c:pt>
                <c:pt idx="3357">
                  <c:v>41409</c:v>
                </c:pt>
                <c:pt idx="3358">
                  <c:v>41410</c:v>
                </c:pt>
                <c:pt idx="3359">
                  <c:v>41411</c:v>
                </c:pt>
                <c:pt idx="3360">
                  <c:v>41414</c:v>
                </c:pt>
                <c:pt idx="3361">
                  <c:v>41415</c:v>
                </c:pt>
                <c:pt idx="3362">
                  <c:v>41416</c:v>
                </c:pt>
                <c:pt idx="3363">
                  <c:v>41417</c:v>
                </c:pt>
                <c:pt idx="3364">
                  <c:v>41418</c:v>
                </c:pt>
                <c:pt idx="3365">
                  <c:v>41422</c:v>
                </c:pt>
                <c:pt idx="3366">
                  <c:v>41423</c:v>
                </c:pt>
                <c:pt idx="3367">
                  <c:v>41424</c:v>
                </c:pt>
                <c:pt idx="3368">
                  <c:v>41425</c:v>
                </c:pt>
                <c:pt idx="3369">
                  <c:v>41428</c:v>
                </c:pt>
                <c:pt idx="3370">
                  <c:v>41429</c:v>
                </c:pt>
                <c:pt idx="3371">
                  <c:v>41430</c:v>
                </c:pt>
                <c:pt idx="3372">
                  <c:v>41431</c:v>
                </c:pt>
                <c:pt idx="3373">
                  <c:v>41432</c:v>
                </c:pt>
                <c:pt idx="3374">
                  <c:v>41435</c:v>
                </c:pt>
                <c:pt idx="3375">
                  <c:v>41436</c:v>
                </c:pt>
                <c:pt idx="3376">
                  <c:v>41437</c:v>
                </c:pt>
                <c:pt idx="3377">
                  <c:v>41438</c:v>
                </c:pt>
                <c:pt idx="3378">
                  <c:v>41439</c:v>
                </c:pt>
                <c:pt idx="3379">
                  <c:v>41442</c:v>
                </c:pt>
                <c:pt idx="3380">
                  <c:v>41443</c:v>
                </c:pt>
                <c:pt idx="3381">
                  <c:v>41444</c:v>
                </c:pt>
                <c:pt idx="3382">
                  <c:v>41445</c:v>
                </c:pt>
                <c:pt idx="3383">
                  <c:v>41446</c:v>
                </c:pt>
                <c:pt idx="3384">
                  <c:v>41449</c:v>
                </c:pt>
                <c:pt idx="3385">
                  <c:v>41450</c:v>
                </c:pt>
                <c:pt idx="3386">
                  <c:v>41451</c:v>
                </c:pt>
                <c:pt idx="3387">
                  <c:v>41452</c:v>
                </c:pt>
                <c:pt idx="3388">
                  <c:v>41453</c:v>
                </c:pt>
                <c:pt idx="3389">
                  <c:v>41456</c:v>
                </c:pt>
                <c:pt idx="3390">
                  <c:v>41457</c:v>
                </c:pt>
                <c:pt idx="3391">
                  <c:v>41458</c:v>
                </c:pt>
                <c:pt idx="3392">
                  <c:v>41460</c:v>
                </c:pt>
                <c:pt idx="3393">
                  <c:v>41463</c:v>
                </c:pt>
                <c:pt idx="3394">
                  <c:v>41464</c:v>
                </c:pt>
                <c:pt idx="3395">
                  <c:v>41465</c:v>
                </c:pt>
                <c:pt idx="3396">
                  <c:v>41466</c:v>
                </c:pt>
                <c:pt idx="3397">
                  <c:v>41467</c:v>
                </c:pt>
                <c:pt idx="3398">
                  <c:v>41470</c:v>
                </c:pt>
                <c:pt idx="3399">
                  <c:v>41471</c:v>
                </c:pt>
                <c:pt idx="3400">
                  <c:v>41472</c:v>
                </c:pt>
                <c:pt idx="3401">
                  <c:v>41473</c:v>
                </c:pt>
                <c:pt idx="3402">
                  <c:v>41474</c:v>
                </c:pt>
                <c:pt idx="3403">
                  <c:v>41477</c:v>
                </c:pt>
                <c:pt idx="3404">
                  <c:v>41478</c:v>
                </c:pt>
                <c:pt idx="3405">
                  <c:v>41479</c:v>
                </c:pt>
                <c:pt idx="3406">
                  <c:v>41480</c:v>
                </c:pt>
                <c:pt idx="3407">
                  <c:v>41481</c:v>
                </c:pt>
                <c:pt idx="3408">
                  <c:v>41484</c:v>
                </c:pt>
                <c:pt idx="3409">
                  <c:v>41485</c:v>
                </c:pt>
                <c:pt idx="3410">
                  <c:v>41486</c:v>
                </c:pt>
                <c:pt idx="3411">
                  <c:v>41487</c:v>
                </c:pt>
                <c:pt idx="3412">
                  <c:v>41488</c:v>
                </c:pt>
                <c:pt idx="3413">
                  <c:v>41491</c:v>
                </c:pt>
                <c:pt idx="3414">
                  <c:v>41492</c:v>
                </c:pt>
                <c:pt idx="3415">
                  <c:v>41493</c:v>
                </c:pt>
                <c:pt idx="3416">
                  <c:v>41494</c:v>
                </c:pt>
                <c:pt idx="3417">
                  <c:v>41495</c:v>
                </c:pt>
                <c:pt idx="3418">
                  <c:v>41498</c:v>
                </c:pt>
                <c:pt idx="3419">
                  <c:v>41499</c:v>
                </c:pt>
                <c:pt idx="3420">
                  <c:v>41500</c:v>
                </c:pt>
                <c:pt idx="3421">
                  <c:v>41501</c:v>
                </c:pt>
                <c:pt idx="3422">
                  <c:v>41502</c:v>
                </c:pt>
                <c:pt idx="3423">
                  <c:v>41505</c:v>
                </c:pt>
                <c:pt idx="3424">
                  <c:v>41506</c:v>
                </c:pt>
                <c:pt idx="3425">
                  <c:v>41507</c:v>
                </c:pt>
                <c:pt idx="3426">
                  <c:v>41508</c:v>
                </c:pt>
                <c:pt idx="3427">
                  <c:v>41509</c:v>
                </c:pt>
                <c:pt idx="3428">
                  <c:v>41512</c:v>
                </c:pt>
                <c:pt idx="3429">
                  <c:v>41513</c:v>
                </c:pt>
                <c:pt idx="3430">
                  <c:v>41514</c:v>
                </c:pt>
                <c:pt idx="3431">
                  <c:v>41515</c:v>
                </c:pt>
                <c:pt idx="3432">
                  <c:v>41516</c:v>
                </c:pt>
                <c:pt idx="3433">
                  <c:v>41520</c:v>
                </c:pt>
                <c:pt idx="3434">
                  <c:v>41521</c:v>
                </c:pt>
                <c:pt idx="3435">
                  <c:v>41522</c:v>
                </c:pt>
                <c:pt idx="3436">
                  <c:v>41523</c:v>
                </c:pt>
                <c:pt idx="3437">
                  <c:v>41526</c:v>
                </c:pt>
                <c:pt idx="3438">
                  <c:v>41527</c:v>
                </c:pt>
                <c:pt idx="3439">
                  <c:v>41528</c:v>
                </c:pt>
                <c:pt idx="3440">
                  <c:v>41529</c:v>
                </c:pt>
                <c:pt idx="3441">
                  <c:v>41530</c:v>
                </c:pt>
                <c:pt idx="3442">
                  <c:v>41533</c:v>
                </c:pt>
                <c:pt idx="3443">
                  <c:v>41534</c:v>
                </c:pt>
                <c:pt idx="3444">
                  <c:v>41535</c:v>
                </c:pt>
                <c:pt idx="3445">
                  <c:v>41536</c:v>
                </c:pt>
                <c:pt idx="3446">
                  <c:v>41537</c:v>
                </c:pt>
                <c:pt idx="3447">
                  <c:v>41540</c:v>
                </c:pt>
                <c:pt idx="3448">
                  <c:v>41541</c:v>
                </c:pt>
                <c:pt idx="3449">
                  <c:v>41542</c:v>
                </c:pt>
                <c:pt idx="3450">
                  <c:v>41543</c:v>
                </c:pt>
                <c:pt idx="3451">
                  <c:v>41544</c:v>
                </c:pt>
                <c:pt idx="3452">
                  <c:v>41547</c:v>
                </c:pt>
                <c:pt idx="3453">
                  <c:v>41548</c:v>
                </c:pt>
                <c:pt idx="3454">
                  <c:v>41549</c:v>
                </c:pt>
                <c:pt idx="3455">
                  <c:v>41550</c:v>
                </c:pt>
                <c:pt idx="3456">
                  <c:v>41551</c:v>
                </c:pt>
                <c:pt idx="3457">
                  <c:v>41554</c:v>
                </c:pt>
                <c:pt idx="3458">
                  <c:v>41555</c:v>
                </c:pt>
                <c:pt idx="3459">
                  <c:v>41556</c:v>
                </c:pt>
                <c:pt idx="3460">
                  <c:v>41557</c:v>
                </c:pt>
                <c:pt idx="3461">
                  <c:v>41558</c:v>
                </c:pt>
                <c:pt idx="3462">
                  <c:v>41561</c:v>
                </c:pt>
                <c:pt idx="3463">
                  <c:v>41562</c:v>
                </c:pt>
                <c:pt idx="3464">
                  <c:v>41563</c:v>
                </c:pt>
                <c:pt idx="3465">
                  <c:v>41564</c:v>
                </c:pt>
                <c:pt idx="3466">
                  <c:v>41565</c:v>
                </c:pt>
                <c:pt idx="3467">
                  <c:v>41568</c:v>
                </c:pt>
                <c:pt idx="3468">
                  <c:v>41569</c:v>
                </c:pt>
                <c:pt idx="3469">
                  <c:v>41570</c:v>
                </c:pt>
                <c:pt idx="3470">
                  <c:v>41571</c:v>
                </c:pt>
                <c:pt idx="3471">
                  <c:v>41572</c:v>
                </c:pt>
                <c:pt idx="3472">
                  <c:v>41575</c:v>
                </c:pt>
                <c:pt idx="3473">
                  <c:v>41576</c:v>
                </c:pt>
                <c:pt idx="3474">
                  <c:v>41577</c:v>
                </c:pt>
                <c:pt idx="3475">
                  <c:v>41578</c:v>
                </c:pt>
                <c:pt idx="3476">
                  <c:v>41579</c:v>
                </c:pt>
                <c:pt idx="3477">
                  <c:v>41582</c:v>
                </c:pt>
                <c:pt idx="3478">
                  <c:v>41583</c:v>
                </c:pt>
                <c:pt idx="3479">
                  <c:v>41584</c:v>
                </c:pt>
                <c:pt idx="3480">
                  <c:v>41585</c:v>
                </c:pt>
                <c:pt idx="3481">
                  <c:v>41586</c:v>
                </c:pt>
                <c:pt idx="3482">
                  <c:v>41589</c:v>
                </c:pt>
                <c:pt idx="3483">
                  <c:v>41590</c:v>
                </c:pt>
                <c:pt idx="3484">
                  <c:v>41591</c:v>
                </c:pt>
                <c:pt idx="3485">
                  <c:v>41592</c:v>
                </c:pt>
                <c:pt idx="3486">
                  <c:v>41593</c:v>
                </c:pt>
                <c:pt idx="3487">
                  <c:v>41596</c:v>
                </c:pt>
                <c:pt idx="3488">
                  <c:v>41597</c:v>
                </c:pt>
                <c:pt idx="3489">
                  <c:v>41598</c:v>
                </c:pt>
                <c:pt idx="3490">
                  <c:v>41599</c:v>
                </c:pt>
                <c:pt idx="3491">
                  <c:v>41600</c:v>
                </c:pt>
                <c:pt idx="3492">
                  <c:v>41603</c:v>
                </c:pt>
                <c:pt idx="3493">
                  <c:v>41604</c:v>
                </c:pt>
                <c:pt idx="3494">
                  <c:v>41605</c:v>
                </c:pt>
                <c:pt idx="3495">
                  <c:v>41607</c:v>
                </c:pt>
                <c:pt idx="3496">
                  <c:v>41610</c:v>
                </c:pt>
                <c:pt idx="3497">
                  <c:v>41611</c:v>
                </c:pt>
                <c:pt idx="3498">
                  <c:v>41612</c:v>
                </c:pt>
                <c:pt idx="3499">
                  <c:v>41613</c:v>
                </c:pt>
                <c:pt idx="3500">
                  <c:v>41614</c:v>
                </c:pt>
                <c:pt idx="3501">
                  <c:v>41617</c:v>
                </c:pt>
                <c:pt idx="3502">
                  <c:v>41618</c:v>
                </c:pt>
                <c:pt idx="3503">
                  <c:v>41619</c:v>
                </c:pt>
                <c:pt idx="3504">
                  <c:v>41620</c:v>
                </c:pt>
                <c:pt idx="3505">
                  <c:v>41621</c:v>
                </c:pt>
                <c:pt idx="3506">
                  <c:v>41624</c:v>
                </c:pt>
                <c:pt idx="3507">
                  <c:v>41625</c:v>
                </c:pt>
                <c:pt idx="3508">
                  <c:v>41626</c:v>
                </c:pt>
                <c:pt idx="3509">
                  <c:v>41627</c:v>
                </c:pt>
                <c:pt idx="3510">
                  <c:v>41628</c:v>
                </c:pt>
                <c:pt idx="3511">
                  <c:v>41631</c:v>
                </c:pt>
                <c:pt idx="3512">
                  <c:v>41632</c:v>
                </c:pt>
                <c:pt idx="3513">
                  <c:v>41634</c:v>
                </c:pt>
                <c:pt idx="3514">
                  <c:v>41635</c:v>
                </c:pt>
                <c:pt idx="3515">
                  <c:v>41638</c:v>
                </c:pt>
                <c:pt idx="3516">
                  <c:v>41639</c:v>
                </c:pt>
                <c:pt idx="3517">
                  <c:v>41641</c:v>
                </c:pt>
                <c:pt idx="3518">
                  <c:v>41642</c:v>
                </c:pt>
                <c:pt idx="3519">
                  <c:v>41645</c:v>
                </c:pt>
                <c:pt idx="3520">
                  <c:v>41646</c:v>
                </c:pt>
                <c:pt idx="3521">
                  <c:v>41647</c:v>
                </c:pt>
                <c:pt idx="3522">
                  <c:v>41648</c:v>
                </c:pt>
                <c:pt idx="3523">
                  <c:v>41649</c:v>
                </c:pt>
                <c:pt idx="3524">
                  <c:v>41652</c:v>
                </c:pt>
                <c:pt idx="3525">
                  <c:v>41653</c:v>
                </c:pt>
                <c:pt idx="3526">
                  <c:v>41654</c:v>
                </c:pt>
                <c:pt idx="3527">
                  <c:v>41655</c:v>
                </c:pt>
                <c:pt idx="3528">
                  <c:v>41656</c:v>
                </c:pt>
                <c:pt idx="3529">
                  <c:v>41660</c:v>
                </c:pt>
                <c:pt idx="3530">
                  <c:v>41661</c:v>
                </c:pt>
                <c:pt idx="3531">
                  <c:v>41662</c:v>
                </c:pt>
                <c:pt idx="3532">
                  <c:v>41663</c:v>
                </c:pt>
                <c:pt idx="3533">
                  <c:v>41666</c:v>
                </c:pt>
                <c:pt idx="3534">
                  <c:v>41667</c:v>
                </c:pt>
                <c:pt idx="3535">
                  <c:v>41668</c:v>
                </c:pt>
                <c:pt idx="3536">
                  <c:v>41669</c:v>
                </c:pt>
                <c:pt idx="3537">
                  <c:v>41670</c:v>
                </c:pt>
                <c:pt idx="3538">
                  <c:v>41673</c:v>
                </c:pt>
                <c:pt idx="3539">
                  <c:v>41674</c:v>
                </c:pt>
                <c:pt idx="3540">
                  <c:v>41675</c:v>
                </c:pt>
                <c:pt idx="3541">
                  <c:v>41676</c:v>
                </c:pt>
                <c:pt idx="3542">
                  <c:v>41677</c:v>
                </c:pt>
                <c:pt idx="3543">
                  <c:v>41680</c:v>
                </c:pt>
                <c:pt idx="3544">
                  <c:v>41681</c:v>
                </c:pt>
                <c:pt idx="3545">
                  <c:v>41682</c:v>
                </c:pt>
                <c:pt idx="3546">
                  <c:v>41683</c:v>
                </c:pt>
                <c:pt idx="3547">
                  <c:v>41684</c:v>
                </c:pt>
                <c:pt idx="3548">
                  <c:v>41688</c:v>
                </c:pt>
                <c:pt idx="3549">
                  <c:v>41689</c:v>
                </c:pt>
                <c:pt idx="3550">
                  <c:v>41690</c:v>
                </c:pt>
                <c:pt idx="3551">
                  <c:v>41691</c:v>
                </c:pt>
                <c:pt idx="3552">
                  <c:v>41694</c:v>
                </c:pt>
                <c:pt idx="3553">
                  <c:v>41695</c:v>
                </c:pt>
                <c:pt idx="3554">
                  <c:v>41696</c:v>
                </c:pt>
                <c:pt idx="3555">
                  <c:v>41697</c:v>
                </c:pt>
                <c:pt idx="3556">
                  <c:v>41698</c:v>
                </c:pt>
                <c:pt idx="3557">
                  <c:v>41701</c:v>
                </c:pt>
                <c:pt idx="3558">
                  <c:v>41702</c:v>
                </c:pt>
                <c:pt idx="3559">
                  <c:v>41703</c:v>
                </c:pt>
                <c:pt idx="3560">
                  <c:v>41704</c:v>
                </c:pt>
                <c:pt idx="3561">
                  <c:v>41705</c:v>
                </c:pt>
                <c:pt idx="3562">
                  <c:v>41708</c:v>
                </c:pt>
                <c:pt idx="3563">
                  <c:v>41709</c:v>
                </c:pt>
                <c:pt idx="3564">
                  <c:v>41710</c:v>
                </c:pt>
                <c:pt idx="3565">
                  <c:v>41711</c:v>
                </c:pt>
                <c:pt idx="3566">
                  <c:v>41712</c:v>
                </c:pt>
                <c:pt idx="3567">
                  <c:v>41715</c:v>
                </c:pt>
                <c:pt idx="3568">
                  <c:v>41716</c:v>
                </c:pt>
                <c:pt idx="3569">
                  <c:v>41717</c:v>
                </c:pt>
                <c:pt idx="3570">
                  <c:v>41718</c:v>
                </c:pt>
                <c:pt idx="3571">
                  <c:v>41719</c:v>
                </c:pt>
                <c:pt idx="3572">
                  <c:v>41722</c:v>
                </c:pt>
                <c:pt idx="3573">
                  <c:v>41723</c:v>
                </c:pt>
                <c:pt idx="3574">
                  <c:v>41724</c:v>
                </c:pt>
                <c:pt idx="3575">
                  <c:v>41725</c:v>
                </c:pt>
                <c:pt idx="3576">
                  <c:v>41726</c:v>
                </c:pt>
                <c:pt idx="3577">
                  <c:v>41729</c:v>
                </c:pt>
                <c:pt idx="3578">
                  <c:v>41730</c:v>
                </c:pt>
                <c:pt idx="3579">
                  <c:v>41731</c:v>
                </c:pt>
                <c:pt idx="3580">
                  <c:v>41732</c:v>
                </c:pt>
                <c:pt idx="3581">
                  <c:v>41733</c:v>
                </c:pt>
                <c:pt idx="3582">
                  <c:v>41736</c:v>
                </c:pt>
                <c:pt idx="3583">
                  <c:v>41737</c:v>
                </c:pt>
                <c:pt idx="3584">
                  <c:v>41738</c:v>
                </c:pt>
                <c:pt idx="3585">
                  <c:v>41739</c:v>
                </c:pt>
                <c:pt idx="3586">
                  <c:v>41740</c:v>
                </c:pt>
                <c:pt idx="3587">
                  <c:v>41743</c:v>
                </c:pt>
                <c:pt idx="3588">
                  <c:v>41744</c:v>
                </c:pt>
                <c:pt idx="3589">
                  <c:v>41745</c:v>
                </c:pt>
                <c:pt idx="3590">
                  <c:v>41746</c:v>
                </c:pt>
                <c:pt idx="3591">
                  <c:v>41750</c:v>
                </c:pt>
                <c:pt idx="3592">
                  <c:v>41751</c:v>
                </c:pt>
                <c:pt idx="3593">
                  <c:v>41752</c:v>
                </c:pt>
                <c:pt idx="3594">
                  <c:v>41753</c:v>
                </c:pt>
                <c:pt idx="3595">
                  <c:v>41754</c:v>
                </c:pt>
                <c:pt idx="3596">
                  <c:v>41757</c:v>
                </c:pt>
                <c:pt idx="3597">
                  <c:v>41758</c:v>
                </c:pt>
                <c:pt idx="3598">
                  <c:v>41759</c:v>
                </c:pt>
                <c:pt idx="3599">
                  <c:v>41760</c:v>
                </c:pt>
                <c:pt idx="3600">
                  <c:v>41761</c:v>
                </c:pt>
                <c:pt idx="3601">
                  <c:v>41764</c:v>
                </c:pt>
                <c:pt idx="3602">
                  <c:v>41765</c:v>
                </c:pt>
                <c:pt idx="3603">
                  <c:v>41766</c:v>
                </c:pt>
                <c:pt idx="3604">
                  <c:v>41767</c:v>
                </c:pt>
                <c:pt idx="3605">
                  <c:v>41768</c:v>
                </c:pt>
                <c:pt idx="3606">
                  <c:v>41771</c:v>
                </c:pt>
                <c:pt idx="3607">
                  <c:v>41772</c:v>
                </c:pt>
                <c:pt idx="3608">
                  <c:v>41773</c:v>
                </c:pt>
                <c:pt idx="3609">
                  <c:v>41774</c:v>
                </c:pt>
                <c:pt idx="3610">
                  <c:v>41775</c:v>
                </c:pt>
                <c:pt idx="3611">
                  <c:v>41778</c:v>
                </c:pt>
                <c:pt idx="3612">
                  <c:v>41779</c:v>
                </c:pt>
                <c:pt idx="3613">
                  <c:v>41780</c:v>
                </c:pt>
                <c:pt idx="3614">
                  <c:v>41781</c:v>
                </c:pt>
                <c:pt idx="3615">
                  <c:v>41782</c:v>
                </c:pt>
                <c:pt idx="3616">
                  <c:v>41786</c:v>
                </c:pt>
                <c:pt idx="3617">
                  <c:v>41787</c:v>
                </c:pt>
                <c:pt idx="3618">
                  <c:v>41788</c:v>
                </c:pt>
                <c:pt idx="3619">
                  <c:v>41789</c:v>
                </c:pt>
                <c:pt idx="3620">
                  <c:v>41792</c:v>
                </c:pt>
                <c:pt idx="3621">
                  <c:v>41793</c:v>
                </c:pt>
                <c:pt idx="3622">
                  <c:v>41794</c:v>
                </c:pt>
                <c:pt idx="3623">
                  <c:v>41795</c:v>
                </c:pt>
                <c:pt idx="3624">
                  <c:v>41796</c:v>
                </c:pt>
                <c:pt idx="3625">
                  <c:v>41799</c:v>
                </c:pt>
                <c:pt idx="3626">
                  <c:v>41800</c:v>
                </c:pt>
                <c:pt idx="3627">
                  <c:v>41801</c:v>
                </c:pt>
                <c:pt idx="3628">
                  <c:v>41802</c:v>
                </c:pt>
                <c:pt idx="3629">
                  <c:v>41803</c:v>
                </c:pt>
                <c:pt idx="3630">
                  <c:v>41806</c:v>
                </c:pt>
                <c:pt idx="3631">
                  <c:v>41807</c:v>
                </c:pt>
                <c:pt idx="3632">
                  <c:v>41808</c:v>
                </c:pt>
                <c:pt idx="3633">
                  <c:v>41809</c:v>
                </c:pt>
                <c:pt idx="3634">
                  <c:v>41810</c:v>
                </c:pt>
                <c:pt idx="3635">
                  <c:v>41813</c:v>
                </c:pt>
                <c:pt idx="3636">
                  <c:v>41814</c:v>
                </c:pt>
                <c:pt idx="3637">
                  <c:v>41815</c:v>
                </c:pt>
                <c:pt idx="3638">
                  <c:v>41816</c:v>
                </c:pt>
                <c:pt idx="3639">
                  <c:v>41817</c:v>
                </c:pt>
                <c:pt idx="3640">
                  <c:v>41820</c:v>
                </c:pt>
                <c:pt idx="3641">
                  <c:v>41821</c:v>
                </c:pt>
                <c:pt idx="3642">
                  <c:v>41822</c:v>
                </c:pt>
                <c:pt idx="3643">
                  <c:v>41823</c:v>
                </c:pt>
                <c:pt idx="3644">
                  <c:v>41827</c:v>
                </c:pt>
                <c:pt idx="3645">
                  <c:v>41828</c:v>
                </c:pt>
                <c:pt idx="3646">
                  <c:v>41829</c:v>
                </c:pt>
                <c:pt idx="3647">
                  <c:v>41830</c:v>
                </c:pt>
                <c:pt idx="3648">
                  <c:v>41831</c:v>
                </c:pt>
                <c:pt idx="3649">
                  <c:v>41834</c:v>
                </c:pt>
                <c:pt idx="3650">
                  <c:v>41835</c:v>
                </c:pt>
                <c:pt idx="3651">
                  <c:v>41836</c:v>
                </c:pt>
                <c:pt idx="3652">
                  <c:v>41837</c:v>
                </c:pt>
                <c:pt idx="3653">
                  <c:v>41838</c:v>
                </c:pt>
                <c:pt idx="3654">
                  <c:v>41841</c:v>
                </c:pt>
                <c:pt idx="3655">
                  <c:v>41842</c:v>
                </c:pt>
                <c:pt idx="3656">
                  <c:v>41843</c:v>
                </c:pt>
                <c:pt idx="3657">
                  <c:v>41844</c:v>
                </c:pt>
                <c:pt idx="3658">
                  <c:v>41845</c:v>
                </c:pt>
                <c:pt idx="3659">
                  <c:v>41848</c:v>
                </c:pt>
                <c:pt idx="3660">
                  <c:v>41849</c:v>
                </c:pt>
                <c:pt idx="3661">
                  <c:v>41850</c:v>
                </c:pt>
                <c:pt idx="3662">
                  <c:v>41851</c:v>
                </c:pt>
                <c:pt idx="3663">
                  <c:v>41852</c:v>
                </c:pt>
                <c:pt idx="3664">
                  <c:v>41855</c:v>
                </c:pt>
                <c:pt idx="3665">
                  <c:v>41856</c:v>
                </c:pt>
                <c:pt idx="3666">
                  <c:v>41857</c:v>
                </c:pt>
                <c:pt idx="3667">
                  <c:v>41858</c:v>
                </c:pt>
                <c:pt idx="3668">
                  <c:v>41859</c:v>
                </c:pt>
                <c:pt idx="3669">
                  <c:v>41862</c:v>
                </c:pt>
                <c:pt idx="3670">
                  <c:v>41863</c:v>
                </c:pt>
                <c:pt idx="3671">
                  <c:v>41864</c:v>
                </c:pt>
                <c:pt idx="3672">
                  <c:v>41865</c:v>
                </c:pt>
                <c:pt idx="3673">
                  <c:v>41866</c:v>
                </c:pt>
                <c:pt idx="3674">
                  <c:v>41869</c:v>
                </c:pt>
                <c:pt idx="3675">
                  <c:v>41870</c:v>
                </c:pt>
                <c:pt idx="3676">
                  <c:v>41871</c:v>
                </c:pt>
                <c:pt idx="3677">
                  <c:v>41872</c:v>
                </c:pt>
                <c:pt idx="3678">
                  <c:v>41873</c:v>
                </c:pt>
                <c:pt idx="3679">
                  <c:v>41876</c:v>
                </c:pt>
                <c:pt idx="3680">
                  <c:v>41877</c:v>
                </c:pt>
                <c:pt idx="3681">
                  <c:v>41878</c:v>
                </c:pt>
                <c:pt idx="3682">
                  <c:v>41879</c:v>
                </c:pt>
                <c:pt idx="3683">
                  <c:v>41880</c:v>
                </c:pt>
                <c:pt idx="3684">
                  <c:v>41884</c:v>
                </c:pt>
                <c:pt idx="3685">
                  <c:v>41885</c:v>
                </c:pt>
                <c:pt idx="3686">
                  <c:v>41886</c:v>
                </c:pt>
                <c:pt idx="3687">
                  <c:v>41887</c:v>
                </c:pt>
                <c:pt idx="3688">
                  <c:v>41890</c:v>
                </c:pt>
                <c:pt idx="3689">
                  <c:v>41891</c:v>
                </c:pt>
                <c:pt idx="3690">
                  <c:v>41892</c:v>
                </c:pt>
                <c:pt idx="3691">
                  <c:v>41893</c:v>
                </c:pt>
                <c:pt idx="3692">
                  <c:v>41894</c:v>
                </c:pt>
                <c:pt idx="3693">
                  <c:v>41897</c:v>
                </c:pt>
                <c:pt idx="3694">
                  <c:v>41898</c:v>
                </c:pt>
                <c:pt idx="3695">
                  <c:v>41899</c:v>
                </c:pt>
                <c:pt idx="3696">
                  <c:v>41900</c:v>
                </c:pt>
                <c:pt idx="3697">
                  <c:v>41901</c:v>
                </c:pt>
                <c:pt idx="3698">
                  <c:v>41904</c:v>
                </c:pt>
                <c:pt idx="3699">
                  <c:v>41905</c:v>
                </c:pt>
                <c:pt idx="3700">
                  <c:v>41906</c:v>
                </c:pt>
                <c:pt idx="3701">
                  <c:v>41907</c:v>
                </c:pt>
                <c:pt idx="3702">
                  <c:v>41908</c:v>
                </c:pt>
                <c:pt idx="3703">
                  <c:v>41911</c:v>
                </c:pt>
                <c:pt idx="3704">
                  <c:v>41912</c:v>
                </c:pt>
                <c:pt idx="3705">
                  <c:v>41913</c:v>
                </c:pt>
                <c:pt idx="3706">
                  <c:v>41914</c:v>
                </c:pt>
                <c:pt idx="3707">
                  <c:v>41915</c:v>
                </c:pt>
                <c:pt idx="3708">
                  <c:v>41918</c:v>
                </c:pt>
                <c:pt idx="3709">
                  <c:v>41919</c:v>
                </c:pt>
                <c:pt idx="3710">
                  <c:v>41920</c:v>
                </c:pt>
                <c:pt idx="3711">
                  <c:v>41921</c:v>
                </c:pt>
                <c:pt idx="3712">
                  <c:v>41922</c:v>
                </c:pt>
                <c:pt idx="3713">
                  <c:v>41925</c:v>
                </c:pt>
                <c:pt idx="3714">
                  <c:v>41926</c:v>
                </c:pt>
                <c:pt idx="3715">
                  <c:v>41927</c:v>
                </c:pt>
                <c:pt idx="3716">
                  <c:v>41928</c:v>
                </c:pt>
                <c:pt idx="3717">
                  <c:v>41929</c:v>
                </c:pt>
                <c:pt idx="3718">
                  <c:v>41932</c:v>
                </c:pt>
                <c:pt idx="3719">
                  <c:v>41933</c:v>
                </c:pt>
                <c:pt idx="3720">
                  <c:v>41934</c:v>
                </c:pt>
                <c:pt idx="3721">
                  <c:v>41935</c:v>
                </c:pt>
                <c:pt idx="3722">
                  <c:v>41936</c:v>
                </c:pt>
                <c:pt idx="3723">
                  <c:v>41939</c:v>
                </c:pt>
                <c:pt idx="3724">
                  <c:v>41940</c:v>
                </c:pt>
                <c:pt idx="3725">
                  <c:v>41941</c:v>
                </c:pt>
                <c:pt idx="3726">
                  <c:v>41942</c:v>
                </c:pt>
                <c:pt idx="3727">
                  <c:v>41943</c:v>
                </c:pt>
                <c:pt idx="3728">
                  <c:v>41946</c:v>
                </c:pt>
                <c:pt idx="3729">
                  <c:v>41701</c:v>
                </c:pt>
                <c:pt idx="3730">
                  <c:v>41702</c:v>
                </c:pt>
                <c:pt idx="3731">
                  <c:v>41703</c:v>
                </c:pt>
                <c:pt idx="3732">
                  <c:v>41704</c:v>
                </c:pt>
                <c:pt idx="3733">
                  <c:v>41705</c:v>
                </c:pt>
                <c:pt idx="3734">
                  <c:v>41708</c:v>
                </c:pt>
                <c:pt idx="3735">
                  <c:v>41709</c:v>
                </c:pt>
                <c:pt idx="3736">
                  <c:v>41710</c:v>
                </c:pt>
                <c:pt idx="3737">
                  <c:v>41711</c:v>
                </c:pt>
                <c:pt idx="3738">
                  <c:v>41712</c:v>
                </c:pt>
                <c:pt idx="3739">
                  <c:v>41715</c:v>
                </c:pt>
                <c:pt idx="3740">
                  <c:v>41716</c:v>
                </c:pt>
                <c:pt idx="3741">
                  <c:v>41717</c:v>
                </c:pt>
                <c:pt idx="3742">
                  <c:v>41718</c:v>
                </c:pt>
                <c:pt idx="3743">
                  <c:v>41719</c:v>
                </c:pt>
                <c:pt idx="3744">
                  <c:v>41722</c:v>
                </c:pt>
                <c:pt idx="3745">
                  <c:v>41723</c:v>
                </c:pt>
                <c:pt idx="3746">
                  <c:v>41724</c:v>
                </c:pt>
                <c:pt idx="3747">
                  <c:v>41725</c:v>
                </c:pt>
                <c:pt idx="3748">
                  <c:v>41726</c:v>
                </c:pt>
                <c:pt idx="3749">
                  <c:v>41729</c:v>
                </c:pt>
                <c:pt idx="3750">
                  <c:v>41730</c:v>
                </c:pt>
                <c:pt idx="3751">
                  <c:v>41731</c:v>
                </c:pt>
                <c:pt idx="3752">
                  <c:v>41732</c:v>
                </c:pt>
                <c:pt idx="3753">
                  <c:v>41733</c:v>
                </c:pt>
                <c:pt idx="3754">
                  <c:v>41736</c:v>
                </c:pt>
                <c:pt idx="3755">
                  <c:v>41737</c:v>
                </c:pt>
                <c:pt idx="3756">
                  <c:v>41738</c:v>
                </c:pt>
                <c:pt idx="3757">
                  <c:v>41739</c:v>
                </c:pt>
                <c:pt idx="3758">
                  <c:v>41740</c:v>
                </c:pt>
                <c:pt idx="3759">
                  <c:v>41743</c:v>
                </c:pt>
                <c:pt idx="3760">
                  <c:v>41744</c:v>
                </c:pt>
                <c:pt idx="3761">
                  <c:v>41745</c:v>
                </c:pt>
                <c:pt idx="3762">
                  <c:v>41746</c:v>
                </c:pt>
                <c:pt idx="3763">
                  <c:v>41750</c:v>
                </c:pt>
                <c:pt idx="3764">
                  <c:v>41751</c:v>
                </c:pt>
                <c:pt idx="3765">
                  <c:v>41752</c:v>
                </c:pt>
                <c:pt idx="3766">
                  <c:v>41753</c:v>
                </c:pt>
                <c:pt idx="3767">
                  <c:v>41754</c:v>
                </c:pt>
                <c:pt idx="3768">
                  <c:v>41757</c:v>
                </c:pt>
                <c:pt idx="3769">
                  <c:v>41758</c:v>
                </c:pt>
                <c:pt idx="3770">
                  <c:v>41759</c:v>
                </c:pt>
                <c:pt idx="3771">
                  <c:v>41760</c:v>
                </c:pt>
                <c:pt idx="3772">
                  <c:v>41761</c:v>
                </c:pt>
                <c:pt idx="3773">
                  <c:v>41764</c:v>
                </c:pt>
                <c:pt idx="3774">
                  <c:v>41765</c:v>
                </c:pt>
                <c:pt idx="3775">
                  <c:v>41766</c:v>
                </c:pt>
                <c:pt idx="3776">
                  <c:v>41767</c:v>
                </c:pt>
                <c:pt idx="3777">
                  <c:v>41768</c:v>
                </c:pt>
                <c:pt idx="3778">
                  <c:v>41771</c:v>
                </c:pt>
                <c:pt idx="3779">
                  <c:v>41772</c:v>
                </c:pt>
                <c:pt idx="3780">
                  <c:v>41773</c:v>
                </c:pt>
                <c:pt idx="3781">
                  <c:v>41774</c:v>
                </c:pt>
                <c:pt idx="3782">
                  <c:v>41775</c:v>
                </c:pt>
                <c:pt idx="3783">
                  <c:v>41778</c:v>
                </c:pt>
                <c:pt idx="3784">
                  <c:v>41779</c:v>
                </c:pt>
                <c:pt idx="3785">
                  <c:v>41780</c:v>
                </c:pt>
                <c:pt idx="3786">
                  <c:v>41781</c:v>
                </c:pt>
                <c:pt idx="3787">
                  <c:v>41782</c:v>
                </c:pt>
                <c:pt idx="3788">
                  <c:v>41786</c:v>
                </c:pt>
                <c:pt idx="3789">
                  <c:v>41787</c:v>
                </c:pt>
                <c:pt idx="3790">
                  <c:v>41788</c:v>
                </c:pt>
                <c:pt idx="3791">
                  <c:v>41789</c:v>
                </c:pt>
                <c:pt idx="3792">
                  <c:v>41792</c:v>
                </c:pt>
                <c:pt idx="3793">
                  <c:v>41793</c:v>
                </c:pt>
                <c:pt idx="3794">
                  <c:v>41794</c:v>
                </c:pt>
                <c:pt idx="3795">
                  <c:v>41795</c:v>
                </c:pt>
                <c:pt idx="3796">
                  <c:v>41796</c:v>
                </c:pt>
                <c:pt idx="3797">
                  <c:v>41799</c:v>
                </c:pt>
                <c:pt idx="3798">
                  <c:v>41800</c:v>
                </c:pt>
                <c:pt idx="3799">
                  <c:v>41801</c:v>
                </c:pt>
                <c:pt idx="3800">
                  <c:v>41802</c:v>
                </c:pt>
                <c:pt idx="3801">
                  <c:v>41803</c:v>
                </c:pt>
                <c:pt idx="3802">
                  <c:v>41806</c:v>
                </c:pt>
                <c:pt idx="3803">
                  <c:v>41807</c:v>
                </c:pt>
                <c:pt idx="3804">
                  <c:v>41808</c:v>
                </c:pt>
                <c:pt idx="3805">
                  <c:v>41809</c:v>
                </c:pt>
                <c:pt idx="3806">
                  <c:v>41810</c:v>
                </c:pt>
                <c:pt idx="3807">
                  <c:v>41813</c:v>
                </c:pt>
                <c:pt idx="3808">
                  <c:v>41814</c:v>
                </c:pt>
                <c:pt idx="3809">
                  <c:v>41815</c:v>
                </c:pt>
                <c:pt idx="3810">
                  <c:v>41816</c:v>
                </c:pt>
                <c:pt idx="3811">
                  <c:v>41817</c:v>
                </c:pt>
                <c:pt idx="3812">
                  <c:v>41820</c:v>
                </c:pt>
                <c:pt idx="3813">
                  <c:v>41821</c:v>
                </c:pt>
                <c:pt idx="3814">
                  <c:v>41822</c:v>
                </c:pt>
                <c:pt idx="3815">
                  <c:v>41823</c:v>
                </c:pt>
                <c:pt idx="3816">
                  <c:v>41827</c:v>
                </c:pt>
                <c:pt idx="3817">
                  <c:v>41828</c:v>
                </c:pt>
                <c:pt idx="3818">
                  <c:v>41829</c:v>
                </c:pt>
                <c:pt idx="3819">
                  <c:v>41830</c:v>
                </c:pt>
                <c:pt idx="3820">
                  <c:v>41831</c:v>
                </c:pt>
                <c:pt idx="3821">
                  <c:v>41834</c:v>
                </c:pt>
                <c:pt idx="3822">
                  <c:v>41835</c:v>
                </c:pt>
                <c:pt idx="3823">
                  <c:v>41836</c:v>
                </c:pt>
                <c:pt idx="3824">
                  <c:v>41837</c:v>
                </c:pt>
                <c:pt idx="3825">
                  <c:v>41838</c:v>
                </c:pt>
                <c:pt idx="3826">
                  <c:v>41841</c:v>
                </c:pt>
                <c:pt idx="3827">
                  <c:v>41842</c:v>
                </c:pt>
                <c:pt idx="3828">
                  <c:v>41843</c:v>
                </c:pt>
                <c:pt idx="3829">
                  <c:v>41844</c:v>
                </c:pt>
                <c:pt idx="3830">
                  <c:v>41845</c:v>
                </c:pt>
                <c:pt idx="3831">
                  <c:v>41848</c:v>
                </c:pt>
                <c:pt idx="3832">
                  <c:v>41849</c:v>
                </c:pt>
                <c:pt idx="3833">
                  <c:v>41850</c:v>
                </c:pt>
                <c:pt idx="3834">
                  <c:v>41851</c:v>
                </c:pt>
                <c:pt idx="3835">
                  <c:v>41852</c:v>
                </c:pt>
                <c:pt idx="3836">
                  <c:v>41855</c:v>
                </c:pt>
                <c:pt idx="3837">
                  <c:v>41856</c:v>
                </c:pt>
                <c:pt idx="3838">
                  <c:v>41857</c:v>
                </c:pt>
                <c:pt idx="3839">
                  <c:v>41858</c:v>
                </c:pt>
                <c:pt idx="3840">
                  <c:v>41859</c:v>
                </c:pt>
                <c:pt idx="3841">
                  <c:v>41862</c:v>
                </c:pt>
                <c:pt idx="3842">
                  <c:v>41863</c:v>
                </c:pt>
                <c:pt idx="3843">
                  <c:v>41864</c:v>
                </c:pt>
                <c:pt idx="3844">
                  <c:v>41865</c:v>
                </c:pt>
                <c:pt idx="3845">
                  <c:v>41866</c:v>
                </c:pt>
                <c:pt idx="3846">
                  <c:v>41869</c:v>
                </c:pt>
                <c:pt idx="3847">
                  <c:v>41870</c:v>
                </c:pt>
                <c:pt idx="3848">
                  <c:v>41871</c:v>
                </c:pt>
                <c:pt idx="3849">
                  <c:v>41872</c:v>
                </c:pt>
                <c:pt idx="3850">
                  <c:v>41873</c:v>
                </c:pt>
                <c:pt idx="3851">
                  <c:v>41876</c:v>
                </c:pt>
                <c:pt idx="3852">
                  <c:v>41877</c:v>
                </c:pt>
                <c:pt idx="3853">
                  <c:v>41878</c:v>
                </c:pt>
                <c:pt idx="3854">
                  <c:v>41879</c:v>
                </c:pt>
                <c:pt idx="3855">
                  <c:v>41880</c:v>
                </c:pt>
                <c:pt idx="3856">
                  <c:v>41884</c:v>
                </c:pt>
                <c:pt idx="3857">
                  <c:v>41885</c:v>
                </c:pt>
                <c:pt idx="3858">
                  <c:v>41886</c:v>
                </c:pt>
                <c:pt idx="3859">
                  <c:v>41887</c:v>
                </c:pt>
                <c:pt idx="3860">
                  <c:v>41890</c:v>
                </c:pt>
                <c:pt idx="3861">
                  <c:v>41891</c:v>
                </c:pt>
                <c:pt idx="3862">
                  <c:v>41892</c:v>
                </c:pt>
                <c:pt idx="3863">
                  <c:v>41893</c:v>
                </c:pt>
                <c:pt idx="3864">
                  <c:v>41894</c:v>
                </c:pt>
                <c:pt idx="3865">
                  <c:v>41897</c:v>
                </c:pt>
                <c:pt idx="3866">
                  <c:v>41898</c:v>
                </c:pt>
                <c:pt idx="3867">
                  <c:v>41899</c:v>
                </c:pt>
                <c:pt idx="3868">
                  <c:v>41900</c:v>
                </c:pt>
                <c:pt idx="3869">
                  <c:v>41901</c:v>
                </c:pt>
                <c:pt idx="3870">
                  <c:v>41904</c:v>
                </c:pt>
                <c:pt idx="3871">
                  <c:v>41905</c:v>
                </c:pt>
                <c:pt idx="3872">
                  <c:v>41906</c:v>
                </c:pt>
                <c:pt idx="3873">
                  <c:v>41907</c:v>
                </c:pt>
                <c:pt idx="3874">
                  <c:v>41908</c:v>
                </c:pt>
                <c:pt idx="3875">
                  <c:v>41911</c:v>
                </c:pt>
                <c:pt idx="3876">
                  <c:v>41912</c:v>
                </c:pt>
                <c:pt idx="3877">
                  <c:v>41913</c:v>
                </c:pt>
                <c:pt idx="3878">
                  <c:v>41914</c:v>
                </c:pt>
                <c:pt idx="3879">
                  <c:v>41915</c:v>
                </c:pt>
                <c:pt idx="3880">
                  <c:v>41918</c:v>
                </c:pt>
                <c:pt idx="3881">
                  <c:v>41919</c:v>
                </c:pt>
                <c:pt idx="3882">
                  <c:v>41920</c:v>
                </c:pt>
                <c:pt idx="3883">
                  <c:v>41921</c:v>
                </c:pt>
                <c:pt idx="3884">
                  <c:v>41922</c:v>
                </c:pt>
                <c:pt idx="3885">
                  <c:v>41925</c:v>
                </c:pt>
                <c:pt idx="3886">
                  <c:v>41926</c:v>
                </c:pt>
                <c:pt idx="3887">
                  <c:v>41927</c:v>
                </c:pt>
                <c:pt idx="3888">
                  <c:v>41928</c:v>
                </c:pt>
                <c:pt idx="3889">
                  <c:v>41929</c:v>
                </c:pt>
                <c:pt idx="3890">
                  <c:v>41932</c:v>
                </c:pt>
                <c:pt idx="3891">
                  <c:v>41933</c:v>
                </c:pt>
                <c:pt idx="3892">
                  <c:v>41934</c:v>
                </c:pt>
                <c:pt idx="3893">
                  <c:v>41935</c:v>
                </c:pt>
                <c:pt idx="3894">
                  <c:v>41936</c:v>
                </c:pt>
                <c:pt idx="3895">
                  <c:v>41939</c:v>
                </c:pt>
                <c:pt idx="3896">
                  <c:v>41940</c:v>
                </c:pt>
                <c:pt idx="3897">
                  <c:v>41941</c:v>
                </c:pt>
                <c:pt idx="3898">
                  <c:v>41942</c:v>
                </c:pt>
                <c:pt idx="3899">
                  <c:v>41943</c:v>
                </c:pt>
                <c:pt idx="3900">
                  <c:v>41946</c:v>
                </c:pt>
              </c:numCache>
            </c:numRef>
          </c:cat>
          <c:val>
            <c:numRef>
              <c:f>Sheet1!$C$2:$C$3902</c:f>
              <c:numCache>
                <c:formatCode>0.0000</c:formatCode>
                <c:ptCount val="3901"/>
                <c:pt idx="0" formatCode="General">
                  <c:v>100</c:v>
                </c:pt>
                <c:pt idx="1">
                  <c:v>99.045091032839878</c:v>
                </c:pt>
                <c:pt idx="2">
                  <c:v>95.247234983835284</c:v>
                </c:pt>
                <c:pt idx="3">
                  <c:v>95.430321592649307</c:v>
                </c:pt>
                <c:pt idx="4">
                  <c:v>95.521524587374515</c:v>
                </c:pt>
                <c:pt idx="5">
                  <c:v>98.109239407861153</c:v>
                </c:pt>
                <c:pt idx="6">
                  <c:v>99.207078441381654</c:v>
                </c:pt>
                <c:pt idx="7">
                  <c:v>97.911179173047472</c:v>
                </c:pt>
                <c:pt idx="8">
                  <c:v>97.481708354602688</c:v>
                </c:pt>
                <c:pt idx="9">
                  <c:v>98.668027905393913</c:v>
                </c:pt>
                <c:pt idx="10">
                  <c:v>99.720946060915438</c:v>
                </c:pt>
                <c:pt idx="11">
                  <c:v>99.039646077930911</c:v>
                </c:pt>
                <c:pt idx="12">
                  <c:v>99.09137314956611</c:v>
                </c:pt>
                <c:pt idx="13">
                  <c:v>98.388293346945716</c:v>
                </c:pt>
                <c:pt idx="14">
                  <c:v>98.101752594861324</c:v>
                </c:pt>
                <c:pt idx="15">
                  <c:v>95.390845669559297</c:v>
                </c:pt>
                <c:pt idx="16">
                  <c:v>95.969372128637062</c:v>
                </c:pt>
                <c:pt idx="17">
                  <c:v>95.565084226646249</c:v>
                </c:pt>
                <c:pt idx="18">
                  <c:v>95.188701718563891</c:v>
                </c:pt>
                <c:pt idx="19">
                  <c:v>92.57512336225966</c:v>
                </c:pt>
                <c:pt idx="20">
                  <c:v>94.909647779479329</c:v>
                </c:pt>
                <c:pt idx="21">
                  <c:v>95.918325676365498</c:v>
                </c:pt>
                <c:pt idx="22">
                  <c:v>95.907435766547565</c:v>
                </c:pt>
                <c:pt idx="23">
                  <c:v>96.986217457886681</c:v>
                </c:pt>
                <c:pt idx="24">
                  <c:v>96.945380296069416</c:v>
                </c:pt>
                <c:pt idx="25">
                  <c:v>96.936532244342345</c:v>
                </c:pt>
                <c:pt idx="26">
                  <c:v>98.126254891951675</c:v>
                </c:pt>
                <c:pt idx="27">
                  <c:v>96.083035562361744</c:v>
                </c:pt>
                <c:pt idx="28">
                  <c:v>96.432193295899268</c:v>
                </c:pt>
                <c:pt idx="29">
                  <c:v>94.410073166581583</c:v>
                </c:pt>
                <c:pt idx="30">
                  <c:v>94.602007827122677</c:v>
                </c:pt>
                <c:pt idx="31">
                  <c:v>95.426237876467582</c:v>
                </c:pt>
                <c:pt idx="32">
                  <c:v>94.447507231580744</c:v>
                </c:pt>
                <c:pt idx="33">
                  <c:v>94.487663774034374</c:v>
                </c:pt>
                <c:pt idx="34">
                  <c:v>91.617491917645054</c:v>
                </c:pt>
                <c:pt idx="35">
                  <c:v>92.031308490726559</c:v>
                </c:pt>
                <c:pt idx="36">
                  <c:v>92.611196188531565</c:v>
                </c:pt>
                <c:pt idx="37">
                  <c:v>92.1170665305428</c:v>
                </c:pt>
                <c:pt idx="38">
                  <c:v>90.751063467755657</c:v>
                </c:pt>
                <c:pt idx="39">
                  <c:v>91.750893312914755</c:v>
                </c:pt>
                <c:pt idx="40">
                  <c:v>93.00119108388634</c:v>
                </c:pt>
                <c:pt idx="41">
                  <c:v>93.870342011230221</c:v>
                </c:pt>
                <c:pt idx="42">
                  <c:v>94.045261187680794</c:v>
                </c:pt>
                <c:pt idx="43">
                  <c:v>95.910838863365669</c:v>
                </c:pt>
                <c:pt idx="44">
                  <c:v>94.693210821847885</c:v>
                </c:pt>
                <c:pt idx="45">
                  <c:v>92.266122171175766</c:v>
                </c:pt>
                <c:pt idx="46">
                  <c:v>93.020248426067724</c:v>
                </c:pt>
                <c:pt idx="47">
                  <c:v>95.401735579377231</c:v>
                </c:pt>
                <c:pt idx="48">
                  <c:v>94.951165560660201</c:v>
                </c:pt>
                <c:pt idx="49">
                  <c:v>94.171856389314271</c:v>
                </c:pt>
                <c:pt idx="50">
                  <c:v>92.50638080653394</c:v>
                </c:pt>
                <c:pt idx="51">
                  <c:v>94.752424706482898</c:v>
                </c:pt>
                <c:pt idx="52">
                  <c:v>99.266292326016682</c:v>
                </c:pt>
                <c:pt idx="53">
                  <c:v>99.674663944189206</c:v>
                </c:pt>
                <c:pt idx="54">
                  <c:v>99.141058363110432</c:v>
                </c:pt>
                <c:pt idx="55">
                  <c:v>101.67568487323464</c:v>
                </c:pt>
                <c:pt idx="56">
                  <c:v>102.13646418240599</c:v>
                </c:pt>
                <c:pt idx="57">
                  <c:v>103.9543985026374</c:v>
                </c:pt>
                <c:pt idx="58">
                  <c:v>103.96188531563723</c:v>
                </c:pt>
                <c:pt idx="59">
                  <c:v>103.71686234473371</c:v>
                </c:pt>
                <c:pt idx="60">
                  <c:v>102.6190233112132</c:v>
                </c:pt>
                <c:pt idx="61">
                  <c:v>102.67279224093926</c:v>
                </c:pt>
                <c:pt idx="62">
                  <c:v>101.27071635188021</c:v>
                </c:pt>
                <c:pt idx="63">
                  <c:v>101.99625659350008</c:v>
                </c:pt>
                <c:pt idx="64">
                  <c:v>102.49923430321593</c:v>
                </c:pt>
                <c:pt idx="65">
                  <c:v>101.73421813850604</c:v>
                </c:pt>
                <c:pt idx="66">
                  <c:v>101.23328228688106</c:v>
                </c:pt>
                <c:pt idx="67">
                  <c:v>102.18410753785945</c:v>
                </c:pt>
                <c:pt idx="68">
                  <c:v>102.39646077930917</c:v>
                </c:pt>
                <c:pt idx="69">
                  <c:v>102.13306108558788</c:v>
                </c:pt>
                <c:pt idx="70">
                  <c:v>99.858431172366849</c:v>
                </c:pt>
                <c:pt idx="71">
                  <c:v>98.043899948953552</c:v>
                </c:pt>
                <c:pt idx="72">
                  <c:v>92.33010039135614</c:v>
                </c:pt>
                <c:pt idx="73">
                  <c:v>95.38472009528671</c:v>
                </c:pt>
                <c:pt idx="74">
                  <c:v>98.118768078951845</c:v>
                </c:pt>
                <c:pt idx="75">
                  <c:v>97.156372298791894</c:v>
                </c:pt>
                <c:pt idx="76">
                  <c:v>97.637570188871877</c:v>
                </c:pt>
                <c:pt idx="77">
                  <c:v>97.319040326697291</c:v>
                </c:pt>
                <c:pt idx="78">
                  <c:v>100.55742725880552</c:v>
                </c:pt>
                <c:pt idx="79">
                  <c:v>99.437808405649136</c:v>
                </c:pt>
                <c:pt idx="80">
                  <c:v>99.705291815552158</c:v>
                </c:pt>
                <c:pt idx="81">
                  <c:v>98.855198230389661</c:v>
                </c:pt>
                <c:pt idx="82">
                  <c:v>99.931938063637915</c:v>
                </c:pt>
                <c:pt idx="83">
                  <c:v>98.437297941126431</c:v>
                </c:pt>
                <c:pt idx="84">
                  <c:v>96.314446145992846</c:v>
                </c:pt>
                <c:pt idx="85">
                  <c:v>95.938063637910503</c:v>
                </c:pt>
                <c:pt idx="86">
                  <c:v>97.50757189042028</c:v>
                </c:pt>
                <c:pt idx="87">
                  <c:v>96.931767908796999</c:v>
                </c:pt>
                <c:pt idx="88">
                  <c:v>96.112982814361075</c:v>
                </c:pt>
                <c:pt idx="89">
                  <c:v>94.133061085587883</c:v>
                </c:pt>
                <c:pt idx="90">
                  <c:v>95.818274629913219</c:v>
                </c:pt>
                <c:pt idx="91">
                  <c:v>96.713289093074692</c:v>
                </c:pt>
                <c:pt idx="92">
                  <c:v>98.850433894844315</c:v>
                </c:pt>
                <c:pt idx="93">
                  <c:v>99.781521184277693</c:v>
                </c:pt>
                <c:pt idx="94">
                  <c:v>98.540071465033179</c:v>
                </c:pt>
                <c:pt idx="95">
                  <c:v>97.819295558958657</c:v>
                </c:pt>
                <c:pt idx="96">
                  <c:v>95.759741364641826</c:v>
                </c:pt>
                <c:pt idx="97">
                  <c:v>95.335715501106009</c:v>
                </c:pt>
                <c:pt idx="98">
                  <c:v>93.50757189042028</c:v>
                </c:pt>
                <c:pt idx="99">
                  <c:v>95.222052067381313</c:v>
                </c:pt>
                <c:pt idx="100">
                  <c:v>94.028926322953893</c:v>
                </c:pt>
                <c:pt idx="101">
                  <c:v>93.790709545686582</c:v>
                </c:pt>
                <c:pt idx="102">
                  <c:v>96.814701378254213</c:v>
                </c:pt>
                <c:pt idx="103">
                  <c:v>96.688786795984342</c:v>
                </c:pt>
                <c:pt idx="104">
                  <c:v>98.608814020758885</c:v>
                </c:pt>
                <c:pt idx="105">
                  <c:v>100.54517611026034</c:v>
                </c:pt>
                <c:pt idx="106">
                  <c:v>99.889739663093408</c:v>
                </c:pt>
                <c:pt idx="107">
                  <c:v>99.223413306108554</c:v>
                </c:pt>
                <c:pt idx="108">
                  <c:v>100.14361068572401</c:v>
                </c:pt>
                <c:pt idx="109">
                  <c:v>99.484090522375368</c:v>
                </c:pt>
                <c:pt idx="110">
                  <c:v>99.162838182746299</c:v>
                </c:pt>
                <c:pt idx="111">
                  <c:v>98.417559979581412</c:v>
                </c:pt>
                <c:pt idx="112">
                  <c:v>100.0129317679088</c:v>
                </c:pt>
                <c:pt idx="113">
                  <c:v>100.08779989790709</c:v>
                </c:pt>
                <c:pt idx="114">
                  <c:v>100.64522715671261</c:v>
                </c:pt>
                <c:pt idx="115">
                  <c:v>99.673983324825585</c:v>
                </c:pt>
                <c:pt idx="116">
                  <c:v>101.14003743406499</c:v>
                </c:pt>
                <c:pt idx="117">
                  <c:v>100.456014973626</c:v>
                </c:pt>
                <c:pt idx="118">
                  <c:v>100.67245193125744</c:v>
                </c:pt>
                <c:pt idx="119">
                  <c:v>98.838182746299125</c:v>
                </c:pt>
                <c:pt idx="120">
                  <c:v>98.109920027224774</c:v>
                </c:pt>
                <c:pt idx="121">
                  <c:v>99.051216607112465</c:v>
                </c:pt>
                <c:pt idx="122">
                  <c:v>98.727241790028927</c:v>
                </c:pt>
                <c:pt idx="123">
                  <c:v>99.017866258295044</c:v>
                </c:pt>
                <c:pt idx="124">
                  <c:v>98.171856389314271</c:v>
                </c:pt>
                <c:pt idx="125">
                  <c:v>99.002892632295385</c:v>
                </c:pt>
                <c:pt idx="126">
                  <c:v>100.019737961545</c:v>
                </c:pt>
                <c:pt idx="127">
                  <c:v>98.433214224944706</c:v>
                </c:pt>
                <c:pt idx="128">
                  <c:v>99.143780840564915</c:v>
                </c:pt>
                <c:pt idx="129">
                  <c:v>100.65679768589416</c:v>
                </c:pt>
                <c:pt idx="130">
                  <c:v>100.43355453462651</c:v>
                </c:pt>
                <c:pt idx="131">
                  <c:v>100.7915603198911</c:v>
                </c:pt>
                <c:pt idx="132">
                  <c:v>101.61102603369066</c:v>
                </c:pt>
                <c:pt idx="133">
                  <c:v>101.80976688786797</c:v>
                </c:pt>
                <c:pt idx="134">
                  <c:v>102.7721626680279</c:v>
                </c:pt>
                <c:pt idx="135">
                  <c:v>102.80687425557257</c:v>
                </c:pt>
                <c:pt idx="136">
                  <c:v>101.66683682150757</c:v>
                </c:pt>
                <c:pt idx="137">
                  <c:v>100.86506721116216</c:v>
                </c:pt>
                <c:pt idx="138">
                  <c:v>101.7913901650502</c:v>
                </c:pt>
                <c:pt idx="139">
                  <c:v>99.66241279564403</c:v>
                </c:pt>
                <c:pt idx="140">
                  <c:v>100.35528330781011</c:v>
                </c:pt>
                <c:pt idx="141">
                  <c:v>98.85451761102604</c:v>
                </c:pt>
                <c:pt idx="142">
                  <c:v>98.663944189212188</c:v>
                </c:pt>
                <c:pt idx="143">
                  <c:v>96.640462821167262</c:v>
                </c:pt>
                <c:pt idx="144">
                  <c:v>97.385060404968527</c:v>
                </c:pt>
                <c:pt idx="145">
                  <c:v>97.879870682320913</c:v>
                </c:pt>
                <c:pt idx="146">
                  <c:v>97.920707844138164</c:v>
                </c:pt>
                <c:pt idx="147">
                  <c:v>98.864046282116732</c:v>
                </c:pt>
                <c:pt idx="148">
                  <c:v>99.569848562191595</c:v>
                </c:pt>
                <c:pt idx="149">
                  <c:v>100.68538369916624</c:v>
                </c:pt>
                <c:pt idx="150">
                  <c:v>100.92223923770631</c:v>
                </c:pt>
                <c:pt idx="151">
                  <c:v>100.24638420963076</c:v>
                </c:pt>
                <c:pt idx="152">
                  <c:v>99.387442572741193</c:v>
                </c:pt>
                <c:pt idx="153">
                  <c:v>100.17628041517781</c:v>
                </c:pt>
                <c:pt idx="154">
                  <c:v>101.51846180023821</c:v>
                </c:pt>
                <c:pt idx="155">
                  <c:v>101.03318019397652</c:v>
                </c:pt>
                <c:pt idx="156">
                  <c:v>100.72145652543814</c:v>
                </c:pt>
                <c:pt idx="157">
                  <c:v>101.82542113323125</c:v>
                </c:pt>
                <c:pt idx="158">
                  <c:v>101.52935171005615</c:v>
                </c:pt>
                <c:pt idx="159">
                  <c:v>102.05751233622597</c:v>
                </c:pt>
                <c:pt idx="160">
                  <c:v>101.96562872213714</c:v>
                </c:pt>
                <c:pt idx="161">
                  <c:v>102.49923430321593</c:v>
                </c:pt>
                <c:pt idx="162">
                  <c:v>102.65849923430322</c:v>
                </c:pt>
                <c:pt idx="163">
                  <c:v>102.53190403266973</c:v>
                </c:pt>
                <c:pt idx="164">
                  <c:v>103.05189722647609</c:v>
                </c:pt>
                <c:pt idx="165">
                  <c:v>102.76263399693721</c:v>
                </c:pt>
                <c:pt idx="166">
                  <c:v>102.26918495831207</c:v>
                </c:pt>
                <c:pt idx="167">
                  <c:v>103.296239578016</c:v>
                </c:pt>
                <c:pt idx="168">
                  <c:v>103.50655096137486</c:v>
                </c:pt>
                <c:pt idx="169">
                  <c:v>102.57478305257784</c:v>
                </c:pt>
                <c:pt idx="170">
                  <c:v>101.56542453632805</c:v>
                </c:pt>
                <c:pt idx="171">
                  <c:v>102.2637400034031</c:v>
                </c:pt>
                <c:pt idx="172">
                  <c:v>101.71856389314276</c:v>
                </c:pt>
                <c:pt idx="173">
                  <c:v>101.3619193466054</c:v>
                </c:pt>
                <c:pt idx="174">
                  <c:v>101.06584992343032</c:v>
                </c:pt>
                <c:pt idx="175">
                  <c:v>100.79087970052748</c:v>
                </c:pt>
                <c:pt idx="176">
                  <c:v>99.765866938914414</c:v>
                </c:pt>
                <c:pt idx="177">
                  <c:v>98.316147694401906</c:v>
                </c:pt>
                <c:pt idx="178">
                  <c:v>99.363620895014463</c:v>
                </c:pt>
                <c:pt idx="179">
                  <c:v>98.781010719754974</c:v>
                </c:pt>
                <c:pt idx="180">
                  <c:v>98.625148885485785</c:v>
                </c:pt>
                <c:pt idx="181">
                  <c:v>98.602688446486297</c:v>
                </c:pt>
                <c:pt idx="182">
                  <c:v>97.943168283137652</c:v>
                </c:pt>
                <c:pt idx="183">
                  <c:v>97.138676195337752</c:v>
                </c:pt>
                <c:pt idx="184">
                  <c:v>97.095116556066017</c:v>
                </c:pt>
                <c:pt idx="185">
                  <c:v>99.254041177471493</c:v>
                </c:pt>
                <c:pt idx="186">
                  <c:v>97.771652203505184</c:v>
                </c:pt>
                <c:pt idx="187">
                  <c:v>97.7525948613238</c:v>
                </c:pt>
                <c:pt idx="188">
                  <c:v>97.087629743066188</c:v>
                </c:pt>
                <c:pt idx="189">
                  <c:v>97.622596562872218</c:v>
                </c:pt>
                <c:pt idx="190">
                  <c:v>97.755997958141904</c:v>
                </c:pt>
                <c:pt idx="191">
                  <c:v>95.898587714820493</c:v>
                </c:pt>
                <c:pt idx="192">
                  <c:v>95.42487663774034</c:v>
                </c:pt>
                <c:pt idx="193">
                  <c:v>94.403266972945374</c:v>
                </c:pt>
                <c:pt idx="194">
                  <c:v>92.87663774034371</c:v>
                </c:pt>
                <c:pt idx="195">
                  <c:v>90.507401735579379</c:v>
                </c:pt>
                <c:pt idx="196">
                  <c:v>93.528671090692526</c:v>
                </c:pt>
                <c:pt idx="197">
                  <c:v>93.559298962055465</c:v>
                </c:pt>
                <c:pt idx="198">
                  <c:v>91.881572230729958</c:v>
                </c:pt>
                <c:pt idx="199">
                  <c:v>91.347966649651184</c:v>
                </c:pt>
                <c:pt idx="200">
                  <c:v>94.521694742215416</c:v>
                </c:pt>
                <c:pt idx="201">
                  <c:v>95.077760762293693</c:v>
                </c:pt>
                <c:pt idx="202">
                  <c:v>94.999489535477281</c:v>
                </c:pt>
                <c:pt idx="203">
                  <c:v>95.159435085928195</c:v>
                </c:pt>
                <c:pt idx="204">
                  <c:v>92.866428449889398</c:v>
                </c:pt>
                <c:pt idx="205">
                  <c:v>93.896886166411434</c:v>
                </c:pt>
                <c:pt idx="206">
                  <c:v>95.1955079122001</c:v>
                </c:pt>
                <c:pt idx="207">
                  <c:v>97.287731835970732</c:v>
                </c:pt>
                <c:pt idx="208">
                  <c:v>96.730985196528835</c:v>
                </c:pt>
                <c:pt idx="209">
                  <c:v>97.21422494469968</c:v>
                </c:pt>
                <c:pt idx="210">
                  <c:v>97.103283988429467</c:v>
                </c:pt>
                <c:pt idx="211">
                  <c:v>97.477624638420963</c:v>
                </c:pt>
                <c:pt idx="212">
                  <c:v>97.455844818785096</c:v>
                </c:pt>
                <c:pt idx="213">
                  <c:v>95.918325676365498</c:v>
                </c:pt>
                <c:pt idx="214">
                  <c:v>95.296239578015999</c:v>
                </c:pt>
                <c:pt idx="215">
                  <c:v>92.971243831887023</c:v>
                </c:pt>
                <c:pt idx="216">
                  <c:v>91.969372128637062</c:v>
                </c:pt>
                <c:pt idx="217">
                  <c:v>94.126254891951675</c:v>
                </c:pt>
                <c:pt idx="218">
                  <c:v>94.593159775395605</c:v>
                </c:pt>
                <c:pt idx="219">
                  <c:v>93.402756508422669</c:v>
                </c:pt>
                <c:pt idx="220">
                  <c:v>93.08967160115705</c:v>
                </c:pt>
                <c:pt idx="221">
                  <c:v>91.381316998468606</c:v>
                </c:pt>
                <c:pt idx="222">
                  <c:v>91.703249957461296</c:v>
                </c:pt>
                <c:pt idx="223">
                  <c:v>90.00238216777268</c:v>
                </c:pt>
                <c:pt idx="224">
                  <c:v>91.323464352560833</c:v>
                </c:pt>
                <c:pt idx="225">
                  <c:v>91.813510294367873</c:v>
                </c:pt>
                <c:pt idx="226">
                  <c:v>90.936872554024163</c:v>
                </c:pt>
                <c:pt idx="227">
                  <c:v>91.332993023651525</c:v>
                </c:pt>
                <c:pt idx="228">
                  <c:v>89.498043219329588</c:v>
                </c:pt>
                <c:pt idx="229">
                  <c:v>89.517100561510972</c:v>
                </c:pt>
                <c:pt idx="230">
                  <c:v>90.180023821677722</c:v>
                </c:pt>
                <c:pt idx="231">
                  <c:v>93.689977879870682</c:v>
                </c:pt>
                <c:pt idx="232">
                  <c:v>91.982984515909479</c:v>
                </c:pt>
                <c:pt idx="233">
                  <c:v>91.444614599285345</c:v>
                </c:pt>
                <c:pt idx="234">
                  <c:v>93.237366003062789</c:v>
                </c:pt>
                <c:pt idx="235">
                  <c:v>93.939084566955927</c:v>
                </c:pt>
                <c:pt idx="236">
                  <c:v>93.325165900969878</c:v>
                </c:pt>
                <c:pt idx="237">
                  <c:v>92.563552833078106</c:v>
                </c:pt>
                <c:pt idx="238">
                  <c:v>91.266292326016682</c:v>
                </c:pt>
                <c:pt idx="239">
                  <c:v>89.307469797515736</c:v>
                </c:pt>
                <c:pt idx="240">
                  <c:v>90.028245703590272</c:v>
                </c:pt>
                <c:pt idx="241">
                  <c:v>88.861664114344038</c:v>
                </c:pt>
                <c:pt idx="242">
                  <c:v>86.080653394589078</c:v>
                </c:pt>
                <c:pt idx="243">
                  <c:v>86.769440190573405</c:v>
                </c:pt>
                <c:pt idx="244">
                  <c:v>88.886847030798023</c:v>
                </c:pt>
                <c:pt idx="245">
                  <c:v>89.514378084056489</c:v>
                </c:pt>
                <c:pt idx="246">
                  <c:v>90.448868470307985</c:v>
                </c:pt>
                <c:pt idx="247">
                  <c:v>90.80959673302705</c:v>
                </c:pt>
                <c:pt idx="248">
                  <c:v>89.860813340139529</c:v>
                </c:pt>
                <c:pt idx="249">
                  <c:v>87.341841075378596</c:v>
                </c:pt>
                <c:pt idx="250">
                  <c:v>91.717542964097333</c:v>
                </c:pt>
                <c:pt idx="251">
                  <c:v>90.749702229028415</c:v>
                </c:pt>
                <c:pt idx="252">
                  <c:v>88.368215075718894</c:v>
                </c:pt>
                <c:pt idx="253">
                  <c:v>88.198740854177288</c:v>
                </c:pt>
                <c:pt idx="254">
                  <c:v>88.53496681980603</c:v>
                </c:pt>
                <c:pt idx="255">
                  <c:v>89.383699166241286</c:v>
                </c:pt>
                <c:pt idx="256">
                  <c:v>90.305938403947593</c:v>
                </c:pt>
                <c:pt idx="257">
                  <c:v>89.727411944869829</c:v>
                </c:pt>
                <c:pt idx="258">
                  <c:v>90.294367874766039</c:v>
                </c:pt>
                <c:pt idx="259">
                  <c:v>90.486302535307132</c:v>
                </c:pt>
                <c:pt idx="260">
                  <c:v>91.745448358005788</c:v>
                </c:pt>
                <c:pt idx="261">
                  <c:v>91.375872043559639</c:v>
                </c:pt>
                <c:pt idx="262">
                  <c:v>91.400374340649989</c:v>
                </c:pt>
                <c:pt idx="263">
                  <c:v>92.59145822698656</c:v>
                </c:pt>
                <c:pt idx="264">
                  <c:v>92.856899778798706</c:v>
                </c:pt>
                <c:pt idx="265">
                  <c:v>92.394759230900121</c:v>
                </c:pt>
                <c:pt idx="266">
                  <c:v>92.220520673813169</c:v>
                </c:pt>
                <c:pt idx="267">
                  <c:v>92.848051727071635</c:v>
                </c:pt>
                <c:pt idx="268">
                  <c:v>93.498723838693209</c:v>
                </c:pt>
                <c:pt idx="269">
                  <c:v>92.973285689977885</c:v>
                </c:pt>
                <c:pt idx="270">
                  <c:v>93.481027735239067</c:v>
                </c:pt>
                <c:pt idx="271">
                  <c:v>91.847541262548916</c:v>
                </c:pt>
                <c:pt idx="272">
                  <c:v>92.176961034541435</c:v>
                </c:pt>
                <c:pt idx="273">
                  <c:v>92.037434064999147</c:v>
                </c:pt>
                <c:pt idx="274">
                  <c:v>91.263569848562199</c:v>
                </c:pt>
                <c:pt idx="275">
                  <c:v>90.694572060575126</c:v>
                </c:pt>
                <c:pt idx="276">
                  <c:v>89.485111451420792</c:v>
                </c:pt>
                <c:pt idx="277">
                  <c:v>90.543474561851284</c:v>
                </c:pt>
                <c:pt idx="278">
                  <c:v>89.760081674323629</c:v>
                </c:pt>
                <c:pt idx="279">
                  <c:v>89.564063297600811</c:v>
                </c:pt>
                <c:pt idx="280">
                  <c:v>90.291645397311555</c:v>
                </c:pt>
                <c:pt idx="281">
                  <c:v>88.584652033350352</c:v>
                </c:pt>
                <c:pt idx="282">
                  <c:v>87.04713289093074</c:v>
                </c:pt>
                <c:pt idx="283">
                  <c:v>85.436106857240091</c:v>
                </c:pt>
                <c:pt idx="284">
                  <c:v>85.269355113152969</c:v>
                </c:pt>
                <c:pt idx="285">
                  <c:v>84.795644036072815</c:v>
                </c:pt>
                <c:pt idx="286">
                  <c:v>86.278713629402773</c:v>
                </c:pt>
                <c:pt idx="287">
                  <c:v>85.617832227326872</c:v>
                </c:pt>
                <c:pt idx="288">
                  <c:v>84.392717372809258</c:v>
                </c:pt>
                <c:pt idx="289">
                  <c:v>84.480517270716348</c:v>
                </c:pt>
                <c:pt idx="290">
                  <c:v>84.000680619363621</c:v>
                </c:pt>
                <c:pt idx="291">
                  <c:v>84.492768419261537</c:v>
                </c:pt>
                <c:pt idx="292">
                  <c:v>85.336055810787812</c:v>
                </c:pt>
                <c:pt idx="293">
                  <c:v>85.886676875957136</c:v>
                </c:pt>
                <c:pt idx="294">
                  <c:v>86.080653394589078</c:v>
                </c:pt>
                <c:pt idx="295">
                  <c:v>83.948953547728436</c:v>
                </c:pt>
                <c:pt idx="296">
                  <c:v>80.323974817083553</c:v>
                </c:pt>
                <c:pt idx="297">
                  <c:v>81.515058703420124</c:v>
                </c:pt>
                <c:pt idx="298">
                  <c:v>79.40854177301344</c:v>
                </c:pt>
                <c:pt idx="299">
                  <c:v>79.87476603709375</c:v>
                </c:pt>
                <c:pt idx="300">
                  <c:v>78.307299642674835</c:v>
                </c:pt>
                <c:pt idx="301">
                  <c:v>79.687595712098016</c:v>
                </c:pt>
                <c:pt idx="302">
                  <c:v>77.7689297260507</c:v>
                </c:pt>
                <c:pt idx="303">
                  <c:v>76.375021269355116</c:v>
                </c:pt>
                <c:pt idx="304">
                  <c:v>76.064658839543981</c:v>
                </c:pt>
                <c:pt idx="305">
                  <c:v>77.579036923600484</c:v>
                </c:pt>
                <c:pt idx="306">
                  <c:v>78.454313425216952</c:v>
                </c:pt>
                <c:pt idx="307">
                  <c:v>80.460779309171343</c:v>
                </c:pt>
                <c:pt idx="308">
                  <c:v>78.495150587034203</c:v>
                </c:pt>
                <c:pt idx="309">
                  <c:v>78.131699846860641</c:v>
                </c:pt>
                <c:pt idx="310">
                  <c:v>78.974306619023309</c:v>
                </c:pt>
                <c:pt idx="311">
                  <c:v>77.990131019227491</c:v>
                </c:pt>
                <c:pt idx="312">
                  <c:v>75.307810107197554</c:v>
                </c:pt>
                <c:pt idx="313">
                  <c:v>75.089331291475247</c:v>
                </c:pt>
                <c:pt idx="314">
                  <c:v>78.369236004764332</c:v>
                </c:pt>
                <c:pt idx="315">
                  <c:v>76.803130849072659</c:v>
                </c:pt>
                <c:pt idx="316">
                  <c:v>77.426578186149385</c:v>
                </c:pt>
                <c:pt idx="317">
                  <c:v>79.522205206738136</c:v>
                </c:pt>
                <c:pt idx="318">
                  <c:v>79.352730985196544</c:v>
                </c:pt>
                <c:pt idx="319">
                  <c:v>80.55130168453293</c:v>
                </c:pt>
                <c:pt idx="320">
                  <c:v>80.291305087629738</c:v>
                </c:pt>
                <c:pt idx="321">
                  <c:v>81.116896375701884</c:v>
                </c:pt>
                <c:pt idx="322">
                  <c:v>84.271567126084747</c:v>
                </c:pt>
                <c:pt idx="323">
                  <c:v>85.329249617151604</c:v>
                </c:pt>
                <c:pt idx="324">
                  <c:v>84.599625659350011</c:v>
                </c:pt>
                <c:pt idx="325">
                  <c:v>83.33231240428789</c:v>
                </c:pt>
                <c:pt idx="326">
                  <c:v>82.318870171856389</c:v>
                </c:pt>
                <c:pt idx="327">
                  <c:v>83.631104304917471</c:v>
                </c:pt>
                <c:pt idx="328">
                  <c:v>84.02382167772673</c:v>
                </c:pt>
                <c:pt idx="329">
                  <c:v>85.285009358516248</c:v>
                </c:pt>
                <c:pt idx="330">
                  <c:v>85.040667006976349</c:v>
                </c:pt>
                <c:pt idx="331">
                  <c:v>86.196358686404622</c:v>
                </c:pt>
                <c:pt idx="332">
                  <c:v>86.2637400034031</c:v>
                </c:pt>
                <c:pt idx="333">
                  <c:v>84.980772502977715</c:v>
                </c:pt>
                <c:pt idx="334">
                  <c:v>86.207929215586176</c:v>
                </c:pt>
                <c:pt idx="335">
                  <c:v>85.996937212863699</c:v>
                </c:pt>
                <c:pt idx="336">
                  <c:v>85.839714139867283</c:v>
                </c:pt>
                <c:pt idx="337">
                  <c:v>85.454483580057854</c:v>
                </c:pt>
                <c:pt idx="338">
                  <c:v>85.429981282967503</c:v>
                </c:pt>
                <c:pt idx="339">
                  <c:v>84.782712268164033</c:v>
                </c:pt>
                <c:pt idx="340">
                  <c:v>85.003913561340823</c:v>
                </c:pt>
                <c:pt idx="341">
                  <c:v>85.039305768249108</c:v>
                </c:pt>
                <c:pt idx="342">
                  <c:v>87.458907605921382</c:v>
                </c:pt>
                <c:pt idx="343">
                  <c:v>87.697124383188708</c:v>
                </c:pt>
                <c:pt idx="344">
                  <c:v>87.933299302365157</c:v>
                </c:pt>
                <c:pt idx="345">
                  <c:v>89.353751914241954</c:v>
                </c:pt>
                <c:pt idx="346">
                  <c:v>89.118938233792761</c:v>
                </c:pt>
                <c:pt idx="347">
                  <c:v>87.735239067551476</c:v>
                </c:pt>
                <c:pt idx="348">
                  <c:v>88.01565424536328</c:v>
                </c:pt>
                <c:pt idx="349">
                  <c:v>86.975667857750565</c:v>
                </c:pt>
                <c:pt idx="350">
                  <c:v>86.297770971584143</c:v>
                </c:pt>
                <c:pt idx="351">
                  <c:v>84.946741534796658</c:v>
                </c:pt>
                <c:pt idx="352">
                  <c:v>85.473540922239238</c:v>
                </c:pt>
                <c:pt idx="353">
                  <c:v>85.803641313595378</c:v>
                </c:pt>
                <c:pt idx="354">
                  <c:v>86.241960183767219</c:v>
                </c:pt>
                <c:pt idx="355">
                  <c:v>87.362259656287222</c:v>
                </c:pt>
                <c:pt idx="356">
                  <c:v>86.440701037944535</c:v>
                </c:pt>
                <c:pt idx="357">
                  <c:v>86.912370256933812</c:v>
                </c:pt>
                <c:pt idx="358">
                  <c:v>86.095627020588736</c:v>
                </c:pt>
                <c:pt idx="359">
                  <c:v>85.376212353241456</c:v>
                </c:pt>
                <c:pt idx="360">
                  <c:v>85.475582780330086</c:v>
                </c:pt>
                <c:pt idx="361">
                  <c:v>84.505700187170319</c:v>
                </c:pt>
                <c:pt idx="362">
                  <c:v>83.026714310022115</c:v>
                </c:pt>
                <c:pt idx="363">
                  <c:v>82.651693040666999</c:v>
                </c:pt>
                <c:pt idx="364">
                  <c:v>82.248085758039821</c:v>
                </c:pt>
                <c:pt idx="365">
                  <c:v>82.530542793942487</c:v>
                </c:pt>
                <c:pt idx="366">
                  <c:v>83.249276841926161</c:v>
                </c:pt>
                <c:pt idx="367">
                  <c:v>84.195337757359198</c:v>
                </c:pt>
                <c:pt idx="368">
                  <c:v>83.399693721286354</c:v>
                </c:pt>
                <c:pt idx="369">
                  <c:v>82.940275650842253</c:v>
                </c:pt>
                <c:pt idx="370">
                  <c:v>82.815041687936017</c:v>
                </c:pt>
                <c:pt idx="371">
                  <c:v>82.427769270035739</c:v>
                </c:pt>
                <c:pt idx="372">
                  <c:v>83.457546367194141</c:v>
                </c:pt>
                <c:pt idx="373">
                  <c:v>83.33639612046963</c:v>
                </c:pt>
                <c:pt idx="374">
                  <c:v>84.17287731835971</c:v>
                </c:pt>
                <c:pt idx="375">
                  <c:v>84.019057342181384</c:v>
                </c:pt>
                <c:pt idx="376">
                  <c:v>82.983835290114001</c:v>
                </c:pt>
                <c:pt idx="377">
                  <c:v>81.033860813340127</c:v>
                </c:pt>
                <c:pt idx="378">
                  <c:v>81.591288072145659</c:v>
                </c:pt>
                <c:pt idx="379">
                  <c:v>80.325336055810794</c:v>
                </c:pt>
                <c:pt idx="380">
                  <c:v>82.228347796494816</c:v>
                </c:pt>
                <c:pt idx="381">
                  <c:v>82.741534796664965</c:v>
                </c:pt>
                <c:pt idx="382">
                  <c:v>81.841075378594525</c:v>
                </c:pt>
                <c:pt idx="383">
                  <c:v>82.65713799557598</c:v>
                </c:pt>
                <c:pt idx="384">
                  <c:v>82.199081163859105</c:v>
                </c:pt>
                <c:pt idx="385">
                  <c:v>82.696613918665989</c:v>
                </c:pt>
                <c:pt idx="386">
                  <c:v>82.412795644036066</c:v>
                </c:pt>
                <c:pt idx="387">
                  <c:v>81.063808065339458</c:v>
                </c:pt>
                <c:pt idx="388">
                  <c:v>79.744767738642167</c:v>
                </c:pt>
                <c:pt idx="389">
                  <c:v>81.027054619703932</c:v>
                </c:pt>
                <c:pt idx="390">
                  <c:v>81.873745108048325</c:v>
                </c:pt>
                <c:pt idx="391">
                  <c:v>82.070444104134765</c:v>
                </c:pt>
                <c:pt idx="392">
                  <c:v>81.98196358686404</c:v>
                </c:pt>
                <c:pt idx="393">
                  <c:v>82.438659179853673</c:v>
                </c:pt>
                <c:pt idx="394">
                  <c:v>82.758550280755486</c:v>
                </c:pt>
                <c:pt idx="395">
                  <c:v>83.086608814020764</c:v>
                </c:pt>
                <c:pt idx="396">
                  <c:v>82.651012421303378</c:v>
                </c:pt>
                <c:pt idx="397">
                  <c:v>81.706993363961203</c:v>
                </c:pt>
                <c:pt idx="398">
                  <c:v>81.973796154500604</c:v>
                </c:pt>
                <c:pt idx="399">
                  <c:v>80.553343542623793</c:v>
                </c:pt>
                <c:pt idx="400">
                  <c:v>80.546537348987584</c:v>
                </c:pt>
                <c:pt idx="401">
                  <c:v>81.004594180704444</c:v>
                </c:pt>
                <c:pt idx="402">
                  <c:v>81.0815041687936</c:v>
                </c:pt>
                <c:pt idx="403">
                  <c:v>80.771141738982479</c:v>
                </c:pt>
                <c:pt idx="404">
                  <c:v>80.178322273268677</c:v>
                </c:pt>
                <c:pt idx="405">
                  <c:v>80.426067721626694</c:v>
                </c:pt>
                <c:pt idx="406">
                  <c:v>79.085928194657143</c:v>
                </c:pt>
                <c:pt idx="407">
                  <c:v>79.728432873915267</c:v>
                </c:pt>
                <c:pt idx="408">
                  <c:v>78.765356474391695</c:v>
                </c:pt>
                <c:pt idx="409">
                  <c:v>79.313255062106521</c:v>
                </c:pt>
                <c:pt idx="410">
                  <c:v>79.094095627020579</c:v>
                </c:pt>
                <c:pt idx="411">
                  <c:v>80.648630253530712</c:v>
                </c:pt>
                <c:pt idx="412">
                  <c:v>80.259315977539558</c:v>
                </c:pt>
                <c:pt idx="413">
                  <c:v>79.054619703930584</c:v>
                </c:pt>
                <c:pt idx="414">
                  <c:v>78.175940105495997</c:v>
                </c:pt>
                <c:pt idx="415">
                  <c:v>76.84396801088991</c:v>
                </c:pt>
                <c:pt idx="416">
                  <c:v>77.15364982133741</c:v>
                </c:pt>
                <c:pt idx="417">
                  <c:v>77.110090182065676</c:v>
                </c:pt>
                <c:pt idx="418">
                  <c:v>77.028415858431174</c:v>
                </c:pt>
                <c:pt idx="419">
                  <c:v>75.303726391015829</c:v>
                </c:pt>
                <c:pt idx="420">
                  <c:v>73.900289263229539</c:v>
                </c:pt>
                <c:pt idx="421">
                  <c:v>74.360387953037261</c:v>
                </c:pt>
                <c:pt idx="422">
                  <c:v>70.700697634847714</c:v>
                </c:pt>
                <c:pt idx="423">
                  <c:v>70.290284158584313</c:v>
                </c:pt>
                <c:pt idx="424">
                  <c:v>69.157733537519135</c:v>
                </c:pt>
                <c:pt idx="425">
                  <c:v>67.009698825931594</c:v>
                </c:pt>
                <c:pt idx="426">
                  <c:v>65.734218138506037</c:v>
                </c:pt>
                <c:pt idx="427">
                  <c:v>68.296750042538704</c:v>
                </c:pt>
                <c:pt idx="428">
                  <c:v>68.897056321252336</c:v>
                </c:pt>
                <c:pt idx="429">
                  <c:v>68.541092394078618</c:v>
                </c:pt>
                <c:pt idx="430">
                  <c:v>69.328568997787983</c:v>
                </c:pt>
                <c:pt idx="431">
                  <c:v>70.848392036753452</c:v>
                </c:pt>
                <c:pt idx="432">
                  <c:v>70.685724008848055</c:v>
                </c:pt>
                <c:pt idx="433">
                  <c:v>71.555555555555557</c:v>
                </c:pt>
                <c:pt idx="434">
                  <c:v>72.981453122341335</c:v>
                </c:pt>
                <c:pt idx="435">
                  <c:v>72.80108899098181</c:v>
                </c:pt>
                <c:pt idx="436">
                  <c:v>72.920197379615459</c:v>
                </c:pt>
                <c:pt idx="437">
                  <c:v>72.311723668538363</c:v>
                </c:pt>
                <c:pt idx="438">
                  <c:v>71.924451250638086</c:v>
                </c:pt>
                <c:pt idx="439">
                  <c:v>73.574272588055123</c:v>
                </c:pt>
                <c:pt idx="440">
                  <c:v>74.693210821847885</c:v>
                </c:pt>
                <c:pt idx="441">
                  <c:v>74.29981282967502</c:v>
                </c:pt>
                <c:pt idx="442">
                  <c:v>74.186149395950309</c:v>
                </c:pt>
                <c:pt idx="443">
                  <c:v>74.700697634847714</c:v>
                </c:pt>
                <c:pt idx="444">
                  <c:v>73.308831036242978</c:v>
                </c:pt>
                <c:pt idx="445">
                  <c:v>72.731665815892455</c:v>
                </c:pt>
                <c:pt idx="446">
                  <c:v>73.063127445975837</c:v>
                </c:pt>
                <c:pt idx="447">
                  <c:v>74.180704441041357</c:v>
                </c:pt>
                <c:pt idx="448">
                  <c:v>73.832227326867454</c:v>
                </c:pt>
                <c:pt idx="449">
                  <c:v>73.860813340139529</c:v>
                </c:pt>
                <c:pt idx="450">
                  <c:v>74.87425557257103</c:v>
                </c:pt>
                <c:pt idx="451">
                  <c:v>75.181895524927668</c:v>
                </c:pt>
                <c:pt idx="452">
                  <c:v>73.391185979241115</c:v>
                </c:pt>
                <c:pt idx="453">
                  <c:v>72.131359537178838</c:v>
                </c:pt>
                <c:pt idx="454">
                  <c:v>72.130678917815217</c:v>
                </c:pt>
                <c:pt idx="455">
                  <c:v>73.785945210141222</c:v>
                </c:pt>
                <c:pt idx="456">
                  <c:v>73.996937212863699</c:v>
                </c:pt>
                <c:pt idx="457">
                  <c:v>75.061425897566778</c:v>
                </c:pt>
                <c:pt idx="458">
                  <c:v>76.151778118087449</c:v>
                </c:pt>
                <c:pt idx="459">
                  <c:v>75.94350859281947</c:v>
                </c:pt>
                <c:pt idx="460">
                  <c:v>76.129998298451596</c:v>
                </c:pt>
                <c:pt idx="461">
                  <c:v>76.250467925812487</c:v>
                </c:pt>
                <c:pt idx="462">
                  <c:v>76.115705291815559</c:v>
                </c:pt>
                <c:pt idx="463">
                  <c:v>77.528671090692526</c:v>
                </c:pt>
                <c:pt idx="464">
                  <c:v>77.672962395780161</c:v>
                </c:pt>
                <c:pt idx="465">
                  <c:v>77.743066190233108</c:v>
                </c:pt>
                <c:pt idx="466">
                  <c:v>77.498723838693223</c:v>
                </c:pt>
                <c:pt idx="467">
                  <c:v>78.34337246894674</c:v>
                </c:pt>
                <c:pt idx="468">
                  <c:v>77.771652203505198</c:v>
                </c:pt>
                <c:pt idx="469">
                  <c:v>77.388463501786632</c:v>
                </c:pt>
                <c:pt idx="470">
                  <c:v>78.294367874766024</c:v>
                </c:pt>
                <c:pt idx="471">
                  <c:v>78.776246384209628</c:v>
                </c:pt>
                <c:pt idx="472">
                  <c:v>78.237195848221887</c:v>
                </c:pt>
                <c:pt idx="473">
                  <c:v>76.809256423345246</c:v>
                </c:pt>
                <c:pt idx="474">
                  <c:v>77.604219840054455</c:v>
                </c:pt>
                <c:pt idx="475">
                  <c:v>77.553173387782877</c:v>
                </c:pt>
                <c:pt idx="476">
                  <c:v>76.903181895524938</c:v>
                </c:pt>
                <c:pt idx="477">
                  <c:v>77.91730474732006</c:v>
                </c:pt>
                <c:pt idx="478">
                  <c:v>79.656287221371443</c:v>
                </c:pt>
                <c:pt idx="479">
                  <c:v>79.435085928194653</c:v>
                </c:pt>
                <c:pt idx="480">
                  <c:v>78.836821507571884</c:v>
                </c:pt>
                <c:pt idx="481">
                  <c:v>77.585843117236692</c:v>
                </c:pt>
                <c:pt idx="482">
                  <c:v>77.370086778968869</c:v>
                </c:pt>
                <c:pt idx="483">
                  <c:v>77.391185979241115</c:v>
                </c:pt>
                <c:pt idx="484">
                  <c:v>76.187170324995762</c:v>
                </c:pt>
                <c:pt idx="485">
                  <c:v>76.439680108899083</c:v>
                </c:pt>
                <c:pt idx="486">
                  <c:v>77.206738131699836</c:v>
                </c:pt>
                <c:pt idx="487">
                  <c:v>77.789348306959326</c:v>
                </c:pt>
                <c:pt idx="488">
                  <c:v>78.241279564403612</c:v>
                </c:pt>
                <c:pt idx="489">
                  <c:v>77.585843117236692</c:v>
                </c:pt>
                <c:pt idx="490">
                  <c:v>77.923430321592662</c:v>
                </c:pt>
                <c:pt idx="491">
                  <c:v>77.907095456865761</c:v>
                </c:pt>
                <c:pt idx="492">
                  <c:v>78.228347796494802</c:v>
                </c:pt>
                <c:pt idx="493">
                  <c:v>78.756508422664638</c:v>
                </c:pt>
                <c:pt idx="494">
                  <c:v>79.021269355113148</c:v>
                </c:pt>
                <c:pt idx="495">
                  <c:v>78.140547898587712</c:v>
                </c:pt>
                <c:pt idx="496">
                  <c:v>78.58907605921388</c:v>
                </c:pt>
                <c:pt idx="497">
                  <c:v>79.310532584652037</c:v>
                </c:pt>
                <c:pt idx="498">
                  <c:v>79.80330100391356</c:v>
                </c:pt>
                <c:pt idx="499">
                  <c:v>79.284669048834445</c:v>
                </c:pt>
                <c:pt idx="500">
                  <c:v>79.000170154840902</c:v>
                </c:pt>
                <c:pt idx="501">
                  <c:v>78.621065169304075</c:v>
                </c:pt>
                <c:pt idx="502">
                  <c:v>78.717032499574614</c:v>
                </c:pt>
                <c:pt idx="503">
                  <c:v>77.971754296409728</c:v>
                </c:pt>
                <c:pt idx="504">
                  <c:v>77.482388973966323</c:v>
                </c:pt>
                <c:pt idx="505">
                  <c:v>78.011910838863372</c:v>
                </c:pt>
                <c:pt idx="506">
                  <c:v>76.744597583801266</c:v>
                </c:pt>
                <c:pt idx="507">
                  <c:v>77.514378084056503</c:v>
                </c:pt>
                <c:pt idx="508">
                  <c:v>76.745278203164887</c:v>
                </c:pt>
                <c:pt idx="509">
                  <c:v>76.182405989450402</c:v>
                </c:pt>
                <c:pt idx="510">
                  <c:v>76.786115364982138</c:v>
                </c:pt>
                <c:pt idx="511">
                  <c:v>77.056321252339643</c:v>
                </c:pt>
                <c:pt idx="512">
                  <c:v>77.133231240428785</c:v>
                </c:pt>
                <c:pt idx="513">
                  <c:v>77.118257614429126</c:v>
                </c:pt>
                <c:pt idx="514">
                  <c:v>74.911689637570205</c:v>
                </c:pt>
                <c:pt idx="515">
                  <c:v>75.791730474732006</c:v>
                </c:pt>
                <c:pt idx="516">
                  <c:v>76.923600476433549</c:v>
                </c:pt>
                <c:pt idx="517">
                  <c:v>76.379104985536841</c:v>
                </c:pt>
                <c:pt idx="518">
                  <c:v>74.489705632125236</c:v>
                </c:pt>
                <c:pt idx="519">
                  <c:v>74.188871873404793</c:v>
                </c:pt>
                <c:pt idx="520">
                  <c:v>73.745788667687592</c:v>
                </c:pt>
                <c:pt idx="521">
                  <c:v>73.518461800238214</c:v>
                </c:pt>
                <c:pt idx="522">
                  <c:v>74.610855878849748</c:v>
                </c:pt>
                <c:pt idx="523">
                  <c:v>75.680789518461793</c:v>
                </c:pt>
                <c:pt idx="524">
                  <c:v>75.378594521014122</c:v>
                </c:pt>
                <c:pt idx="525">
                  <c:v>76.127956440360734</c:v>
                </c:pt>
                <c:pt idx="526">
                  <c:v>75.989790709545687</c:v>
                </c:pt>
                <c:pt idx="527">
                  <c:v>75.152628892291986</c:v>
                </c:pt>
                <c:pt idx="528">
                  <c:v>73.734218138506037</c:v>
                </c:pt>
                <c:pt idx="529">
                  <c:v>74.730644886847031</c:v>
                </c:pt>
                <c:pt idx="530">
                  <c:v>73.57155011060064</c:v>
                </c:pt>
                <c:pt idx="531">
                  <c:v>74.176620724859617</c:v>
                </c:pt>
                <c:pt idx="532">
                  <c:v>75.50995405819296</c:v>
                </c:pt>
                <c:pt idx="533">
                  <c:v>75.506550961374856</c:v>
                </c:pt>
                <c:pt idx="534">
                  <c:v>75.541262548919534</c:v>
                </c:pt>
                <c:pt idx="535">
                  <c:v>75.326186830015317</c:v>
                </c:pt>
                <c:pt idx="536">
                  <c:v>77.031138335885657</c:v>
                </c:pt>
                <c:pt idx="537">
                  <c:v>78.532584652033336</c:v>
                </c:pt>
                <c:pt idx="538">
                  <c:v>78.008507742045268</c:v>
                </c:pt>
                <c:pt idx="539">
                  <c:v>79.140377743746811</c:v>
                </c:pt>
                <c:pt idx="540">
                  <c:v>78.784413816573078</c:v>
                </c:pt>
                <c:pt idx="541">
                  <c:v>79.245193125744422</c:v>
                </c:pt>
                <c:pt idx="542">
                  <c:v>79.514037774374685</c:v>
                </c:pt>
                <c:pt idx="543">
                  <c:v>79.331631784924284</c:v>
                </c:pt>
                <c:pt idx="544">
                  <c:v>78.549600136123857</c:v>
                </c:pt>
                <c:pt idx="545">
                  <c:v>78.478135102943682</c:v>
                </c:pt>
                <c:pt idx="546">
                  <c:v>79.371107708014307</c:v>
                </c:pt>
                <c:pt idx="547">
                  <c:v>79.329589926833421</c:v>
                </c:pt>
                <c:pt idx="548">
                  <c:v>79.652203505189718</c:v>
                </c:pt>
                <c:pt idx="549">
                  <c:v>78.397141398672787</c:v>
                </c:pt>
                <c:pt idx="550">
                  <c:v>78.515569167942814</c:v>
                </c:pt>
                <c:pt idx="551">
                  <c:v>78.182746299132205</c:v>
                </c:pt>
                <c:pt idx="552">
                  <c:v>77.037263910158231</c:v>
                </c:pt>
                <c:pt idx="553">
                  <c:v>77.487833928875276</c:v>
                </c:pt>
                <c:pt idx="554">
                  <c:v>77.902331121320401</c:v>
                </c:pt>
                <c:pt idx="555">
                  <c:v>78.093585162497888</c:v>
                </c:pt>
                <c:pt idx="556">
                  <c:v>78.035732516590102</c:v>
                </c:pt>
                <c:pt idx="557">
                  <c:v>77.370086778968869</c:v>
                </c:pt>
                <c:pt idx="558">
                  <c:v>76.596903181895541</c:v>
                </c:pt>
                <c:pt idx="559">
                  <c:v>76.660881402075873</c:v>
                </c:pt>
                <c:pt idx="560">
                  <c:v>76.415177811808746</c:v>
                </c:pt>
                <c:pt idx="561">
                  <c:v>76.589416368895698</c:v>
                </c:pt>
                <c:pt idx="562">
                  <c:v>76.079632465543639</c:v>
                </c:pt>
                <c:pt idx="563">
                  <c:v>76.941296579887691</c:v>
                </c:pt>
                <c:pt idx="564">
                  <c:v>75.119278543474564</c:v>
                </c:pt>
                <c:pt idx="565">
                  <c:v>75.617491917645054</c:v>
                </c:pt>
                <c:pt idx="566">
                  <c:v>75.041687936021773</c:v>
                </c:pt>
                <c:pt idx="567">
                  <c:v>76.799047132890919</c:v>
                </c:pt>
                <c:pt idx="568">
                  <c:v>76.642504679258124</c:v>
                </c:pt>
                <c:pt idx="569">
                  <c:v>76.533605581078788</c:v>
                </c:pt>
                <c:pt idx="570">
                  <c:v>76.581248936532248</c:v>
                </c:pt>
                <c:pt idx="571">
                  <c:v>75.40105496001361</c:v>
                </c:pt>
                <c:pt idx="572">
                  <c:v>74.933469457206058</c:v>
                </c:pt>
                <c:pt idx="573">
                  <c:v>74.401225114854526</c:v>
                </c:pt>
                <c:pt idx="574">
                  <c:v>74.288242300493451</c:v>
                </c:pt>
                <c:pt idx="575">
                  <c:v>73.256423345244173</c:v>
                </c:pt>
                <c:pt idx="576">
                  <c:v>72.516590096988253</c:v>
                </c:pt>
                <c:pt idx="577">
                  <c:v>73.297260507061424</c:v>
                </c:pt>
                <c:pt idx="578">
                  <c:v>73.946571379955756</c:v>
                </c:pt>
                <c:pt idx="579">
                  <c:v>73.817253700867795</c:v>
                </c:pt>
                <c:pt idx="580">
                  <c:v>73.059724349157733</c:v>
                </c:pt>
                <c:pt idx="581">
                  <c:v>71.646758550280751</c:v>
                </c:pt>
                <c:pt idx="582">
                  <c:v>71.430321592649307</c:v>
                </c:pt>
                <c:pt idx="583">
                  <c:v>74.109239407861139</c:v>
                </c:pt>
                <c:pt idx="584">
                  <c:v>73.031138335885657</c:v>
                </c:pt>
                <c:pt idx="585">
                  <c:v>71.804662242640802</c:v>
                </c:pt>
                <c:pt idx="586">
                  <c:v>73.136634337246889</c:v>
                </c:pt>
                <c:pt idx="587">
                  <c:v>74.683001531393572</c:v>
                </c:pt>
                <c:pt idx="588">
                  <c:v>74.260336906584996</c:v>
                </c:pt>
                <c:pt idx="589">
                  <c:v>74.747660370937552</c:v>
                </c:pt>
                <c:pt idx="590">
                  <c:v>75.316658158924611</c:v>
                </c:pt>
                <c:pt idx="591">
                  <c:v>74.315467075038299</c:v>
                </c:pt>
                <c:pt idx="592">
                  <c:v>73.498723838693223</c:v>
                </c:pt>
                <c:pt idx="593">
                  <c:v>73.916624127956439</c:v>
                </c:pt>
                <c:pt idx="594">
                  <c:v>74.669389144121155</c:v>
                </c:pt>
                <c:pt idx="595">
                  <c:v>73.766887867959838</c:v>
                </c:pt>
                <c:pt idx="596">
                  <c:v>73.135953717883268</c:v>
                </c:pt>
                <c:pt idx="597">
                  <c:v>72.667006976348489</c:v>
                </c:pt>
                <c:pt idx="598">
                  <c:v>72.46282116726222</c:v>
                </c:pt>
                <c:pt idx="599">
                  <c:v>72.631614769440205</c:v>
                </c:pt>
                <c:pt idx="600">
                  <c:v>70.830695933299296</c:v>
                </c:pt>
                <c:pt idx="601">
                  <c:v>70.831376552662917</c:v>
                </c:pt>
                <c:pt idx="602">
                  <c:v>71.458226986557776</c:v>
                </c:pt>
                <c:pt idx="603">
                  <c:v>70.045941807044414</c:v>
                </c:pt>
                <c:pt idx="604">
                  <c:v>69.935681470137823</c:v>
                </c:pt>
                <c:pt idx="605">
                  <c:v>70.154160285860129</c:v>
                </c:pt>
                <c:pt idx="606">
                  <c:v>68.987578696613923</c:v>
                </c:pt>
                <c:pt idx="607">
                  <c:v>69.440871192785437</c:v>
                </c:pt>
                <c:pt idx="608">
                  <c:v>68.712608473711072</c:v>
                </c:pt>
                <c:pt idx="609">
                  <c:v>68.556746639441897</c:v>
                </c:pt>
                <c:pt idx="610">
                  <c:v>70.523736600306279</c:v>
                </c:pt>
                <c:pt idx="611">
                  <c:v>70.589756678577515</c:v>
                </c:pt>
                <c:pt idx="612">
                  <c:v>69.422494469967674</c:v>
                </c:pt>
                <c:pt idx="613">
                  <c:v>68.49004594180704</c:v>
                </c:pt>
                <c:pt idx="614">
                  <c:v>67.322783733197213</c:v>
                </c:pt>
                <c:pt idx="615">
                  <c:v>67.566445465373491</c:v>
                </c:pt>
                <c:pt idx="616">
                  <c:v>66.437978560490052</c:v>
                </c:pt>
                <c:pt idx="617">
                  <c:v>66.260336906584996</c:v>
                </c:pt>
                <c:pt idx="618">
                  <c:v>67.42487663774034</c:v>
                </c:pt>
                <c:pt idx="619">
                  <c:v>67.368385230559809</c:v>
                </c:pt>
                <c:pt idx="620">
                  <c:v>65.928194657137993</c:v>
                </c:pt>
                <c:pt idx="621">
                  <c:v>64.528841245533442</c:v>
                </c:pt>
                <c:pt idx="622">
                  <c:v>64.930406670069758</c:v>
                </c:pt>
                <c:pt idx="623">
                  <c:v>67.315296920197383</c:v>
                </c:pt>
                <c:pt idx="624">
                  <c:v>66.495150587034203</c:v>
                </c:pt>
                <c:pt idx="625">
                  <c:v>64.851454823889739</c:v>
                </c:pt>
                <c:pt idx="626">
                  <c:v>62.648970563212522</c:v>
                </c:pt>
                <c:pt idx="627">
                  <c:v>63.118597924110944</c:v>
                </c:pt>
                <c:pt idx="628">
                  <c:v>62.711587544665647</c:v>
                </c:pt>
                <c:pt idx="629">
                  <c:v>62.476093244852819</c:v>
                </c:pt>
                <c:pt idx="630">
                  <c:v>61.327207759060748</c:v>
                </c:pt>
                <c:pt idx="631">
                  <c:v>61.666836821507573</c:v>
                </c:pt>
                <c:pt idx="632">
                  <c:v>60.000680619363621</c:v>
                </c:pt>
                <c:pt idx="633">
                  <c:v>57.700187170324995</c:v>
                </c:pt>
                <c:pt idx="634">
                  <c:v>55.800578526459077</c:v>
                </c:pt>
                <c:pt idx="635">
                  <c:v>54.293006636038797</c:v>
                </c:pt>
                <c:pt idx="636">
                  <c:v>57.404798366513525</c:v>
                </c:pt>
                <c:pt idx="637">
                  <c:v>57.082184788157221</c:v>
                </c:pt>
                <c:pt idx="638">
                  <c:v>58.045941807044407</c:v>
                </c:pt>
                <c:pt idx="639">
                  <c:v>61.184958312063976</c:v>
                </c:pt>
                <c:pt idx="640">
                  <c:v>61.444954908967162</c:v>
                </c:pt>
                <c:pt idx="641">
                  <c:v>62.046622426408028</c:v>
                </c:pt>
                <c:pt idx="642">
                  <c:v>60.211672622086098</c:v>
                </c:pt>
                <c:pt idx="643">
                  <c:v>58.821847881572232</c:v>
                </c:pt>
                <c:pt idx="644">
                  <c:v>56.8044920877999</c:v>
                </c:pt>
                <c:pt idx="645">
                  <c:v>58.503998638761274</c:v>
                </c:pt>
                <c:pt idx="646">
                  <c:v>59.674663944189213</c:v>
                </c:pt>
                <c:pt idx="647">
                  <c:v>61.627360898417557</c:v>
                </c:pt>
                <c:pt idx="648">
                  <c:v>61.843797856049008</c:v>
                </c:pt>
                <c:pt idx="649">
                  <c:v>61.514378084056489</c:v>
                </c:pt>
                <c:pt idx="650">
                  <c:v>60.18104475072316</c:v>
                </c:pt>
                <c:pt idx="651">
                  <c:v>62.59111791730475</c:v>
                </c:pt>
                <c:pt idx="652">
                  <c:v>63.314616300833755</c:v>
                </c:pt>
                <c:pt idx="653">
                  <c:v>63.21388463501787</c:v>
                </c:pt>
                <c:pt idx="654">
                  <c:v>64.707844138165726</c:v>
                </c:pt>
                <c:pt idx="655">
                  <c:v>63.80330100391356</c:v>
                </c:pt>
                <c:pt idx="656">
                  <c:v>64.61527990471329</c:v>
                </c:pt>
                <c:pt idx="657">
                  <c:v>65.52322613578356</c:v>
                </c:pt>
                <c:pt idx="658">
                  <c:v>64.036753445635526</c:v>
                </c:pt>
                <c:pt idx="659">
                  <c:v>64.519312574442736</c:v>
                </c:pt>
                <c:pt idx="660">
                  <c:v>63.625659350008505</c:v>
                </c:pt>
                <c:pt idx="661">
                  <c:v>62.472009528671087</c:v>
                </c:pt>
                <c:pt idx="662">
                  <c:v>62.467245193125741</c:v>
                </c:pt>
                <c:pt idx="663">
                  <c:v>62.349498043219327</c:v>
                </c:pt>
                <c:pt idx="664">
                  <c:v>59.759741364641826</c:v>
                </c:pt>
                <c:pt idx="665">
                  <c:v>60.806533945890763</c:v>
                </c:pt>
                <c:pt idx="666">
                  <c:v>59.836651352730982</c:v>
                </c:pt>
                <c:pt idx="667">
                  <c:v>60.841926152799047</c:v>
                </c:pt>
                <c:pt idx="668">
                  <c:v>61.457206057512337</c:v>
                </c:pt>
                <c:pt idx="669">
                  <c:v>61.907776076229368</c:v>
                </c:pt>
                <c:pt idx="670">
                  <c:v>61.898928024502297</c:v>
                </c:pt>
                <c:pt idx="671">
                  <c:v>60.364811978900796</c:v>
                </c:pt>
                <c:pt idx="672">
                  <c:v>60.562191594350857</c:v>
                </c:pt>
                <c:pt idx="673">
                  <c:v>60.649991492257953</c:v>
                </c:pt>
                <c:pt idx="674">
                  <c:v>59.453462651012423</c:v>
                </c:pt>
                <c:pt idx="675">
                  <c:v>59.177131189382337</c:v>
                </c:pt>
                <c:pt idx="676">
                  <c:v>57.397992172877316</c:v>
                </c:pt>
                <c:pt idx="677">
                  <c:v>57.538880381146846</c:v>
                </c:pt>
                <c:pt idx="678">
                  <c:v>56.743236345074017</c:v>
                </c:pt>
                <c:pt idx="679">
                  <c:v>55.762463842096309</c:v>
                </c:pt>
                <c:pt idx="680">
                  <c:v>57.148885485792071</c:v>
                </c:pt>
                <c:pt idx="681">
                  <c:v>58.189552492768421</c:v>
                </c:pt>
                <c:pt idx="682">
                  <c:v>56.312404287901991</c:v>
                </c:pt>
                <c:pt idx="683">
                  <c:v>55.489535477284328</c:v>
                </c:pt>
                <c:pt idx="684">
                  <c:v>57.710396460779307</c:v>
                </c:pt>
                <c:pt idx="685">
                  <c:v>56.349157733537517</c:v>
                </c:pt>
                <c:pt idx="686">
                  <c:v>55.739322783733201</c:v>
                </c:pt>
                <c:pt idx="687">
                  <c:v>54.489025012761616</c:v>
                </c:pt>
                <c:pt idx="688">
                  <c:v>53.447677386421645</c:v>
                </c:pt>
                <c:pt idx="689">
                  <c:v>54.350859281946569</c:v>
                </c:pt>
                <c:pt idx="690">
                  <c:v>52.867789688616639</c:v>
                </c:pt>
                <c:pt idx="691">
                  <c:v>54.716351880210993</c:v>
                </c:pt>
                <c:pt idx="692">
                  <c:v>56.853496681980602</c:v>
                </c:pt>
                <c:pt idx="693">
                  <c:v>57.27003573251659</c:v>
                </c:pt>
                <c:pt idx="694">
                  <c:v>59.980942657818616</c:v>
                </c:pt>
                <c:pt idx="695">
                  <c:v>58.534626510124212</c:v>
                </c:pt>
                <c:pt idx="696">
                  <c:v>59.840054449549086</c:v>
                </c:pt>
                <c:pt idx="697">
                  <c:v>60.193295899268335</c:v>
                </c:pt>
                <c:pt idx="698">
                  <c:v>61.236685383699168</c:v>
                </c:pt>
                <c:pt idx="699">
                  <c:v>60.586013272077594</c:v>
                </c:pt>
                <c:pt idx="700">
                  <c:v>60.993023651522883</c:v>
                </c:pt>
                <c:pt idx="701">
                  <c:v>60.064658839543988</c:v>
                </c:pt>
                <c:pt idx="702">
                  <c:v>61.095797175429638</c:v>
                </c:pt>
                <c:pt idx="703">
                  <c:v>60.59077760762294</c:v>
                </c:pt>
                <c:pt idx="704">
                  <c:v>60.040837161817251</c:v>
                </c:pt>
                <c:pt idx="705">
                  <c:v>60.62344733707674</c:v>
                </c:pt>
                <c:pt idx="706">
                  <c:v>60.286540752084399</c:v>
                </c:pt>
                <c:pt idx="707">
                  <c:v>61.32108218478816</c:v>
                </c:pt>
                <c:pt idx="708">
                  <c:v>61.824059894503996</c:v>
                </c:pt>
                <c:pt idx="709">
                  <c:v>62.30321592649311</c:v>
                </c:pt>
                <c:pt idx="710">
                  <c:v>62.872894333843796</c:v>
                </c:pt>
                <c:pt idx="711">
                  <c:v>61.436106857240091</c:v>
                </c:pt>
                <c:pt idx="712">
                  <c:v>60.897736940615964</c:v>
                </c:pt>
                <c:pt idx="713">
                  <c:v>59.635188021099204</c:v>
                </c:pt>
                <c:pt idx="714">
                  <c:v>60.095286710906926</c:v>
                </c:pt>
                <c:pt idx="715">
                  <c:v>60.06670069763485</c:v>
                </c:pt>
                <c:pt idx="716">
                  <c:v>61.546367194146676</c:v>
                </c:pt>
                <c:pt idx="717">
                  <c:v>61.924791560319889</c:v>
                </c:pt>
                <c:pt idx="718">
                  <c:v>61.280245022970902</c:v>
                </c:pt>
                <c:pt idx="719">
                  <c:v>61.033860813340141</c:v>
                </c:pt>
                <c:pt idx="720">
                  <c:v>62.218819125404117</c:v>
                </c:pt>
                <c:pt idx="721">
                  <c:v>63.553513697464695</c:v>
                </c:pt>
                <c:pt idx="722">
                  <c:v>63.335034881742388</c:v>
                </c:pt>
                <c:pt idx="723">
                  <c:v>63.493619193466053</c:v>
                </c:pt>
                <c:pt idx="724">
                  <c:v>62.161647098859966</c:v>
                </c:pt>
                <c:pt idx="725">
                  <c:v>63.90131019227497</c:v>
                </c:pt>
                <c:pt idx="726">
                  <c:v>63.727071635188018</c:v>
                </c:pt>
                <c:pt idx="727">
                  <c:v>63.6059213884635</c:v>
                </c:pt>
                <c:pt idx="728">
                  <c:v>62.668027905393906</c:v>
                </c:pt>
                <c:pt idx="729">
                  <c:v>62.451590947762462</c:v>
                </c:pt>
                <c:pt idx="730">
                  <c:v>61.701548409052236</c:v>
                </c:pt>
                <c:pt idx="731">
                  <c:v>62.088140207588907</c:v>
                </c:pt>
                <c:pt idx="732">
                  <c:v>60.711247234983837</c:v>
                </c:pt>
                <c:pt idx="733">
                  <c:v>61.558618342691851</c:v>
                </c:pt>
                <c:pt idx="734">
                  <c:v>61.593329930236514</c:v>
                </c:pt>
                <c:pt idx="735">
                  <c:v>61.363961204696274</c:v>
                </c:pt>
                <c:pt idx="736">
                  <c:v>60.539731155351369</c:v>
                </c:pt>
                <c:pt idx="737">
                  <c:v>61.963586864046285</c:v>
                </c:pt>
                <c:pt idx="738">
                  <c:v>61.4592479156032</c:v>
                </c:pt>
                <c:pt idx="739">
                  <c:v>60.651352730985195</c:v>
                </c:pt>
                <c:pt idx="740">
                  <c:v>60.183767228177643</c:v>
                </c:pt>
                <c:pt idx="741">
                  <c:v>60.96647949634167</c:v>
                </c:pt>
                <c:pt idx="742">
                  <c:v>61.077420452611875</c:v>
                </c:pt>
                <c:pt idx="743">
                  <c:v>60.743236345074017</c:v>
                </c:pt>
                <c:pt idx="744">
                  <c:v>60.551982303896544</c:v>
                </c:pt>
                <c:pt idx="745">
                  <c:v>59.581419091373149</c:v>
                </c:pt>
                <c:pt idx="746">
                  <c:v>59.852986217457889</c:v>
                </c:pt>
                <c:pt idx="747">
                  <c:v>59.882252850093586</c:v>
                </c:pt>
                <c:pt idx="748">
                  <c:v>61.870342011230221</c:v>
                </c:pt>
                <c:pt idx="749">
                  <c:v>61.840394759230897</c:v>
                </c:pt>
                <c:pt idx="750">
                  <c:v>63.23021949974477</c:v>
                </c:pt>
                <c:pt idx="751">
                  <c:v>62.816402926663265</c:v>
                </c:pt>
                <c:pt idx="752">
                  <c:v>61.931597753956098</c:v>
                </c:pt>
                <c:pt idx="753">
                  <c:v>63.132890930746981</c:v>
                </c:pt>
                <c:pt idx="754">
                  <c:v>63.132210311383361</c:v>
                </c:pt>
                <c:pt idx="755">
                  <c:v>63.043049174749022</c:v>
                </c:pt>
                <c:pt idx="756">
                  <c:v>63.410583631104302</c:v>
                </c:pt>
                <c:pt idx="757">
                  <c:v>62.495831206397824</c:v>
                </c:pt>
                <c:pt idx="758">
                  <c:v>62.249446996767055</c:v>
                </c:pt>
                <c:pt idx="759">
                  <c:v>61.37689297260507</c:v>
                </c:pt>
                <c:pt idx="760">
                  <c:v>60.413135953717884</c:v>
                </c:pt>
                <c:pt idx="761">
                  <c:v>59.782882423004935</c:v>
                </c:pt>
                <c:pt idx="762">
                  <c:v>60.3940786115365</c:v>
                </c:pt>
                <c:pt idx="763">
                  <c:v>58.628551982303897</c:v>
                </c:pt>
                <c:pt idx="764">
                  <c:v>57.681129828143611</c:v>
                </c:pt>
                <c:pt idx="765">
                  <c:v>58.43389484430832</c:v>
                </c:pt>
                <c:pt idx="766">
                  <c:v>58.830015313935682</c:v>
                </c:pt>
                <c:pt idx="767">
                  <c:v>57.485792070784413</c:v>
                </c:pt>
                <c:pt idx="768">
                  <c:v>58.240598945039984</c:v>
                </c:pt>
                <c:pt idx="769">
                  <c:v>58.555045091032838</c:v>
                </c:pt>
                <c:pt idx="770">
                  <c:v>57.730134422324312</c:v>
                </c:pt>
                <c:pt idx="771">
                  <c:v>57.416368895695079</c:v>
                </c:pt>
                <c:pt idx="772">
                  <c:v>57.046111961885316</c:v>
                </c:pt>
                <c:pt idx="773">
                  <c:v>56.470307980262035</c:v>
                </c:pt>
                <c:pt idx="774">
                  <c:v>56.897736940615964</c:v>
                </c:pt>
                <c:pt idx="775">
                  <c:v>56.436957631444614</c:v>
                </c:pt>
                <c:pt idx="776">
                  <c:v>55.720946060915431</c:v>
                </c:pt>
                <c:pt idx="777">
                  <c:v>55.631784924281099</c:v>
                </c:pt>
                <c:pt idx="778">
                  <c:v>56.824230049344905</c:v>
                </c:pt>
                <c:pt idx="779">
                  <c:v>57.932278373319718</c:v>
                </c:pt>
                <c:pt idx="780">
                  <c:v>57.521184277692697</c:v>
                </c:pt>
                <c:pt idx="781">
                  <c:v>56.97464692870512</c:v>
                </c:pt>
                <c:pt idx="782">
                  <c:v>57.728092564233449</c:v>
                </c:pt>
                <c:pt idx="783">
                  <c:v>56.667006976348475</c:v>
                </c:pt>
                <c:pt idx="784">
                  <c:v>57.074697975157392</c:v>
                </c:pt>
                <c:pt idx="785">
                  <c:v>56.324655436447166</c:v>
                </c:pt>
                <c:pt idx="786">
                  <c:v>56.986898077250295</c:v>
                </c:pt>
                <c:pt idx="787">
                  <c:v>57.250297770971585</c:v>
                </c:pt>
                <c:pt idx="788">
                  <c:v>56.818785094435938</c:v>
                </c:pt>
                <c:pt idx="789">
                  <c:v>55.946231070273946</c:v>
                </c:pt>
                <c:pt idx="790">
                  <c:v>56.481197890079976</c:v>
                </c:pt>
                <c:pt idx="791">
                  <c:v>55.953717883273782</c:v>
                </c:pt>
                <c:pt idx="792">
                  <c:v>56.415858431172367</c:v>
                </c:pt>
                <c:pt idx="793">
                  <c:v>54.95865237366003</c:v>
                </c:pt>
                <c:pt idx="794">
                  <c:v>54.499234303215928</c:v>
                </c:pt>
                <c:pt idx="795">
                  <c:v>54.734728603028756</c:v>
                </c:pt>
                <c:pt idx="796">
                  <c:v>56.620724859622257</c:v>
                </c:pt>
                <c:pt idx="797">
                  <c:v>56.71396971243832</c:v>
                </c:pt>
                <c:pt idx="798">
                  <c:v>58.723158073847202</c:v>
                </c:pt>
                <c:pt idx="799">
                  <c:v>58.972264760932447</c:v>
                </c:pt>
                <c:pt idx="800">
                  <c:v>59.487493619193465</c:v>
                </c:pt>
                <c:pt idx="801">
                  <c:v>59.599795814190912</c:v>
                </c:pt>
                <c:pt idx="802">
                  <c:v>60.969201973796153</c:v>
                </c:pt>
                <c:pt idx="803">
                  <c:v>58.821167262208611</c:v>
                </c:pt>
                <c:pt idx="804">
                  <c:v>59.536498213374173</c:v>
                </c:pt>
                <c:pt idx="805">
                  <c:v>59.210481538199758</c:v>
                </c:pt>
                <c:pt idx="806">
                  <c:v>59.113152969201977</c:v>
                </c:pt>
                <c:pt idx="807">
                  <c:v>58.771482048664282</c:v>
                </c:pt>
                <c:pt idx="808">
                  <c:v>57.72877318359707</c:v>
                </c:pt>
                <c:pt idx="809">
                  <c:v>58.429811128126595</c:v>
                </c:pt>
                <c:pt idx="810">
                  <c:v>59.955759741364645</c:v>
                </c:pt>
                <c:pt idx="811">
                  <c:v>59.652884124553346</c:v>
                </c:pt>
                <c:pt idx="812">
                  <c:v>59.816232771822357</c:v>
                </c:pt>
                <c:pt idx="813">
                  <c:v>59.889739663093415</c:v>
                </c:pt>
                <c:pt idx="814">
                  <c:v>59.778118087459589</c:v>
                </c:pt>
                <c:pt idx="815">
                  <c:v>58.940956270205888</c:v>
                </c:pt>
                <c:pt idx="816">
                  <c:v>59.321422494469971</c:v>
                </c:pt>
                <c:pt idx="817">
                  <c:v>59.098179343202311</c:v>
                </c:pt>
                <c:pt idx="818">
                  <c:v>60.250467925812487</c:v>
                </c:pt>
                <c:pt idx="819">
                  <c:v>60.630253530712949</c:v>
                </c:pt>
                <c:pt idx="820">
                  <c:v>59.888378424366174</c:v>
                </c:pt>
                <c:pt idx="821">
                  <c:v>60.818785094435938</c:v>
                </c:pt>
                <c:pt idx="822">
                  <c:v>60.711927854347458</c:v>
                </c:pt>
                <c:pt idx="823">
                  <c:v>62.029606942317507</c:v>
                </c:pt>
                <c:pt idx="824">
                  <c:v>62.550280755487492</c:v>
                </c:pt>
                <c:pt idx="825">
                  <c:v>62.033690658499232</c:v>
                </c:pt>
                <c:pt idx="826">
                  <c:v>61.174749021609664</c:v>
                </c:pt>
                <c:pt idx="827">
                  <c:v>62.265781861493963</c:v>
                </c:pt>
                <c:pt idx="828">
                  <c:v>62.469967670580225</c:v>
                </c:pt>
                <c:pt idx="829">
                  <c:v>62.407350689127107</c:v>
                </c:pt>
                <c:pt idx="830">
                  <c:v>62.365152288582607</c:v>
                </c:pt>
                <c:pt idx="831">
                  <c:v>63.303045771652201</c:v>
                </c:pt>
                <c:pt idx="832">
                  <c:v>63.062787136294027</c:v>
                </c:pt>
                <c:pt idx="833">
                  <c:v>63.596392717372808</c:v>
                </c:pt>
                <c:pt idx="834">
                  <c:v>63.271737280925642</c:v>
                </c:pt>
                <c:pt idx="835">
                  <c:v>62.635358175940105</c:v>
                </c:pt>
                <c:pt idx="836">
                  <c:v>63.529692019737965</c:v>
                </c:pt>
                <c:pt idx="837">
                  <c:v>64.326016675174415</c:v>
                </c:pt>
                <c:pt idx="838">
                  <c:v>64.134762633996942</c:v>
                </c:pt>
                <c:pt idx="839">
                  <c:v>63.929215586183425</c:v>
                </c:pt>
                <c:pt idx="840">
                  <c:v>64.432193295899268</c:v>
                </c:pt>
                <c:pt idx="841">
                  <c:v>64.270886506721112</c:v>
                </c:pt>
                <c:pt idx="842">
                  <c:v>62.669389144121148</c:v>
                </c:pt>
                <c:pt idx="843">
                  <c:v>62.598604730304579</c:v>
                </c:pt>
                <c:pt idx="844">
                  <c:v>62.849753275480687</c:v>
                </c:pt>
                <c:pt idx="845">
                  <c:v>63.424876637740347</c:v>
                </c:pt>
                <c:pt idx="846">
                  <c:v>63.516760251829162</c:v>
                </c:pt>
                <c:pt idx="847">
                  <c:v>64.759571209800924</c:v>
                </c:pt>
                <c:pt idx="848">
                  <c:v>64.877998979070952</c:v>
                </c:pt>
                <c:pt idx="849">
                  <c:v>64.634337246894674</c:v>
                </c:pt>
                <c:pt idx="850">
                  <c:v>65.583801259145829</c:v>
                </c:pt>
                <c:pt idx="851">
                  <c:v>65.815892462140553</c:v>
                </c:pt>
                <c:pt idx="852">
                  <c:v>66.126254891951675</c:v>
                </c:pt>
                <c:pt idx="853">
                  <c:v>67.125404117747152</c:v>
                </c:pt>
                <c:pt idx="854">
                  <c:v>67.390845669559297</c:v>
                </c:pt>
                <c:pt idx="855">
                  <c:v>67.228858261017521</c:v>
                </c:pt>
                <c:pt idx="856">
                  <c:v>66.423685553854014</c:v>
                </c:pt>
                <c:pt idx="857">
                  <c:v>67.030117406840219</c:v>
                </c:pt>
                <c:pt idx="858">
                  <c:v>67.890420282457029</c:v>
                </c:pt>
                <c:pt idx="859">
                  <c:v>67.960524076909991</c:v>
                </c:pt>
                <c:pt idx="860">
                  <c:v>67.286710906925308</c:v>
                </c:pt>
                <c:pt idx="861">
                  <c:v>68.792921558618346</c:v>
                </c:pt>
                <c:pt idx="862">
                  <c:v>68.855538540071464</c:v>
                </c:pt>
                <c:pt idx="863">
                  <c:v>68.748681299982991</c:v>
                </c:pt>
                <c:pt idx="864">
                  <c:v>67.701208099370433</c:v>
                </c:pt>
                <c:pt idx="865">
                  <c:v>67.768589416368897</c:v>
                </c:pt>
                <c:pt idx="866">
                  <c:v>66.812319210481533</c:v>
                </c:pt>
                <c:pt idx="867">
                  <c:v>66.935511315296921</c:v>
                </c:pt>
                <c:pt idx="868">
                  <c:v>66.382167772673128</c:v>
                </c:pt>
                <c:pt idx="869">
                  <c:v>67.096818104475076</c:v>
                </c:pt>
                <c:pt idx="870">
                  <c:v>66.443423515399019</c:v>
                </c:pt>
                <c:pt idx="871">
                  <c:v>66.326356984856218</c:v>
                </c:pt>
                <c:pt idx="872">
                  <c:v>66.858601327207765</c:v>
                </c:pt>
                <c:pt idx="873">
                  <c:v>67.636549259826438</c:v>
                </c:pt>
                <c:pt idx="874">
                  <c:v>67.088650672111626</c:v>
                </c:pt>
                <c:pt idx="875">
                  <c:v>68.362770120809941</c:v>
                </c:pt>
                <c:pt idx="876">
                  <c:v>68.595541943168286</c:v>
                </c:pt>
                <c:pt idx="877">
                  <c:v>68.212353241449719</c:v>
                </c:pt>
                <c:pt idx="878">
                  <c:v>67.292836481197895</c:v>
                </c:pt>
                <c:pt idx="879">
                  <c:v>67.935341160456019</c:v>
                </c:pt>
                <c:pt idx="880">
                  <c:v>68.324655436447173</c:v>
                </c:pt>
                <c:pt idx="881">
                  <c:v>68.090522375361573</c:v>
                </c:pt>
                <c:pt idx="882">
                  <c:v>67.653564743916959</c:v>
                </c:pt>
                <c:pt idx="883">
                  <c:v>66.818444784754121</c:v>
                </c:pt>
                <c:pt idx="884">
                  <c:v>67.607282627190742</c:v>
                </c:pt>
                <c:pt idx="885">
                  <c:v>66.619023311213198</c:v>
                </c:pt>
                <c:pt idx="886">
                  <c:v>67.252679938744251</c:v>
                </c:pt>
                <c:pt idx="887">
                  <c:v>67.286710906925308</c:v>
                </c:pt>
                <c:pt idx="888">
                  <c:v>66.80959673302705</c:v>
                </c:pt>
                <c:pt idx="889">
                  <c:v>67.972094606091545</c:v>
                </c:pt>
                <c:pt idx="890">
                  <c:v>67.825080823549428</c:v>
                </c:pt>
                <c:pt idx="891">
                  <c:v>67.332312404287904</c:v>
                </c:pt>
                <c:pt idx="892">
                  <c:v>67.210481538199758</c:v>
                </c:pt>
                <c:pt idx="893">
                  <c:v>67.402416198740852</c:v>
                </c:pt>
                <c:pt idx="894">
                  <c:v>66.710906925302027</c:v>
                </c:pt>
                <c:pt idx="895">
                  <c:v>66.892632295388808</c:v>
                </c:pt>
                <c:pt idx="896">
                  <c:v>65.711077080142928</c:v>
                </c:pt>
                <c:pt idx="897">
                  <c:v>65.82133741704952</c:v>
                </c:pt>
                <c:pt idx="898">
                  <c:v>66.300493449038626</c:v>
                </c:pt>
                <c:pt idx="899">
                  <c:v>66.536668368215075</c:v>
                </c:pt>
                <c:pt idx="900">
                  <c:v>66.740854177301344</c:v>
                </c:pt>
                <c:pt idx="901">
                  <c:v>67.405138676195335</c:v>
                </c:pt>
                <c:pt idx="902">
                  <c:v>66.97498723838693</c:v>
                </c:pt>
                <c:pt idx="903">
                  <c:v>67.416028586013269</c:v>
                </c:pt>
                <c:pt idx="904">
                  <c:v>67.426918495831202</c:v>
                </c:pt>
                <c:pt idx="905">
                  <c:v>68.044240258635355</c:v>
                </c:pt>
                <c:pt idx="906">
                  <c:v>68.221881912540411</c:v>
                </c:pt>
                <c:pt idx="907">
                  <c:v>68.082354942998123</c:v>
                </c:pt>
                <c:pt idx="908">
                  <c:v>68.284498893993529</c:v>
                </c:pt>
                <c:pt idx="909">
                  <c:v>67.5895865237366</c:v>
                </c:pt>
                <c:pt idx="910">
                  <c:v>67.633826782371955</c:v>
                </c:pt>
                <c:pt idx="911">
                  <c:v>67.839373830185465</c:v>
                </c:pt>
                <c:pt idx="912">
                  <c:v>67.843457546367191</c:v>
                </c:pt>
                <c:pt idx="913">
                  <c:v>68.255232261357833</c:v>
                </c:pt>
                <c:pt idx="914">
                  <c:v>68.60711247234984</c:v>
                </c:pt>
                <c:pt idx="915">
                  <c:v>69.558618342691844</c:v>
                </c:pt>
                <c:pt idx="916">
                  <c:v>69.849923430321596</c:v>
                </c:pt>
                <c:pt idx="917">
                  <c:v>69.96562872213714</c:v>
                </c:pt>
                <c:pt idx="918">
                  <c:v>69.517781180874593</c:v>
                </c:pt>
                <c:pt idx="919">
                  <c:v>70.21541602858602</c:v>
                </c:pt>
                <c:pt idx="920">
                  <c:v>69.638931427599118</c:v>
                </c:pt>
                <c:pt idx="921">
                  <c:v>68.805172707163521</c:v>
                </c:pt>
                <c:pt idx="922">
                  <c:v>69.179513357155017</c:v>
                </c:pt>
                <c:pt idx="923">
                  <c:v>69.329930236515224</c:v>
                </c:pt>
                <c:pt idx="924">
                  <c:v>69.069933639612046</c:v>
                </c:pt>
                <c:pt idx="925">
                  <c:v>70.057512336225969</c:v>
                </c:pt>
                <c:pt idx="926">
                  <c:v>69.82950484941297</c:v>
                </c:pt>
                <c:pt idx="927">
                  <c:v>70.755827803301003</c:v>
                </c:pt>
                <c:pt idx="928">
                  <c:v>70.53258465203335</c:v>
                </c:pt>
                <c:pt idx="929">
                  <c:v>69.615109749872389</c:v>
                </c:pt>
                <c:pt idx="930">
                  <c:v>70.037774374680964</c:v>
                </c:pt>
                <c:pt idx="931">
                  <c:v>68.700357325165896</c:v>
                </c:pt>
                <c:pt idx="932">
                  <c:v>68.284498893993529</c:v>
                </c:pt>
                <c:pt idx="933">
                  <c:v>67.847541262548916</c:v>
                </c:pt>
                <c:pt idx="934">
                  <c:v>68.509783903352044</c:v>
                </c:pt>
                <c:pt idx="935">
                  <c:v>67.787646758550281</c:v>
                </c:pt>
                <c:pt idx="936">
                  <c:v>69.30202484260677</c:v>
                </c:pt>
                <c:pt idx="937">
                  <c:v>69.439509954058195</c:v>
                </c:pt>
                <c:pt idx="938">
                  <c:v>70.09358516249786</c:v>
                </c:pt>
                <c:pt idx="939">
                  <c:v>70.39986387612727</c:v>
                </c:pt>
                <c:pt idx="940">
                  <c:v>70.733367364301515</c:v>
                </c:pt>
                <c:pt idx="941">
                  <c:v>70.361068572400882</c:v>
                </c:pt>
                <c:pt idx="942">
                  <c:v>70.69797515739323</c:v>
                </c:pt>
                <c:pt idx="943">
                  <c:v>70.652373660030634</c:v>
                </c:pt>
                <c:pt idx="944">
                  <c:v>71.148545176110247</c:v>
                </c:pt>
                <c:pt idx="945">
                  <c:v>71.429640973285686</c:v>
                </c:pt>
                <c:pt idx="946">
                  <c:v>71.244512506380801</c:v>
                </c:pt>
                <c:pt idx="947">
                  <c:v>71.469797515739316</c:v>
                </c:pt>
                <c:pt idx="948">
                  <c:v>70.738131699846861</c:v>
                </c:pt>
                <c:pt idx="949">
                  <c:v>71.102943678747664</c:v>
                </c:pt>
                <c:pt idx="950">
                  <c:v>71.194827292836479</c:v>
                </c:pt>
                <c:pt idx="951">
                  <c:v>70.128296750042523</c:v>
                </c:pt>
                <c:pt idx="952">
                  <c:v>70.360387953037261</c:v>
                </c:pt>
                <c:pt idx="953">
                  <c:v>70.029606942317514</c:v>
                </c:pt>
                <c:pt idx="954">
                  <c:v>70.180704441041357</c:v>
                </c:pt>
                <c:pt idx="955">
                  <c:v>71.246554364471663</c:v>
                </c:pt>
                <c:pt idx="956">
                  <c:v>71.336396120469615</c:v>
                </c:pt>
                <c:pt idx="957">
                  <c:v>71.256763654925976</c:v>
                </c:pt>
                <c:pt idx="958">
                  <c:v>71.513357155011064</c:v>
                </c:pt>
                <c:pt idx="959">
                  <c:v>72.078951846180018</c:v>
                </c:pt>
                <c:pt idx="960">
                  <c:v>71.686234473370774</c:v>
                </c:pt>
                <c:pt idx="961">
                  <c:v>71.588225285009358</c:v>
                </c:pt>
                <c:pt idx="962">
                  <c:v>72.012931767908796</c:v>
                </c:pt>
                <c:pt idx="963">
                  <c:v>71.683511995916277</c:v>
                </c:pt>
                <c:pt idx="964">
                  <c:v>71.26833418410753</c:v>
                </c:pt>
                <c:pt idx="965">
                  <c:v>71.231580738472005</c:v>
                </c:pt>
                <c:pt idx="966">
                  <c:v>72.047643355453459</c:v>
                </c:pt>
                <c:pt idx="967">
                  <c:v>72.037434064999161</c:v>
                </c:pt>
                <c:pt idx="968">
                  <c:v>71.4888548579207</c:v>
                </c:pt>
                <c:pt idx="969">
                  <c:v>71.031478645567475</c:v>
                </c:pt>
                <c:pt idx="970">
                  <c:v>70.386251488854867</c:v>
                </c:pt>
                <c:pt idx="971">
                  <c:v>70.95048494129658</c:v>
                </c:pt>
                <c:pt idx="972">
                  <c:v>70.352220520673825</c:v>
                </c:pt>
                <c:pt idx="973">
                  <c:v>70.463161476944023</c:v>
                </c:pt>
                <c:pt idx="974">
                  <c:v>71.606602007827121</c:v>
                </c:pt>
                <c:pt idx="975">
                  <c:v>71.729794112642509</c:v>
                </c:pt>
                <c:pt idx="976">
                  <c:v>72.04015654245363</c:v>
                </c:pt>
                <c:pt idx="977">
                  <c:v>72.023141058363109</c:v>
                </c:pt>
                <c:pt idx="978">
                  <c:v>72.834439339799204</c:v>
                </c:pt>
                <c:pt idx="979">
                  <c:v>72.596222562531892</c:v>
                </c:pt>
                <c:pt idx="980">
                  <c:v>72.467585502807552</c:v>
                </c:pt>
                <c:pt idx="981">
                  <c:v>72.807214565254384</c:v>
                </c:pt>
                <c:pt idx="982">
                  <c:v>72.247745448358003</c:v>
                </c:pt>
                <c:pt idx="983">
                  <c:v>72.778628551982308</c:v>
                </c:pt>
                <c:pt idx="984">
                  <c:v>72.157903692360051</c:v>
                </c:pt>
                <c:pt idx="985">
                  <c:v>72.080993704270881</c:v>
                </c:pt>
                <c:pt idx="986">
                  <c:v>72.90862685043389</c:v>
                </c:pt>
                <c:pt idx="987">
                  <c:v>73.108048323974828</c:v>
                </c:pt>
                <c:pt idx="988">
                  <c:v>72.692870512166067</c:v>
                </c:pt>
                <c:pt idx="989">
                  <c:v>73.175429640973292</c:v>
                </c:pt>
                <c:pt idx="990">
                  <c:v>73.267313255062106</c:v>
                </c:pt>
                <c:pt idx="991">
                  <c:v>74.131699846860641</c:v>
                </c:pt>
                <c:pt idx="992">
                  <c:v>74.096988259315978</c:v>
                </c:pt>
                <c:pt idx="993">
                  <c:v>74.387612727582095</c:v>
                </c:pt>
                <c:pt idx="994">
                  <c:v>74.597243491577331</c:v>
                </c:pt>
                <c:pt idx="995">
                  <c:v>74.462480857580402</c:v>
                </c:pt>
                <c:pt idx="996">
                  <c:v>74.588395439850274</c:v>
                </c:pt>
                <c:pt idx="997">
                  <c:v>75.513357155011064</c:v>
                </c:pt>
                <c:pt idx="998">
                  <c:v>75.524247064828998</c:v>
                </c:pt>
                <c:pt idx="999">
                  <c:v>75.679428279734552</c:v>
                </c:pt>
                <c:pt idx="1000">
                  <c:v>75.445295218648965</c:v>
                </c:pt>
                <c:pt idx="1001">
                  <c:v>76.380466224264083</c:v>
                </c:pt>
                <c:pt idx="1002">
                  <c:v>76.479156031989106</c:v>
                </c:pt>
                <c:pt idx="1003">
                  <c:v>76.660200782712266</c:v>
                </c:pt>
                <c:pt idx="1004">
                  <c:v>77.040667006976349</c:v>
                </c:pt>
                <c:pt idx="1005">
                  <c:v>76.355963927173718</c:v>
                </c:pt>
                <c:pt idx="1006">
                  <c:v>76.721456525438143</c:v>
                </c:pt>
                <c:pt idx="1007">
                  <c:v>76.312404287901984</c:v>
                </c:pt>
                <c:pt idx="1008">
                  <c:v>76.945380296069416</c:v>
                </c:pt>
                <c:pt idx="1009">
                  <c:v>77.04951505870342</c:v>
                </c:pt>
                <c:pt idx="1010">
                  <c:v>77.579036923600484</c:v>
                </c:pt>
                <c:pt idx="1011">
                  <c:v>77.506891271056659</c:v>
                </c:pt>
                <c:pt idx="1012">
                  <c:v>78.109239407861139</c:v>
                </c:pt>
                <c:pt idx="1013">
                  <c:v>77.858771482048667</c:v>
                </c:pt>
                <c:pt idx="1014">
                  <c:v>77.69610345414327</c:v>
                </c:pt>
                <c:pt idx="1015">
                  <c:v>78.63671941466734</c:v>
                </c:pt>
                <c:pt idx="1016">
                  <c:v>77.866258295048496</c:v>
                </c:pt>
                <c:pt idx="1017">
                  <c:v>76.806533945890763</c:v>
                </c:pt>
                <c:pt idx="1018">
                  <c:v>77.189722647609315</c:v>
                </c:pt>
                <c:pt idx="1019">
                  <c:v>76.986898077250302</c:v>
                </c:pt>
                <c:pt idx="1020">
                  <c:v>77.267993874425727</c:v>
                </c:pt>
                <c:pt idx="1021">
                  <c:v>77.320401565424532</c:v>
                </c:pt>
                <c:pt idx="1022">
                  <c:v>76.673132550621062</c:v>
                </c:pt>
                <c:pt idx="1023">
                  <c:v>76.814020758890578</c:v>
                </c:pt>
                <c:pt idx="1024">
                  <c:v>77.778458397141392</c:v>
                </c:pt>
                <c:pt idx="1025">
                  <c:v>77.577675684873228</c:v>
                </c:pt>
                <c:pt idx="1026">
                  <c:v>77.967670580228003</c:v>
                </c:pt>
                <c:pt idx="1027">
                  <c:v>78.799387442572737</c:v>
                </c:pt>
                <c:pt idx="1028">
                  <c:v>78.414837502126929</c:v>
                </c:pt>
                <c:pt idx="1029">
                  <c:v>77.986047303045765</c:v>
                </c:pt>
                <c:pt idx="1030">
                  <c:v>78.746979751573932</c:v>
                </c:pt>
                <c:pt idx="1031">
                  <c:v>78.395099540581924</c:v>
                </c:pt>
                <c:pt idx="1032">
                  <c:v>78.071124723498386</c:v>
                </c:pt>
                <c:pt idx="1033">
                  <c:v>77.870342011230207</c:v>
                </c:pt>
                <c:pt idx="1034">
                  <c:v>77.657988769780502</c:v>
                </c:pt>
                <c:pt idx="1035">
                  <c:v>77.528671090692526</c:v>
                </c:pt>
                <c:pt idx="1036">
                  <c:v>77.840394759230904</c:v>
                </c:pt>
                <c:pt idx="1037">
                  <c:v>77.924791560319903</c:v>
                </c:pt>
                <c:pt idx="1038">
                  <c:v>77.926833418410752</c:v>
                </c:pt>
                <c:pt idx="1039">
                  <c:v>78.676875957120984</c:v>
                </c:pt>
                <c:pt idx="1040">
                  <c:v>78.209971073677039</c:v>
                </c:pt>
                <c:pt idx="1041">
                  <c:v>78.342011230219498</c:v>
                </c:pt>
                <c:pt idx="1042">
                  <c:v>78.603369065849932</c:v>
                </c:pt>
                <c:pt idx="1043">
                  <c:v>78.738812319210467</c:v>
                </c:pt>
                <c:pt idx="1044">
                  <c:v>78.081334013952699</c:v>
                </c:pt>
                <c:pt idx="1045">
                  <c:v>77.630083375872047</c:v>
                </c:pt>
                <c:pt idx="1046">
                  <c:v>76.494129657988779</c:v>
                </c:pt>
                <c:pt idx="1047">
                  <c:v>75.329589926833421</c:v>
                </c:pt>
                <c:pt idx="1048">
                  <c:v>76.268164029266629</c:v>
                </c:pt>
                <c:pt idx="1049">
                  <c:v>75.173728092564232</c:v>
                </c:pt>
                <c:pt idx="1050">
                  <c:v>75.596392717372808</c:v>
                </c:pt>
                <c:pt idx="1051">
                  <c:v>76.484600986898073</c:v>
                </c:pt>
                <c:pt idx="1052">
                  <c:v>76.387272417900292</c:v>
                </c:pt>
                <c:pt idx="1053">
                  <c:v>75.53377573591969</c:v>
                </c:pt>
                <c:pt idx="1054">
                  <c:v>74.555045091032852</c:v>
                </c:pt>
                <c:pt idx="1055">
                  <c:v>74.456355283307815</c:v>
                </c:pt>
                <c:pt idx="1056">
                  <c:v>74.278033010039138</c:v>
                </c:pt>
                <c:pt idx="1057">
                  <c:v>75.49361919346606</c:v>
                </c:pt>
                <c:pt idx="1058">
                  <c:v>75.41670920537689</c:v>
                </c:pt>
                <c:pt idx="1059">
                  <c:v>76.397481708354604</c:v>
                </c:pt>
                <c:pt idx="1060">
                  <c:v>76.705802280074863</c:v>
                </c:pt>
                <c:pt idx="1061">
                  <c:v>76.652033350348816</c:v>
                </c:pt>
                <c:pt idx="1062">
                  <c:v>77.057682491066871</c:v>
                </c:pt>
                <c:pt idx="1063">
                  <c:v>77.713799557597412</c:v>
                </c:pt>
                <c:pt idx="1064">
                  <c:v>78.310022120129318</c:v>
                </c:pt>
                <c:pt idx="1065">
                  <c:v>78.145992853496693</c:v>
                </c:pt>
                <c:pt idx="1066">
                  <c:v>77.626680279053943</c:v>
                </c:pt>
                <c:pt idx="1067">
                  <c:v>77.544325336055806</c:v>
                </c:pt>
                <c:pt idx="1068">
                  <c:v>77.944529521864894</c:v>
                </c:pt>
                <c:pt idx="1069">
                  <c:v>76.871873404798365</c:v>
                </c:pt>
                <c:pt idx="1070">
                  <c:v>76.785434745618517</c:v>
                </c:pt>
                <c:pt idx="1071">
                  <c:v>76.831036242981099</c:v>
                </c:pt>
                <c:pt idx="1072">
                  <c:v>77.223753615790358</c:v>
                </c:pt>
                <c:pt idx="1073">
                  <c:v>77.306108558788495</c:v>
                </c:pt>
                <c:pt idx="1074">
                  <c:v>76.103454143270383</c:v>
                </c:pt>
                <c:pt idx="1075">
                  <c:v>76.507742045261182</c:v>
                </c:pt>
                <c:pt idx="1076">
                  <c:v>77.585843117236692</c:v>
                </c:pt>
                <c:pt idx="1077">
                  <c:v>77.631444614599275</c:v>
                </c:pt>
                <c:pt idx="1078">
                  <c:v>77.28637059724349</c:v>
                </c:pt>
                <c:pt idx="1079">
                  <c:v>77.461970393057669</c:v>
                </c:pt>
                <c:pt idx="1080">
                  <c:v>76.393397992172893</c:v>
                </c:pt>
                <c:pt idx="1081">
                  <c:v>75.813510294367887</c:v>
                </c:pt>
                <c:pt idx="1082">
                  <c:v>75.364982133741705</c:v>
                </c:pt>
                <c:pt idx="1083">
                  <c:v>76.058533265271393</c:v>
                </c:pt>
                <c:pt idx="1084">
                  <c:v>76.198740854177302</c:v>
                </c:pt>
                <c:pt idx="1085">
                  <c:v>76.333503488174244</c:v>
                </c:pt>
                <c:pt idx="1086">
                  <c:v>75.820316488004082</c:v>
                </c:pt>
                <c:pt idx="1087">
                  <c:v>74.779649481027732</c:v>
                </c:pt>
                <c:pt idx="1088">
                  <c:v>73.991492257954732</c:v>
                </c:pt>
                <c:pt idx="1089">
                  <c:v>74.558448187850942</c:v>
                </c:pt>
                <c:pt idx="1090">
                  <c:v>74.683001531393572</c:v>
                </c:pt>
                <c:pt idx="1091">
                  <c:v>74.625829504849406</c:v>
                </c:pt>
                <c:pt idx="1092">
                  <c:v>74.575463671941463</c:v>
                </c:pt>
                <c:pt idx="1093">
                  <c:v>73.785945210141222</c:v>
                </c:pt>
                <c:pt idx="1094">
                  <c:v>74.288922919857072</c:v>
                </c:pt>
                <c:pt idx="1095">
                  <c:v>74.097668878679599</c:v>
                </c:pt>
                <c:pt idx="1096">
                  <c:v>74.132380466224262</c:v>
                </c:pt>
                <c:pt idx="1097">
                  <c:v>74.429811128126602</c:v>
                </c:pt>
                <c:pt idx="1098">
                  <c:v>74.555725710396473</c:v>
                </c:pt>
                <c:pt idx="1099">
                  <c:v>75.756338267823722</c:v>
                </c:pt>
                <c:pt idx="1100">
                  <c:v>75.884975327548062</c:v>
                </c:pt>
                <c:pt idx="1101">
                  <c:v>76.316488004083723</c:v>
                </c:pt>
                <c:pt idx="1102">
                  <c:v>76.275650842266458</c:v>
                </c:pt>
                <c:pt idx="1103">
                  <c:v>76.311043049174742</c:v>
                </c:pt>
                <c:pt idx="1104">
                  <c:v>76.568997787987072</c:v>
                </c:pt>
                <c:pt idx="1105">
                  <c:v>76.000680619363635</c:v>
                </c:pt>
                <c:pt idx="1106">
                  <c:v>76.399523566445467</c:v>
                </c:pt>
                <c:pt idx="1107">
                  <c:v>77.619193466054114</c:v>
                </c:pt>
                <c:pt idx="1108">
                  <c:v>77.738982474051383</c:v>
                </c:pt>
                <c:pt idx="1109">
                  <c:v>77.000510464522719</c:v>
                </c:pt>
                <c:pt idx="1110">
                  <c:v>77.35034881742385</c:v>
                </c:pt>
                <c:pt idx="1111">
                  <c:v>76.589416368895698</c:v>
                </c:pt>
                <c:pt idx="1112">
                  <c:v>77.046792581248937</c:v>
                </c:pt>
                <c:pt idx="1113">
                  <c:v>77.152288582610169</c:v>
                </c:pt>
                <c:pt idx="1114">
                  <c:v>77.04951505870342</c:v>
                </c:pt>
                <c:pt idx="1115">
                  <c:v>77.251659009698827</c:v>
                </c:pt>
                <c:pt idx="1116">
                  <c:v>76.930406670069758</c:v>
                </c:pt>
                <c:pt idx="1117">
                  <c:v>77.210141228517955</c:v>
                </c:pt>
                <c:pt idx="1118">
                  <c:v>77.866938914412117</c:v>
                </c:pt>
                <c:pt idx="1119">
                  <c:v>77.634847711417393</c:v>
                </c:pt>
                <c:pt idx="1120">
                  <c:v>77.211502467245197</c:v>
                </c:pt>
                <c:pt idx="1121">
                  <c:v>77.137995575974131</c:v>
                </c:pt>
                <c:pt idx="1122">
                  <c:v>77.331972094606087</c:v>
                </c:pt>
                <c:pt idx="1123">
                  <c:v>77.647779479326175</c:v>
                </c:pt>
                <c:pt idx="1124">
                  <c:v>76.837842436617322</c:v>
                </c:pt>
                <c:pt idx="1125">
                  <c:v>76.5955419431683</c:v>
                </c:pt>
                <c:pt idx="1126">
                  <c:v>75.971413986727924</c:v>
                </c:pt>
                <c:pt idx="1127">
                  <c:v>76.115705291815559</c:v>
                </c:pt>
                <c:pt idx="1128">
                  <c:v>75.488174238557079</c:v>
                </c:pt>
                <c:pt idx="1129">
                  <c:v>75.740003403096821</c:v>
                </c:pt>
                <c:pt idx="1130">
                  <c:v>75.844818785094432</c:v>
                </c:pt>
                <c:pt idx="1131">
                  <c:v>75.898587714820493</c:v>
                </c:pt>
                <c:pt idx="1132">
                  <c:v>75.648800408371613</c:v>
                </c:pt>
                <c:pt idx="1133">
                  <c:v>75.323464352560833</c:v>
                </c:pt>
                <c:pt idx="1134">
                  <c:v>74.962736089841769</c:v>
                </c:pt>
                <c:pt idx="1135">
                  <c:v>74.929385741024348</c:v>
                </c:pt>
                <c:pt idx="1136">
                  <c:v>75.458226986557762</c:v>
                </c:pt>
                <c:pt idx="1137">
                  <c:v>74.451590947762469</c:v>
                </c:pt>
                <c:pt idx="1138">
                  <c:v>74.65305427939424</c:v>
                </c:pt>
                <c:pt idx="1139">
                  <c:v>73.928875276501614</c:v>
                </c:pt>
                <c:pt idx="1140">
                  <c:v>73.783903352050359</c:v>
                </c:pt>
                <c:pt idx="1141">
                  <c:v>74.51624978730645</c:v>
                </c:pt>
                <c:pt idx="1142">
                  <c:v>74.55640632976008</c:v>
                </c:pt>
                <c:pt idx="1143">
                  <c:v>74.897396630934153</c:v>
                </c:pt>
                <c:pt idx="1144">
                  <c:v>74.985196528841243</c:v>
                </c:pt>
                <c:pt idx="1145">
                  <c:v>75.318700017015473</c:v>
                </c:pt>
                <c:pt idx="1146">
                  <c:v>74.847030798026211</c:v>
                </c:pt>
                <c:pt idx="1147">
                  <c:v>74.774885145482401</c:v>
                </c:pt>
                <c:pt idx="1148">
                  <c:v>73.554534626510119</c:v>
                </c:pt>
                <c:pt idx="1149">
                  <c:v>72.415858431172367</c:v>
                </c:pt>
                <c:pt idx="1150">
                  <c:v>72.500935851624973</c:v>
                </c:pt>
                <c:pt idx="1151">
                  <c:v>73.441551812149058</c:v>
                </c:pt>
                <c:pt idx="1152">
                  <c:v>73.220350518972268</c:v>
                </c:pt>
                <c:pt idx="1153">
                  <c:v>72.365492598264424</c:v>
                </c:pt>
                <c:pt idx="1154">
                  <c:v>72.472349838352898</c:v>
                </c:pt>
                <c:pt idx="1155">
                  <c:v>73.461970393057669</c:v>
                </c:pt>
                <c:pt idx="1156">
                  <c:v>73.623277182235839</c:v>
                </c:pt>
                <c:pt idx="1157">
                  <c:v>74.539390845669558</c:v>
                </c:pt>
                <c:pt idx="1158">
                  <c:v>74.27122681640293</c:v>
                </c:pt>
                <c:pt idx="1159">
                  <c:v>74.755827803300988</c:v>
                </c:pt>
                <c:pt idx="1160">
                  <c:v>74.574102433214222</c:v>
                </c:pt>
                <c:pt idx="1161">
                  <c:v>74.608814020758885</c:v>
                </c:pt>
                <c:pt idx="1162">
                  <c:v>75.205717202654412</c:v>
                </c:pt>
                <c:pt idx="1163">
                  <c:v>75.214565254381483</c:v>
                </c:pt>
                <c:pt idx="1164">
                  <c:v>75.396971243831885</c:v>
                </c:pt>
                <c:pt idx="1165">
                  <c:v>74.810277352390685</c:v>
                </c:pt>
                <c:pt idx="1166">
                  <c:v>75.156712608473711</c:v>
                </c:pt>
                <c:pt idx="1167">
                  <c:v>75.270376042198407</c:v>
                </c:pt>
                <c:pt idx="1168">
                  <c:v>76.114344053088317</c:v>
                </c:pt>
                <c:pt idx="1169">
                  <c:v>75.795814190913745</c:v>
                </c:pt>
                <c:pt idx="1170">
                  <c:v>76.317849242810965</c:v>
                </c:pt>
                <c:pt idx="1171">
                  <c:v>75.975497702909649</c:v>
                </c:pt>
                <c:pt idx="1172">
                  <c:v>76.119108388633663</c:v>
                </c:pt>
                <c:pt idx="1173">
                  <c:v>76.496171516079627</c:v>
                </c:pt>
                <c:pt idx="1174">
                  <c:v>76.625489195167603</c:v>
                </c:pt>
                <c:pt idx="1175">
                  <c:v>76.79632465543645</c:v>
                </c:pt>
                <c:pt idx="1176">
                  <c:v>76.254551641994212</c:v>
                </c:pt>
                <c:pt idx="1177">
                  <c:v>76.467585502807552</c:v>
                </c:pt>
                <c:pt idx="1178">
                  <c:v>76.811298281436109</c:v>
                </c:pt>
                <c:pt idx="1179">
                  <c:v>76.379104985536841</c:v>
                </c:pt>
                <c:pt idx="1180">
                  <c:v>76.862344733707673</c:v>
                </c:pt>
                <c:pt idx="1181">
                  <c:v>75.791049855368385</c:v>
                </c:pt>
                <c:pt idx="1182">
                  <c:v>75.437127786285515</c:v>
                </c:pt>
                <c:pt idx="1183">
                  <c:v>75.556236174919164</c:v>
                </c:pt>
                <c:pt idx="1184">
                  <c:v>75.10770801429301</c:v>
                </c:pt>
                <c:pt idx="1185">
                  <c:v>75.552833078101074</c:v>
                </c:pt>
                <c:pt idx="1186">
                  <c:v>75.87544665645737</c:v>
                </c:pt>
                <c:pt idx="1187">
                  <c:v>75.860473030457712</c:v>
                </c:pt>
                <c:pt idx="1188">
                  <c:v>77.012080993704274</c:v>
                </c:pt>
                <c:pt idx="1189">
                  <c:v>77.261868300153139</c:v>
                </c:pt>
                <c:pt idx="1190">
                  <c:v>77.214905564063301</c:v>
                </c:pt>
                <c:pt idx="1191">
                  <c:v>77.730134422324312</c:v>
                </c:pt>
                <c:pt idx="1192">
                  <c:v>76.954228347796501</c:v>
                </c:pt>
                <c:pt idx="1193">
                  <c:v>76.375021269355116</c:v>
                </c:pt>
                <c:pt idx="1194">
                  <c:v>76.528160626169822</c:v>
                </c:pt>
                <c:pt idx="1195">
                  <c:v>76.354602688446477</c:v>
                </c:pt>
                <c:pt idx="1196">
                  <c:v>75.797175429640987</c:v>
                </c:pt>
                <c:pt idx="1197">
                  <c:v>75.09205376892973</c:v>
                </c:pt>
                <c:pt idx="1198">
                  <c:v>75.426237876467582</c:v>
                </c:pt>
                <c:pt idx="1199">
                  <c:v>75.822358346094944</c:v>
                </c:pt>
                <c:pt idx="1200">
                  <c:v>75.087970052748005</c:v>
                </c:pt>
                <c:pt idx="1201">
                  <c:v>75.117236685383716</c:v>
                </c:pt>
                <c:pt idx="1202">
                  <c:v>75.309851965288416</c:v>
                </c:pt>
                <c:pt idx="1203">
                  <c:v>74.578186149395947</c:v>
                </c:pt>
                <c:pt idx="1204">
                  <c:v>74.514888548579208</c:v>
                </c:pt>
                <c:pt idx="1205">
                  <c:v>75.622936872554021</c:v>
                </c:pt>
                <c:pt idx="1206">
                  <c:v>76.596903181895541</c:v>
                </c:pt>
                <c:pt idx="1207">
                  <c:v>76.73574953207418</c:v>
                </c:pt>
                <c:pt idx="1208">
                  <c:v>76.923600476433549</c:v>
                </c:pt>
                <c:pt idx="1209">
                  <c:v>76.944699676705795</c:v>
                </c:pt>
                <c:pt idx="1210">
                  <c:v>76.946741534796658</c:v>
                </c:pt>
                <c:pt idx="1211">
                  <c:v>77.808405649140724</c:v>
                </c:pt>
                <c:pt idx="1212">
                  <c:v>79.065509613748517</c:v>
                </c:pt>
                <c:pt idx="1213">
                  <c:v>79.371788327377914</c:v>
                </c:pt>
                <c:pt idx="1214">
                  <c:v>79.284669048834445</c:v>
                </c:pt>
                <c:pt idx="1215">
                  <c:v>79.229538880381142</c:v>
                </c:pt>
                <c:pt idx="1216">
                  <c:v>79.149906414837517</c:v>
                </c:pt>
                <c:pt idx="1217">
                  <c:v>79.869321082184783</c:v>
                </c:pt>
                <c:pt idx="1218">
                  <c:v>80.596903181895527</c:v>
                </c:pt>
                <c:pt idx="1219">
                  <c:v>80.572400884805177</c:v>
                </c:pt>
                <c:pt idx="1220">
                  <c:v>80.002041858090863</c:v>
                </c:pt>
                <c:pt idx="1221">
                  <c:v>80.445125063808064</c:v>
                </c:pt>
                <c:pt idx="1222">
                  <c:v>80.554704781351035</c:v>
                </c:pt>
                <c:pt idx="1223">
                  <c:v>79.655606602007822</c:v>
                </c:pt>
                <c:pt idx="1224">
                  <c:v>80.12523396290625</c:v>
                </c:pt>
                <c:pt idx="1225">
                  <c:v>80.104815381997611</c:v>
                </c:pt>
                <c:pt idx="1226">
                  <c:v>80.432873915262888</c:v>
                </c:pt>
                <c:pt idx="1227">
                  <c:v>80.493449038625158</c:v>
                </c:pt>
                <c:pt idx="1228">
                  <c:v>80.215756338267823</c:v>
                </c:pt>
                <c:pt idx="1229">
                  <c:v>79.892462140547892</c:v>
                </c:pt>
                <c:pt idx="1230">
                  <c:v>81.086949123702553</c:v>
                </c:pt>
                <c:pt idx="1231">
                  <c:v>81.016164709885999</c:v>
                </c:pt>
                <c:pt idx="1232">
                  <c:v>81.07333673643015</c:v>
                </c:pt>
                <c:pt idx="1233">
                  <c:v>81.010719754977032</c:v>
                </c:pt>
                <c:pt idx="1234">
                  <c:v>80.113663433724696</c:v>
                </c:pt>
                <c:pt idx="1235">
                  <c:v>80.504338948443078</c:v>
                </c:pt>
                <c:pt idx="1236">
                  <c:v>80.941977199251312</c:v>
                </c:pt>
                <c:pt idx="1237">
                  <c:v>80.857580398162327</c:v>
                </c:pt>
                <c:pt idx="1238">
                  <c:v>81.58448187850945</c:v>
                </c:pt>
                <c:pt idx="1239">
                  <c:v>81.904372979411278</c:v>
                </c:pt>
                <c:pt idx="1240">
                  <c:v>82.063637910498556</c:v>
                </c:pt>
                <c:pt idx="1241">
                  <c:v>81.892802450229709</c:v>
                </c:pt>
                <c:pt idx="1242">
                  <c:v>81.280925642334523</c:v>
                </c:pt>
                <c:pt idx="1243">
                  <c:v>81.310192274970234</c:v>
                </c:pt>
                <c:pt idx="1244">
                  <c:v>82.045261187680794</c:v>
                </c:pt>
                <c:pt idx="1245">
                  <c:v>82.325676365492598</c:v>
                </c:pt>
                <c:pt idx="1246">
                  <c:v>82.363791049855379</c:v>
                </c:pt>
                <c:pt idx="1247">
                  <c:v>82.009188361408889</c:v>
                </c:pt>
                <c:pt idx="1248">
                  <c:v>82.595882252850089</c:v>
                </c:pt>
                <c:pt idx="1249">
                  <c:v>82.589756678577501</c:v>
                </c:pt>
                <c:pt idx="1250">
                  <c:v>82.59656287221371</c:v>
                </c:pt>
                <c:pt idx="1251">
                  <c:v>82.485621915943511</c:v>
                </c:pt>
                <c:pt idx="1252">
                  <c:v>81.815892462140553</c:v>
                </c:pt>
                <c:pt idx="1253">
                  <c:v>80.860983494980431</c:v>
                </c:pt>
                <c:pt idx="1254">
                  <c:v>80.567636549259831</c:v>
                </c:pt>
                <c:pt idx="1255">
                  <c:v>80.850093585162512</c:v>
                </c:pt>
                <c:pt idx="1256">
                  <c:v>80.734388293346939</c:v>
                </c:pt>
                <c:pt idx="1257">
                  <c:v>81.010719754977032</c:v>
                </c:pt>
                <c:pt idx="1258">
                  <c:v>80.516590096988253</c:v>
                </c:pt>
                <c:pt idx="1259">
                  <c:v>80.837161817253701</c:v>
                </c:pt>
                <c:pt idx="1260">
                  <c:v>80.139526969542288</c:v>
                </c:pt>
                <c:pt idx="1261">
                  <c:v>80.620724859622257</c:v>
                </c:pt>
                <c:pt idx="1262">
                  <c:v>81.400714650331807</c:v>
                </c:pt>
                <c:pt idx="1263">
                  <c:v>80.628211672622101</c:v>
                </c:pt>
                <c:pt idx="1264">
                  <c:v>80.000680619363635</c:v>
                </c:pt>
                <c:pt idx="1265">
                  <c:v>79.487493619193458</c:v>
                </c:pt>
                <c:pt idx="1266">
                  <c:v>79.207078441381654</c:v>
                </c:pt>
                <c:pt idx="1267">
                  <c:v>79.524247064828998</c:v>
                </c:pt>
                <c:pt idx="1268">
                  <c:v>79.909477624638427</c:v>
                </c:pt>
                <c:pt idx="1269">
                  <c:v>79.942147354092228</c:v>
                </c:pt>
                <c:pt idx="1270">
                  <c:v>79.725029777097149</c:v>
                </c:pt>
                <c:pt idx="1271">
                  <c:v>80.399523566445467</c:v>
                </c:pt>
                <c:pt idx="1272">
                  <c:v>80.953547728432881</c:v>
                </c:pt>
                <c:pt idx="1273">
                  <c:v>81.210821847881576</c:v>
                </c:pt>
                <c:pt idx="1274">
                  <c:v>80.986217457886681</c:v>
                </c:pt>
                <c:pt idx="1275">
                  <c:v>81.880551301684534</c:v>
                </c:pt>
                <c:pt idx="1276">
                  <c:v>81.791390165050203</c:v>
                </c:pt>
                <c:pt idx="1277">
                  <c:v>81.830866088140212</c:v>
                </c:pt>
                <c:pt idx="1278">
                  <c:v>81.12914752424706</c:v>
                </c:pt>
                <c:pt idx="1279">
                  <c:v>81.470818444784754</c:v>
                </c:pt>
                <c:pt idx="1280">
                  <c:v>82.035051897226481</c:v>
                </c:pt>
                <c:pt idx="1281">
                  <c:v>82.092223923770646</c:v>
                </c:pt>
                <c:pt idx="1282">
                  <c:v>82.363110430491744</c:v>
                </c:pt>
                <c:pt idx="1283">
                  <c:v>82.378084056491403</c:v>
                </c:pt>
                <c:pt idx="1284">
                  <c:v>81.725370086778966</c:v>
                </c:pt>
                <c:pt idx="1285">
                  <c:v>81.782542113323117</c:v>
                </c:pt>
                <c:pt idx="1286">
                  <c:v>80.596222562531921</c:v>
                </c:pt>
                <c:pt idx="1287">
                  <c:v>81.048153819976179</c:v>
                </c:pt>
                <c:pt idx="1288">
                  <c:v>81.687936021779819</c:v>
                </c:pt>
                <c:pt idx="1289">
                  <c:v>82.44818785094435</c:v>
                </c:pt>
                <c:pt idx="1290">
                  <c:v>81.919346605410908</c:v>
                </c:pt>
                <c:pt idx="1291">
                  <c:v>82.382848392036763</c:v>
                </c:pt>
                <c:pt idx="1292">
                  <c:v>82.360387953037261</c:v>
                </c:pt>
                <c:pt idx="1293">
                  <c:v>82.386932108218474</c:v>
                </c:pt>
                <c:pt idx="1294">
                  <c:v>83.179853666836806</c:v>
                </c:pt>
                <c:pt idx="1295">
                  <c:v>83.396971243831885</c:v>
                </c:pt>
                <c:pt idx="1296">
                  <c:v>82.996767058022797</c:v>
                </c:pt>
                <c:pt idx="1297">
                  <c:v>82.151437808405646</c:v>
                </c:pt>
                <c:pt idx="1298">
                  <c:v>82.30389654585673</c:v>
                </c:pt>
                <c:pt idx="1299">
                  <c:v>81.679768589416369</c:v>
                </c:pt>
                <c:pt idx="1300">
                  <c:v>82.139186659860471</c:v>
                </c:pt>
                <c:pt idx="1301">
                  <c:v>81.521184277692697</c:v>
                </c:pt>
                <c:pt idx="1302">
                  <c:v>80.862344733707673</c:v>
                </c:pt>
                <c:pt idx="1303">
                  <c:v>81.007997277522549</c:v>
                </c:pt>
                <c:pt idx="1304">
                  <c:v>80.969882593159781</c:v>
                </c:pt>
                <c:pt idx="1305">
                  <c:v>80.570359026714314</c:v>
                </c:pt>
                <c:pt idx="1306">
                  <c:v>79.748851454823892</c:v>
                </c:pt>
                <c:pt idx="1307">
                  <c:v>79.804662242640802</c:v>
                </c:pt>
                <c:pt idx="1308">
                  <c:v>79.729113493278888</c:v>
                </c:pt>
                <c:pt idx="1309">
                  <c:v>79.923770631274465</c:v>
                </c:pt>
                <c:pt idx="1310">
                  <c:v>79.316658158924611</c:v>
                </c:pt>
                <c:pt idx="1311">
                  <c:v>80.409052237536173</c:v>
                </c:pt>
                <c:pt idx="1312">
                  <c:v>80.353241449719235</c:v>
                </c:pt>
                <c:pt idx="1313">
                  <c:v>79.831206397822015</c:v>
                </c:pt>
                <c:pt idx="1314">
                  <c:v>80.049004594180701</c:v>
                </c:pt>
                <c:pt idx="1315">
                  <c:v>80.407690998808931</c:v>
                </c:pt>
                <c:pt idx="1316">
                  <c:v>80.590096988259319</c:v>
                </c:pt>
                <c:pt idx="1317">
                  <c:v>81.071294878339302</c:v>
                </c:pt>
                <c:pt idx="1318">
                  <c:v>80.394759230900121</c:v>
                </c:pt>
                <c:pt idx="1319">
                  <c:v>80.395439850263742</c:v>
                </c:pt>
                <c:pt idx="1320">
                  <c:v>80.841245533435426</c:v>
                </c:pt>
                <c:pt idx="1321">
                  <c:v>79.890420282457029</c:v>
                </c:pt>
                <c:pt idx="1322">
                  <c:v>79.09137314956611</c:v>
                </c:pt>
                <c:pt idx="1323">
                  <c:v>77.7689297260507</c:v>
                </c:pt>
                <c:pt idx="1324">
                  <c:v>77.99761783222732</c:v>
                </c:pt>
                <c:pt idx="1325">
                  <c:v>78.46043899948954</c:v>
                </c:pt>
                <c:pt idx="1326">
                  <c:v>77.420452611876811</c:v>
                </c:pt>
                <c:pt idx="1327">
                  <c:v>78.948443083205717</c:v>
                </c:pt>
                <c:pt idx="1328">
                  <c:v>78.41551812149055</c:v>
                </c:pt>
                <c:pt idx="1329">
                  <c:v>79.0947762463842</c:v>
                </c:pt>
                <c:pt idx="1330">
                  <c:v>78.389654585672957</c:v>
                </c:pt>
                <c:pt idx="1331">
                  <c:v>78.705461970393074</c:v>
                </c:pt>
                <c:pt idx="1332">
                  <c:v>77.809766887867966</c:v>
                </c:pt>
                <c:pt idx="1333">
                  <c:v>78.737451080483225</c:v>
                </c:pt>
                <c:pt idx="1334">
                  <c:v>79.098859962565939</c:v>
                </c:pt>
                <c:pt idx="1335">
                  <c:v>79.031478645567461</c:v>
                </c:pt>
                <c:pt idx="1336">
                  <c:v>80.017015484090535</c:v>
                </c:pt>
                <c:pt idx="1337">
                  <c:v>79.811468436277025</c:v>
                </c:pt>
                <c:pt idx="1338">
                  <c:v>79.724349157733528</c:v>
                </c:pt>
                <c:pt idx="1339">
                  <c:v>80.234133061085572</c:v>
                </c:pt>
                <c:pt idx="1340">
                  <c:v>79.375191424196018</c:v>
                </c:pt>
                <c:pt idx="1341">
                  <c:v>79.708014293006627</c:v>
                </c:pt>
                <c:pt idx="1342">
                  <c:v>78.908286540752073</c:v>
                </c:pt>
                <c:pt idx="1343">
                  <c:v>78.546877658669388</c:v>
                </c:pt>
                <c:pt idx="1344">
                  <c:v>79.339118597924113</c:v>
                </c:pt>
                <c:pt idx="1345">
                  <c:v>79.89110090182065</c:v>
                </c:pt>
                <c:pt idx="1346">
                  <c:v>80.691509273438825</c:v>
                </c:pt>
                <c:pt idx="1347">
                  <c:v>81.067211162157562</c:v>
                </c:pt>
                <c:pt idx="1348">
                  <c:v>80.944699676705795</c:v>
                </c:pt>
                <c:pt idx="1349">
                  <c:v>81.256423345244158</c:v>
                </c:pt>
                <c:pt idx="1350">
                  <c:v>81.27071635188021</c:v>
                </c:pt>
                <c:pt idx="1351">
                  <c:v>80.994384890250132</c:v>
                </c:pt>
                <c:pt idx="1352">
                  <c:v>81.512336225965612</c:v>
                </c:pt>
                <c:pt idx="1353">
                  <c:v>81.591288072145659</c:v>
                </c:pt>
                <c:pt idx="1354">
                  <c:v>81.095797175429638</c:v>
                </c:pt>
                <c:pt idx="1355">
                  <c:v>81.828824230049349</c:v>
                </c:pt>
                <c:pt idx="1356">
                  <c:v>81.966309341500761</c:v>
                </c:pt>
                <c:pt idx="1357">
                  <c:v>81.40343712778629</c:v>
                </c:pt>
                <c:pt idx="1358">
                  <c:v>81.504849412965797</c:v>
                </c:pt>
                <c:pt idx="1359">
                  <c:v>81.487833928875276</c:v>
                </c:pt>
                <c:pt idx="1360">
                  <c:v>81.311553513697461</c:v>
                </c:pt>
                <c:pt idx="1361">
                  <c:v>81.737621235324141</c:v>
                </c:pt>
                <c:pt idx="1362">
                  <c:v>81.545686574783048</c:v>
                </c:pt>
                <c:pt idx="1363">
                  <c:v>81.730134422324312</c:v>
                </c:pt>
                <c:pt idx="1364">
                  <c:v>81.940445805683183</c:v>
                </c:pt>
                <c:pt idx="1365">
                  <c:v>82.12217117576995</c:v>
                </c:pt>
                <c:pt idx="1366">
                  <c:v>82.420282457035896</c:v>
                </c:pt>
                <c:pt idx="1367">
                  <c:v>82.828654075208433</c:v>
                </c:pt>
                <c:pt idx="1368">
                  <c:v>82.770120809937026</c:v>
                </c:pt>
                <c:pt idx="1369">
                  <c:v>82.600646588395435</c:v>
                </c:pt>
                <c:pt idx="1370">
                  <c:v>82.619023311213212</c:v>
                </c:pt>
                <c:pt idx="1371">
                  <c:v>81.724008848051724</c:v>
                </c:pt>
                <c:pt idx="1372">
                  <c:v>81.100561510974984</c:v>
                </c:pt>
                <c:pt idx="1373">
                  <c:v>81.040667006976349</c:v>
                </c:pt>
                <c:pt idx="1374">
                  <c:v>81.781180874595876</c:v>
                </c:pt>
                <c:pt idx="1375">
                  <c:v>81.664114344053075</c:v>
                </c:pt>
                <c:pt idx="1376">
                  <c:v>81.084226646248084</c:v>
                </c:pt>
                <c:pt idx="1377">
                  <c:v>81.295899268334182</c:v>
                </c:pt>
                <c:pt idx="1378">
                  <c:v>82.013952696954235</c:v>
                </c:pt>
                <c:pt idx="1379">
                  <c:v>81.329930236515224</c:v>
                </c:pt>
                <c:pt idx="1380">
                  <c:v>81.529351710056147</c:v>
                </c:pt>
                <c:pt idx="1381">
                  <c:v>82.481538199761772</c:v>
                </c:pt>
                <c:pt idx="1382">
                  <c:v>82.997447677386418</c:v>
                </c:pt>
                <c:pt idx="1383">
                  <c:v>83.185979241109408</c:v>
                </c:pt>
                <c:pt idx="1384">
                  <c:v>83.259486132380459</c:v>
                </c:pt>
                <c:pt idx="1385">
                  <c:v>83.47796494810278</c:v>
                </c:pt>
                <c:pt idx="1386">
                  <c:v>83.574612897736941</c:v>
                </c:pt>
                <c:pt idx="1387">
                  <c:v>83.112472349838356</c:v>
                </c:pt>
                <c:pt idx="1388">
                  <c:v>83.671941466734722</c:v>
                </c:pt>
                <c:pt idx="1389">
                  <c:v>84.070103794452947</c:v>
                </c:pt>
                <c:pt idx="1390">
                  <c:v>83.514718393738306</c:v>
                </c:pt>
                <c:pt idx="1391">
                  <c:v>83.966649651182578</c:v>
                </c:pt>
                <c:pt idx="1392">
                  <c:v>83.650161647098855</c:v>
                </c:pt>
                <c:pt idx="1393">
                  <c:v>83.795133571550124</c:v>
                </c:pt>
                <c:pt idx="1394">
                  <c:v>84.178322273268677</c:v>
                </c:pt>
                <c:pt idx="1395">
                  <c:v>84.649991492257953</c:v>
                </c:pt>
                <c:pt idx="1396">
                  <c:v>84.000680619363621</c:v>
                </c:pt>
                <c:pt idx="1397">
                  <c:v>84.08031308490726</c:v>
                </c:pt>
                <c:pt idx="1398">
                  <c:v>84.677216266802787</c:v>
                </c:pt>
                <c:pt idx="1399">
                  <c:v>84.73983324825592</c:v>
                </c:pt>
                <c:pt idx="1400">
                  <c:v>84.115024672451923</c:v>
                </c:pt>
                <c:pt idx="1401">
                  <c:v>83.472519993193799</c:v>
                </c:pt>
                <c:pt idx="1402">
                  <c:v>83.24859622256254</c:v>
                </c:pt>
                <c:pt idx="1403">
                  <c:v>83.810107197549783</c:v>
                </c:pt>
                <c:pt idx="1404">
                  <c:v>83.656967840735078</c:v>
                </c:pt>
                <c:pt idx="1405">
                  <c:v>84.247745448358003</c:v>
                </c:pt>
                <c:pt idx="1406">
                  <c:v>83.742725880551305</c:v>
                </c:pt>
                <c:pt idx="1407">
                  <c:v>83.97958141909136</c:v>
                </c:pt>
                <c:pt idx="1408">
                  <c:v>82.99064148375021</c:v>
                </c:pt>
                <c:pt idx="1409">
                  <c:v>83.051897226476086</c:v>
                </c:pt>
                <c:pt idx="1410">
                  <c:v>82.968861664114343</c:v>
                </c:pt>
                <c:pt idx="1411">
                  <c:v>83.015824400204181</c:v>
                </c:pt>
                <c:pt idx="1412">
                  <c:v>83.153309511655607</c:v>
                </c:pt>
                <c:pt idx="1413">
                  <c:v>82.870171856389319</c:v>
                </c:pt>
                <c:pt idx="1414">
                  <c:v>82.327037604219825</c:v>
                </c:pt>
                <c:pt idx="1415">
                  <c:v>82.518291645397326</c:v>
                </c:pt>
                <c:pt idx="1416">
                  <c:v>82.02143950995405</c:v>
                </c:pt>
                <c:pt idx="1417">
                  <c:v>82.510124213033862</c:v>
                </c:pt>
                <c:pt idx="1418">
                  <c:v>82.246724519312579</c:v>
                </c:pt>
                <c:pt idx="1419">
                  <c:v>83.058022800748688</c:v>
                </c:pt>
                <c:pt idx="1420">
                  <c:v>83.143780840564901</c:v>
                </c:pt>
                <c:pt idx="1421">
                  <c:v>82.900799727752258</c:v>
                </c:pt>
                <c:pt idx="1422">
                  <c:v>83.946911689637574</c:v>
                </c:pt>
                <c:pt idx="1423">
                  <c:v>84.149055640632966</c:v>
                </c:pt>
                <c:pt idx="1424">
                  <c:v>83.829845159094774</c:v>
                </c:pt>
                <c:pt idx="1425">
                  <c:v>84.497532754806869</c:v>
                </c:pt>
                <c:pt idx="1426">
                  <c:v>84.434915773353751</c:v>
                </c:pt>
                <c:pt idx="1427">
                  <c:v>83.797856049004594</c:v>
                </c:pt>
                <c:pt idx="1428">
                  <c:v>83.522885826101756</c:v>
                </c:pt>
                <c:pt idx="1429">
                  <c:v>83.561681129828145</c:v>
                </c:pt>
                <c:pt idx="1430">
                  <c:v>84.254551641994226</c:v>
                </c:pt>
                <c:pt idx="1431">
                  <c:v>83.785604900459418</c:v>
                </c:pt>
                <c:pt idx="1432">
                  <c:v>83.12676535647438</c:v>
                </c:pt>
                <c:pt idx="1433">
                  <c:v>82.368555385400711</c:v>
                </c:pt>
                <c:pt idx="1434">
                  <c:v>82.669389144121141</c:v>
                </c:pt>
                <c:pt idx="1435">
                  <c:v>82.714990641483752</c:v>
                </c:pt>
                <c:pt idx="1436">
                  <c:v>82.738131699846875</c:v>
                </c:pt>
                <c:pt idx="1437">
                  <c:v>82.740173557937737</c:v>
                </c:pt>
                <c:pt idx="1438">
                  <c:v>82.823889739663102</c:v>
                </c:pt>
                <c:pt idx="1439">
                  <c:v>83.558278033010041</c:v>
                </c:pt>
                <c:pt idx="1440">
                  <c:v>83.635188021099196</c:v>
                </c:pt>
                <c:pt idx="1441">
                  <c:v>83.491577335375197</c:v>
                </c:pt>
                <c:pt idx="1442">
                  <c:v>82.659179853666842</c:v>
                </c:pt>
                <c:pt idx="1443">
                  <c:v>81.428620044240262</c:v>
                </c:pt>
                <c:pt idx="1444">
                  <c:v>81.095116556066017</c:v>
                </c:pt>
                <c:pt idx="1445">
                  <c:v>81.39526969542284</c:v>
                </c:pt>
                <c:pt idx="1446">
                  <c:v>80.81197890079973</c:v>
                </c:pt>
                <c:pt idx="1447">
                  <c:v>80.644546537348972</c:v>
                </c:pt>
                <c:pt idx="1448">
                  <c:v>80.155181214905568</c:v>
                </c:pt>
                <c:pt idx="1449">
                  <c:v>80.098009188361402</c:v>
                </c:pt>
                <c:pt idx="1450">
                  <c:v>80.760251829164545</c:v>
                </c:pt>
                <c:pt idx="1451">
                  <c:v>81.000510464522705</c:v>
                </c:pt>
                <c:pt idx="1452">
                  <c:v>80.186489705632141</c:v>
                </c:pt>
                <c:pt idx="1453">
                  <c:v>81.385741024332148</c:v>
                </c:pt>
                <c:pt idx="1454">
                  <c:v>80.163348647269018</c:v>
                </c:pt>
                <c:pt idx="1455">
                  <c:v>80.28517951335715</c:v>
                </c:pt>
                <c:pt idx="1456">
                  <c:v>81.63212523396291</c:v>
                </c:pt>
                <c:pt idx="1457">
                  <c:v>81.438829334694574</c:v>
                </c:pt>
                <c:pt idx="1458">
                  <c:v>81.087629743066202</c:v>
                </c:pt>
                <c:pt idx="1459">
                  <c:v>80.238216777267326</c:v>
                </c:pt>
                <c:pt idx="1460">
                  <c:v>81.566105155691687</c:v>
                </c:pt>
                <c:pt idx="1461">
                  <c:v>82.151437808405646</c:v>
                </c:pt>
                <c:pt idx="1462">
                  <c:v>81.862174578866771</c:v>
                </c:pt>
                <c:pt idx="1463">
                  <c:v>82.678917815211847</c:v>
                </c:pt>
                <c:pt idx="1464">
                  <c:v>83.031478645567461</c:v>
                </c:pt>
                <c:pt idx="1465">
                  <c:v>83.045091032839892</c:v>
                </c:pt>
                <c:pt idx="1466">
                  <c:v>83.226816402926659</c:v>
                </c:pt>
                <c:pt idx="1467">
                  <c:v>82.939595031478632</c:v>
                </c:pt>
                <c:pt idx="1468">
                  <c:v>83.079802620384555</c:v>
                </c:pt>
                <c:pt idx="1469">
                  <c:v>83.781521184277693</c:v>
                </c:pt>
                <c:pt idx="1470">
                  <c:v>84.037434064999147</c:v>
                </c:pt>
                <c:pt idx="1471">
                  <c:v>83.972094606091545</c:v>
                </c:pt>
                <c:pt idx="1472">
                  <c:v>83.648800408371613</c:v>
                </c:pt>
                <c:pt idx="1473">
                  <c:v>83.798536668368214</c:v>
                </c:pt>
                <c:pt idx="1474">
                  <c:v>84.587374510804835</c:v>
                </c:pt>
                <c:pt idx="1475">
                  <c:v>84.959673302705468</c:v>
                </c:pt>
                <c:pt idx="1476">
                  <c:v>85.407520843968001</c:v>
                </c:pt>
                <c:pt idx="1477">
                  <c:v>85.841755997958145</c:v>
                </c:pt>
                <c:pt idx="1478">
                  <c:v>86.139867279224077</c:v>
                </c:pt>
                <c:pt idx="1479">
                  <c:v>86.31955079122001</c:v>
                </c:pt>
                <c:pt idx="1480">
                  <c:v>85.585162497873071</c:v>
                </c:pt>
                <c:pt idx="1481">
                  <c:v>85.586523736600313</c:v>
                </c:pt>
                <c:pt idx="1482">
                  <c:v>85.042028245703591</c:v>
                </c:pt>
                <c:pt idx="1483">
                  <c:v>86.075889059043732</c:v>
                </c:pt>
                <c:pt idx="1484">
                  <c:v>86.103794452952187</c:v>
                </c:pt>
                <c:pt idx="1485">
                  <c:v>85.900289263229524</c:v>
                </c:pt>
                <c:pt idx="1486">
                  <c:v>86.009868980772509</c:v>
                </c:pt>
                <c:pt idx="1487">
                  <c:v>85.579036923600469</c:v>
                </c:pt>
                <c:pt idx="1488">
                  <c:v>85.474902160966465</c:v>
                </c:pt>
                <c:pt idx="1489">
                  <c:v>85.715160796324639</c:v>
                </c:pt>
                <c:pt idx="1490">
                  <c:v>85.787306448868463</c:v>
                </c:pt>
                <c:pt idx="1491">
                  <c:v>86.2637400034031</c:v>
                </c:pt>
                <c:pt idx="1492">
                  <c:v>86.625148885485785</c:v>
                </c:pt>
                <c:pt idx="1493">
                  <c:v>86.502637400034033</c:v>
                </c:pt>
                <c:pt idx="1494">
                  <c:v>86.256253190403271</c:v>
                </c:pt>
                <c:pt idx="1495">
                  <c:v>85.7525948613238</c:v>
                </c:pt>
                <c:pt idx="1496">
                  <c:v>85.732176280415175</c:v>
                </c:pt>
                <c:pt idx="1497">
                  <c:v>85.947932618682998</c:v>
                </c:pt>
                <c:pt idx="1498">
                  <c:v>86.310702739492925</c:v>
                </c:pt>
                <c:pt idx="1499">
                  <c:v>86.347456185128479</c:v>
                </c:pt>
                <c:pt idx="1500">
                  <c:v>85.522545516419939</c:v>
                </c:pt>
                <c:pt idx="1501">
                  <c:v>85.633486472690151</c:v>
                </c:pt>
                <c:pt idx="1502">
                  <c:v>85.378254211332319</c:v>
                </c:pt>
                <c:pt idx="1503">
                  <c:v>84.96103454143271</c:v>
                </c:pt>
                <c:pt idx="1504">
                  <c:v>86.356984856219157</c:v>
                </c:pt>
                <c:pt idx="1505">
                  <c:v>86.674153479666501</c:v>
                </c:pt>
                <c:pt idx="1506">
                  <c:v>86.675514718393742</c:v>
                </c:pt>
                <c:pt idx="1507">
                  <c:v>87.490216096647956</c:v>
                </c:pt>
                <c:pt idx="1508">
                  <c:v>87.810107197549783</c:v>
                </c:pt>
                <c:pt idx="1509">
                  <c:v>87.77879870682321</c:v>
                </c:pt>
                <c:pt idx="1510">
                  <c:v>88.084396801088985</c:v>
                </c:pt>
                <c:pt idx="1511">
                  <c:v>87.531733877828827</c:v>
                </c:pt>
                <c:pt idx="1512">
                  <c:v>87.637229879190059</c:v>
                </c:pt>
                <c:pt idx="1513">
                  <c:v>87.318700017015487</c:v>
                </c:pt>
                <c:pt idx="1514">
                  <c:v>86.978390335205034</c:v>
                </c:pt>
                <c:pt idx="1515">
                  <c:v>87.462310702739487</c:v>
                </c:pt>
                <c:pt idx="1516">
                  <c:v>85.859452101412288</c:v>
                </c:pt>
                <c:pt idx="1517">
                  <c:v>86.01803641313596</c:v>
                </c:pt>
                <c:pt idx="1518">
                  <c:v>86.224944699676698</c:v>
                </c:pt>
                <c:pt idx="1519">
                  <c:v>86.076569678407353</c:v>
                </c:pt>
                <c:pt idx="1520">
                  <c:v>86.699336396120472</c:v>
                </c:pt>
                <c:pt idx="1521">
                  <c:v>87.372468946741535</c:v>
                </c:pt>
                <c:pt idx="1522">
                  <c:v>87.47320061255742</c:v>
                </c:pt>
                <c:pt idx="1523">
                  <c:v>87.124723498383531</c:v>
                </c:pt>
                <c:pt idx="1524">
                  <c:v>87.286710906925308</c:v>
                </c:pt>
                <c:pt idx="1525">
                  <c:v>86.49583120639781</c:v>
                </c:pt>
                <c:pt idx="1526">
                  <c:v>86.032329419771997</c:v>
                </c:pt>
                <c:pt idx="1527">
                  <c:v>86.099710736770461</c:v>
                </c:pt>
                <c:pt idx="1528">
                  <c:v>85.402756508422669</c:v>
                </c:pt>
                <c:pt idx="1529">
                  <c:v>86.142589756678589</c:v>
                </c:pt>
                <c:pt idx="1530">
                  <c:v>86.015313935681476</c:v>
                </c:pt>
                <c:pt idx="1531">
                  <c:v>86.233792751403783</c:v>
                </c:pt>
                <c:pt idx="1532">
                  <c:v>85.952696954228344</c:v>
                </c:pt>
                <c:pt idx="1533">
                  <c:v>86.815041687936017</c:v>
                </c:pt>
                <c:pt idx="1534">
                  <c:v>87.119278543474564</c:v>
                </c:pt>
                <c:pt idx="1535">
                  <c:v>87.757699506550978</c:v>
                </c:pt>
                <c:pt idx="1536">
                  <c:v>87.612046962736088</c:v>
                </c:pt>
                <c:pt idx="1537">
                  <c:v>87.325506210651696</c:v>
                </c:pt>
                <c:pt idx="1538">
                  <c:v>87.981623277182237</c:v>
                </c:pt>
                <c:pt idx="1539">
                  <c:v>87.649481027735234</c:v>
                </c:pt>
                <c:pt idx="1540">
                  <c:v>87.761102603369068</c:v>
                </c:pt>
                <c:pt idx="1541">
                  <c:v>88.08031308490726</c:v>
                </c:pt>
                <c:pt idx="1542">
                  <c:v>87.164199421473555</c:v>
                </c:pt>
                <c:pt idx="1543">
                  <c:v>87.884294708184441</c:v>
                </c:pt>
                <c:pt idx="1544">
                  <c:v>87.741364641824063</c:v>
                </c:pt>
                <c:pt idx="1545">
                  <c:v>87.611366343372467</c:v>
                </c:pt>
                <c:pt idx="1546">
                  <c:v>87.000850774204523</c:v>
                </c:pt>
                <c:pt idx="1547">
                  <c:v>86.83886336566276</c:v>
                </c:pt>
                <c:pt idx="1548">
                  <c:v>87.01514378084056</c:v>
                </c:pt>
                <c:pt idx="1549">
                  <c:v>86.590437297941122</c:v>
                </c:pt>
                <c:pt idx="1550">
                  <c:v>87.226816402926659</c:v>
                </c:pt>
                <c:pt idx="1551">
                  <c:v>87.400374340650004</c:v>
                </c:pt>
                <c:pt idx="1552">
                  <c:v>88.30900119108388</c:v>
                </c:pt>
                <c:pt idx="1553">
                  <c:v>88.686064318529858</c:v>
                </c:pt>
                <c:pt idx="1554">
                  <c:v>88.843287391526289</c:v>
                </c:pt>
                <c:pt idx="1555">
                  <c:v>88.973966309341506</c:v>
                </c:pt>
                <c:pt idx="1556">
                  <c:v>88.826271907435768</c:v>
                </c:pt>
                <c:pt idx="1557">
                  <c:v>88.291985706993358</c:v>
                </c:pt>
                <c:pt idx="1558">
                  <c:v>88.823549429981284</c:v>
                </c:pt>
                <c:pt idx="1559">
                  <c:v>88.594180704441044</c:v>
                </c:pt>
                <c:pt idx="1560">
                  <c:v>88.681299982984513</c:v>
                </c:pt>
                <c:pt idx="1561">
                  <c:v>88.590096988259305</c:v>
                </c:pt>
                <c:pt idx="1562">
                  <c:v>88.019737961545005</c:v>
                </c:pt>
                <c:pt idx="1563">
                  <c:v>88.677216266802802</c:v>
                </c:pt>
                <c:pt idx="1564">
                  <c:v>88.497532754806869</c:v>
                </c:pt>
                <c:pt idx="1565">
                  <c:v>88.128637059724355</c:v>
                </c:pt>
                <c:pt idx="1566">
                  <c:v>88.331461630083382</c:v>
                </c:pt>
                <c:pt idx="1567">
                  <c:v>88.88412455334354</c:v>
                </c:pt>
                <c:pt idx="1568">
                  <c:v>89.267313255062106</c:v>
                </c:pt>
                <c:pt idx="1569">
                  <c:v>89.095797175429638</c:v>
                </c:pt>
                <c:pt idx="1570">
                  <c:v>88.174238557086952</c:v>
                </c:pt>
                <c:pt idx="1571">
                  <c:v>88.249106687085231</c:v>
                </c:pt>
                <c:pt idx="1572">
                  <c:v>87.566445465373491</c:v>
                </c:pt>
                <c:pt idx="1573">
                  <c:v>87.671941466734722</c:v>
                </c:pt>
                <c:pt idx="1574">
                  <c:v>87.740003403096807</c:v>
                </c:pt>
                <c:pt idx="1575">
                  <c:v>87.482048664284505</c:v>
                </c:pt>
                <c:pt idx="1576">
                  <c:v>89.00119108388634</c:v>
                </c:pt>
                <c:pt idx="1577">
                  <c:v>89.156372298791894</c:v>
                </c:pt>
                <c:pt idx="1578">
                  <c:v>89.260507061425898</c:v>
                </c:pt>
                <c:pt idx="1579">
                  <c:v>89.248255912880722</c:v>
                </c:pt>
                <c:pt idx="1580">
                  <c:v>89.032499574612885</c:v>
                </c:pt>
                <c:pt idx="1581">
                  <c:v>88.59894503998639</c:v>
                </c:pt>
                <c:pt idx="1582">
                  <c:v>88.84873234643527</c:v>
                </c:pt>
                <c:pt idx="1583">
                  <c:v>89.142079292155856</c:v>
                </c:pt>
                <c:pt idx="1584">
                  <c:v>89.202654415518111</c:v>
                </c:pt>
                <c:pt idx="1585">
                  <c:v>88.833758720435597</c:v>
                </c:pt>
                <c:pt idx="1586">
                  <c:v>89.379615450059561</c:v>
                </c:pt>
                <c:pt idx="1587">
                  <c:v>89.014803471158743</c:v>
                </c:pt>
                <c:pt idx="1588">
                  <c:v>89.314275991151945</c:v>
                </c:pt>
                <c:pt idx="1589">
                  <c:v>90.233792751403783</c:v>
                </c:pt>
                <c:pt idx="1590">
                  <c:v>90.158924621405475</c:v>
                </c:pt>
                <c:pt idx="1591">
                  <c:v>90.191594350859276</c:v>
                </c:pt>
                <c:pt idx="1592">
                  <c:v>90.035732516590102</c:v>
                </c:pt>
                <c:pt idx="1593">
                  <c:v>88.883443933979919</c:v>
                </c:pt>
                <c:pt idx="1594">
                  <c:v>87.884294708184441</c:v>
                </c:pt>
                <c:pt idx="1595">
                  <c:v>88.106176620724867</c:v>
                </c:pt>
                <c:pt idx="1596">
                  <c:v>87.941466734728607</c:v>
                </c:pt>
                <c:pt idx="1597">
                  <c:v>86.46043899948954</c:v>
                </c:pt>
                <c:pt idx="1598">
                  <c:v>85.881231921048155</c:v>
                </c:pt>
                <c:pt idx="1599">
                  <c:v>86.236515228858266</c:v>
                </c:pt>
                <c:pt idx="1600">
                  <c:v>85.898928024502297</c:v>
                </c:pt>
                <c:pt idx="1601">
                  <c:v>85.525267993874422</c:v>
                </c:pt>
                <c:pt idx="1602">
                  <c:v>85.660711247234985</c:v>
                </c:pt>
                <c:pt idx="1603">
                  <c:v>86.634677556576491</c:v>
                </c:pt>
                <c:pt idx="1604">
                  <c:v>87.130168453292512</c:v>
                </c:pt>
                <c:pt idx="1605">
                  <c:v>85.747149906414833</c:v>
                </c:pt>
                <c:pt idx="1606">
                  <c:v>86.444784754126246</c:v>
                </c:pt>
                <c:pt idx="1607">
                  <c:v>87.507912200102098</c:v>
                </c:pt>
                <c:pt idx="1608">
                  <c:v>87.678747660370931</c:v>
                </c:pt>
                <c:pt idx="1609">
                  <c:v>86.118087459588224</c:v>
                </c:pt>
                <c:pt idx="1610">
                  <c:v>86.020078271226808</c:v>
                </c:pt>
                <c:pt idx="1611">
                  <c:v>85.49600136123874</c:v>
                </c:pt>
                <c:pt idx="1612">
                  <c:v>85.617151607963251</c:v>
                </c:pt>
                <c:pt idx="1613">
                  <c:v>85.233962906244685</c:v>
                </c:pt>
                <c:pt idx="1614">
                  <c:v>84.151778118087464</c:v>
                </c:pt>
                <c:pt idx="1615">
                  <c:v>83.286710906925308</c:v>
                </c:pt>
                <c:pt idx="1616">
                  <c:v>83.718904202824575</c:v>
                </c:pt>
                <c:pt idx="1617">
                  <c:v>85.496681980602361</c:v>
                </c:pt>
                <c:pt idx="1618">
                  <c:v>85.1822358346095</c:v>
                </c:pt>
                <c:pt idx="1619">
                  <c:v>84.40632976008169</c:v>
                </c:pt>
                <c:pt idx="1620">
                  <c:v>84.404968521354419</c:v>
                </c:pt>
                <c:pt idx="1621">
                  <c:v>85.227156712608476</c:v>
                </c:pt>
                <c:pt idx="1622">
                  <c:v>84.777947932618673</c:v>
                </c:pt>
                <c:pt idx="1623">
                  <c:v>84.70307980262038</c:v>
                </c:pt>
                <c:pt idx="1624">
                  <c:v>85.115535136974643</c:v>
                </c:pt>
                <c:pt idx="1625">
                  <c:v>84.342351539901316</c:v>
                </c:pt>
                <c:pt idx="1626">
                  <c:v>84.805172707163521</c:v>
                </c:pt>
                <c:pt idx="1627">
                  <c:v>86.633996937212856</c:v>
                </c:pt>
                <c:pt idx="1628">
                  <c:v>86.45227156712609</c:v>
                </c:pt>
                <c:pt idx="1629">
                  <c:v>87.132210311383361</c:v>
                </c:pt>
                <c:pt idx="1630">
                  <c:v>86.500595541943184</c:v>
                </c:pt>
                <c:pt idx="1631">
                  <c:v>86.716351880210993</c:v>
                </c:pt>
                <c:pt idx="1632">
                  <c:v>86.131019227497021</c:v>
                </c:pt>
                <c:pt idx="1633">
                  <c:v>86.257614429130498</c:v>
                </c:pt>
                <c:pt idx="1634">
                  <c:v>86.610175259486127</c:v>
                </c:pt>
                <c:pt idx="1635">
                  <c:v>85.662753105325834</c:v>
                </c:pt>
                <c:pt idx="1636">
                  <c:v>84.552662923260172</c:v>
                </c:pt>
                <c:pt idx="1637">
                  <c:v>84.138165730815047</c:v>
                </c:pt>
                <c:pt idx="1638">
                  <c:v>84.021779819635867</c:v>
                </c:pt>
                <c:pt idx="1639">
                  <c:v>84.183086608814008</c:v>
                </c:pt>
                <c:pt idx="1640">
                  <c:v>85.745108048323971</c:v>
                </c:pt>
                <c:pt idx="1641">
                  <c:v>85.018206567976875</c:v>
                </c:pt>
                <c:pt idx="1642">
                  <c:v>84.416539050535988</c:v>
                </c:pt>
                <c:pt idx="1643">
                  <c:v>85.819976178322278</c:v>
                </c:pt>
                <c:pt idx="1644">
                  <c:v>86.362429811128138</c:v>
                </c:pt>
                <c:pt idx="1645">
                  <c:v>86.329760081674337</c:v>
                </c:pt>
                <c:pt idx="1646">
                  <c:v>85.975838012591453</c:v>
                </c:pt>
                <c:pt idx="1647">
                  <c:v>87.020588735749527</c:v>
                </c:pt>
                <c:pt idx="1648">
                  <c:v>86.891951676025187</c:v>
                </c:pt>
                <c:pt idx="1649">
                  <c:v>86.501276161306791</c:v>
                </c:pt>
                <c:pt idx="1650">
                  <c:v>87.020588735749527</c:v>
                </c:pt>
                <c:pt idx="1651">
                  <c:v>87.137655266292327</c:v>
                </c:pt>
                <c:pt idx="1652">
                  <c:v>87.075718904202816</c:v>
                </c:pt>
                <c:pt idx="1653">
                  <c:v>86.831376552662917</c:v>
                </c:pt>
                <c:pt idx="1654">
                  <c:v>86.539390845669558</c:v>
                </c:pt>
                <c:pt idx="1655">
                  <c:v>86.1630083375872</c:v>
                </c:pt>
                <c:pt idx="1656">
                  <c:v>86.561851284669046</c:v>
                </c:pt>
                <c:pt idx="1657">
                  <c:v>86.216777267313262</c:v>
                </c:pt>
                <c:pt idx="1658">
                  <c:v>86.316828313765527</c:v>
                </c:pt>
                <c:pt idx="1659">
                  <c:v>87.499064148375027</c:v>
                </c:pt>
                <c:pt idx="1660">
                  <c:v>88.169474221541606</c:v>
                </c:pt>
                <c:pt idx="1661">
                  <c:v>88.30900119108388</c:v>
                </c:pt>
                <c:pt idx="1662">
                  <c:v>88.637059724349157</c:v>
                </c:pt>
                <c:pt idx="1663">
                  <c:v>88.311723668538363</c:v>
                </c:pt>
                <c:pt idx="1664">
                  <c:v>88.400204185809088</c:v>
                </c:pt>
                <c:pt idx="1665">
                  <c:v>88.003403096818104</c:v>
                </c:pt>
                <c:pt idx="1666">
                  <c:v>88.212353241449719</c:v>
                </c:pt>
                <c:pt idx="1667">
                  <c:v>88.146333163178483</c:v>
                </c:pt>
                <c:pt idx="1668">
                  <c:v>88.601667517440873</c:v>
                </c:pt>
                <c:pt idx="1669">
                  <c:v>88.7718223583461</c:v>
                </c:pt>
                <c:pt idx="1670">
                  <c:v>88.771141738982479</c:v>
                </c:pt>
                <c:pt idx="1671">
                  <c:v>88.740513867619541</c:v>
                </c:pt>
                <c:pt idx="1672">
                  <c:v>89.22987919006296</c:v>
                </c:pt>
                <c:pt idx="1673">
                  <c:v>89.382337927514044</c:v>
                </c:pt>
                <c:pt idx="1674">
                  <c:v>88.49821337417049</c:v>
                </c:pt>
                <c:pt idx="1675">
                  <c:v>88.073506891271052</c:v>
                </c:pt>
                <c:pt idx="1676">
                  <c:v>88.407010379445296</c:v>
                </c:pt>
                <c:pt idx="1677">
                  <c:v>88.449208779989789</c:v>
                </c:pt>
                <c:pt idx="1678">
                  <c:v>89.372809256423352</c:v>
                </c:pt>
                <c:pt idx="1679">
                  <c:v>89.710396460779307</c:v>
                </c:pt>
                <c:pt idx="1680">
                  <c:v>89.588565594691175</c:v>
                </c:pt>
                <c:pt idx="1681">
                  <c:v>89.832907946231074</c:v>
                </c:pt>
                <c:pt idx="1682">
                  <c:v>89.922069082865406</c:v>
                </c:pt>
                <c:pt idx="1683">
                  <c:v>89.726731325506208</c:v>
                </c:pt>
                <c:pt idx="1684">
                  <c:v>90.19431682831376</c:v>
                </c:pt>
                <c:pt idx="1685">
                  <c:v>89.707673983324824</c:v>
                </c:pt>
                <c:pt idx="1686">
                  <c:v>89.486472690148034</c:v>
                </c:pt>
                <c:pt idx="1687">
                  <c:v>90.275310532584655</c:v>
                </c:pt>
                <c:pt idx="1688">
                  <c:v>90.953888038114684</c:v>
                </c:pt>
                <c:pt idx="1689">
                  <c:v>90.970903522205205</c:v>
                </c:pt>
                <c:pt idx="1690">
                  <c:v>91.145142079292157</c:v>
                </c:pt>
                <c:pt idx="1691">
                  <c:v>90.920537689297262</c:v>
                </c:pt>
                <c:pt idx="1692">
                  <c:v>90.612217117576989</c:v>
                </c:pt>
                <c:pt idx="1693">
                  <c:v>90.80210992002722</c:v>
                </c:pt>
                <c:pt idx="1694">
                  <c:v>91.898587714820493</c:v>
                </c:pt>
                <c:pt idx="1695">
                  <c:v>92.102773523906748</c:v>
                </c:pt>
                <c:pt idx="1696">
                  <c:v>91.855028075548745</c:v>
                </c:pt>
                <c:pt idx="1697">
                  <c:v>91.928534966819811</c:v>
                </c:pt>
                <c:pt idx="1698">
                  <c:v>92.116385911179179</c:v>
                </c:pt>
                <c:pt idx="1699">
                  <c:v>91.880210992002716</c:v>
                </c:pt>
                <c:pt idx="1700">
                  <c:v>92.756848732346441</c:v>
                </c:pt>
                <c:pt idx="1701">
                  <c:v>92.946741534796658</c:v>
                </c:pt>
                <c:pt idx="1702">
                  <c:v>93.180193976518638</c:v>
                </c:pt>
                <c:pt idx="1703">
                  <c:v>92.839884294708185</c:v>
                </c:pt>
                <c:pt idx="1704">
                  <c:v>92.969882593159781</c:v>
                </c:pt>
                <c:pt idx="1705">
                  <c:v>93.037944529521866</c:v>
                </c:pt>
                <c:pt idx="1706">
                  <c:v>93.149566105155685</c:v>
                </c:pt>
                <c:pt idx="1707">
                  <c:v>93.722647609324483</c:v>
                </c:pt>
                <c:pt idx="1708">
                  <c:v>93.747149906414833</c:v>
                </c:pt>
                <c:pt idx="1709">
                  <c:v>94.076569678407353</c:v>
                </c:pt>
                <c:pt idx="1710">
                  <c:v>94.543474561851284</c:v>
                </c:pt>
                <c:pt idx="1711">
                  <c:v>93.74442742896035</c:v>
                </c:pt>
                <c:pt idx="1712">
                  <c:v>93.78458397141398</c:v>
                </c:pt>
                <c:pt idx="1713">
                  <c:v>93.785264590777601</c:v>
                </c:pt>
                <c:pt idx="1714">
                  <c:v>93.095797175429638</c:v>
                </c:pt>
                <c:pt idx="1715">
                  <c:v>93.063808065339458</c:v>
                </c:pt>
                <c:pt idx="1716">
                  <c:v>92.856899778798706</c:v>
                </c:pt>
                <c:pt idx="1717">
                  <c:v>93.910498553683851</c:v>
                </c:pt>
                <c:pt idx="1718">
                  <c:v>94.118768078951845</c:v>
                </c:pt>
                <c:pt idx="1719">
                  <c:v>94.314786455674664</c:v>
                </c:pt>
                <c:pt idx="1720">
                  <c:v>93.811808745958828</c:v>
                </c:pt>
                <c:pt idx="1721">
                  <c:v>93.986727922409386</c:v>
                </c:pt>
                <c:pt idx="1722">
                  <c:v>94.226305938403954</c:v>
                </c:pt>
                <c:pt idx="1723">
                  <c:v>94.825250978390329</c:v>
                </c:pt>
                <c:pt idx="1724">
                  <c:v>95.053258465203342</c:v>
                </c:pt>
                <c:pt idx="1725">
                  <c:v>95.270376042198407</c:v>
                </c:pt>
                <c:pt idx="1726">
                  <c:v>95.368385230559809</c:v>
                </c:pt>
                <c:pt idx="1727">
                  <c:v>95.32074187510635</c:v>
                </c:pt>
                <c:pt idx="1728">
                  <c:v>95.47796494810278</c:v>
                </c:pt>
                <c:pt idx="1729">
                  <c:v>95.701208099370433</c:v>
                </c:pt>
                <c:pt idx="1730">
                  <c:v>95.351369746469288</c:v>
                </c:pt>
                <c:pt idx="1731">
                  <c:v>94.054789858771485</c:v>
                </c:pt>
                <c:pt idx="1732">
                  <c:v>94.382848392036749</c:v>
                </c:pt>
                <c:pt idx="1733">
                  <c:v>95.251318700017009</c:v>
                </c:pt>
                <c:pt idx="1734">
                  <c:v>95.329589926833421</c:v>
                </c:pt>
                <c:pt idx="1735">
                  <c:v>95.062787136294034</c:v>
                </c:pt>
                <c:pt idx="1736">
                  <c:v>95.907435766547565</c:v>
                </c:pt>
                <c:pt idx="1737">
                  <c:v>96.291305087629738</c:v>
                </c:pt>
                <c:pt idx="1738">
                  <c:v>96.16470988599626</c:v>
                </c:pt>
                <c:pt idx="1739">
                  <c:v>95.782882423004935</c:v>
                </c:pt>
                <c:pt idx="1740">
                  <c:v>95.956440360728266</c:v>
                </c:pt>
                <c:pt idx="1741">
                  <c:v>96.174238557086952</c:v>
                </c:pt>
                <c:pt idx="1742">
                  <c:v>96.073506891271052</c:v>
                </c:pt>
                <c:pt idx="1743">
                  <c:v>96.185809086268506</c:v>
                </c:pt>
                <c:pt idx="1744">
                  <c:v>97.021609664794966</c:v>
                </c:pt>
                <c:pt idx="1745">
                  <c:v>97.130508762974301</c:v>
                </c:pt>
                <c:pt idx="1746">
                  <c:v>96.816743236345076</c:v>
                </c:pt>
                <c:pt idx="1747">
                  <c:v>97.025693380976691</c:v>
                </c:pt>
                <c:pt idx="1748">
                  <c:v>96.888208269525265</c:v>
                </c:pt>
                <c:pt idx="1749">
                  <c:v>96.532244342351547</c:v>
                </c:pt>
                <c:pt idx="1750">
                  <c:v>96.019057342181384</c:v>
                </c:pt>
                <c:pt idx="1751">
                  <c:v>96.436957631444614</c:v>
                </c:pt>
                <c:pt idx="1752">
                  <c:v>97.11349327888378</c:v>
                </c:pt>
                <c:pt idx="1753">
                  <c:v>96.969882593159781</c:v>
                </c:pt>
                <c:pt idx="1754">
                  <c:v>96.532244342351547</c:v>
                </c:pt>
                <c:pt idx="1755">
                  <c:v>96.416539050535988</c:v>
                </c:pt>
                <c:pt idx="1756">
                  <c:v>96.53496681980603</c:v>
                </c:pt>
                <c:pt idx="1757">
                  <c:v>95.947592309001195</c:v>
                </c:pt>
                <c:pt idx="1758">
                  <c:v>96.160626169814535</c:v>
                </c:pt>
                <c:pt idx="1759">
                  <c:v>96.110940956270213</c:v>
                </c:pt>
                <c:pt idx="1760">
                  <c:v>96.297430661902325</c:v>
                </c:pt>
                <c:pt idx="1761">
                  <c:v>96.90794623107027</c:v>
                </c:pt>
                <c:pt idx="1762">
                  <c:v>97.378254211332319</c:v>
                </c:pt>
                <c:pt idx="1763">
                  <c:v>97.457886676875958</c:v>
                </c:pt>
                <c:pt idx="1764">
                  <c:v>97.37076739833249</c:v>
                </c:pt>
                <c:pt idx="1765">
                  <c:v>97.0815041687936</c:v>
                </c:pt>
                <c:pt idx="1766">
                  <c:v>97.362599965969025</c:v>
                </c:pt>
                <c:pt idx="1767">
                  <c:v>96.848732346435256</c:v>
                </c:pt>
                <c:pt idx="1768">
                  <c:v>97.191764505700192</c:v>
                </c:pt>
                <c:pt idx="1769">
                  <c:v>98.01803641313596</c:v>
                </c:pt>
                <c:pt idx="1770">
                  <c:v>96.913391185979236</c:v>
                </c:pt>
                <c:pt idx="1771">
                  <c:v>96.79632465543645</c:v>
                </c:pt>
                <c:pt idx="1772">
                  <c:v>96.690148034711584</c:v>
                </c:pt>
                <c:pt idx="1773">
                  <c:v>97.248255912880722</c:v>
                </c:pt>
                <c:pt idx="1774">
                  <c:v>97.889399353411605</c:v>
                </c:pt>
                <c:pt idx="1775">
                  <c:v>98.413476263399687</c:v>
                </c:pt>
                <c:pt idx="1776">
                  <c:v>98.580228007486809</c:v>
                </c:pt>
                <c:pt idx="1777">
                  <c:v>98.48494129657989</c:v>
                </c:pt>
                <c:pt idx="1778">
                  <c:v>98.553683852305596</c:v>
                </c:pt>
                <c:pt idx="1779">
                  <c:v>98.691168963757022</c:v>
                </c:pt>
                <c:pt idx="1780">
                  <c:v>98.574783052577843</c:v>
                </c:pt>
                <c:pt idx="1781">
                  <c:v>97.87714820486643</c:v>
                </c:pt>
                <c:pt idx="1782">
                  <c:v>97.557937723328223</c:v>
                </c:pt>
                <c:pt idx="1783">
                  <c:v>98.299132210311384</c:v>
                </c:pt>
                <c:pt idx="1784">
                  <c:v>99.050535987748844</c:v>
                </c:pt>
                <c:pt idx="1785">
                  <c:v>99.153309511655607</c:v>
                </c:pt>
                <c:pt idx="1786">
                  <c:v>99.066870852475759</c:v>
                </c:pt>
                <c:pt idx="1787">
                  <c:v>99.348647269014805</c:v>
                </c:pt>
                <c:pt idx="1788">
                  <c:v>99.209120299472517</c:v>
                </c:pt>
                <c:pt idx="1789">
                  <c:v>99.12404287901991</c:v>
                </c:pt>
                <c:pt idx="1790">
                  <c:v>98.770801429300661</c:v>
                </c:pt>
                <c:pt idx="1791">
                  <c:v>98.646928705121667</c:v>
                </c:pt>
                <c:pt idx="1792">
                  <c:v>95.221371448017692</c:v>
                </c:pt>
                <c:pt idx="1793">
                  <c:v>95.750893312914755</c:v>
                </c:pt>
                <c:pt idx="1794">
                  <c:v>95.502467245193131</c:v>
                </c:pt>
                <c:pt idx="1795">
                  <c:v>94.413476263399687</c:v>
                </c:pt>
                <c:pt idx="1796">
                  <c:v>93.525267993874422</c:v>
                </c:pt>
                <c:pt idx="1797">
                  <c:v>94.974306619023309</c:v>
                </c:pt>
                <c:pt idx="1798">
                  <c:v>94.740173557937723</c:v>
                </c:pt>
                <c:pt idx="1799">
                  <c:v>95.415347966649648</c:v>
                </c:pt>
                <c:pt idx="1800">
                  <c:v>95.480687425557264</c:v>
                </c:pt>
                <c:pt idx="1801">
                  <c:v>95.735919686915096</c:v>
                </c:pt>
                <c:pt idx="1802">
                  <c:v>93.785945210141222</c:v>
                </c:pt>
                <c:pt idx="1803">
                  <c:v>94.413476263399687</c:v>
                </c:pt>
                <c:pt idx="1804">
                  <c:v>94.761272758209969</c:v>
                </c:pt>
                <c:pt idx="1805">
                  <c:v>94.398502637400028</c:v>
                </c:pt>
                <c:pt idx="1806">
                  <c:v>95.426918495831202</c:v>
                </c:pt>
                <c:pt idx="1807">
                  <c:v>96.031308490726559</c:v>
                </c:pt>
                <c:pt idx="1808">
                  <c:v>97.671601157052919</c:v>
                </c:pt>
                <c:pt idx="1809">
                  <c:v>97.637570188871877</c:v>
                </c:pt>
                <c:pt idx="1810">
                  <c:v>97.74442742896035</c:v>
                </c:pt>
                <c:pt idx="1811">
                  <c:v>97.839033520503662</c:v>
                </c:pt>
                <c:pt idx="1812">
                  <c:v>97.233962906244685</c:v>
                </c:pt>
                <c:pt idx="1813">
                  <c:v>96.459418070444102</c:v>
                </c:pt>
                <c:pt idx="1814">
                  <c:v>96.82014633316318</c:v>
                </c:pt>
                <c:pt idx="1815">
                  <c:v>96.706482899438484</c:v>
                </c:pt>
                <c:pt idx="1816">
                  <c:v>96.957631444614606</c:v>
                </c:pt>
                <c:pt idx="1817">
                  <c:v>97.857410243321425</c:v>
                </c:pt>
                <c:pt idx="1818">
                  <c:v>97.966309341500761</c:v>
                </c:pt>
                <c:pt idx="1819">
                  <c:v>98.265101242130342</c:v>
                </c:pt>
                <c:pt idx="1820">
                  <c:v>98.322953888038114</c:v>
                </c:pt>
                <c:pt idx="1821">
                  <c:v>98.580228007486809</c:v>
                </c:pt>
                <c:pt idx="1822">
                  <c:v>97.932278373319718</c:v>
                </c:pt>
                <c:pt idx="1823">
                  <c:v>98.540071465033179</c:v>
                </c:pt>
                <c:pt idx="1824">
                  <c:v>98.883784243661736</c:v>
                </c:pt>
                <c:pt idx="1825">
                  <c:v>99.946911689637574</c:v>
                </c:pt>
                <c:pt idx="1826">
                  <c:v>100.15177811808746</c:v>
                </c:pt>
                <c:pt idx="1827">
                  <c:v>100.22120129317679</c:v>
                </c:pt>
                <c:pt idx="1828">
                  <c:v>100.10073166581589</c:v>
                </c:pt>
                <c:pt idx="1829">
                  <c:v>101.02773523906755</c:v>
                </c:pt>
                <c:pt idx="1830">
                  <c:v>100.79496341670921</c:v>
                </c:pt>
                <c:pt idx="1831">
                  <c:v>100.75957120980092</c:v>
                </c:pt>
                <c:pt idx="1832">
                  <c:v>101.78118087459588</c:v>
                </c:pt>
                <c:pt idx="1833">
                  <c:v>101.70154840905224</c:v>
                </c:pt>
                <c:pt idx="1834">
                  <c:v>101.68929726050706</c:v>
                </c:pt>
                <c:pt idx="1835">
                  <c:v>100.89297260507061</c:v>
                </c:pt>
                <c:pt idx="1836">
                  <c:v>101.16045601497363</c:v>
                </c:pt>
                <c:pt idx="1837">
                  <c:v>101.81521184277693</c:v>
                </c:pt>
                <c:pt idx="1838">
                  <c:v>102.25557257103965</c:v>
                </c:pt>
                <c:pt idx="1839">
                  <c:v>102.4754126254892</c:v>
                </c:pt>
                <c:pt idx="1840">
                  <c:v>102.73813169984686</c:v>
                </c:pt>
                <c:pt idx="1841">
                  <c:v>102.61834269184958</c:v>
                </c:pt>
                <c:pt idx="1842">
                  <c:v>102.94912370256934</c:v>
                </c:pt>
                <c:pt idx="1843">
                  <c:v>101.51233622596563</c:v>
                </c:pt>
                <c:pt idx="1844">
                  <c:v>102.49106687085248</c:v>
                </c:pt>
                <c:pt idx="1845">
                  <c:v>102.30729964267483</c:v>
                </c:pt>
                <c:pt idx="1846">
                  <c:v>102.17389824740513</c:v>
                </c:pt>
                <c:pt idx="1847">
                  <c:v>103.0553003232942</c:v>
                </c:pt>
                <c:pt idx="1848">
                  <c:v>102.96069423175089</c:v>
                </c:pt>
                <c:pt idx="1849">
                  <c:v>103.64131359537178</c:v>
                </c:pt>
                <c:pt idx="1850">
                  <c:v>103.8012591458227</c:v>
                </c:pt>
                <c:pt idx="1851">
                  <c:v>103.73455844818785</c:v>
                </c:pt>
                <c:pt idx="1852">
                  <c:v>103.6093244852816</c:v>
                </c:pt>
                <c:pt idx="1853">
                  <c:v>102.60404968521354</c:v>
                </c:pt>
                <c:pt idx="1854">
                  <c:v>103.16351880210992</c:v>
                </c:pt>
                <c:pt idx="1855">
                  <c:v>103.3255062106517</c:v>
                </c:pt>
                <c:pt idx="1856">
                  <c:v>104.15041687936022</c:v>
                </c:pt>
                <c:pt idx="1857">
                  <c:v>104.17696103454143</c:v>
                </c:pt>
                <c:pt idx="1858">
                  <c:v>104.56627531053259</c:v>
                </c:pt>
                <c:pt idx="1859">
                  <c:v>104.75957120980092</c:v>
                </c:pt>
                <c:pt idx="1860">
                  <c:v>104.19942147354092</c:v>
                </c:pt>
                <c:pt idx="1861">
                  <c:v>103.27582099710737</c:v>
                </c:pt>
                <c:pt idx="1862">
                  <c:v>101.46128977369406</c:v>
                </c:pt>
                <c:pt idx="1863">
                  <c:v>102.61493959503147</c:v>
                </c:pt>
                <c:pt idx="1864">
                  <c:v>102.71362940275651</c:v>
                </c:pt>
                <c:pt idx="1865">
                  <c:v>101.61647098859963</c:v>
                </c:pt>
                <c:pt idx="1866">
                  <c:v>103.15943508592819</c:v>
                </c:pt>
                <c:pt idx="1867">
                  <c:v>103.65628722137144</c:v>
                </c:pt>
                <c:pt idx="1868">
                  <c:v>104.33282286881062</c:v>
                </c:pt>
                <c:pt idx="1869">
                  <c:v>104.20622766717713</c:v>
                </c:pt>
                <c:pt idx="1870">
                  <c:v>104.38659179853667</c:v>
                </c:pt>
                <c:pt idx="1871">
                  <c:v>102.96681980602348</c:v>
                </c:pt>
                <c:pt idx="1872">
                  <c:v>103.60319891100902</c:v>
                </c:pt>
                <c:pt idx="1873">
                  <c:v>102.2671431002212</c:v>
                </c:pt>
                <c:pt idx="1874">
                  <c:v>101.93908456695593</c:v>
                </c:pt>
                <c:pt idx="1875">
                  <c:v>101.6089841755998</c:v>
                </c:pt>
                <c:pt idx="1876">
                  <c:v>102.5244172196699</c:v>
                </c:pt>
                <c:pt idx="1877">
                  <c:v>102.48153819976179</c:v>
                </c:pt>
                <c:pt idx="1878">
                  <c:v>102.32091202994725</c:v>
                </c:pt>
                <c:pt idx="1879">
                  <c:v>103.41534796664965</c:v>
                </c:pt>
                <c:pt idx="1880">
                  <c:v>103.78560490045942</c:v>
                </c:pt>
                <c:pt idx="1881">
                  <c:v>103.82167772673132</c:v>
                </c:pt>
                <c:pt idx="1882">
                  <c:v>104.16470988599626</c:v>
                </c:pt>
                <c:pt idx="1883">
                  <c:v>104.2606772162668</c:v>
                </c:pt>
                <c:pt idx="1884">
                  <c:v>102.78169133911859</c:v>
                </c:pt>
                <c:pt idx="1885">
                  <c:v>103.36974646928705</c:v>
                </c:pt>
                <c:pt idx="1886">
                  <c:v>105.33945890760592</c:v>
                </c:pt>
                <c:pt idx="1887">
                  <c:v>105.66615620214395</c:v>
                </c:pt>
                <c:pt idx="1888">
                  <c:v>105.46333163178492</c:v>
                </c:pt>
                <c:pt idx="1889">
                  <c:v>105.45312234133061</c:v>
                </c:pt>
                <c:pt idx="1890">
                  <c:v>105.23532414497193</c:v>
                </c:pt>
                <c:pt idx="1891">
                  <c:v>105.70563212523396</c:v>
                </c:pt>
                <c:pt idx="1892">
                  <c:v>104.4138165730815</c:v>
                </c:pt>
                <c:pt idx="1893">
                  <c:v>104.92223923770631</c:v>
                </c:pt>
                <c:pt idx="1894">
                  <c:v>102.84430832057173</c:v>
                </c:pt>
                <c:pt idx="1895">
                  <c:v>103.32414497192445</c:v>
                </c:pt>
                <c:pt idx="1896">
                  <c:v>100.91271056661562</c:v>
                </c:pt>
                <c:pt idx="1897">
                  <c:v>99.298962055470483</c:v>
                </c:pt>
                <c:pt idx="1898">
                  <c:v>100.31716862344734</c:v>
                </c:pt>
                <c:pt idx="1899">
                  <c:v>99.048494129657982</c:v>
                </c:pt>
                <c:pt idx="1900">
                  <c:v>99.765866938914414</c:v>
                </c:pt>
                <c:pt idx="1901">
                  <c:v>100.20078271226816</c:v>
                </c:pt>
                <c:pt idx="1902">
                  <c:v>97.536838523055977</c:v>
                </c:pt>
                <c:pt idx="1903">
                  <c:v>99.892462140547892</c:v>
                </c:pt>
                <c:pt idx="1904">
                  <c:v>100.50774204526118</c:v>
                </c:pt>
                <c:pt idx="1905">
                  <c:v>101.92206908286541</c:v>
                </c:pt>
                <c:pt idx="1906">
                  <c:v>98.900119108388637</c:v>
                </c:pt>
                <c:pt idx="1907">
                  <c:v>98.937553173387784</c:v>
                </c:pt>
                <c:pt idx="1908">
                  <c:v>98.888548579207082</c:v>
                </c:pt>
                <c:pt idx="1909">
                  <c:v>97.093074697975155</c:v>
                </c:pt>
                <c:pt idx="1910">
                  <c:v>95.742725880551305</c:v>
                </c:pt>
                <c:pt idx="1911">
                  <c:v>96.053768929726047</c:v>
                </c:pt>
                <c:pt idx="1912">
                  <c:v>98.413476263399687</c:v>
                </c:pt>
                <c:pt idx="1913">
                  <c:v>98.386932108218474</c:v>
                </c:pt>
                <c:pt idx="1914">
                  <c:v>98.493789348306962</c:v>
                </c:pt>
                <c:pt idx="1915">
                  <c:v>99.647439169644372</c:v>
                </c:pt>
                <c:pt idx="1916">
                  <c:v>99.540581929555898</c:v>
                </c:pt>
                <c:pt idx="1917">
                  <c:v>100.68878679598434</c:v>
                </c:pt>
                <c:pt idx="1918">
                  <c:v>99.832567636549257</c:v>
                </c:pt>
                <c:pt idx="1919">
                  <c:v>97.489195167602517</c:v>
                </c:pt>
                <c:pt idx="1920">
                  <c:v>99.626339969372125</c:v>
                </c:pt>
                <c:pt idx="1921">
                  <c:v>99.209800918836137</c:v>
                </c:pt>
                <c:pt idx="1922">
                  <c:v>100.32261357835631</c:v>
                </c:pt>
                <c:pt idx="1923">
                  <c:v>101.37280925642335</c:v>
                </c:pt>
                <c:pt idx="1924">
                  <c:v>100.20690828654075</c:v>
                </c:pt>
                <c:pt idx="1925">
                  <c:v>100.63297600816743</c:v>
                </c:pt>
                <c:pt idx="1926">
                  <c:v>98.931427599115196</c:v>
                </c:pt>
                <c:pt idx="1927">
                  <c:v>98.805513016845325</c:v>
                </c:pt>
                <c:pt idx="1928">
                  <c:v>100.15245873745108</c:v>
                </c:pt>
                <c:pt idx="1929">
                  <c:v>100.15722307299643</c:v>
                </c:pt>
                <c:pt idx="1930">
                  <c:v>101.00051046452272</c:v>
                </c:pt>
                <c:pt idx="1931">
                  <c:v>101.02092904543134</c:v>
                </c:pt>
                <c:pt idx="1932">
                  <c:v>100.50365832907946</c:v>
                </c:pt>
                <c:pt idx="1933">
                  <c:v>103.43916964437638</c:v>
                </c:pt>
                <c:pt idx="1934">
                  <c:v>104.06874255572571</c:v>
                </c:pt>
                <c:pt idx="1935">
                  <c:v>103.36906584992343</c:v>
                </c:pt>
                <c:pt idx="1936">
                  <c:v>103.84549940445805</c:v>
                </c:pt>
                <c:pt idx="1937">
                  <c:v>103.2996426748341</c:v>
                </c:pt>
                <c:pt idx="1938">
                  <c:v>103.26425046792582</c:v>
                </c:pt>
                <c:pt idx="1939">
                  <c:v>103.82303896545857</c:v>
                </c:pt>
                <c:pt idx="1940">
                  <c:v>104.22868810617662</c:v>
                </c:pt>
                <c:pt idx="1941">
                  <c:v>103.91356134082015</c:v>
                </c:pt>
                <c:pt idx="1942">
                  <c:v>105.29453802960694</c:v>
                </c:pt>
                <c:pt idx="1943">
                  <c:v>105.26663263569849</c:v>
                </c:pt>
                <c:pt idx="1944">
                  <c:v>104.78747660370938</c:v>
                </c:pt>
                <c:pt idx="1945">
                  <c:v>105.00867789688617</c:v>
                </c:pt>
                <c:pt idx="1946">
                  <c:v>106.01259145822699</c:v>
                </c:pt>
                <c:pt idx="1947">
                  <c:v>105.67160115705292</c:v>
                </c:pt>
                <c:pt idx="1948">
                  <c:v>106.52713969712438</c:v>
                </c:pt>
                <c:pt idx="1949">
                  <c:v>106.34473370767398</c:v>
                </c:pt>
                <c:pt idx="1950">
                  <c:v>105.79615450059555</c:v>
                </c:pt>
                <c:pt idx="1951">
                  <c:v>106.29913221031138</c:v>
                </c:pt>
                <c:pt idx="1952">
                  <c:v>105.40820146333164</c:v>
                </c:pt>
                <c:pt idx="1953">
                  <c:v>104.71533095116556</c:v>
                </c:pt>
                <c:pt idx="1954">
                  <c:v>104.89977879870682</c:v>
                </c:pt>
                <c:pt idx="1955">
                  <c:v>104.8208269525268</c:v>
                </c:pt>
                <c:pt idx="1956">
                  <c:v>102.13578356304237</c:v>
                </c:pt>
                <c:pt idx="1957">
                  <c:v>102.52373660030628</c:v>
                </c:pt>
                <c:pt idx="1958">
                  <c:v>103.42623787646758</c:v>
                </c:pt>
                <c:pt idx="1959">
                  <c:v>103.17372809256423</c:v>
                </c:pt>
                <c:pt idx="1960">
                  <c:v>103.07299642674835</c:v>
                </c:pt>
                <c:pt idx="1961">
                  <c:v>104.49412965798876</c:v>
                </c:pt>
                <c:pt idx="1962">
                  <c:v>104.88208269525268</c:v>
                </c:pt>
                <c:pt idx="1963">
                  <c:v>104.20418580908627</c:v>
                </c:pt>
                <c:pt idx="1964">
                  <c:v>105.45380296069423</c:v>
                </c:pt>
                <c:pt idx="1965">
                  <c:v>102.66734728603029</c:v>
                </c:pt>
                <c:pt idx="1966">
                  <c:v>102.74970222902841</c:v>
                </c:pt>
                <c:pt idx="1967">
                  <c:v>102.24059894503999</c:v>
                </c:pt>
                <c:pt idx="1968">
                  <c:v>103.4725199931938</c:v>
                </c:pt>
                <c:pt idx="1969">
                  <c:v>100.43355453462651</c:v>
                </c:pt>
                <c:pt idx="1970">
                  <c:v>100.37570188871874</c:v>
                </c:pt>
                <c:pt idx="1971">
                  <c:v>98.941636889569509</c:v>
                </c:pt>
                <c:pt idx="1972">
                  <c:v>97.953377573591965</c:v>
                </c:pt>
                <c:pt idx="1973">
                  <c:v>100.80313084907266</c:v>
                </c:pt>
                <c:pt idx="1974">
                  <c:v>100.09052237536157</c:v>
                </c:pt>
                <c:pt idx="1975">
                  <c:v>98.768078951846178</c:v>
                </c:pt>
                <c:pt idx="1976">
                  <c:v>99.284669048834445</c:v>
                </c:pt>
                <c:pt idx="1977">
                  <c:v>97.551131529692015</c:v>
                </c:pt>
                <c:pt idx="1978">
                  <c:v>97.988769780500249</c:v>
                </c:pt>
                <c:pt idx="1979">
                  <c:v>96.428109579717542</c:v>
                </c:pt>
                <c:pt idx="1980">
                  <c:v>98.056831716862348</c:v>
                </c:pt>
                <c:pt idx="1981">
                  <c:v>95.778118087459589</c:v>
                </c:pt>
                <c:pt idx="1982">
                  <c:v>97.208099370427092</c:v>
                </c:pt>
                <c:pt idx="1983">
                  <c:v>99.98434575463672</c:v>
                </c:pt>
                <c:pt idx="1984">
                  <c:v>100.03198911009018</c:v>
                </c:pt>
                <c:pt idx="1985">
                  <c:v>100.80925642334525</c:v>
                </c:pt>
                <c:pt idx="1986">
                  <c:v>100.21575633826782</c:v>
                </c:pt>
                <c:pt idx="1987">
                  <c:v>99.560319891100903</c:v>
                </c:pt>
                <c:pt idx="1988">
                  <c:v>101.07265611706653</c:v>
                </c:pt>
                <c:pt idx="1989">
                  <c:v>102.59247915603198</c:v>
                </c:pt>
                <c:pt idx="1990">
                  <c:v>102.41007316658158</c:v>
                </c:pt>
                <c:pt idx="1991">
                  <c:v>103.1791730474732</c:v>
                </c:pt>
                <c:pt idx="1992">
                  <c:v>100.57172026544156</c:v>
                </c:pt>
                <c:pt idx="1993">
                  <c:v>101.18019397651864</c:v>
                </c:pt>
                <c:pt idx="1994">
                  <c:v>101.30406670069763</c:v>
                </c:pt>
                <c:pt idx="1995">
                  <c:v>99.91151948272929</c:v>
                </c:pt>
                <c:pt idx="1996">
                  <c:v>98.410753785945204</c:v>
                </c:pt>
                <c:pt idx="1997">
                  <c:v>99.028756168112977</c:v>
                </c:pt>
                <c:pt idx="1998">
                  <c:v>98.893993534116049</c:v>
                </c:pt>
                <c:pt idx="1999">
                  <c:v>99.378594521014122</c:v>
                </c:pt>
                <c:pt idx="2000">
                  <c:v>101.03522205206738</c:v>
                </c:pt>
                <c:pt idx="2001">
                  <c:v>101.85128466904884</c:v>
                </c:pt>
                <c:pt idx="2002">
                  <c:v>101.93363961204696</c:v>
                </c:pt>
                <c:pt idx="2003">
                  <c:v>100.48460098689807</c:v>
                </c:pt>
                <c:pt idx="2004">
                  <c:v>100.62889229198571</c:v>
                </c:pt>
                <c:pt idx="2005">
                  <c:v>99.939424876637744</c:v>
                </c:pt>
                <c:pt idx="2006">
                  <c:v>98.496511825761445</c:v>
                </c:pt>
                <c:pt idx="2007">
                  <c:v>98.496511825761445</c:v>
                </c:pt>
                <c:pt idx="2008">
                  <c:v>96.078271226816398</c:v>
                </c:pt>
                <c:pt idx="2009">
                  <c:v>96.387953037263912</c:v>
                </c:pt>
                <c:pt idx="2010">
                  <c:v>94.619023311213198</c:v>
                </c:pt>
                <c:pt idx="2011">
                  <c:v>95.908116385911185</c:v>
                </c:pt>
                <c:pt idx="2012">
                  <c:v>96.670410073166579</c:v>
                </c:pt>
                <c:pt idx="2013">
                  <c:v>95.356134082014634</c:v>
                </c:pt>
                <c:pt idx="2014">
                  <c:v>96.392717372809258</c:v>
                </c:pt>
                <c:pt idx="2015">
                  <c:v>93.990131019227491</c:v>
                </c:pt>
                <c:pt idx="2016">
                  <c:v>93.462651012421304</c:v>
                </c:pt>
                <c:pt idx="2017">
                  <c:v>90.743576654755827</c:v>
                </c:pt>
                <c:pt idx="2018">
                  <c:v>90.19499744767738</c:v>
                </c:pt>
                <c:pt idx="2019">
                  <c:v>89.195167602518296</c:v>
                </c:pt>
                <c:pt idx="2020">
                  <c:v>91.10770801429301</c:v>
                </c:pt>
                <c:pt idx="2021">
                  <c:v>92.024502297090351</c:v>
                </c:pt>
                <c:pt idx="2022">
                  <c:v>90.563893142759909</c:v>
                </c:pt>
                <c:pt idx="2023">
                  <c:v>92.153819976178326</c:v>
                </c:pt>
                <c:pt idx="2024">
                  <c:v>92.720775906074522</c:v>
                </c:pt>
                <c:pt idx="2025">
                  <c:v>92.279053939084562</c:v>
                </c:pt>
                <c:pt idx="2026">
                  <c:v>93.826782371958487</c:v>
                </c:pt>
                <c:pt idx="2027">
                  <c:v>94.97498723838693</c:v>
                </c:pt>
                <c:pt idx="2028">
                  <c:v>93.98128296750042</c:v>
                </c:pt>
                <c:pt idx="2029">
                  <c:v>90.974306619023309</c:v>
                </c:pt>
                <c:pt idx="2030">
                  <c:v>90.280755487493622</c:v>
                </c:pt>
                <c:pt idx="2031">
                  <c:v>90.992683341841072</c:v>
                </c:pt>
                <c:pt idx="2032">
                  <c:v>90.610175259486127</c:v>
                </c:pt>
                <c:pt idx="2033">
                  <c:v>91.143780840564915</c:v>
                </c:pt>
                <c:pt idx="2034">
                  <c:v>91.806023481368044</c:v>
                </c:pt>
                <c:pt idx="2035">
                  <c:v>93.054960013612387</c:v>
                </c:pt>
                <c:pt idx="2036">
                  <c:v>91.806023481368044</c:v>
                </c:pt>
                <c:pt idx="2037">
                  <c:v>91.8829334694572</c:v>
                </c:pt>
                <c:pt idx="2038">
                  <c:v>91.800578526459077</c:v>
                </c:pt>
                <c:pt idx="2039">
                  <c:v>92.566275310532589</c:v>
                </c:pt>
                <c:pt idx="2040">
                  <c:v>91.375191424196018</c:v>
                </c:pt>
                <c:pt idx="2041">
                  <c:v>92.095286710906919</c:v>
                </c:pt>
                <c:pt idx="2042">
                  <c:v>93.367364301514371</c:v>
                </c:pt>
                <c:pt idx="2043">
                  <c:v>94.013272077590614</c:v>
                </c:pt>
                <c:pt idx="2044">
                  <c:v>93.926833418410752</c:v>
                </c:pt>
                <c:pt idx="2045">
                  <c:v>93.086949123702567</c:v>
                </c:pt>
                <c:pt idx="2046">
                  <c:v>90.565254381487151</c:v>
                </c:pt>
                <c:pt idx="2047">
                  <c:v>90.613578356304231</c:v>
                </c:pt>
                <c:pt idx="2048">
                  <c:v>90.301174068402247</c:v>
                </c:pt>
                <c:pt idx="2049">
                  <c:v>90.774204526118766</c:v>
                </c:pt>
                <c:pt idx="2050">
                  <c:v>88.775906074527811</c:v>
                </c:pt>
                <c:pt idx="2051">
                  <c:v>88.029266632635682</c:v>
                </c:pt>
                <c:pt idx="2052">
                  <c:v>86.668027905393899</c:v>
                </c:pt>
                <c:pt idx="2053">
                  <c:v>89.885996256593501</c:v>
                </c:pt>
                <c:pt idx="2054">
                  <c:v>89.077420452611875</c:v>
                </c:pt>
                <c:pt idx="2055">
                  <c:v>89.534116045601493</c:v>
                </c:pt>
                <c:pt idx="2056">
                  <c:v>87.673302705461978</c:v>
                </c:pt>
                <c:pt idx="2057">
                  <c:v>86.887867959843447</c:v>
                </c:pt>
                <c:pt idx="2058">
                  <c:v>90.57274119448698</c:v>
                </c:pt>
                <c:pt idx="2059">
                  <c:v>88.372979411264254</c:v>
                </c:pt>
                <c:pt idx="2060">
                  <c:v>90.489025012761616</c:v>
                </c:pt>
                <c:pt idx="2061">
                  <c:v>91.87544665645737</c:v>
                </c:pt>
                <c:pt idx="2062">
                  <c:v>92.087119278543469</c:v>
                </c:pt>
                <c:pt idx="2063">
                  <c:v>91.279904713289099</c:v>
                </c:pt>
                <c:pt idx="2064">
                  <c:v>90.233792751403783</c:v>
                </c:pt>
                <c:pt idx="2065">
                  <c:v>89.516419942147351</c:v>
                </c:pt>
                <c:pt idx="2066">
                  <c:v>90.025523226135789</c:v>
                </c:pt>
                <c:pt idx="2067">
                  <c:v>93.257103964607794</c:v>
                </c:pt>
                <c:pt idx="2068">
                  <c:v>93.076739833248254</c:v>
                </c:pt>
                <c:pt idx="2069">
                  <c:v>93.19789007997278</c:v>
                </c:pt>
                <c:pt idx="2070">
                  <c:v>93.272077590607452</c:v>
                </c:pt>
                <c:pt idx="2071">
                  <c:v>93.417730134422328</c:v>
                </c:pt>
                <c:pt idx="2072">
                  <c:v>92.941296579887691</c:v>
                </c:pt>
                <c:pt idx="2073">
                  <c:v>92.18921218308661</c:v>
                </c:pt>
                <c:pt idx="2074">
                  <c:v>92.601667517440873</c:v>
                </c:pt>
                <c:pt idx="2075">
                  <c:v>90.714990641483752</c:v>
                </c:pt>
                <c:pt idx="2076">
                  <c:v>90.40803130849072</c:v>
                </c:pt>
                <c:pt idx="2077">
                  <c:v>90.823889739663088</c:v>
                </c:pt>
                <c:pt idx="2078">
                  <c:v>92.884805172707161</c:v>
                </c:pt>
                <c:pt idx="2079">
                  <c:v>92.942657818614933</c:v>
                </c:pt>
                <c:pt idx="2080">
                  <c:v>94.62855198230389</c:v>
                </c:pt>
                <c:pt idx="2081">
                  <c:v>94.481538199761786</c:v>
                </c:pt>
                <c:pt idx="2082">
                  <c:v>93.649140718053431</c:v>
                </c:pt>
                <c:pt idx="2083">
                  <c:v>93.920707844138164</c:v>
                </c:pt>
                <c:pt idx="2084">
                  <c:v>94.525778458397141</c:v>
                </c:pt>
                <c:pt idx="2085">
                  <c:v>95.13969712438319</c:v>
                </c:pt>
                <c:pt idx="2086">
                  <c:v>95.039646077930911</c:v>
                </c:pt>
                <c:pt idx="2087">
                  <c:v>94.670069763484776</c:v>
                </c:pt>
                <c:pt idx="2088">
                  <c:v>94.305938403947593</c:v>
                </c:pt>
                <c:pt idx="2089">
                  <c:v>95.922409392547223</c:v>
                </c:pt>
                <c:pt idx="2090">
                  <c:v>96.232771822358345</c:v>
                </c:pt>
                <c:pt idx="2091">
                  <c:v>95.796494810277352</c:v>
                </c:pt>
                <c:pt idx="2092">
                  <c:v>96.529521864897063</c:v>
                </c:pt>
                <c:pt idx="2093">
                  <c:v>94.781010719754974</c:v>
                </c:pt>
                <c:pt idx="2094">
                  <c:v>95.128807214565256</c:v>
                </c:pt>
                <c:pt idx="2095">
                  <c:v>94.489025012761616</c:v>
                </c:pt>
                <c:pt idx="2096">
                  <c:v>95.530372639101586</c:v>
                </c:pt>
                <c:pt idx="2097">
                  <c:v>95.49361919346606</c:v>
                </c:pt>
                <c:pt idx="2098">
                  <c:v>95.876127275820991</c:v>
                </c:pt>
                <c:pt idx="2099">
                  <c:v>96.890930746979748</c:v>
                </c:pt>
                <c:pt idx="2100">
                  <c:v>97.012080993704274</c:v>
                </c:pt>
                <c:pt idx="2101">
                  <c:v>97.099200272247742</c:v>
                </c:pt>
                <c:pt idx="2102">
                  <c:v>96.198740854177302</c:v>
                </c:pt>
                <c:pt idx="2103">
                  <c:v>94.654415518121496</c:v>
                </c:pt>
                <c:pt idx="2104">
                  <c:v>94.902160966479499</c:v>
                </c:pt>
                <c:pt idx="2105">
                  <c:v>93.64846009868981</c:v>
                </c:pt>
                <c:pt idx="2106">
                  <c:v>94.289603539220693</c:v>
                </c:pt>
                <c:pt idx="2107">
                  <c:v>94.663263569848567</c:v>
                </c:pt>
                <c:pt idx="2108">
                  <c:v>95.168283137655266</c:v>
                </c:pt>
                <c:pt idx="2109">
                  <c:v>95.3125744427429</c:v>
                </c:pt>
                <c:pt idx="2110">
                  <c:v>94.31138335885656</c:v>
                </c:pt>
                <c:pt idx="2111">
                  <c:v>93.765526629232596</c:v>
                </c:pt>
                <c:pt idx="2112">
                  <c:v>93.734898757869658</c:v>
                </c:pt>
                <c:pt idx="2113">
                  <c:v>95.562361749191766</c:v>
                </c:pt>
                <c:pt idx="2114">
                  <c:v>92.610515569167944</c:v>
                </c:pt>
                <c:pt idx="2115">
                  <c:v>92.684022460438996</c:v>
                </c:pt>
                <c:pt idx="2116">
                  <c:v>92.45805683171686</c:v>
                </c:pt>
                <c:pt idx="2117">
                  <c:v>90.896035392206912</c:v>
                </c:pt>
                <c:pt idx="2118">
                  <c:v>91.194146673472858</c:v>
                </c:pt>
                <c:pt idx="2119">
                  <c:v>92.566275310532589</c:v>
                </c:pt>
                <c:pt idx="2120">
                  <c:v>92.573762123532418</c:v>
                </c:pt>
                <c:pt idx="2121">
                  <c:v>91.946911689637574</c:v>
                </c:pt>
                <c:pt idx="2122">
                  <c:v>91.053939084566963</c:v>
                </c:pt>
                <c:pt idx="2123">
                  <c:v>91.395610005104643</c:v>
                </c:pt>
                <c:pt idx="2124">
                  <c:v>89.700867789688616</c:v>
                </c:pt>
                <c:pt idx="2125">
                  <c:v>89.705632125233961</c:v>
                </c:pt>
                <c:pt idx="2126">
                  <c:v>89.453122341330612</c:v>
                </c:pt>
                <c:pt idx="2127">
                  <c:v>89.975838012591453</c:v>
                </c:pt>
                <c:pt idx="2128">
                  <c:v>87.33367364301516</c:v>
                </c:pt>
                <c:pt idx="2129">
                  <c:v>87.009018206567987</c:v>
                </c:pt>
                <c:pt idx="2130">
                  <c:v>87.119278543474564</c:v>
                </c:pt>
                <c:pt idx="2131">
                  <c:v>87.45346265101243</c:v>
                </c:pt>
                <c:pt idx="2132">
                  <c:v>85.86149395950315</c:v>
                </c:pt>
                <c:pt idx="2133">
                  <c:v>85.955419431682841</c:v>
                </c:pt>
                <c:pt idx="2134">
                  <c:v>85.234643525608305</c:v>
                </c:pt>
                <c:pt idx="2135">
                  <c:v>86.690488344393401</c:v>
                </c:pt>
                <c:pt idx="2136">
                  <c:v>84.716011570529176</c:v>
                </c:pt>
                <c:pt idx="2137">
                  <c:v>85.308150416879371</c:v>
                </c:pt>
                <c:pt idx="2138">
                  <c:v>84.36208950144632</c:v>
                </c:pt>
                <c:pt idx="2139">
                  <c:v>83.600476433554533</c:v>
                </c:pt>
                <c:pt idx="2140">
                  <c:v>82.689127105666159</c:v>
                </c:pt>
                <c:pt idx="2141">
                  <c:v>84.761613067891773</c:v>
                </c:pt>
                <c:pt idx="2142">
                  <c:v>85.779819635868634</c:v>
                </c:pt>
                <c:pt idx="2143">
                  <c:v>85.804321932958999</c:v>
                </c:pt>
                <c:pt idx="2144">
                  <c:v>85.758039816232767</c:v>
                </c:pt>
                <c:pt idx="2145">
                  <c:v>86.915092734388296</c:v>
                </c:pt>
                <c:pt idx="2146">
                  <c:v>87.268334184107545</c:v>
                </c:pt>
                <c:pt idx="2147">
                  <c:v>85.250297770971585</c:v>
                </c:pt>
                <c:pt idx="2148">
                  <c:v>85.605581078781697</c:v>
                </c:pt>
                <c:pt idx="2149">
                  <c:v>84.013612387272403</c:v>
                </c:pt>
                <c:pt idx="2150">
                  <c:v>85.975838012591453</c:v>
                </c:pt>
                <c:pt idx="2151">
                  <c:v>87.40922239237706</c:v>
                </c:pt>
                <c:pt idx="2152">
                  <c:v>86.260336906584996</c:v>
                </c:pt>
                <c:pt idx="2153">
                  <c:v>85.779139016505013</c:v>
                </c:pt>
                <c:pt idx="2154">
                  <c:v>85.010039135613411</c:v>
                </c:pt>
                <c:pt idx="2155">
                  <c:v>87.451420792921567</c:v>
                </c:pt>
                <c:pt idx="2156">
                  <c:v>87.744767738642167</c:v>
                </c:pt>
                <c:pt idx="2157">
                  <c:v>86.171175769950651</c:v>
                </c:pt>
                <c:pt idx="2158">
                  <c:v>88.230049344903861</c:v>
                </c:pt>
                <c:pt idx="2159">
                  <c:v>88.842606772162668</c:v>
                </c:pt>
                <c:pt idx="2160">
                  <c:v>87.771992513186987</c:v>
                </c:pt>
                <c:pt idx="2161">
                  <c:v>87.516079632465548</c:v>
                </c:pt>
                <c:pt idx="2162">
                  <c:v>87.999319380636379</c:v>
                </c:pt>
                <c:pt idx="2163">
                  <c:v>88.358005785264595</c:v>
                </c:pt>
                <c:pt idx="2164">
                  <c:v>87.023991832567631</c:v>
                </c:pt>
                <c:pt idx="2165">
                  <c:v>86.213374170495158</c:v>
                </c:pt>
                <c:pt idx="2166">
                  <c:v>86.747660370937552</c:v>
                </c:pt>
                <c:pt idx="2167">
                  <c:v>86.964097328568997</c:v>
                </c:pt>
                <c:pt idx="2168">
                  <c:v>87.949634167092057</c:v>
                </c:pt>
                <c:pt idx="2169">
                  <c:v>86.223583460949456</c:v>
                </c:pt>
                <c:pt idx="2170">
                  <c:v>86.541432703760421</c:v>
                </c:pt>
                <c:pt idx="2171">
                  <c:v>87.23226135783564</c:v>
                </c:pt>
                <c:pt idx="2172">
                  <c:v>88.52679938744258</c:v>
                </c:pt>
                <c:pt idx="2173">
                  <c:v>87.311893823379279</c:v>
                </c:pt>
                <c:pt idx="2174">
                  <c:v>86.954568657478305</c:v>
                </c:pt>
                <c:pt idx="2175">
                  <c:v>86.77760762293687</c:v>
                </c:pt>
                <c:pt idx="2176">
                  <c:v>84.18104475072316</c:v>
                </c:pt>
                <c:pt idx="2177">
                  <c:v>84.554024161987414</c:v>
                </c:pt>
                <c:pt idx="2178">
                  <c:v>86.288242300493451</c:v>
                </c:pt>
                <c:pt idx="2179">
                  <c:v>83.342521694742217</c:v>
                </c:pt>
                <c:pt idx="2180">
                  <c:v>83.855028075548745</c:v>
                </c:pt>
                <c:pt idx="2181">
                  <c:v>85.012761613067894</c:v>
                </c:pt>
                <c:pt idx="2182">
                  <c:v>85.193125744427434</c:v>
                </c:pt>
                <c:pt idx="2183">
                  <c:v>81.177471499064154</c:v>
                </c:pt>
                <c:pt idx="2184">
                  <c:v>82.599285349668193</c:v>
                </c:pt>
                <c:pt idx="2185">
                  <c:v>78.706142589756695</c:v>
                </c:pt>
                <c:pt idx="2186">
                  <c:v>82.117406840224604</c:v>
                </c:pt>
                <c:pt idx="2187">
                  <c:v>85.423175089331295</c:v>
                </c:pt>
                <c:pt idx="2188">
                  <c:v>82.156882763314613</c:v>
                </c:pt>
                <c:pt idx="2189">
                  <c:v>80.872554024161985</c:v>
                </c:pt>
                <c:pt idx="2190">
                  <c:v>80.712608473711072</c:v>
                </c:pt>
                <c:pt idx="2191">
                  <c:v>82.299132210311384</c:v>
                </c:pt>
                <c:pt idx="2192">
                  <c:v>82.559809426578184</c:v>
                </c:pt>
                <c:pt idx="2193">
                  <c:v>75.303045771652208</c:v>
                </c:pt>
                <c:pt idx="2194">
                  <c:v>79.384720095286696</c:v>
                </c:pt>
                <c:pt idx="2195">
                  <c:v>79.023991832567631</c:v>
                </c:pt>
                <c:pt idx="2196">
                  <c:v>75.840054449549086</c:v>
                </c:pt>
                <c:pt idx="2197">
                  <c:v>74.815722307299637</c:v>
                </c:pt>
                <c:pt idx="2198">
                  <c:v>71.933979921728778</c:v>
                </c:pt>
                <c:pt idx="2199">
                  <c:v>67.805342862004423</c:v>
                </c:pt>
                <c:pt idx="2200">
                  <c:v>67.036923600476428</c:v>
                </c:pt>
                <c:pt idx="2201">
                  <c:v>61.930917134592477</c:v>
                </c:pt>
                <c:pt idx="2202">
                  <c:v>61.202654415518118</c:v>
                </c:pt>
                <c:pt idx="2203">
                  <c:v>68.289943848902496</c:v>
                </c:pt>
                <c:pt idx="2204">
                  <c:v>67.926493108728948</c:v>
                </c:pt>
                <c:pt idx="2205">
                  <c:v>61.789348306959333</c:v>
                </c:pt>
                <c:pt idx="2206">
                  <c:v>64.415858431172367</c:v>
                </c:pt>
                <c:pt idx="2207">
                  <c:v>64.01565424536328</c:v>
                </c:pt>
                <c:pt idx="2208">
                  <c:v>67.068232091203001</c:v>
                </c:pt>
                <c:pt idx="2209">
                  <c:v>65.002552322613582</c:v>
                </c:pt>
                <c:pt idx="2210">
                  <c:v>61.036583290794624</c:v>
                </c:pt>
                <c:pt idx="2211">
                  <c:v>61.807725029777096</c:v>
                </c:pt>
                <c:pt idx="2212">
                  <c:v>59.674663944189213</c:v>
                </c:pt>
                <c:pt idx="2213">
                  <c:v>57.77913901650502</c:v>
                </c:pt>
                <c:pt idx="2214">
                  <c:v>64.012931767908796</c:v>
                </c:pt>
                <c:pt idx="2215">
                  <c:v>63.303726391015822</c:v>
                </c:pt>
                <c:pt idx="2216">
                  <c:v>64.937212863705966</c:v>
                </c:pt>
                <c:pt idx="2217">
                  <c:v>65.935000850774202</c:v>
                </c:pt>
                <c:pt idx="2218">
                  <c:v>65.76824910668708</c:v>
                </c:pt>
                <c:pt idx="2219">
                  <c:v>68.453292496171514</c:v>
                </c:pt>
                <c:pt idx="2220">
                  <c:v>64.847371107708014</c:v>
                </c:pt>
                <c:pt idx="2221">
                  <c:v>61.587884975327547</c:v>
                </c:pt>
                <c:pt idx="2222">
                  <c:v>63.364982133741705</c:v>
                </c:pt>
                <c:pt idx="2223">
                  <c:v>62.563212523396288</c:v>
                </c:pt>
                <c:pt idx="2224">
                  <c:v>61.184277692700356</c:v>
                </c:pt>
                <c:pt idx="2225">
                  <c:v>58.009188361408881</c:v>
                </c:pt>
                <c:pt idx="2226">
                  <c:v>62.02416198740854</c:v>
                </c:pt>
                <c:pt idx="2227">
                  <c:v>59.437808405649143</c:v>
                </c:pt>
                <c:pt idx="2228">
                  <c:v>57.903692360047643</c:v>
                </c:pt>
                <c:pt idx="2229">
                  <c:v>58.473370767398329</c:v>
                </c:pt>
                <c:pt idx="2230">
                  <c:v>54.897396630934153</c:v>
                </c:pt>
                <c:pt idx="2231">
                  <c:v>51.212523396290628</c:v>
                </c:pt>
                <c:pt idx="2232">
                  <c:v>54.451590947762462</c:v>
                </c:pt>
                <c:pt idx="2233">
                  <c:v>57.97583801259146</c:v>
                </c:pt>
                <c:pt idx="2234">
                  <c:v>58.355623617491915</c:v>
                </c:pt>
                <c:pt idx="2235">
                  <c:v>60.417219669899609</c:v>
                </c:pt>
                <c:pt idx="2236">
                  <c:v>60.999829845159091</c:v>
                </c:pt>
                <c:pt idx="2237">
                  <c:v>55.552833078101074</c:v>
                </c:pt>
                <c:pt idx="2238">
                  <c:v>57.771652203505191</c:v>
                </c:pt>
                <c:pt idx="2239">
                  <c:v>59.264250467925812</c:v>
                </c:pt>
                <c:pt idx="2240">
                  <c:v>57.527309851965292</c:v>
                </c:pt>
                <c:pt idx="2241">
                  <c:v>59.627020588735746</c:v>
                </c:pt>
                <c:pt idx="2242">
                  <c:v>61.915943508592818</c:v>
                </c:pt>
                <c:pt idx="2243">
                  <c:v>60.48460098689808</c:v>
                </c:pt>
                <c:pt idx="2244">
                  <c:v>61.20401565424536</c:v>
                </c:pt>
                <c:pt idx="2245">
                  <c:v>59.458226986557769</c:v>
                </c:pt>
                <c:pt idx="2246">
                  <c:v>59.876127275820998</c:v>
                </c:pt>
                <c:pt idx="2247">
                  <c:v>59.116556066020081</c:v>
                </c:pt>
                <c:pt idx="2248">
                  <c:v>62.152799047132888</c:v>
                </c:pt>
                <c:pt idx="2249">
                  <c:v>61.556576484600988</c:v>
                </c:pt>
                <c:pt idx="2250">
                  <c:v>60.253871022630591</c:v>
                </c:pt>
                <c:pt idx="2251">
                  <c:v>60.430832057172026</c:v>
                </c:pt>
                <c:pt idx="2252">
                  <c:v>59.324825591288075</c:v>
                </c:pt>
                <c:pt idx="2253">
                  <c:v>58.748340990301173</c:v>
                </c:pt>
                <c:pt idx="2254">
                  <c:v>59.087970052747998</c:v>
                </c:pt>
                <c:pt idx="2255">
                  <c:v>59.404458056831714</c:v>
                </c:pt>
                <c:pt idx="2256">
                  <c:v>59.174408711927853</c:v>
                </c:pt>
                <c:pt idx="2257">
                  <c:v>60.618683001531394</c:v>
                </c:pt>
                <c:pt idx="2258">
                  <c:v>61.476944019057342</c:v>
                </c:pt>
                <c:pt idx="2259">
                  <c:v>63.420112302194994</c:v>
                </c:pt>
                <c:pt idx="2260">
                  <c:v>63.12404287901991</c:v>
                </c:pt>
                <c:pt idx="2261">
                  <c:v>63.617491917645054</c:v>
                </c:pt>
                <c:pt idx="2262">
                  <c:v>61.708354602688445</c:v>
                </c:pt>
                <c:pt idx="2263">
                  <c:v>61.917985366683681</c:v>
                </c:pt>
                <c:pt idx="2264">
                  <c:v>60.59894503998639</c:v>
                </c:pt>
                <c:pt idx="2265">
                  <c:v>59.231580738472012</c:v>
                </c:pt>
                <c:pt idx="2266">
                  <c:v>59.335715501106009</c:v>
                </c:pt>
                <c:pt idx="2267">
                  <c:v>57.350348817423857</c:v>
                </c:pt>
                <c:pt idx="2268">
                  <c:v>57.426578186149399</c:v>
                </c:pt>
                <c:pt idx="2269">
                  <c:v>57.860813340139529</c:v>
                </c:pt>
                <c:pt idx="2270">
                  <c:v>54.804832397481711</c:v>
                </c:pt>
                <c:pt idx="2271">
                  <c:v>57.188361408882081</c:v>
                </c:pt>
                <c:pt idx="2272">
                  <c:v>56.321252339629062</c:v>
                </c:pt>
                <c:pt idx="2273">
                  <c:v>56.624127956440361</c:v>
                </c:pt>
                <c:pt idx="2274">
                  <c:v>56.938574102433215</c:v>
                </c:pt>
                <c:pt idx="2275">
                  <c:v>57.560660200782714</c:v>
                </c:pt>
                <c:pt idx="2276">
                  <c:v>59.492257954738811</c:v>
                </c:pt>
                <c:pt idx="2277">
                  <c:v>57.521864897056318</c:v>
                </c:pt>
                <c:pt idx="2278">
                  <c:v>56.210992002722477</c:v>
                </c:pt>
                <c:pt idx="2279">
                  <c:v>56.18104475072316</c:v>
                </c:pt>
                <c:pt idx="2280">
                  <c:v>57.070614258975667</c:v>
                </c:pt>
                <c:pt idx="2281">
                  <c:v>56.643185298621745</c:v>
                </c:pt>
                <c:pt idx="2282">
                  <c:v>57.570188871873405</c:v>
                </c:pt>
                <c:pt idx="2283">
                  <c:v>59.118597924110944</c:v>
                </c:pt>
                <c:pt idx="2284">
                  <c:v>59.206397822018033</c:v>
                </c:pt>
                <c:pt idx="2285">
                  <c:v>56.298111281265953</c:v>
                </c:pt>
                <c:pt idx="2286">
                  <c:v>56.7459588225285</c:v>
                </c:pt>
                <c:pt idx="2287">
                  <c:v>56.844648630253531</c:v>
                </c:pt>
                <c:pt idx="2288">
                  <c:v>56.276331461630086</c:v>
                </c:pt>
                <c:pt idx="2289">
                  <c:v>53.71243831887017</c:v>
                </c:pt>
                <c:pt idx="2290">
                  <c:v>53.661391866598606</c:v>
                </c:pt>
                <c:pt idx="2291">
                  <c:v>53.016164709885999</c:v>
                </c:pt>
                <c:pt idx="2292">
                  <c:v>52.411094095627021</c:v>
                </c:pt>
                <c:pt idx="2293">
                  <c:v>50.592479156031992</c:v>
                </c:pt>
                <c:pt idx="2294">
                  <c:v>52.621405478985878</c:v>
                </c:pt>
                <c:pt idx="2295">
                  <c:v>52.060575123362263</c:v>
                </c:pt>
                <c:pt idx="2296">
                  <c:v>51.239067551471841</c:v>
                </c:pt>
                <c:pt idx="2297">
                  <c:v>50.031648800408369</c:v>
                </c:pt>
                <c:pt idx="2298">
                  <c:v>47.699166241279563</c:v>
                </c:pt>
                <c:pt idx="2299">
                  <c:v>47.393568147013781</c:v>
                </c:pt>
                <c:pt idx="2300">
                  <c:v>48.519312574442743</c:v>
                </c:pt>
                <c:pt idx="2301">
                  <c:v>46.455674663944187</c:v>
                </c:pt>
                <c:pt idx="2302">
                  <c:v>46.512166071124724</c:v>
                </c:pt>
                <c:pt idx="2303">
                  <c:v>46.045941807044407</c:v>
                </c:pt>
                <c:pt idx="2304">
                  <c:v>48.977369406159603</c:v>
                </c:pt>
                <c:pt idx="2305">
                  <c:v>49.09715841415688</c:v>
                </c:pt>
                <c:pt idx="2306">
                  <c:v>51.096818104475069</c:v>
                </c:pt>
                <c:pt idx="2307">
                  <c:v>51.492257954738811</c:v>
                </c:pt>
                <c:pt idx="2308">
                  <c:v>51.311213204015651</c:v>
                </c:pt>
                <c:pt idx="2309">
                  <c:v>52.960353922069082</c:v>
                </c:pt>
                <c:pt idx="2310">
                  <c:v>54.064999149225798</c:v>
                </c:pt>
                <c:pt idx="2311">
                  <c:v>53.363280585332653</c:v>
                </c:pt>
                <c:pt idx="2312">
                  <c:v>52.308320571720266</c:v>
                </c:pt>
                <c:pt idx="2313">
                  <c:v>56.009528671090692</c:v>
                </c:pt>
                <c:pt idx="2314">
                  <c:v>54.866088140207587</c:v>
                </c:pt>
                <c:pt idx="2315">
                  <c:v>55.394248766377402</c:v>
                </c:pt>
                <c:pt idx="2316">
                  <c:v>56.686064318529866</c:v>
                </c:pt>
                <c:pt idx="2317">
                  <c:v>55.534456355283311</c:v>
                </c:pt>
                <c:pt idx="2318">
                  <c:v>53.600816743236344</c:v>
                </c:pt>
                <c:pt idx="2319">
                  <c:v>54.304577165220351</c:v>
                </c:pt>
                <c:pt idx="2320">
                  <c:v>55.20367534456355</c:v>
                </c:pt>
                <c:pt idx="2321">
                  <c:v>56.789518461800242</c:v>
                </c:pt>
                <c:pt idx="2322">
                  <c:v>57.342181385060407</c:v>
                </c:pt>
                <c:pt idx="2323">
                  <c:v>56.864386591798535</c:v>
                </c:pt>
                <c:pt idx="2324">
                  <c:v>55.507912200102091</c:v>
                </c:pt>
                <c:pt idx="2325">
                  <c:v>56.161987408541776</c:v>
                </c:pt>
                <c:pt idx="2326">
                  <c:v>58.299132210311384</c:v>
                </c:pt>
                <c:pt idx="2327">
                  <c:v>58.446826612217116</c:v>
                </c:pt>
                <c:pt idx="2328">
                  <c:v>57.274119448698315</c:v>
                </c:pt>
                <c:pt idx="2329">
                  <c:v>57.992853496681981</c:v>
                </c:pt>
                <c:pt idx="2330">
                  <c:v>58.893993534116042</c:v>
                </c:pt>
                <c:pt idx="2331">
                  <c:v>59.186659860473029</c:v>
                </c:pt>
                <c:pt idx="2332">
                  <c:v>56.654075208439679</c:v>
                </c:pt>
                <c:pt idx="2333">
                  <c:v>57.858090862685046</c:v>
                </c:pt>
                <c:pt idx="2334">
                  <c:v>57.413646418240596</c:v>
                </c:pt>
                <c:pt idx="2335">
                  <c:v>57.983324825591289</c:v>
                </c:pt>
                <c:pt idx="2336">
                  <c:v>58.957291134932788</c:v>
                </c:pt>
                <c:pt idx="2337">
                  <c:v>58.363791049855365</c:v>
                </c:pt>
                <c:pt idx="2338">
                  <c:v>58.203845499404459</c:v>
                </c:pt>
                <c:pt idx="2339">
                  <c:v>59.461630083375873</c:v>
                </c:pt>
                <c:pt idx="2340">
                  <c:v>59.405138676195335</c:v>
                </c:pt>
                <c:pt idx="2341">
                  <c:v>59.725710396460777</c:v>
                </c:pt>
                <c:pt idx="2342">
                  <c:v>61.748511145142082</c:v>
                </c:pt>
                <c:pt idx="2343">
                  <c:v>61.514378084056489</c:v>
                </c:pt>
                <c:pt idx="2344">
                  <c:v>62.584992343032162</c:v>
                </c:pt>
                <c:pt idx="2345">
                  <c:v>61.758720435596395</c:v>
                </c:pt>
                <c:pt idx="2346">
                  <c:v>63.245193125744429</c:v>
                </c:pt>
                <c:pt idx="2347">
                  <c:v>61.884635017866259</c:v>
                </c:pt>
                <c:pt idx="2348">
                  <c:v>61.824059894503996</c:v>
                </c:pt>
                <c:pt idx="2349">
                  <c:v>60.161306789178155</c:v>
                </c:pt>
                <c:pt idx="2350">
                  <c:v>60.784073506891268</c:v>
                </c:pt>
                <c:pt idx="2351">
                  <c:v>60.09052237536158</c:v>
                </c:pt>
                <c:pt idx="2352">
                  <c:v>61.916624127956439</c:v>
                </c:pt>
                <c:pt idx="2353">
                  <c:v>61.809086268504338</c:v>
                </c:pt>
                <c:pt idx="2354">
                  <c:v>61.491917645057001</c:v>
                </c:pt>
                <c:pt idx="2355">
                  <c:v>60.461459928534964</c:v>
                </c:pt>
                <c:pt idx="2356">
                  <c:v>60.370937553173391</c:v>
                </c:pt>
                <c:pt idx="2357">
                  <c:v>61.958822528500939</c:v>
                </c:pt>
                <c:pt idx="2358">
                  <c:v>60.783392887527647</c:v>
                </c:pt>
                <c:pt idx="2359">
                  <c:v>61.72060575123362</c:v>
                </c:pt>
                <c:pt idx="2360">
                  <c:v>62.558448187850942</c:v>
                </c:pt>
                <c:pt idx="2361">
                  <c:v>64.173557937723331</c:v>
                </c:pt>
                <c:pt idx="2362">
                  <c:v>64.30083375872043</c:v>
                </c:pt>
                <c:pt idx="2363">
                  <c:v>63.417389824740511</c:v>
                </c:pt>
                <c:pt idx="2364">
                  <c:v>64.145652543814876</c:v>
                </c:pt>
                <c:pt idx="2365">
                  <c:v>63.98434575463672</c:v>
                </c:pt>
                <c:pt idx="2366">
                  <c:v>63.919686915092733</c:v>
                </c:pt>
                <c:pt idx="2367">
                  <c:v>64.143610685724013</c:v>
                </c:pt>
                <c:pt idx="2368">
                  <c:v>63.920367534456354</c:v>
                </c:pt>
                <c:pt idx="2369">
                  <c:v>64.311043049174742</c:v>
                </c:pt>
                <c:pt idx="2370">
                  <c:v>64.400884805172709</c:v>
                </c:pt>
                <c:pt idx="2371">
                  <c:v>62.870171856389312</c:v>
                </c:pt>
                <c:pt idx="2372">
                  <c:v>62.070444104134765</c:v>
                </c:pt>
                <c:pt idx="2373">
                  <c:v>61.984686064318531</c:v>
                </c:pt>
                <c:pt idx="2374">
                  <c:v>62.506040496852137</c:v>
                </c:pt>
                <c:pt idx="2375">
                  <c:v>62.700697634847714</c:v>
                </c:pt>
                <c:pt idx="2376">
                  <c:v>60.782031648800405</c:v>
                </c:pt>
                <c:pt idx="2377">
                  <c:v>60.922239237706314</c:v>
                </c:pt>
                <c:pt idx="2378">
                  <c:v>61.319720946060919</c:v>
                </c:pt>
                <c:pt idx="2379">
                  <c:v>62.634677556576484</c:v>
                </c:pt>
                <c:pt idx="2380">
                  <c:v>62.542113323124042</c:v>
                </c:pt>
                <c:pt idx="2381">
                  <c:v>63.109069253020252</c:v>
                </c:pt>
                <c:pt idx="2382">
                  <c:v>62.570699336396117</c:v>
                </c:pt>
                <c:pt idx="2383">
                  <c:v>62.843627701208099</c:v>
                </c:pt>
                <c:pt idx="2384">
                  <c:v>61.012080993704274</c:v>
                </c:pt>
                <c:pt idx="2385">
                  <c:v>61.168623447337076</c:v>
                </c:pt>
                <c:pt idx="2386">
                  <c:v>59.964607793091716</c:v>
                </c:pt>
                <c:pt idx="2387">
                  <c:v>59.864556746639444</c:v>
                </c:pt>
                <c:pt idx="2388">
                  <c:v>60.076909988089163</c:v>
                </c:pt>
                <c:pt idx="2389">
                  <c:v>59.83529011400374</c:v>
                </c:pt>
                <c:pt idx="2390">
                  <c:v>61.327207759060748</c:v>
                </c:pt>
                <c:pt idx="2391">
                  <c:v>61.653224434235156</c:v>
                </c:pt>
                <c:pt idx="2392">
                  <c:v>63.480006806193636</c:v>
                </c:pt>
                <c:pt idx="2393">
                  <c:v>64.028586013272076</c:v>
                </c:pt>
                <c:pt idx="2394">
                  <c:v>64.004083716181725</c:v>
                </c:pt>
                <c:pt idx="2395">
                  <c:v>64.73574953207418</c:v>
                </c:pt>
                <c:pt idx="2396">
                  <c:v>64.970563212523402</c:v>
                </c:pt>
                <c:pt idx="2397">
                  <c:v>64.935851624978724</c:v>
                </c:pt>
                <c:pt idx="2398">
                  <c:v>66.448187850944365</c:v>
                </c:pt>
                <c:pt idx="2399">
                  <c:v>66.650331801939771</c:v>
                </c:pt>
                <c:pt idx="2400">
                  <c:v>66.849072656117073</c:v>
                </c:pt>
                <c:pt idx="2401">
                  <c:v>66.674834099030122</c:v>
                </c:pt>
                <c:pt idx="2402">
                  <c:v>66.370597243491574</c:v>
                </c:pt>
                <c:pt idx="2403">
                  <c:v>67.160115705291815</c:v>
                </c:pt>
                <c:pt idx="2404">
                  <c:v>67.209800918836137</c:v>
                </c:pt>
                <c:pt idx="2405">
                  <c:v>68.240939254721795</c:v>
                </c:pt>
                <c:pt idx="2406">
                  <c:v>68.446486302535305</c:v>
                </c:pt>
                <c:pt idx="2407">
                  <c:v>68.247064828994382</c:v>
                </c:pt>
                <c:pt idx="2408">
                  <c:v>67.863195507912195</c:v>
                </c:pt>
                <c:pt idx="2409">
                  <c:v>68.775225455164204</c:v>
                </c:pt>
                <c:pt idx="2410">
                  <c:v>68.545176110260343</c:v>
                </c:pt>
                <c:pt idx="2411">
                  <c:v>67.677386421643689</c:v>
                </c:pt>
                <c:pt idx="2412">
                  <c:v>68.457376212353239</c:v>
                </c:pt>
                <c:pt idx="2413">
                  <c:v>68.928364811978895</c:v>
                </c:pt>
                <c:pt idx="2414">
                  <c:v>68.340309681810453</c:v>
                </c:pt>
                <c:pt idx="2415">
                  <c:v>66.682320912029951</c:v>
                </c:pt>
                <c:pt idx="2416">
                  <c:v>67.358856559469118</c:v>
                </c:pt>
                <c:pt idx="2417">
                  <c:v>67.820997107367702</c:v>
                </c:pt>
                <c:pt idx="2418">
                  <c:v>68.563552833078106</c:v>
                </c:pt>
                <c:pt idx="2419">
                  <c:v>69.840394759230904</c:v>
                </c:pt>
                <c:pt idx="2420">
                  <c:v>69.802280074868136</c:v>
                </c:pt>
                <c:pt idx="2421">
                  <c:v>69.967670580228003</c:v>
                </c:pt>
                <c:pt idx="2422">
                  <c:v>69.975838012591453</c:v>
                </c:pt>
                <c:pt idx="2423">
                  <c:v>70.17049515058703</c:v>
                </c:pt>
                <c:pt idx="2424">
                  <c:v>70.030968181044756</c:v>
                </c:pt>
                <c:pt idx="2425">
                  <c:v>69.465373489875788</c:v>
                </c:pt>
                <c:pt idx="2426">
                  <c:v>67.928534966819811</c:v>
                </c:pt>
                <c:pt idx="2427">
                  <c:v>67.704611196188537</c:v>
                </c:pt>
                <c:pt idx="2428">
                  <c:v>68.282457035902667</c:v>
                </c:pt>
                <c:pt idx="2429">
                  <c:v>69.178152118427775</c:v>
                </c:pt>
                <c:pt idx="2430">
                  <c:v>69.790028926322961</c:v>
                </c:pt>
                <c:pt idx="2431">
                  <c:v>70.333163178492413</c:v>
                </c:pt>
                <c:pt idx="2432">
                  <c:v>71.066190233112138</c:v>
                </c:pt>
                <c:pt idx="2433">
                  <c:v>70.970222902841584</c:v>
                </c:pt>
                <c:pt idx="2434">
                  <c:v>71.420112302194994</c:v>
                </c:pt>
                <c:pt idx="2435">
                  <c:v>71.644036072826282</c:v>
                </c:pt>
                <c:pt idx="2436">
                  <c:v>72.741875106346782</c:v>
                </c:pt>
                <c:pt idx="2437">
                  <c:v>72.519312574442736</c:v>
                </c:pt>
                <c:pt idx="2438">
                  <c:v>72.710566615620209</c:v>
                </c:pt>
                <c:pt idx="2439">
                  <c:v>72.46282116726222</c:v>
                </c:pt>
                <c:pt idx="2440">
                  <c:v>72.939254721796843</c:v>
                </c:pt>
                <c:pt idx="2441">
                  <c:v>72.204866428449876</c:v>
                </c:pt>
                <c:pt idx="2442">
                  <c:v>71.51812149055641</c:v>
                </c:pt>
                <c:pt idx="2443">
                  <c:v>71.082525097839039</c:v>
                </c:pt>
                <c:pt idx="2444">
                  <c:v>72.348477114173903</c:v>
                </c:pt>
                <c:pt idx="2445">
                  <c:v>72.187170324995733</c:v>
                </c:pt>
                <c:pt idx="2446">
                  <c:v>71.946911689637574</c:v>
                </c:pt>
                <c:pt idx="2447">
                  <c:v>70.09358516249786</c:v>
                </c:pt>
                <c:pt idx="2448">
                  <c:v>69.777777777777771</c:v>
                </c:pt>
                <c:pt idx="2449">
                  <c:v>70.815722307299637</c:v>
                </c:pt>
                <c:pt idx="2450">
                  <c:v>71.786285519823039</c:v>
                </c:pt>
                <c:pt idx="2451">
                  <c:v>71.980942657818616</c:v>
                </c:pt>
                <c:pt idx="2452">
                  <c:v>72.518631955079115</c:v>
                </c:pt>
                <c:pt idx="2453">
                  <c:v>72.927684192615274</c:v>
                </c:pt>
                <c:pt idx="2454">
                  <c:v>73.247575293517102</c:v>
                </c:pt>
                <c:pt idx="2455">
                  <c:v>73.043389484430833</c:v>
                </c:pt>
                <c:pt idx="2456">
                  <c:v>74.324995746128977</c:v>
                </c:pt>
                <c:pt idx="2457">
                  <c:v>74.633996937212871</c:v>
                </c:pt>
                <c:pt idx="2458">
                  <c:v>74.029606942317514</c:v>
                </c:pt>
                <c:pt idx="2459">
                  <c:v>74.725880551301699</c:v>
                </c:pt>
                <c:pt idx="2460">
                  <c:v>74.259656287221375</c:v>
                </c:pt>
                <c:pt idx="2461">
                  <c:v>73.602177981963592</c:v>
                </c:pt>
                <c:pt idx="2462">
                  <c:v>74.385570869491247</c:v>
                </c:pt>
                <c:pt idx="2463">
                  <c:v>73.479666496511811</c:v>
                </c:pt>
                <c:pt idx="2464">
                  <c:v>72.618683001531394</c:v>
                </c:pt>
                <c:pt idx="2465">
                  <c:v>72.3777437468096</c:v>
                </c:pt>
                <c:pt idx="2466">
                  <c:v>70.96341670920539</c:v>
                </c:pt>
                <c:pt idx="2467">
                  <c:v>72.561510974987229</c:v>
                </c:pt>
                <c:pt idx="2468">
                  <c:v>70.525097839033521</c:v>
                </c:pt>
                <c:pt idx="2469">
                  <c:v>70.980432193295911</c:v>
                </c:pt>
                <c:pt idx="2470">
                  <c:v>71.152628892292</c:v>
                </c:pt>
                <c:pt idx="2471">
                  <c:v>71.226816402926659</c:v>
                </c:pt>
                <c:pt idx="2472">
                  <c:v>72.596903181895541</c:v>
                </c:pt>
                <c:pt idx="2473">
                  <c:v>72.778628551982308</c:v>
                </c:pt>
                <c:pt idx="2474">
                  <c:v>74.397141398672787</c:v>
                </c:pt>
                <c:pt idx="2475">
                  <c:v>74.392377063127441</c:v>
                </c:pt>
                <c:pt idx="2476">
                  <c:v>74.766717713118936</c:v>
                </c:pt>
                <c:pt idx="2477">
                  <c:v>73.999659690318182</c:v>
                </c:pt>
                <c:pt idx="2478">
                  <c:v>74.424366173217635</c:v>
                </c:pt>
                <c:pt idx="2479">
                  <c:v>75.501106006465889</c:v>
                </c:pt>
                <c:pt idx="2480">
                  <c:v>75.570529181555216</c:v>
                </c:pt>
                <c:pt idx="2481">
                  <c:v>75.535136974646932</c:v>
                </c:pt>
                <c:pt idx="2482">
                  <c:v>74.52101412285181</c:v>
                </c:pt>
                <c:pt idx="2483">
                  <c:v>74.281436106857257</c:v>
                </c:pt>
                <c:pt idx="2484">
                  <c:v>75.292836481197895</c:v>
                </c:pt>
                <c:pt idx="2485">
                  <c:v>75.252679938744265</c:v>
                </c:pt>
                <c:pt idx="2486">
                  <c:v>75.591628381827476</c:v>
                </c:pt>
                <c:pt idx="2487">
                  <c:v>74.288922919857072</c:v>
                </c:pt>
                <c:pt idx="2488">
                  <c:v>74.570699336396132</c:v>
                </c:pt>
                <c:pt idx="2489">
                  <c:v>75.471158754466558</c:v>
                </c:pt>
                <c:pt idx="2490">
                  <c:v>75.497022290284164</c:v>
                </c:pt>
                <c:pt idx="2491">
                  <c:v>74.86268504338949</c:v>
                </c:pt>
                <c:pt idx="2492">
                  <c:v>75.275140377743753</c:v>
                </c:pt>
                <c:pt idx="2493">
                  <c:v>75.089331291475247</c:v>
                </c:pt>
                <c:pt idx="2494">
                  <c:v>74.31955079122001</c:v>
                </c:pt>
                <c:pt idx="2495">
                  <c:v>74.592479156031985</c:v>
                </c:pt>
                <c:pt idx="2496">
                  <c:v>75.028075548749356</c:v>
                </c:pt>
                <c:pt idx="2497">
                  <c:v>75.30440701037945</c:v>
                </c:pt>
                <c:pt idx="2498">
                  <c:v>75.828483920367518</c:v>
                </c:pt>
                <c:pt idx="2499">
                  <c:v>75.407861153649819</c:v>
                </c:pt>
                <c:pt idx="2500">
                  <c:v>75.492938574102439</c:v>
                </c:pt>
                <c:pt idx="2501">
                  <c:v>74.601327207759056</c:v>
                </c:pt>
                <c:pt idx="2502">
                  <c:v>75.036242981112807</c:v>
                </c:pt>
                <c:pt idx="2503">
                  <c:v>75.824400204185807</c:v>
                </c:pt>
                <c:pt idx="2504">
                  <c:v>76.094606091543298</c:v>
                </c:pt>
                <c:pt idx="2505">
                  <c:v>76.26952526799387</c:v>
                </c:pt>
                <c:pt idx="2506">
                  <c:v>76.670410073166579</c:v>
                </c:pt>
                <c:pt idx="2507">
                  <c:v>76.758890590437304</c:v>
                </c:pt>
                <c:pt idx="2508">
                  <c:v>76.651352730985195</c:v>
                </c:pt>
                <c:pt idx="2509">
                  <c:v>76.666326356984854</c:v>
                </c:pt>
                <c:pt idx="2510">
                  <c:v>75.895865237365996</c:v>
                </c:pt>
                <c:pt idx="2511">
                  <c:v>77.11349327888378</c:v>
                </c:pt>
                <c:pt idx="2512">
                  <c:v>77.353751914241954</c:v>
                </c:pt>
                <c:pt idx="2513">
                  <c:v>77.395950314786461</c:v>
                </c:pt>
                <c:pt idx="2514">
                  <c:v>77.705632125233961</c:v>
                </c:pt>
                <c:pt idx="2515">
                  <c:v>77.929555895865235</c:v>
                </c:pt>
                <c:pt idx="2516">
                  <c:v>78.065679768589419</c:v>
                </c:pt>
                <c:pt idx="2517">
                  <c:v>77.333333333333329</c:v>
                </c:pt>
                <c:pt idx="2518">
                  <c:v>77.977199251318694</c:v>
                </c:pt>
                <c:pt idx="2519">
                  <c:v>78.166411434405305</c:v>
                </c:pt>
                <c:pt idx="2520">
                  <c:v>77.320401565424532</c:v>
                </c:pt>
                <c:pt idx="2521">
                  <c:v>78.286881061766209</c:v>
                </c:pt>
                <c:pt idx="2522">
                  <c:v>77.457206057512337</c:v>
                </c:pt>
                <c:pt idx="2523">
                  <c:v>75.989790709545687</c:v>
                </c:pt>
                <c:pt idx="2524">
                  <c:v>74.307299642674835</c:v>
                </c:pt>
                <c:pt idx="2525">
                  <c:v>74.648970563212529</c:v>
                </c:pt>
                <c:pt idx="2526">
                  <c:v>74.335205036583289</c:v>
                </c:pt>
                <c:pt idx="2527">
                  <c:v>74.69797515739323</c:v>
                </c:pt>
                <c:pt idx="2528">
                  <c:v>73.815211842776932</c:v>
                </c:pt>
                <c:pt idx="2529">
                  <c:v>73.089671601157036</c:v>
                </c:pt>
                <c:pt idx="2530">
                  <c:v>74.132380466224262</c:v>
                </c:pt>
                <c:pt idx="2531">
                  <c:v>75.094095627020593</c:v>
                </c:pt>
                <c:pt idx="2532">
                  <c:v>74.683001531393572</c:v>
                </c:pt>
                <c:pt idx="2533">
                  <c:v>72.35732516590096</c:v>
                </c:pt>
                <c:pt idx="2534">
                  <c:v>72.56695592989621</c:v>
                </c:pt>
                <c:pt idx="2535">
                  <c:v>71.923770631274465</c:v>
                </c:pt>
                <c:pt idx="2536">
                  <c:v>72.861664114344052</c:v>
                </c:pt>
                <c:pt idx="2537">
                  <c:v>72.698996086438669</c:v>
                </c:pt>
                <c:pt idx="2538">
                  <c:v>73.402756508422669</c:v>
                </c:pt>
                <c:pt idx="2539">
                  <c:v>73.201293176790884</c:v>
                </c:pt>
                <c:pt idx="2540">
                  <c:v>74.518972264760919</c:v>
                </c:pt>
                <c:pt idx="2541">
                  <c:v>74.834779649481021</c:v>
                </c:pt>
                <c:pt idx="2542">
                  <c:v>75.327548068742558</c:v>
                </c:pt>
                <c:pt idx="2543">
                  <c:v>75.492257954738818</c:v>
                </c:pt>
                <c:pt idx="2544">
                  <c:v>75.413306108558785</c:v>
                </c:pt>
                <c:pt idx="2545">
                  <c:v>74.500595541943156</c:v>
                </c:pt>
                <c:pt idx="2546">
                  <c:v>75.224774544835796</c:v>
                </c:pt>
                <c:pt idx="2547">
                  <c:v>75.068232091203001</c:v>
                </c:pt>
                <c:pt idx="2548">
                  <c:v>75.173728092564232</c:v>
                </c:pt>
                <c:pt idx="2549">
                  <c:v>75.937383018546882</c:v>
                </c:pt>
                <c:pt idx="2550">
                  <c:v>76.114344053088317</c:v>
                </c:pt>
                <c:pt idx="2551">
                  <c:v>76.147013782542118</c:v>
                </c:pt>
                <c:pt idx="2552">
                  <c:v>76.431512676535647</c:v>
                </c:pt>
                <c:pt idx="2553">
                  <c:v>77.502126935511313</c:v>
                </c:pt>
                <c:pt idx="2554">
                  <c:v>77.488514548238896</c:v>
                </c:pt>
                <c:pt idx="2555">
                  <c:v>77.621235324144976</c:v>
                </c:pt>
                <c:pt idx="2556">
                  <c:v>77.972434915773349</c:v>
                </c:pt>
                <c:pt idx="2557">
                  <c:v>78.28756168112983</c:v>
                </c:pt>
                <c:pt idx="2558">
                  <c:v>78.270546197039309</c:v>
                </c:pt>
                <c:pt idx="2559">
                  <c:v>78.305938403947593</c:v>
                </c:pt>
                <c:pt idx="2560">
                  <c:v>78.915092734388296</c:v>
                </c:pt>
                <c:pt idx="2561">
                  <c:v>79.374510804832397</c:v>
                </c:pt>
                <c:pt idx="2562">
                  <c:v>79.348647269014805</c:v>
                </c:pt>
                <c:pt idx="2563">
                  <c:v>78.945039986387627</c:v>
                </c:pt>
                <c:pt idx="2564">
                  <c:v>79.347286030287563</c:v>
                </c:pt>
                <c:pt idx="2565">
                  <c:v>79.916283818274636</c:v>
                </c:pt>
                <c:pt idx="2566">
                  <c:v>79.477284328739159</c:v>
                </c:pt>
                <c:pt idx="2567">
                  <c:v>79.341841075378596</c:v>
                </c:pt>
                <c:pt idx="2568">
                  <c:v>79.400374340649975</c:v>
                </c:pt>
                <c:pt idx="2569">
                  <c:v>79.851624978730641</c:v>
                </c:pt>
                <c:pt idx="2570">
                  <c:v>79.855028075548745</c:v>
                </c:pt>
                <c:pt idx="2571">
                  <c:v>79.593670239918325</c:v>
                </c:pt>
                <c:pt idx="2572">
                  <c:v>80.183767228177629</c:v>
                </c:pt>
                <c:pt idx="2573">
                  <c:v>80.819465713799559</c:v>
                </c:pt>
                <c:pt idx="2574">
                  <c:v>80.955589586523743</c:v>
                </c:pt>
                <c:pt idx="2575">
                  <c:v>80.479836651352727</c:v>
                </c:pt>
                <c:pt idx="2576">
                  <c:v>80.751403777437474</c:v>
                </c:pt>
                <c:pt idx="2577">
                  <c:v>81.291134932788822</c:v>
                </c:pt>
                <c:pt idx="2578">
                  <c:v>81.434745618512849</c:v>
                </c:pt>
                <c:pt idx="2579">
                  <c:v>81.490556406329759</c:v>
                </c:pt>
                <c:pt idx="2580">
                  <c:v>82.399183256763664</c:v>
                </c:pt>
                <c:pt idx="2581">
                  <c:v>82.46860643185299</c:v>
                </c:pt>
                <c:pt idx="2582">
                  <c:v>81.138676195337766</c:v>
                </c:pt>
                <c:pt idx="2583">
                  <c:v>81.505530032329418</c:v>
                </c:pt>
                <c:pt idx="2584">
                  <c:v>82.16232771822358</c:v>
                </c:pt>
                <c:pt idx="2585">
                  <c:v>82.078611536498215</c:v>
                </c:pt>
                <c:pt idx="2586">
                  <c:v>82.264420622766721</c:v>
                </c:pt>
                <c:pt idx="2587">
                  <c:v>82.850433894844315</c:v>
                </c:pt>
                <c:pt idx="2588">
                  <c:v>82.494469967670582</c:v>
                </c:pt>
                <c:pt idx="2589">
                  <c:v>80.565594691168968</c:v>
                </c:pt>
                <c:pt idx="2590">
                  <c:v>81.086268504338932</c:v>
                </c:pt>
                <c:pt idx="2591">
                  <c:v>82.135783563042366</c:v>
                </c:pt>
                <c:pt idx="2592">
                  <c:v>80.768419261527995</c:v>
                </c:pt>
                <c:pt idx="2593">
                  <c:v>81.828143610685729</c:v>
                </c:pt>
                <c:pt idx="2594">
                  <c:v>79.877488514548233</c:v>
                </c:pt>
                <c:pt idx="2595">
                  <c:v>79.353411604560165</c:v>
                </c:pt>
                <c:pt idx="2596">
                  <c:v>76.784073506891275</c:v>
                </c:pt>
                <c:pt idx="2597">
                  <c:v>75.608643865917998</c:v>
                </c:pt>
                <c:pt idx="2598">
                  <c:v>78.933469457206058</c:v>
                </c:pt>
                <c:pt idx="2599">
                  <c:v>78.66530542793943</c:v>
                </c:pt>
                <c:pt idx="2600">
                  <c:v>79.746128977369409</c:v>
                </c:pt>
                <c:pt idx="2601">
                  <c:v>78.77760762293687</c:v>
                </c:pt>
                <c:pt idx="2602">
                  <c:v>77.296579887697803</c:v>
                </c:pt>
                <c:pt idx="2603">
                  <c:v>77.382337927514044</c:v>
                </c:pt>
                <c:pt idx="2604">
                  <c:v>76.283818274629908</c:v>
                </c:pt>
                <c:pt idx="2605">
                  <c:v>75.892462140547892</c:v>
                </c:pt>
                <c:pt idx="2606">
                  <c:v>72.934490386251483</c:v>
                </c:pt>
                <c:pt idx="2607">
                  <c:v>74.030287561681135</c:v>
                </c:pt>
                <c:pt idx="2608">
                  <c:v>73.074697975157406</c:v>
                </c:pt>
                <c:pt idx="2609">
                  <c:v>73.100561510974984</c:v>
                </c:pt>
                <c:pt idx="2610">
                  <c:v>72.686744937893479</c:v>
                </c:pt>
                <c:pt idx="2611">
                  <c:v>75.076399523566451</c:v>
                </c:pt>
                <c:pt idx="2612">
                  <c:v>74.147354092223935</c:v>
                </c:pt>
                <c:pt idx="2613">
                  <c:v>72.874595882252848</c:v>
                </c:pt>
                <c:pt idx="2614">
                  <c:v>74.757869661391879</c:v>
                </c:pt>
                <c:pt idx="2615">
                  <c:v>75.060745278203171</c:v>
                </c:pt>
                <c:pt idx="2616">
                  <c:v>72.477794793261879</c:v>
                </c:pt>
                <c:pt idx="2617">
                  <c:v>71.497022290284164</c:v>
                </c:pt>
                <c:pt idx="2618">
                  <c:v>72.281776416539046</c:v>
                </c:pt>
                <c:pt idx="2619">
                  <c:v>71.852305598094262</c:v>
                </c:pt>
                <c:pt idx="2620">
                  <c:v>73.972434915773349</c:v>
                </c:pt>
                <c:pt idx="2621">
                  <c:v>74.296409732856887</c:v>
                </c:pt>
                <c:pt idx="2622">
                  <c:v>74.162327718223594</c:v>
                </c:pt>
                <c:pt idx="2623">
                  <c:v>75.904713289093081</c:v>
                </c:pt>
                <c:pt idx="2624">
                  <c:v>75.862514888548574</c:v>
                </c:pt>
                <c:pt idx="2625">
                  <c:v>75.95984345754637</c:v>
                </c:pt>
                <c:pt idx="2626">
                  <c:v>76.059894503998635</c:v>
                </c:pt>
                <c:pt idx="2627">
                  <c:v>75.766547558278035</c:v>
                </c:pt>
                <c:pt idx="2628">
                  <c:v>74.54891951676025</c:v>
                </c:pt>
                <c:pt idx="2629">
                  <c:v>74.326356984856218</c:v>
                </c:pt>
                <c:pt idx="2630">
                  <c:v>73.077420452611875</c:v>
                </c:pt>
                <c:pt idx="2631">
                  <c:v>73.28637059724349</c:v>
                </c:pt>
                <c:pt idx="2632">
                  <c:v>73.13731495661051</c:v>
                </c:pt>
                <c:pt idx="2633">
                  <c:v>70.868810617662078</c:v>
                </c:pt>
                <c:pt idx="2634">
                  <c:v>70.152118427769267</c:v>
                </c:pt>
                <c:pt idx="2635">
                  <c:v>69.924791560319875</c:v>
                </c:pt>
                <c:pt idx="2636">
                  <c:v>69.598774885145488</c:v>
                </c:pt>
                <c:pt idx="2637">
                  <c:v>69.971754296409728</c:v>
                </c:pt>
                <c:pt idx="2638">
                  <c:v>72.164029266632639</c:v>
                </c:pt>
                <c:pt idx="2639">
                  <c:v>72.843287391526289</c:v>
                </c:pt>
                <c:pt idx="2640">
                  <c:v>73.368044920877992</c:v>
                </c:pt>
                <c:pt idx="2641">
                  <c:v>73.421813850604053</c:v>
                </c:pt>
                <c:pt idx="2642">
                  <c:v>74.550961374851099</c:v>
                </c:pt>
                <c:pt idx="2643">
                  <c:v>74.539390845669558</c:v>
                </c:pt>
                <c:pt idx="2644">
                  <c:v>74.62855198230389</c:v>
                </c:pt>
                <c:pt idx="2645">
                  <c:v>72.477794793261879</c:v>
                </c:pt>
                <c:pt idx="2646">
                  <c:v>72.911349327888374</c:v>
                </c:pt>
                <c:pt idx="2647">
                  <c:v>73.743746809596729</c:v>
                </c:pt>
                <c:pt idx="2648">
                  <c:v>72.798366513527299</c:v>
                </c:pt>
                <c:pt idx="2649">
                  <c:v>74.437297941126431</c:v>
                </c:pt>
                <c:pt idx="2650">
                  <c:v>75.049174749021617</c:v>
                </c:pt>
                <c:pt idx="2651">
                  <c:v>75.889739663093408</c:v>
                </c:pt>
                <c:pt idx="2652">
                  <c:v>75.810107197549755</c:v>
                </c:pt>
                <c:pt idx="2653">
                  <c:v>75.285349668198066</c:v>
                </c:pt>
                <c:pt idx="2654">
                  <c:v>74.972264760932447</c:v>
                </c:pt>
                <c:pt idx="2655">
                  <c:v>74.977029096477779</c:v>
                </c:pt>
                <c:pt idx="2656">
                  <c:v>76.628211672622072</c:v>
                </c:pt>
                <c:pt idx="2657">
                  <c:v>76.260677216266799</c:v>
                </c:pt>
                <c:pt idx="2658">
                  <c:v>76.722137144801763</c:v>
                </c:pt>
                <c:pt idx="2659">
                  <c:v>76.624808575803982</c:v>
                </c:pt>
                <c:pt idx="2660">
                  <c:v>76.340990301174074</c:v>
                </c:pt>
                <c:pt idx="2661">
                  <c:v>76.759571209800924</c:v>
                </c:pt>
                <c:pt idx="2662">
                  <c:v>76.30151437808405</c:v>
                </c:pt>
                <c:pt idx="2663">
                  <c:v>74.151437808405646</c:v>
                </c:pt>
                <c:pt idx="2664">
                  <c:v>73.7525948613238</c:v>
                </c:pt>
                <c:pt idx="2665">
                  <c:v>73.455844818785096</c:v>
                </c:pt>
                <c:pt idx="2666">
                  <c:v>73.464692870512181</c:v>
                </c:pt>
                <c:pt idx="2667">
                  <c:v>74.360387953037261</c:v>
                </c:pt>
                <c:pt idx="2668">
                  <c:v>74.470648289943853</c:v>
                </c:pt>
                <c:pt idx="2669">
                  <c:v>73.209460609154334</c:v>
                </c:pt>
                <c:pt idx="2670">
                  <c:v>72.941296579887691</c:v>
                </c:pt>
                <c:pt idx="2671">
                  <c:v>72.646588395439835</c:v>
                </c:pt>
                <c:pt idx="2672">
                  <c:v>71.592309001191069</c:v>
                </c:pt>
                <c:pt idx="2673">
                  <c:v>71.827803301003911</c:v>
                </c:pt>
                <c:pt idx="2674">
                  <c:v>71.275820997107374</c:v>
                </c:pt>
                <c:pt idx="2675">
                  <c:v>72.458056831716846</c:v>
                </c:pt>
                <c:pt idx="2676">
                  <c:v>71.391526288922918</c:v>
                </c:pt>
                <c:pt idx="2677">
                  <c:v>71.419431682831373</c:v>
                </c:pt>
                <c:pt idx="2678">
                  <c:v>73.526629232601664</c:v>
                </c:pt>
                <c:pt idx="2679">
                  <c:v>74.19431682831376</c:v>
                </c:pt>
                <c:pt idx="2680">
                  <c:v>75.175089331291474</c:v>
                </c:pt>
                <c:pt idx="2681">
                  <c:v>74.312744597583787</c:v>
                </c:pt>
                <c:pt idx="2682">
                  <c:v>74.791220010209287</c:v>
                </c:pt>
                <c:pt idx="2683">
                  <c:v>75.152628892291986</c:v>
                </c:pt>
                <c:pt idx="2684">
                  <c:v>75.51812149055641</c:v>
                </c:pt>
                <c:pt idx="2685">
                  <c:v>76.358686404628216</c:v>
                </c:pt>
                <c:pt idx="2686">
                  <c:v>76.304236855538534</c:v>
                </c:pt>
                <c:pt idx="2687">
                  <c:v>76.574442742896039</c:v>
                </c:pt>
                <c:pt idx="2688">
                  <c:v>76.546537348987584</c:v>
                </c:pt>
                <c:pt idx="2689">
                  <c:v>76.609834949804309</c:v>
                </c:pt>
                <c:pt idx="2690">
                  <c:v>77.775055300323288</c:v>
                </c:pt>
                <c:pt idx="2691">
                  <c:v>77.575633826782365</c:v>
                </c:pt>
                <c:pt idx="2692">
                  <c:v>77.201293176790884</c:v>
                </c:pt>
                <c:pt idx="2693">
                  <c:v>76.558107878169139</c:v>
                </c:pt>
                <c:pt idx="2694">
                  <c:v>78.180704441041343</c:v>
                </c:pt>
                <c:pt idx="2695">
                  <c:v>77.737621235324156</c:v>
                </c:pt>
                <c:pt idx="2696">
                  <c:v>78.11468436277012</c:v>
                </c:pt>
                <c:pt idx="2697">
                  <c:v>77.912540411774714</c:v>
                </c:pt>
                <c:pt idx="2698">
                  <c:v>77.67228177641654</c:v>
                </c:pt>
                <c:pt idx="2699">
                  <c:v>78.015313935681476</c:v>
                </c:pt>
                <c:pt idx="2700">
                  <c:v>77.388463501786632</c:v>
                </c:pt>
                <c:pt idx="2701">
                  <c:v>79.002892632295385</c:v>
                </c:pt>
                <c:pt idx="2702">
                  <c:v>78.949804321932959</c:v>
                </c:pt>
                <c:pt idx="2703">
                  <c:v>78.819806023481362</c:v>
                </c:pt>
                <c:pt idx="2704">
                  <c:v>79.302365152288587</c:v>
                </c:pt>
                <c:pt idx="2705">
                  <c:v>79.313935681470142</c:v>
                </c:pt>
                <c:pt idx="2706">
                  <c:v>79.616811298281434</c:v>
                </c:pt>
                <c:pt idx="2707">
                  <c:v>80.183767228177629</c:v>
                </c:pt>
                <c:pt idx="2708">
                  <c:v>79.891781521184271</c:v>
                </c:pt>
                <c:pt idx="2709">
                  <c:v>80.053768929726047</c:v>
                </c:pt>
                <c:pt idx="2710">
                  <c:v>80.633656627531053</c:v>
                </c:pt>
                <c:pt idx="2711">
                  <c:v>79.353411604560165</c:v>
                </c:pt>
                <c:pt idx="2712">
                  <c:v>80.188531563722989</c:v>
                </c:pt>
                <c:pt idx="2713">
                  <c:v>80.330781010719761</c:v>
                </c:pt>
                <c:pt idx="2714">
                  <c:v>80.522715671260841</c:v>
                </c:pt>
                <c:pt idx="2715">
                  <c:v>80.69559298962055</c:v>
                </c:pt>
                <c:pt idx="2716">
                  <c:v>80.696954228347806</c:v>
                </c:pt>
                <c:pt idx="2717">
                  <c:v>80.479836651352727</c:v>
                </c:pt>
                <c:pt idx="2718">
                  <c:v>80.570359026714314</c:v>
                </c:pt>
                <c:pt idx="2719">
                  <c:v>80.53496681980603</c:v>
                </c:pt>
                <c:pt idx="2720">
                  <c:v>80.611196188531579</c:v>
                </c:pt>
                <c:pt idx="2721">
                  <c:v>81.236685383699168</c:v>
                </c:pt>
                <c:pt idx="2722">
                  <c:v>81.535477284328735</c:v>
                </c:pt>
                <c:pt idx="2723">
                  <c:v>83.10770801429301</c:v>
                </c:pt>
                <c:pt idx="2724">
                  <c:v>83.433724689467411</c:v>
                </c:pt>
                <c:pt idx="2725">
                  <c:v>83.256763654925976</c:v>
                </c:pt>
                <c:pt idx="2726">
                  <c:v>82.586353581759411</c:v>
                </c:pt>
                <c:pt idx="2727">
                  <c:v>82.947762463842096</c:v>
                </c:pt>
                <c:pt idx="2728">
                  <c:v>82.595882252850089</c:v>
                </c:pt>
                <c:pt idx="2729">
                  <c:v>81.620554704781355</c:v>
                </c:pt>
                <c:pt idx="2730">
                  <c:v>81.521184277692697</c:v>
                </c:pt>
                <c:pt idx="2731">
                  <c:v>80.20010209290453</c:v>
                </c:pt>
                <c:pt idx="2732">
                  <c:v>80.217117576995051</c:v>
                </c:pt>
                <c:pt idx="2733">
                  <c:v>81.449038625148887</c:v>
                </c:pt>
                <c:pt idx="2734">
                  <c:v>81.655946911689639</c:v>
                </c:pt>
                <c:pt idx="2735">
                  <c:v>81.527309851965285</c:v>
                </c:pt>
                <c:pt idx="2736">
                  <c:v>80.362770120809941</c:v>
                </c:pt>
                <c:pt idx="2737">
                  <c:v>81.562021439509948</c:v>
                </c:pt>
                <c:pt idx="2738">
                  <c:v>80.95286710906926</c:v>
                </c:pt>
                <c:pt idx="2739">
                  <c:v>80.841245533435426</c:v>
                </c:pt>
                <c:pt idx="2740">
                  <c:v>80.350518972264766</c:v>
                </c:pt>
                <c:pt idx="2741">
                  <c:v>82.087459588225286</c:v>
                </c:pt>
                <c:pt idx="2742">
                  <c:v>83.13969712438319</c:v>
                </c:pt>
                <c:pt idx="2743">
                  <c:v>83.356134082014634</c:v>
                </c:pt>
                <c:pt idx="2744">
                  <c:v>83.247915603198905</c:v>
                </c:pt>
                <c:pt idx="2745">
                  <c:v>83.290794623107033</c:v>
                </c:pt>
                <c:pt idx="2746">
                  <c:v>83.599115194827291</c:v>
                </c:pt>
                <c:pt idx="2747">
                  <c:v>83.920367534456361</c:v>
                </c:pt>
                <c:pt idx="2748">
                  <c:v>84.424025863535832</c:v>
                </c:pt>
                <c:pt idx="2749">
                  <c:v>84.428109579717542</c:v>
                </c:pt>
                <c:pt idx="2750">
                  <c:v>84.505019567806698</c:v>
                </c:pt>
                <c:pt idx="2751">
                  <c:v>84.07214565254381</c:v>
                </c:pt>
                <c:pt idx="2752">
                  <c:v>84.592138846350167</c:v>
                </c:pt>
                <c:pt idx="2753">
                  <c:v>84.662923260166764</c:v>
                </c:pt>
                <c:pt idx="2754">
                  <c:v>84.878679598434573</c:v>
                </c:pt>
                <c:pt idx="2755">
                  <c:v>85.39050535987748</c:v>
                </c:pt>
                <c:pt idx="2756">
                  <c:v>85.679087970052734</c:v>
                </c:pt>
                <c:pt idx="2757">
                  <c:v>85.538199761783218</c:v>
                </c:pt>
                <c:pt idx="2758">
                  <c:v>85.590607452782038</c:v>
                </c:pt>
                <c:pt idx="2759">
                  <c:v>85.65662753105326</c:v>
                </c:pt>
                <c:pt idx="2760">
                  <c:v>85.743066190233108</c:v>
                </c:pt>
                <c:pt idx="2761">
                  <c:v>85.613748511145147</c:v>
                </c:pt>
                <c:pt idx="2762">
                  <c:v>85.597413646418246</c:v>
                </c:pt>
                <c:pt idx="2763">
                  <c:v>86.565935000850757</c:v>
                </c:pt>
                <c:pt idx="2764">
                  <c:v>86.45227156712609</c:v>
                </c:pt>
                <c:pt idx="2765">
                  <c:v>86.885145482388978</c:v>
                </c:pt>
                <c:pt idx="2766">
                  <c:v>86.7006976348477</c:v>
                </c:pt>
                <c:pt idx="2767">
                  <c:v>86.5407520843968</c:v>
                </c:pt>
                <c:pt idx="2768">
                  <c:v>86.421643695763152</c:v>
                </c:pt>
                <c:pt idx="2769">
                  <c:v>86.743576654755827</c:v>
                </c:pt>
                <c:pt idx="2770">
                  <c:v>87.524927684192619</c:v>
                </c:pt>
                <c:pt idx="2771">
                  <c:v>87.375191424196018</c:v>
                </c:pt>
                <c:pt idx="2772">
                  <c:v>88.020418580908625</c:v>
                </c:pt>
                <c:pt idx="2773">
                  <c:v>88.141568827633151</c:v>
                </c:pt>
                <c:pt idx="2774">
                  <c:v>87.249957461289767</c:v>
                </c:pt>
                <c:pt idx="2775">
                  <c:v>87.136974646928707</c:v>
                </c:pt>
                <c:pt idx="2776">
                  <c:v>87.347286030287549</c:v>
                </c:pt>
                <c:pt idx="2777">
                  <c:v>87.857069933639607</c:v>
                </c:pt>
                <c:pt idx="2778">
                  <c:v>87.880210992002716</c:v>
                </c:pt>
                <c:pt idx="2779">
                  <c:v>88.251148545176122</c:v>
                </c:pt>
                <c:pt idx="2780">
                  <c:v>88.449208779989789</c:v>
                </c:pt>
                <c:pt idx="2781">
                  <c:v>86.870171856389305</c:v>
                </c:pt>
                <c:pt idx="2782">
                  <c:v>87.535817594010538</c:v>
                </c:pt>
                <c:pt idx="2783">
                  <c:v>88.997107367704601</c:v>
                </c:pt>
                <c:pt idx="2784">
                  <c:v>88.754806874255578</c:v>
                </c:pt>
                <c:pt idx="2785">
                  <c:v>88.963757018887179</c:v>
                </c:pt>
                <c:pt idx="2786">
                  <c:v>89.220350518972268</c:v>
                </c:pt>
                <c:pt idx="2787">
                  <c:v>89.777097158414151</c:v>
                </c:pt>
                <c:pt idx="2788">
                  <c:v>90.152799047132888</c:v>
                </c:pt>
                <c:pt idx="2789">
                  <c:v>89.90165050195678</c:v>
                </c:pt>
                <c:pt idx="2790">
                  <c:v>89.969031818955244</c:v>
                </c:pt>
                <c:pt idx="2791">
                  <c:v>90.464522715671265</c:v>
                </c:pt>
                <c:pt idx="2792">
                  <c:v>90.680279053939088</c:v>
                </c:pt>
                <c:pt idx="2793">
                  <c:v>90.386932108218474</c:v>
                </c:pt>
                <c:pt idx="2794">
                  <c:v>90.952526799387442</c:v>
                </c:pt>
                <c:pt idx="2795">
                  <c:v>91.232261357835625</c:v>
                </c:pt>
                <c:pt idx="2796">
                  <c:v>91.407861153649819</c:v>
                </c:pt>
                <c:pt idx="2797">
                  <c:v>89.53139356814701</c:v>
                </c:pt>
                <c:pt idx="2798">
                  <c:v>88.984175599795819</c:v>
                </c:pt>
                <c:pt idx="2799">
                  <c:v>88.895695082525094</c:v>
                </c:pt>
                <c:pt idx="2800">
                  <c:v>89.833588565594695</c:v>
                </c:pt>
                <c:pt idx="2801">
                  <c:v>90.333163178492427</c:v>
                </c:pt>
                <c:pt idx="2802">
                  <c:v>88.911349327888374</c:v>
                </c:pt>
                <c:pt idx="2803">
                  <c:v>89.054960013612387</c:v>
                </c:pt>
                <c:pt idx="2804">
                  <c:v>90.58839543985026</c:v>
                </c:pt>
                <c:pt idx="2805">
                  <c:v>89.920027224774543</c:v>
                </c:pt>
                <c:pt idx="2806">
                  <c:v>89.169984686064325</c:v>
                </c:pt>
                <c:pt idx="2807">
                  <c:v>89.96562872213714</c:v>
                </c:pt>
                <c:pt idx="2808">
                  <c:v>89.843117236685387</c:v>
                </c:pt>
                <c:pt idx="2809">
                  <c:v>88.147694401905724</c:v>
                </c:pt>
                <c:pt idx="2810">
                  <c:v>88.7718223583461</c:v>
                </c:pt>
                <c:pt idx="2811">
                  <c:v>88.234813680449221</c:v>
                </c:pt>
                <c:pt idx="2812">
                  <c:v>87.246554364471663</c:v>
                </c:pt>
                <c:pt idx="2813">
                  <c:v>85.545686574783062</c:v>
                </c:pt>
                <c:pt idx="2814">
                  <c:v>86.691849583120643</c:v>
                </c:pt>
                <c:pt idx="2815">
                  <c:v>87.064828994384897</c:v>
                </c:pt>
                <c:pt idx="2816">
                  <c:v>88.37025693380977</c:v>
                </c:pt>
                <c:pt idx="2817">
                  <c:v>88.05649140718053</c:v>
                </c:pt>
                <c:pt idx="2818">
                  <c:v>88.313084907265605</c:v>
                </c:pt>
                <c:pt idx="2819">
                  <c:v>89.137995575974145</c:v>
                </c:pt>
                <c:pt idx="2820">
                  <c:v>89.419771992513191</c:v>
                </c:pt>
                <c:pt idx="2821">
                  <c:v>89.17406840224605</c:v>
                </c:pt>
                <c:pt idx="2822">
                  <c:v>89.803641313595378</c:v>
                </c:pt>
                <c:pt idx="2823">
                  <c:v>90.403947592308995</c:v>
                </c:pt>
                <c:pt idx="2824">
                  <c:v>90.238557086949129</c:v>
                </c:pt>
                <c:pt idx="2825">
                  <c:v>90.686404628211676</c:v>
                </c:pt>
                <c:pt idx="2826">
                  <c:v>90.717713118938235</c:v>
                </c:pt>
                <c:pt idx="2827">
                  <c:v>90.701378254211335</c:v>
                </c:pt>
                <c:pt idx="2828">
                  <c:v>90.899438489025016</c:v>
                </c:pt>
                <c:pt idx="2829">
                  <c:v>90.761272758209969</c:v>
                </c:pt>
                <c:pt idx="2830">
                  <c:v>90.397822018036408</c:v>
                </c:pt>
                <c:pt idx="2831">
                  <c:v>90.145312234133058</c:v>
                </c:pt>
                <c:pt idx="2832">
                  <c:v>89.444274289603541</c:v>
                </c:pt>
                <c:pt idx="2833">
                  <c:v>89.461289773694062</c:v>
                </c:pt>
                <c:pt idx="2834">
                  <c:v>89.468776586693892</c:v>
                </c:pt>
                <c:pt idx="2835">
                  <c:v>89.819976178322278</c:v>
                </c:pt>
                <c:pt idx="2836">
                  <c:v>88.830355623617507</c:v>
                </c:pt>
                <c:pt idx="2837">
                  <c:v>89.339458907605916</c:v>
                </c:pt>
                <c:pt idx="2838">
                  <c:v>90.546877658669388</c:v>
                </c:pt>
                <c:pt idx="2839">
                  <c:v>91.024672451931252</c:v>
                </c:pt>
                <c:pt idx="2840">
                  <c:v>90.879700527480011</c:v>
                </c:pt>
                <c:pt idx="2841">
                  <c:v>91.695763144461466</c:v>
                </c:pt>
                <c:pt idx="2842">
                  <c:v>92.26884464863025</c:v>
                </c:pt>
                <c:pt idx="2843">
                  <c:v>92.596903181895527</c:v>
                </c:pt>
                <c:pt idx="2844">
                  <c:v>92.809937042708867</c:v>
                </c:pt>
                <c:pt idx="2845">
                  <c:v>92.64726901480347</c:v>
                </c:pt>
                <c:pt idx="2846">
                  <c:v>92.334184107537865</c:v>
                </c:pt>
                <c:pt idx="2847">
                  <c:v>91.701208099370433</c:v>
                </c:pt>
                <c:pt idx="2848">
                  <c:v>90.869491237025699</c:v>
                </c:pt>
                <c:pt idx="2849">
                  <c:v>91.216607112472346</c:v>
                </c:pt>
                <c:pt idx="2850">
                  <c:v>91.631104304917471</c:v>
                </c:pt>
                <c:pt idx="2851">
                  <c:v>92.370937553173391</c:v>
                </c:pt>
                <c:pt idx="2852">
                  <c:v>91.34456355283308</c:v>
                </c:pt>
                <c:pt idx="2853">
                  <c:v>91.791730474732006</c:v>
                </c:pt>
                <c:pt idx="2854">
                  <c:v>91.051216607112465</c:v>
                </c:pt>
                <c:pt idx="2855">
                  <c:v>90.486302535307132</c:v>
                </c:pt>
                <c:pt idx="2856">
                  <c:v>90.452952186489711</c:v>
                </c:pt>
                <c:pt idx="2857">
                  <c:v>91.249276841926147</c:v>
                </c:pt>
                <c:pt idx="2858">
                  <c:v>91.448017696103449</c:v>
                </c:pt>
                <c:pt idx="2859">
                  <c:v>90.744937893483069</c:v>
                </c:pt>
                <c:pt idx="2860">
                  <c:v>89.662753105325848</c:v>
                </c:pt>
                <c:pt idx="2861">
                  <c:v>89.588565594691175</c:v>
                </c:pt>
                <c:pt idx="2862">
                  <c:v>89.873745108048325</c:v>
                </c:pt>
                <c:pt idx="2863">
                  <c:v>90.229028415858437</c:v>
                </c:pt>
                <c:pt idx="2864">
                  <c:v>90.597243491577331</c:v>
                </c:pt>
                <c:pt idx="2865">
                  <c:v>91.556916794282799</c:v>
                </c:pt>
                <c:pt idx="2866">
                  <c:v>89.470818444784754</c:v>
                </c:pt>
                <c:pt idx="2867">
                  <c:v>89.361238727241783</c:v>
                </c:pt>
                <c:pt idx="2868">
                  <c:v>88.491407180534296</c:v>
                </c:pt>
                <c:pt idx="2869">
                  <c:v>87.539220690828657</c:v>
                </c:pt>
                <c:pt idx="2870">
                  <c:v>87.455504509103278</c:v>
                </c:pt>
                <c:pt idx="2871">
                  <c:v>87.089331291475247</c:v>
                </c:pt>
                <c:pt idx="2872">
                  <c:v>87.731835970733371</c:v>
                </c:pt>
                <c:pt idx="2873">
                  <c:v>86.505359877488516</c:v>
                </c:pt>
                <c:pt idx="2874">
                  <c:v>86.563212523396288</c:v>
                </c:pt>
                <c:pt idx="2875">
                  <c:v>87.654925982644201</c:v>
                </c:pt>
                <c:pt idx="2876">
                  <c:v>86.126935511315295</c:v>
                </c:pt>
                <c:pt idx="2877">
                  <c:v>86.278033010039152</c:v>
                </c:pt>
                <c:pt idx="2878">
                  <c:v>86.5407520843968</c:v>
                </c:pt>
                <c:pt idx="2879">
                  <c:v>87.007656967840731</c:v>
                </c:pt>
                <c:pt idx="2880">
                  <c:v>88.175599795814193</c:v>
                </c:pt>
                <c:pt idx="2881">
                  <c:v>87.605240769099893</c:v>
                </c:pt>
                <c:pt idx="2882">
                  <c:v>87.357495320741876</c:v>
                </c:pt>
                <c:pt idx="2883">
                  <c:v>86.333163178492427</c:v>
                </c:pt>
                <c:pt idx="2884">
                  <c:v>87.126084737110759</c:v>
                </c:pt>
                <c:pt idx="2885">
                  <c:v>88.253871022630591</c:v>
                </c:pt>
                <c:pt idx="2886">
                  <c:v>88.98485621915944</c:v>
                </c:pt>
                <c:pt idx="2887">
                  <c:v>89.88531563722988</c:v>
                </c:pt>
                <c:pt idx="2888">
                  <c:v>91.180534286200441</c:v>
                </c:pt>
                <c:pt idx="2889">
                  <c:v>91.058703420112309</c:v>
                </c:pt>
                <c:pt idx="2890">
                  <c:v>91.149906414837503</c:v>
                </c:pt>
                <c:pt idx="2891">
                  <c:v>92.102773523906748</c:v>
                </c:pt>
                <c:pt idx="2892">
                  <c:v>91.461630083375866</c:v>
                </c:pt>
                <c:pt idx="2893">
                  <c:v>89.807044410413482</c:v>
                </c:pt>
                <c:pt idx="2894">
                  <c:v>89.408882082695257</c:v>
                </c:pt>
                <c:pt idx="2895">
                  <c:v>89.686574783052578</c:v>
                </c:pt>
                <c:pt idx="2896">
                  <c:v>89.084226646248069</c:v>
                </c:pt>
                <c:pt idx="2897">
                  <c:v>89.579036923600484</c:v>
                </c:pt>
                <c:pt idx="2898">
                  <c:v>88.850774204526118</c:v>
                </c:pt>
                <c:pt idx="2899">
                  <c:v>90.299812829675005</c:v>
                </c:pt>
                <c:pt idx="2900">
                  <c:v>90.23923770631275</c:v>
                </c:pt>
                <c:pt idx="2901">
                  <c:v>91.461630083375866</c:v>
                </c:pt>
                <c:pt idx="2902">
                  <c:v>91.544665645737624</c:v>
                </c:pt>
                <c:pt idx="2903">
                  <c:v>91.028075548749356</c:v>
                </c:pt>
                <c:pt idx="2904">
                  <c:v>90.654415518121496</c:v>
                </c:pt>
                <c:pt idx="2905">
                  <c:v>88.813340139526986</c:v>
                </c:pt>
                <c:pt idx="2906">
                  <c:v>88.526118768078945</c:v>
                </c:pt>
                <c:pt idx="2907">
                  <c:v>87.955079122001024</c:v>
                </c:pt>
                <c:pt idx="2908">
                  <c:v>87.591628381827462</c:v>
                </c:pt>
                <c:pt idx="2909">
                  <c:v>85.353071294878333</c:v>
                </c:pt>
                <c:pt idx="2910">
                  <c:v>85.781180874595876</c:v>
                </c:pt>
                <c:pt idx="2911">
                  <c:v>81.679087970052748</c:v>
                </c:pt>
                <c:pt idx="2912">
                  <c:v>81.63212523396291</c:v>
                </c:pt>
                <c:pt idx="2913">
                  <c:v>76.192615279904714</c:v>
                </c:pt>
                <c:pt idx="2914">
                  <c:v>79.804662242640802</c:v>
                </c:pt>
                <c:pt idx="2915">
                  <c:v>76.281095797175425</c:v>
                </c:pt>
                <c:pt idx="2916">
                  <c:v>79.812149055640646</c:v>
                </c:pt>
                <c:pt idx="2917">
                  <c:v>80.232091202994724</c:v>
                </c:pt>
                <c:pt idx="2918">
                  <c:v>81.979921728773178</c:v>
                </c:pt>
                <c:pt idx="2919">
                  <c:v>81.181555215245879</c:v>
                </c:pt>
                <c:pt idx="2920">
                  <c:v>81.258465203335049</c:v>
                </c:pt>
                <c:pt idx="2921">
                  <c:v>77.634847711417393</c:v>
                </c:pt>
                <c:pt idx="2922">
                  <c:v>76.469627360898414</c:v>
                </c:pt>
                <c:pt idx="2923">
                  <c:v>76.489365322443419</c:v>
                </c:pt>
                <c:pt idx="2924">
                  <c:v>79.111791730474721</c:v>
                </c:pt>
                <c:pt idx="2925">
                  <c:v>80.149736259996587</c:v>
                </c:pt>
                <c:pt idx="2926">
                  <c:v>78.902160966479499</c:v>
                </c:pt>
                <c:pt idx="2927">
                  <c:v>80.095286710906919</c:v>
                </c:pt>
                <c:pt idx="2928">
                  <c:v>82.360387953037261</c:v>
                </c:pt>
                <c:pt idx="2929">
                  <c:v>82.553683852305596</c:v>
                </c:pt>
                <c:pt idx="2930">
                  <c:v>82.960013612387286</c:v>
                </c:pt>
                <c:pt idx="2931">
                  <c:v>81.975157393227832</c:v>
                </c:pt>
                <c:pt idx="2932">
                  <c:v>79.902671431002219</c:v>
                </c:pt>
                <c:pt idx="2933">
                  <c:v>79.308490726561175</c:v>
                </c:pt>
                <c:pt idx="2934">
                  <c:v>81.580398162327711</c:v>
                </c:pt>
                <c:pt idx="2935">
                  <c:v>80.714650331801948</c:v>
                </c:pt>
                <c:pt idx="2936">
                  <c:v>78.559128807214563</c:v>
                </c:pt>
                <c:pt idx="2937">
                  <c:v>79.106346775565768</c:v>
                </c:pt>
                <c:pt idx="2938">
                  <c:v>79.827803301003897</c:v>
                </c:pt>
                <c:pt idx="2939">
                  <c:v>80.903862514888544</c:v>
                </c:pt>
                <c:pt idx="2940">
                  <c:v>82.294367874766024</c:v>
                </c:pt>
                <c:pt idx="2941">
                  <c:v>82.763995235664453</c:v>
                </c:pt>
                <c:pt idx="2942">
                  <c:v>81.952696954228344</c:v>
                </c:pt>
                <c:pt idx="2943">
                  <c:v>81.81657308150416</c:v>
                </c:pt>
                <c:pt idx="2944">
                  <c:v>79.411944869831544</c:v>
                </c:pt>
                <c:pt idx="2945">
                  <c:v>76.880040837161815</c:v>
                </c:pt>
                <c:pt idx="2946">
                  <c:v>77.347626339969366</c:v>
                </c:pt>
                <c:pt idx="2947">
                  <c:v>79.152628892291986</c:v>
                </c:pt>
                <c:pt idx="2948">
                  <c:v>79.998638761272773</c:v>
                </c:pt>
                <c:pt idx="2949">
                  <c:v>78.34337246894674</c:v>
                </c:pt>
                <c:pt idx="2950">
                  <c:v>78.97907095456867</c:v>
                </c:pt>
                <c:pt idx="2951">
                  <c:v>77.006636038795307</c:v>
                </c:pt>
                <c:pt idx="2952">
                  <c:v>74.815722307299637</c:v>
                </c:pt>
                <c:pt idx="2953">
                  <c:v>76.49821337417049</c:v>
                </c:pt>
                <c:pt idx="2954">
                  <c:v>77.864897056321254</c:v>
                </c:pt>
                <c:pt idx="2955">
                  <c:v>79.290114003743412</c:v>
                </c:pt>
                <c:pt idx="2956">
                  <c:v>78.642844988939942</c:v>
                </c:pt>
                <c:pt idx="2957">
                  <c:v>81.326527139697134</c:v>
                </c:pt>
                <c:pt idx="2958">
                  <c:v>81.37076739833249</c:v>
                </c:pt>
                <c:pt idx="2959">
                  <c:v>82.167772673132546</c:v>
                </c:pt>
                <c:pt idx="2960">
                  <c:v>81.923430321592662</c:v>
                </c:pt>
                <c:pt idx="2961">
                  <c:v>83.347286030287563</c:v>
                </c:pt>
                <c:pt idx="2962">
                  <c:v>81.732856899778795</c:v>
                </c:pt>
                <c:pt idx="2963">
                  <c:v>83.401735579377245</c:v>
                </c:pt>
                <c:pt idx="2964">
                  <c:v>82.346775565764858</c:v>
                </c:pt>
                <c:pt idx="2965">
                  <c:v>82.721796835119974</c:v>
                </c:pt>
                <c:pt idx="2966">
                  <c:v>84.277692700357321</c:v>
                </c:pt>
                <c:pt idx="2967">
                  <c:v>85.362599965969025</c:v>
                </c:pt>
                <c:pt idx="2968">
                  <c:v>83.651522885826097</c:v>
                </c:pt>
                <c:pt idx="2969">
                  <c:v>84.532924961715167</c:v>
                </c:pt>
                <c:pt idx="2970">
                  <c:v>87.431682831376548</c:v>
                </c:pt>
                <c:pt idx="2971">
                  <c:v>87.465713799557591</c:v>
                </c:pt>
                <c:pt idx="2972">
                  <c:v>85.30202484260677</c:v>
                </c:pt>
                <c:pt idx="2973">
                  <c:v>82.9184958312064</c:v>
                </c:pt>
                <c:pt idx="2974">
                  <c:v>84.253871022630605</c:v>
                </c:pt>
                <c:pt idx="2975">
                  <c:v>85.836311043049179</c:v>
                </c:pt>
                <c:pt idx="2976">
                  <c:v>85.297260507061424</c:v>
                </c:pt>
                <c:pt idx="2977">
                  <c:v>85.834269184958302</c:v>
                </c:pt>
                <c:pt idx="2978">
                  <c:v>86.84158584311723</c:v>
                </c:pt>
                <c:pt idx="2979">
                  <c:v>83.654925982644201</c:v>
                </c:pt>
                <c:pt idx="2980">
                  <c:v>84.375701888718737</c:v>
                </c:pt>
                <c:pt idx="2981">
                  <c:v>86.020078271226808</c:v>
                </c:pt>
                <c:pt idx="2982">
                  <c:v>85.1985706993364</c:v>
                </c:pt>
                <c:pt idx="2983">
                  <c:v>85.608984175599801</c:v>
                </c:pt>
                <c:pt idx="2984">
                  <c:v>84.186489705632141</c:v>
                </c:pt>
                <c:pt idx="2985">
                  <c:v>82.772162668027917</c:v>
                </c:pt>
                <c:pt idx="2986">
                  <c:v>82.739492938574116</c:v>
                </c:pt>
                <c:pt idx="2987">
                  <c:v>81.196528841245538</c:v>
                </c:pt>
                <c:pt idx="2988">
                  <c:v>80.86030287561681</c:v>
                </c:pt>
                <c:pt idx="2989">
                  <c:v>79.073677046111968</c:v>
                </c:pt>
                <c:pt idx="2990">
                  <c:v>78.861323804662248</c:v>
                </c:pt>
                <c:pt idx="2991">
                  <c:v>81.167262208609841</c:v>
                </c:pt>
                <c:pt idx="2992">
                  <c:v>81.346945720605746</c:v>
                </c:pt>
                <c:pt idx="2993">
                  <c:v>84.870512166071123</c:v>
                </c:pt>
                <c:pt idx="2994">
                  <c:v>84.708524757529347</c:v>
                </c:pt>
                <c:pt idx="2995">
                  <c:v>84.688106176620721</c:v>
                </c:pt>
                <c:pt idx="2996">
                  <c:v>85.559298962055465</c:v>
                </c:pt>
                <c:pt idx="2997">
                  <c:v>85.653905053598777</c:v>
                </c:pt>
                <c:pt idx="2998">
                  <c:v>85.826782371958487</c:v>
                </c:pt>
                <c:pt idx="2999">
                  <c:v>84.012251148545161</c:v>
                </c:pt>
                <c:pt idx="3000">
                  <c:v>85.430661902331124</c:v>
                </c:pt>
                <c:pt idx="3001">
                  <c:v>84.156542453632809</c:v>
                </c:pt>
                <c:pt idx="3002">
                  <c:v>83.425557257103961</c:v>
                </c:pt>
                <c:pt idx="3003">
                  <c:v>82.478815722307303</c:v>
                </c:pt>
                <c:pt idx="3004">
                  <c:v>82.746299132210311</c:v>
                </c:pt>
                <c:pt idx="3005">
                  <c:v>83.012421303386091</c:v>
                </c:pt>
                <c:pt idx="3006">
                  <c:v>82.038454994044571</c:v>
                </c:pt>
                <c:pt idx="3007">
                  <c:v>84.485281606261694</c:v>
                </c:pt>
                <c:pt idx="3008">
                  <c:v>84.649991492257953</c:v>
                </c:pt>
                <c:pt idx="3009">
                  <c:v>85.349668198060229</c:v>
                </c:pt>
                <c:pt idx="3010">
                  <c:v>86.120809937042708</c:v>
                </c:pt>
                <c:pt idx="3011">
                  <c:v>86.127616130678916</c:v>
                </c:pt>
                <c:pt idx="3012">
                  <c:v>85.052918155521539</c:v>
                </c:pt>
                <c:pt idx="3013">
                  <c:v>85.963586864046277</c:v>
                </c:pt>
                <c:pt idx="3014">
                  <c:v>85.594691168963749</c:v>
                </c:pt>
                <c:pt idx="3015">
                  <c:v>86.919176450570021</c:v>
                </c:pt>
                <c:pt idx="3016">
                  <c:v>86.935511315296921</c:v>
                </c:pt>
                <c:pt idx="3017">
                  <c:v>87.191424196018374</c:v>
                </c:pt>
                <c:pt idx="3018">
                  <c:v>86.970222902841584</c:v>
                </c:pt>
                <c:pt idx="3019">
                  <c:v>87.166921898928024</c:v>
                </c:pt>
                <c:pt idx="3020">
                  <c:v>87.941466734728607</c:v>
                </c:pt>
                <c:pt idx="3021">
                  <c:v>87.968691509273441</c:v>
                </c:pt>
                <c:pt idx="3022">
                  <c:v>88.174238557086952</c:v>
                </c:pt>
                <c:pt idx="3023">
                  <c:v>87.737961545005945</c:v>
                </c:pt>
                <c:pt idx="3024">
                  <c:v>88.049685213544322</c:v>
                </c:pt>
                <c:pt idx="3025">
                  <c:v>89.027735239067553</c:v>
                </c:pt>
                <c:pt idx="3026">
                  <c:v>89.46741534796665</c:v>
                </c:pt>
                <c:pt idx="3027">
                  <c:v>89.527309851965285</c:v>
                </c:pt>
                <c:pt idx="3028">
                  <c:v>89.569508252509777</c:v>
                </c:pt>
                <c:pt idx="3029">
                  <c:v>89.477624638420963</c:v>
                </c:pt>
                <c:pt idx="3030">
                  <c:v>90.253530712948788</c:v>
                </c:pt>
                <c:pt idx="3031">
                  <c:v>89.734898757869658</c:v>
                </c:pt>
                <c:pt idx="3032">
                  <c:v>89.59196869150928</c:v>
                </c:pt>
                <c:pt idx="3033">
                  <c:v>89.366003062787129</c:v>
                </c:pt>
                <c:pt idx="3034">
                  <c:v>89.325165900969878</c:v>
                </c:pt>
                <c:pt idx="3035">
                  <c:v>90.120129317679087</c:v>
                </c:pt>
                <c:pt idx="3036">
                  <c:v>90.218819125404124</c:v>
                </c:pt>
                <c:pt idx="3037">
                  <c:v>91.536498213374173</c:v>
                </c:pt>
                <c:pt idx="3038">
                  <c:v>91.497702909647785</c:v>
                </c:pt>
                <c:pt idx="3039">
                  <c:v>91.682831376552656</c:v>
                </c:pt>
                <c:pt idx="3040">
                  <c:v>91.880891611366337</c:v>
                </c:pt>
                <c:pt idx="3041">
                  <c:v>92.0163348647269</c:v>
                </c:pt>
                <c:pt idx="3042">
                  <c:v>91.382678237195847</c:v>
                </c:pt>
                <c:pt idx="3043">
                  <c:v>92.004083716181725</c:v>
                </c:pt>
                <c:pt idx="3044">
                  <c:v>91.917645057001877</c:v>
                </c:pt>
                <c:pt idx="3045">
                  <c:v>91.422834779649477</c:v>
                </c:pt>
                <c:pt idx="3046">
                  <c:v>92.430832057172026</c:v>
                </c:pt>
                <c:pt idx="3047">
                  <c:v>92.647949634167091</c:v>
                </c:pt>
                <c:pt idx="3048">
                  <c:v>92.714650331801934</c:v>
                </c:pt>
                <c:pt idx="3049">
                  <c:v>92.404968521354434</c:v>
                </c:pt>
                <c:pt idx="3050">
                  <c:v>92.799727752254555</c:v>
                </c:pt>
                <c:pt idx="3051">
                  <c:v>92.954908967160122</c:v>
                </c:pt>
                <c:pt idx="3052">
                  <c:v>93.080823549429979</c:v>
                </c:pt>
                <c:pt idx="3053">
                  <c:v>93.393227837331978</c:v>
                </c:pt>
                <c:pt idx="3054">
                  <c:v>92.950825250978397</c:v>
                </c:pt>
                <c:pt idx="3055">
                  <c:v>93.52322613578356</c:v>
                </c:pt>
                <c:pt idx="3056">
                  <c:v>93.219669899608647</c:v>
                </c:pt>
                <c:pt idx="3057">
                  <c:v>92.858941636889568</c:v>
                </c:pt>
                <c:pt idx="3058">
                  <c:v>91.431682831376548</c:v>
                </c:pt>
                <c:pt idx="3059">
                  <c:v>92.062616981453118</c:v>
                </c:pt>
                <c:pt idx="3060">
                  <c:v>92.966479496341677</c:v>
                </c:pt>
                <c:pt idx="3061">
                  <c:v>93.304066700697632</c:v>
                </c:pt>
                <c:pt idx="3062">
                  <c:v>93.319040326697291</c:v>
                </c:pt>
                <c:pt idx="3063">
                  <c:v>95.011060064658835</c:v>
                </c:pt>
                <c:pt idx="3064">
                  <c:v>94.897396630934153</c:v>
                </c:pt>
                <c:pt idx="3065">
                  <c:v>95.463671941466728</c:v>
                </c:pt>
                <c:pt idx="3066">
                  <c:v>95.570529181555216</c:v>
                </c:pt>
                <c:pt idx="3067">
                  <c:v>95.950314786455678</c:v>
                </c:pt>
                <c:pt idx="3068">
                  <c:v>95.66241279564403</c:v>
                </c:pt>
                <c:pt idx="3069">
                  <c:v>95.483409903011747</c:v>
                </c:pt>
                <c:pt idx="3070">
                  <c:v>94.795303726391012</c:v>
                </c:pt>
                <c:pt idx="3071">
                  <c:v>95.090011910838868</c:v>
                </c:pt>
                <c:pt idx="3072">
                  <c:v>96.4104134762634</c:v>
                </c:pt>
                <c:pt idx="3073">
                  <c:v>96.138846350178667</c:v>
                </c:pt>
                <c:pt idx="3074">
                  <c:v>95.663774034371272</c:v>
                </c:pt>
                <c:pt idx="3075">
                  <c:v>95.50995405819296</c:v>
                </c:pt>
                <c:pt idx="3076">
                  <c:v>95.863195507912195</c:v>
                </c:pt>
                <c:pt idx="3077">
                  <c:v>96.582610175259489</c:v>
                </c:pt>
                <c:pt idx="3078">
                  <c:v>96.19737961545006</c:v>
                </c:pt>
                <c:pt idx="3079">
                  <c:v>95.215926493108725</c:v>
                </c:pt>
                <c:pt idx="3080">
                  <c:v>95.15603198911009</c:v>
                </c:pt>
                <c:pt idx="3081">
                  <c:v>94.075208439680111</c:v>
                </c:pt>
                <c:pt idx="3082">
                  <c:v>92.468266122171173</c:v>
                </c:pt>
                <c:pt idx="3083">
                  <c:v>93.157052918155514</c:v>
                </c:pt>
                <c:pt idx="3084">
                  <c:v>94.440701037944535</c:v>
                </c:pt>
                <c:pt idx="3085">
                  <c:v>93.26254891951676</c:v>
                </c:pt>
                <c:pt idx="3086">
                  <c:v>93.215586183426922</c:v>
                </c:pt>
                <c:pt idx="3087">
                  <c:v>94.659179853666842</c:v>
                </c:pt>
                <c:pt idx="3088">
                  <c:v>94.275310532584655</c:v>
                </c:pt>
                <c:pt idx="3089">
                  <c:v>93.715841415688274</c:v>
                </c:pt>
                <c:pt idx="3090">
                  <c:v>93.825421133231245</c:v>
                </c:pt>
                <c:pt idx="3091">
                  <c:v>93.036583290794624</c:v>
                </c:pt>
                <c:pt idx="3092">
                  <c:v>93.37893483069594</c:v>
                </c:pt>
                <c:pt idx="3093">
                  <c:v>94.653054279394254</c:v>
                </c:pt>
                <c:pt idx="3094">
                  <c:v>95.285349668198066</c:v>
                </c:pt>
                <c:pt idx="3095">
                  <c:v>95.515399013101927</c:v>
                </c:pt>
                <c:pt idx="3096">
                  <c:v>95.144461459928536</c:v>
                </c:pt>
                <c:pt idx="3097">
                  <c:v>95.682831376552656</c:v>
                </c:pt>
                <c:pt idx="3098">
                  <c:v>95.443933979921724</c:v>
                </c:pt>
                <c:pt idx="3099">
                  <c:v>94.712948783392889</c:v>
                </c:pt>
                <c:pt idx="3100">
                  <c:v>93.183597073336742</c:v>
                </c:pt>
                <c:pt idx="3101">
                  <c:v>93.216266802790543</c:v>
                </c:pt>
                <c:pt idx="3102">
                  <c:v>92.817423855708697</c:v>
                </c:pt>
                <c:pt idx="3103">
                  <c:v>92.195337757359198</c:v>
                </c:pt>
                <c:pt idx="3104">
                  <c:v>92.427428960353922</c:v>
                </c:pt>
                <c:pt idx="3105">
                  <c:v>92.114344053088317</c:v>
                </c:pt>
                <c:pt idx="3106">
                  <c:v>91.090692530202489</c:v>
                </c:pt>
                <c:pt idx="3107">
                  <c:v>90.567296239578013</c:v>
                </c:pt>
                <c:pt idx="3108">
                  <c:v>90.168453292496167</c:v>
                </c:pt>
                <c:pt idx="3109">
                  <c:v>88.811298281436095</c:v>
                </c:pt>
                <c:pt idx="3110">
                  <c:v>88.155181214905568</c:v>
                </c:pt>
                <c:pt idx="3111">
                  <c:v>89.568827633146157</c:v>
                </c:pt>
                <c:pt idx="3112">
                  <c:v>89.612387272417905</c:v>
                </c:pt>
                <c:pt idx="3113">
                  <c:v>89.764165390505354</c:v>
                </c:pt>
                <c:pt idx="3114">
                  <c:v>89.888038114684363</c:v>
                </c:pt>
                <c:pt idx="3115">
                  <c:v>89.693380976688786</c:v>
                </c:pt>
                <c:pt idx="3116">
                  <c:v>90.687085247575297</c:v>
                </c:pt>
                <c:pt idx="3117">
                  <c:v>89.38710226305939</c:v>
                </c:pt>
                <c:pt idx="3118">
                  <c:v>89.183597073336742</c:v>
                </c:pt>
                <c:pt idx="3119">
                  <c:v>86.985877148204864</c:v>
                </c:pt>
                <c:pt idx="3120">
                  <c:v>86.995405819295556</c:v>
                </c:pt>
                <c:pt idx="3121">
                  <c:v>87.49361919346606</c:v>
                </c:pt>
                <c:pt idx="3122">
                  <c:v>89.510294367874764</c:v>
                </c:pt>
                <c:pt idx="3123">
                  <c:v>89.500765696784072</c:v>
                </c:pt>
                <c:pt idx="3124">
                  <c:v>90.226986557767574</c:v>
                </c:pt>
                <c:pt idx="3125">
                  <c:v>89.088310362429809</c:v>
                </c:pt>
                <c:pt idx="3126">
                  <c:v>90.126254891951675</c:v>
                </c:pt>
                <c:pt idx="3127">
                  <c:v>89.493278883784242</c:v>
                </c:pt>
                <c:pt idx="3128">
                  <c:v>90.461119618853161</c:v>
                </c:pt>
                <c:pt idx="3129">
                  <c:v>91.396290624468264</c:v>
                </c:pt>
                <c:pt idx="3130">
                  <c:v>91.528330781010723</c:v>
                </c:pt>
                <c:pt idx="3131">
                  <c:v>92.426748340990301</c:v>
                </c:pt>
                <c:pt idx="3132">
                  <c:v>92.270886506721112</c:v>
                </c:pt>
                <c:pt idx="3133">
                  <c:v>90.216777267313262</c:v>
                </c:pt>
                <c:pt idx="3134">
                  <c:v>90.864046282116732</c:v>
                </c:pt>
                <c:pt idx="3135">
                  <c:v>89.414327037604224</c:v>
                </c:pt>
                <c:pt idx="3136">
                  <c:v>89.841075378594525</c:v>
                </c:pt>
                <c:pt idx="3137">
                  <c:v>90.648289943848908</c:v>
                </c:pt>
                <c:pt idx="3138">
                  <c:v>90.457035902671436</c:v>
                </c:pt>
                <c:pt idx="3139">
                  <c:v>92.71124723498383</c:v>
                </c:pt>
                <c:pt idx="3140">
                  <c:v>92.939254721796829</c:v>
                </c:pt>
                <c:pt idx="3141">
                  <c:v>93.518461800238214</c:v>
                </c:pt>
                <c:pt idx="3142">
                  <c:v>93.080142930066359</c:v>
                </c:pt>
                <c:pt idx="3143">
                  <c:v>92.202143950995406</c:v>
                </c:pt>
                <c:pt idx="3144">
                  <c:v>92.051046452271564</c:v>
                </c:pt>
                <c:pt idx="3145">
                  <c:v>91.303045771652208</c:v>
                </c:pt>
                <c:pt idx="3146">
                  <c:v>91.301684532924966</c:v>
                </c:pt>
                <c:pt idx="3147">
                  <c:v>90.84635017866259</c:v>
                </c:pt>
                <c:pt idx="3148">
                  <c:v>92.345074017355799</c:v>
                </c:pt>
                <c:pt idx="3149">
                  <c:v>92.131359537178838</c:v>
                </c:pt>
                <c:pt idx="3150">
                  <c:v>92.814020758890592</c:v>
                </c:pt>
                <c:pt idx="3151">
                  <c:v>93.434064999149228</c:v>
                </c:pt>
                <c:pt idx="3152">
                  <c:v>93.687936021779819</c:v>
                </c:pt>
                <c:pt idx="3153">
                  <c:v>92.745278203164887</c:v>
                </c:pt>
                <c:pt idx="3154">
                  <c:v>91.919006295729119</c:v>
                </c:pt>
                <c:pt idx="3155">
                  <c:v>91.087970052748005</c:v>
                </c:pt>
                <c:pt idx="3156">
                  <c:v>91.05938403947593</c:v>
                </c:pt>
                <c:pt idx="3157">
                  <c:v>92.565594691168968</c:v>
                </c:pt>
                <c:pt idx="3158">
                  <c:v>94.331801939765185</c:v>
                </c:pt>
                <c:pt idx="3159">
                  <c:v>94.286200442402588</c:v>
                </c:pt>
                <c:pt idx="3160">
                  <c:v>93.879190062957292</c:v>
                </c:pt>
                <c:pt idx="3161">
                  <c:v>93.594691168963763</c:v>
                </c:pt>
                <c:pt idx="3162">
                  <c:v>92.904543134252165</c:v>
                </c:pt>
                <c:pt idx="3163">
                  <c:v>94.67347286030288</c:v>
                </c:pt>
                <c:pt idx="3164">
                  <c:v>94.893993534116049</c:v>
                </c:pt>
                <c:pt idx="3165">
                  <c:v>95.378594521014122</c:v>
                </c:pt>
                <c:pt idx="3166">
                  <c:v>95.437808405649136</c:v>
                </c:pt>
                <c:pt idx="3167">
                  <c:v>95.477284328739159</c:v>
                </c:pt>
                <c:pt idx="3168">
                  <c:v>95.686234473370774</c:v>
                </c:pt>
                <c:pt idx="3169">
                  <c:v>95.566445465373491</c:v>
                </c:pt>
                <c:pt idx="3170">
                  <c:v>95.554194316828315</c:v>
                </c:pt>
                <c:pt idx="3171">
                  <c:v>95.663093415007651</c:v>
                </c:pt>
                <c:pt idx="3172">
                  <c:v>96.342351539901316</c:v>
                </c:pt>
                <c:pt idx="3173">
                  <c:v>96.522715671260841</c:v>
                </c:pt>
                <c:pt idx="3174">
                  <c:v>96.520673813169978</c:v>
                </c:pt>
                <c:pt idx="3175">
                  <c:v>96.183086608814023</c:v>
                </c:pt>
                <c:pt idx="3176">
                  <c:v>96.20486642844989</c:v>
                </c:pt>
                <c:pt idx="3177">
                  <c:v>95.428279734558444</c:v>
                </c:pt>
                <c:pt idx="3178">
                  <c:v>96.044240258635355</c:v>
                </c:pt>
                <c:pt idx="3179">
                  <c:v>95.997277522545517</c:v>
                </c:pt>
                <c:pt idx="3180">
                  <c:v>95.91968691509274</c:v>
                </c:pt>
                <c:pt idx="3181">
                  <c:v>96.000680619363621</c:v>
                </c:pt>
                <c:pt idx="3182">
                  <c:v>95.251318700017009</c:v>
                </c:pt>
                <c:pt idx="3183">
                  <c:v>95.734558448187855</c:v>
                </c:pt>
                <c:pt idx="3184">
                  <c:v>95.622936872554021</c:v>
                </c:pt>
                <c:pt idx="3185">
                  <c:v>95.520843968010894</c:v>
                </c:pt>
                <c:pt idx="3186">
                  <c:v>97.472860302875617</c:v>
                </c:pt>
                <c:pt idx="3187">
                  <c:v>97.867619533775738</c:v>
                </c:pt>
                <c:pt idx="3188">
                  <c:v>97.265952016334865</c:v>
                </c:pt>
                <c:pt idx="3189">
                  <c:v>97.570869491237019</c:v>
                </c:pt>
                <c:pt idx="3190">
                  <c:v>97.775055300323288</c:v>
                </c:pt>
                <c:pt idx="3191">
                  <c:v>99.369746469287051</c:v>
                </c:pt>
                <c:pt idx="3192">
                  <c:v>99.76314446145993</c:v>
                </c:pt>
                <c:pt idx="3193">
                  <c:v>99.451420792921553</c:v>
                </c:pt>
                <c:pt idx="3194">
                  <c:v>99.324144971924454</c:v>
                </c:pt>
                <c:pt idx="3195">
                  <c:v>99.441892121830861</c:v>
                </c:pt>
                <c:pt idx="3196">
                  <c:v>99.388123192104814</c:v>
                </c:pt>
                <c:pt idx="3197">
                  <c:v>99.380636379104985</c:v>
                </c:pt>
                <c:pt idx="3198">
                  <c:v>99.158754466564574</c:v>
                </c:pt>
                <c:pt idx="3199">
                  <c:v>98.117406840224604</c:v>
                </c:pt>
                <c:pt idx="3200">
                  <c:v>97.554534626510119</c:v>
                </c:pt>
                <c:pt idx="3201">
                  <c:v>98.495831206397824</c:v>
                </c:pt>
                <c:pt idx="3202">
                  <c:v>98.054789858771485</c:v>
                </c:pt>
                <c:pt idx="3203">
                  <c:v>98.314786455674664</c:v>
                </c:pt>
                <c:pt idx="3204">
                  <c:v>98.400544495490891</c:v>
                </c:pt>
                <c:pt idx="3205">
                  <c:v>98.757189042028244</c:v>
                </c:pt>
                <c:pt idx="3206">
                  <c:v>99.465713799557591</c:v>
                </c:pt>
                <c:pt idx="3207">
                  <c:v>99.433724689467411</c:v>
                </c:pt>
                <c:pt idx="3208">
                  <c:v>99.090011910838868</c:v>
                </c:pt>
                <c:pt idx="3209">
                  <c:v>98.109920027224774</c:v>
                </c:pt>
                <c:pt idx="3210">
                  <c:v>97.502807554874934</c:v>
                </c:pt>
                <c:pt idx="3211">
                  <c:v>97.521864897056318</c:v>
                </c:pt>
                <c:pt idx="3212">
                  <c:v>97.232601667517443</c:v>
                </c:pt>
                <c:pt idx="3213">
                  <c:v>98.01803641313596</c:v>
                </c:pt>
                <c:pt idx="3214">
                  <c:v>99.024672451931252</c:v>
                </c:pt>
                <c:pt idx="3215">
                  <c:v>99.432363450740169</c:v>
                </c:pt>
                <c:pt idx="3216">
                  <c:v>99.189382337927512</c:v>
                </c:pt>
                <c:pt idx="3217">
                  <c:v>97.545686574783048</c:v>
                </c:pt>
                <c:pt idx="3218">
                  <c:v>97.588565594691175</c:v>
                </c:pt>
                <c:pt idx="3219">
                  <c:v>96.179002892632298</c:v>
                </c:pt>
                <c:pt idx="3220">
                  <c:v>95.882252850093579</c:v>
                </c:pt>
                <c:pt idx="3221">
                  <c:v>96.169474221541606</c:v>
                </c:pt>
                <c:pt idx="3222">
                  <c:v>96.099370427088644</c:v>
                </c:pt>
                <c:pt idx="3223">
                  <c:v>96.114344053088317</c:v>
                </c:pt>
                <c:pt idx="3224">
                  <c:v>97.164539731155358</c:v>
                </c:pt>
                <c:pt idx="3225">
                  <c:v>96.25319040326697</c:v>
                </c:pt>
                <c:pt idx="3226">
                  <c:v>96.461459928534964</c:v>
                </c:pt>
                <c:pt idx="3227">
                  <c:v>97.218989280245026</c:v>
                </c:pt>
                <c:pt idx="3228">
                  <c:v>94.914412115024675</c:v>
                </c:pt>
                <c:pt idx="3229">
                  <c:v>93.755997958141904</c:v>
                </c:pt>
                <c:pt idx="3230">
                  <c:v>93.915262889229197</c:v>
                </c:pt>
                <c:pt idx="3231">
                  <c:v>93.927514037774372</c:v>
                </c:pt>
                <c:pt idx="3232">
                  <c:v>93.553173387782877</c:v>
                </c:pt>
                <c:pt idx="3233">
                  <c:v>92.257274119448695</c:v>
                </c:pt>
                <c:pt idx="3234">
                  <c:v>92.110260336906592</c:v>
                </c:pt>
                <c:pt idx="3235">
                  <c:v>92.556066020078276</c:v>
                </c:pt>
                <c:pt idx="3236">
                  <c:v>94.394418921218303</c:v>
                </c:pt>
                <c:pt idx="3237">
                  <c:v>94.457035902671436</c:v>
                </c:pt>
                <c:pt idx="3238">
                  <c:v>94.676195337757363</c:v>
                </c:pt>
                <c:pt idx="3239">
                  <c:v>95.909477624638427</c:v>
                </c:pt>
                <c:pt idx="3240">
                  <c:v>95.71482048664285</c:v>
                </c:pt>
                <c:pt idx="3241">
                  <c:v>95.214565254381483</c:v>
                </c:pt>
                <c:pt idx="3242">
                  <c:v>95.962565935000853</c:v>
                </c:pt>
                <c:pt idx="3243">
                  <c:v>96.372298791900633</c:v>
                </c:pt>
                <c:pt idx="3244">
                  <c:v>96.387953037263912</c:v>
                </c:pt>
                <c:pt idx="3245">
                  <c:v>95.930576824910673</c:v>
                </c:pt>
                <c:pt idx="3246">
                  <c:v>95.766547558278035</c:v>
                </c:pt>
                <c:pt idx="3247">
                  <c:v>95.918325676365498</c:v>
                </c:pt>
                <c:pt idx="3248">
                  <c:v>96.235494299812828</c:v>
                </c:pt>
                <c:pt idx="3249">
                  <c:v>96.516590096988253</c:v>
                </c:pt>
                <c:pt idx="3250">
                  <c:v>96.549259826442068</c:v>
                </c:pt>
                <c:pt idx="3251">
                  <c:v>97.181555215245879</c:v>
                </c:pt>
                <c:pt idx="3252">
                  <c:v>97.225114854517614</c:v>
                </c:pt>
                <c:pt idx="3253">
                  <c:v>96.610515569167944</c:v>
                </c:pt>
                <c:pt idx="3254">
                  <c:v>96.210992002722477</c:v>
                </c:pt>
                <c:pt idx="3255">
                  <c:v>97.353071294878333</c:v>
                </c:pt>
                <c:pt idx="3256">
                  <c:v>98.471328909307474</c:v>
                </c:pt>
                <c:pt idx="3257">
                  <c:v>97.724008848051724</c:v>
                </c:pt>
                <c:pt idx="3258">
                  <c:v>98.260336906584996</c:v>
                </c:pt>
                <c:pt idx="3259">
                  <c:v>97.338778288242295</c:v>
                </c:pt>
                <c:pt idx="3260">
                  <c:v>97.101242130338605</c:v>
                </c:pt>
                <c:pt idx="3261">
                  <c:v>96.636379104985537</c:v>
                </c:pt>
                <c:pt idx="3262">
                  <c:v>96.518631955079115</c:v>
                </c:pt>
                <c:pt idx="3263">
                  <c:v>95.452101412285174</c:v>
                </c:pt>
                <c:pt idx="3264">
                  <c:v>97.069253020248425</c:v>
                </c:pt>
                <c:pt idx="3265">
                  <c:v>99.535136974646932</c:v>
                </c:pt>
                <c:pt idx="3266">
                  <c:v>99.327548068742558</c:v>
                </c:pt>
                <c:pt idx="3267">
                  <c:v>99.81078781691339</c:v>
                </c:pt>
                <c:pt idx="3268">
                  <c:v>99.499064148375027</c:v>
                </c:pt>
                <c:pt idx="3269">
                  <c:v>99.176450570018716</c:v>
                </c:pt>
                <c:pt idx="3270">
                  <c:v>99.439850263739999</c:v>
                </c:pt>
                <c:pt idx="3271">
                  <c:v>100.1953377573592</c:v>
                </c:pt>
                <c:pt idx="3272">
                  <c:v>100.19057342181385</c:v>
                </c:pt>
                <c:pt idx="3273">
                  <c:v>100.09732856899778</c:v>
                </c:pt>
                <c:pt idx="3274">
                  <c:v>100.21031138335886</c:v>
                </c:pt>
                <c:pt idx="3275">
                  <c:v>100.23004934490386</c:v>
                </c:pt>
                <c:pt idx="3276">
                  <c:v>100.79564403607283</c:v>
                </c:pt>
                <c:pt idx="3277">
                  <c:v>101.13867619533775</c:v>
                </c:pt>
                <c:pt idx="3278">
                  <c:v>101.58652373660031</c:v>
                </c:pt>
                <c:pt idx="3279">
                  <c:v>101.739663093415</c:v>
                </c:pt>
                <c:pt idx="3280">
                  <c:v>101.74034371277862</c:v>
                </c:pt>
                <c:pt idx="3281">
                  <c:v>102.29436787476604</c:v>
                </c:pt>
                <c:pt idx="3282">
                  <c:v>102.10515569167943</c:v>
                </c:pt>
                <c:pt idx="3283">
                  <c:v>102.62651012421303</c:v>
                </c:pt>
                <c:pt idx="3284">
                  <c:v>102.22630593840395</c:v>
                </c:pt>
                <c:pt idx="3285">
                  <c:v>101.9642674834099</c:v>
                </c:pt>
                <c:pt idx="3286">
                  <c:v>102.98928024502297</c:v>
                </c:pt>
                <c:pt idx="3287">
                  <c:v>101.80091883614089</c:v>
                </c:pt>
                <c:pt idx="3288">
                  <c:v>102.86132380466225</c:v>
                </c:pt>
                <c:pt idx="3289">
                  <c:v>102.91781521184278</c:v>
                </c:pt>
                <c:pt idx="3290">
                  <c:v>102.73200612557427</c:v>
                </c:pt>
                <c:pt idx="3291">
                  <c:v>103.31325506210652</c:v>
                </c:pt>
                <c:pt idx="3292">
                  <c:v>103.25063808065339</c:v>
                </c:pt>
                <c:pt idx="3293">
                  <c:v>103.41534796664965</c:v>
                </c:pt>
                <c:pt idx="3294">
                  <c:v>103.47660370937554</c:v>
                </c:pt>
                <c:pt idx="3295">
                  <c:v>103.54806874255573</c:v>
                </c:pt>
                <c:pt idx="3296">
                  <c:v>103.43985026374</c:v>
                </c:pt>
                <c:pt idx="3297">
                  <c:v>104.1987408541773</c:v>
                </c:pt>
                <c:pt idx="3298">
                  <c:v>102.90624468266122</c:v>
                </c:pt>
                <c:pt idx="3299">
                  <c:v>102.25761442913051</c:v>
                </c:pt>
                <c:pt idx="3300">
                  <c:v>103.15467075038285</c:v>
                </c:pt>
                <c:pt idx="3301">
                  <c:v>101.26595201633486</c:v>
                </c:pt>
                <c:pt idx="3302">
                  <c:v>101.88463501786626</c:v>
                </c:pt>
                <c:pt idx="3303">
                  <c:v>103.18121490556406</c:v>
                </c:pt>
                <c:pt idx="3304">
                  <c:v>103.09205376892973</c:v>
                </c:pt>
                <c:pt idx="3305">
                  <c:v>103.33163178492428</c:v>
                </c:pt>
                <c:pt idx="3306">
                  <c:v>103.80806533945891</c:v>
                </c:pt>
                <c:pt idx="3307">
                  <c:v>104.8010889909818</c:v>
                </c:pt>
                <c:pt idx="3308">
                  <c:v>104.91475242470648</c:v>
                </c:pt>
                <c:pt idx="3309">
                  <c:v>105.10532584652033</c:v>
                </c:pt>
                <c:pt idx="3310">
                  <c:v>105.57631444614599</c:v>
                </c:pt>
                <c:pt idx="3311">
                  <c:v>105.91934660541092</c:v>
                </c:pt>
                <c:pt idx="3312">
                  <c:v>105.66479496341671</c:v>
                </c:pt>
                <c:pt idx="3313">
                  <c:v>105.80364131359538</c:v>
                </c:pt>
                <c:pt idx="3314">
                  <c:v>106.39646077930917</c:v>
                </c:pt>
                <c:pt idx="3315">
                  <c:v>106.22426408031309</c:v>
                </c:pt>
                <c:pt idx="3316">
                  <c:v>105.63893142759912</c:v>
                </c:pt>
                <c:pt idx="3317">
                  <c:v>105.38301854687766</c:v>
                </c:pt>
                <c:pt idx="3318">
                  <c:v>106.08882082695253</c:v>
                </c:pt>
                <c:pt idx="3319">
                  <c:v>105.21014122851795</c:v>
                </c:pt>
                <c:pt idx="3320">
                  <c:v>105.96494810277352</c:v>
                </c:pt>
                <c:pt idx="3321">
                  <c:v>105.61102603369066</c:v>
                </c:pt>
                <c:pt idx="3322">
                  <c:v>106.43321422494471</c:v>
                </c:pt>
                <c:pt idx="3323">
                  <c:v>106.37059724349157</c:v>
                </c:pt>
                <c:pt idx="3324">
                  <c:v>106.80210992002722</c:v>
                </c:pt>
                <c:pt idx="3325">
                  <c:v>106.32431512676536</c:v>
                </c:pt>
                <c:pt idx="3326">
                  <c:v>106.87425557257104</c:v>
                </c:pt>
                <c:pt idx="3327">
                  <c:v>105.74714990641483</c:v>
                </c:pt>
                <c:pt idx="3328">
                  <c:v>106.17525948613238</c:v>
                </c:pt>
                <c:pt idx="3329">
                  <c:v>105.71924451250638</c:v>
                </c:pt>
                <c:pt idx="3330">
                  <c:v>106.38557086949123</c:v>
                </c:pt>
                <c:pt idx="3331">
                  <c:v>106.76263399693721</c:v>
                </c:pt>
                <c:pt idx="3332">
                  <c:v>108.06397822018036</c:v>
                </c:pt>
                <c:pt idx="3333">
                  <c:v>108.44784754126255</c:v>
                </c:pt>
                <c:pt idx="3334">
                  <c:v>108.14020758890591</c:v>
                </c:pt>
                <c:pt idx="3335">
                  <c:v>105.65662753105326</c:v>
                </c:pt>
                <c:pt idx="3336">
                  <c:v>107.16828313765527</c:v>
                </c:pt>
                <c:pt idx="3337">
                  <c:v>105.63280585332653</c:v>
                </c:pt>
                <c:pt idx="3338">
                  <c:v>104.92496171516079</c:v>
                </c:pt>
                <c:pt idx="3339">
                  <c:v>105.8533265271397</c:v>
                </c:pt>
                <c:pt idx="3340">
                  <c:v>106.34677556576484</c:v>
                </c:pt>
                <c:pt idx="3341">
                  <c:v>107.45482388973966</c:v>
                </c:pt>
                <c:pt idx="3342">
                  <c:v>107.45550450910328</c:v>
                </c:pt>
                <c:pt idx="3343">
                  <c:v>107.88905904372979</c:v>
                </c:pt>
                <c:pt idx="3344">
                  <c:v>107.6903181895525</c:v>
                </c:pt>
                <c:pt idx="3345">
                  <c:v>108.46418240598945</c:v>
                </c:pt>
                <c:pt idx="3346">
                  <c:v>108.73370767398332</c:v>
                </c:pt>
                <c:pt idx="3347">
                  <c:v>107.72162668027906</c:v>
                </c:pt>
                <c:pt idx="3348">
                  <c:v>108.73506891271056</c:v>
                </c:pt>
                <c:pt idx="3349">
                  <c:v>109.88055130168453</c:v>
                </c:pt>
                <c:pt idx="3350">
                  <c:v>110.09018206567977</c:v>
                </c:pt>
                <c:pt idx="3351">
                  <c:v>110.66598604730305</c:v>
                </c:pt>
                <c:pt idx="3352">
                  <c:v>111.12404287901991</c:v>
                </c:pt>
                <c:pt idx="3353">
                  <c:v>110.71431002212013</c:v>
                </c:pt>
                <c:pt idx="3354">
                  <c:v>111.19278543474562</c:v>
                </c:pt>
                <c:pt idx="3355">
                  <c:v>111.19754977029096</c:v>
                </c:pt>
                <c:pt idx="3356">
                  <c:v>112.32533605581079</c:v>
                </c:pt>
                <c:pt idx="3357">
                  <c:v>112.89977879870682</c:v>
                </c:pt>
                <c:pt idx="3358">
                  <c:v>112.33418410753787</c:v>
                </c:pt>
                <c:pt idx="3359">
                  <c:v>113.49123702569338</c:v>
                </c:pt>
                <c:pt idx="3360">
                  <c:v>113.41092394078612</c:v>
                </c:pt>
                <c:pt idx="3361">
                  <c:v>113.60626169814532</c:v>
                </c:pt>
                <c:pt idx="3362">
                  <c:v>112.66632635698485</c:v>
                </c:pt>
                <c:pt idx="3363">
                  <c:v>112.33690658499235</c:v>
                </c:pt>
                <c:pt idx="3364">
                  <c:v>112.27497022290284</c:v>
                </c:pt>
                <c:pt idx="3365">
                  <c:v>112.9868980772503</c:v>
                </c:pt>
                <c:pt idx="3366">
                  <c:v>112.19057342181385</c:v>
                </c:pt>
                <c:pt idx="3367">
                  <c:v>112.60234813680449</c:v>
                </c:pt>
                <c:pt idx="3368">
                  <c:v>110.99132210311383</c:v>
                </c:pt>
                <c:pt idx="3369">
                  <c:v>111.65016164709886</c:v>
                </c:pt>
                <c:pt idx="3370">
                  <c:v>111.03488174238556</c:v>
                </c:pt>
                <c:pt idx="3371">
                  <c:v>109.5048494129658</c:v>
                </c:pt>
                <c:pt idx="3372">
                  <c:v>110.43457546367195</c:v>
                </c:pt>
                <c:pt idx="3373">
                  <c:v>111.85162497873064</c:v>
                </c:pt>
                <c:pt idx="3374">
                  <c:v>111.81282967500425</c:v>
                </c:pt>
                <c:pt idx="3375">
                  <c:v>110.6775565764846</c:v>
                </c:pt>
                <c:pt idx="3376">
                  <c:v>109.75123362259656</c:v>
                </c:pt>
                <c:pt idx="3377">
                  <c:v>111.37383018546878</c:v>
                </c:pt>
                <c:pt idx="3378">
                  <c:v>110.71839373830186</c:v>
                </c:pt>
                <c:pt idx="3379">
                  <c:v>111.55623617491918</c:v>
                </c:pt>
                <c:pt idx="3380">
                  <c:v>112.42538710226306</c:v>
                </c:pt>
                <c:pt idx="3381">
                  <c:v>110.86812999829846</c:v>
                </c:pt>
                <c:pt idx="3382">
                  <c:v>108.09528671090692</c:v>
                </c:pt>
                <c:pt idx="3383">
                  <c:v>108.38386932108219</c:v>
                </c:pt>
                <c:pt idx="3384">
                  <c:v>107.06755147183938</c:v>
                </c:pt>
                <c:pt idx="3385">
                  <c:v>108.08439680108899</c:v>
                </c:pt>
                <c:pt idx="3386">
                  <c:v>109.12098009188361</c:v>
                </c:pt>
                <c:pt idx="3387">
                  <c:v>109.79751573932279</c:v>
                </c:pt>
                <c:pt idx="3388">
                  <c:v>109.32652713969712</c:v>
                </c:pt>
                <c:pt idx="3389">
                  <c:v>109.91730474732006</c:v>
                </c:pt>
                <c:pt idx="3390">
                  <c:v>109.85741024332143</c:v>
                </c:pt>
                <c:pt idx="3391">
                  <c:v>109.947932618683</c:v>
                </c:pt>
                <c:pt idx="3392">
                  <c:v>111.06959332993024</c:v>
                </c:pt>
                <c:pt idx="3393">
                  <c:v>111.65288412455334</c:v>
                </c:pt>
                <c:pt idx="3394">
                  <c:v>112.46009868980772</c:v>
                </c:pt>
                <c:pt idx="3395">
                  <c:v>112.48051727071635</c:v>
                </c:pt>
                <c:pt idx="3396">
                  <c:v>114.00510464522716</c:v>
                </c:pt>
                <c:pt idx="3397">
                  <c:v>114.35698485621916</c:v>
                </c:pt>
                <c:pt idx="3398">
                  <c:v>114.51420792921559</c:v>
                </c:pt>
                <c:pt idx="3399">
                  <c:v>114.08950144631615</c:v>
                </c:pt>
                <c:pt idx="3400">
                  <c:v>114.40598945039986</c:v>
                </c:pt>
                <c:pt idx="3401">
                  <c:v>114.98179343202314</c:v>
                </c:pt>
                <c:pt idx="3402">
                  <c:v>115.16692189892802</c:v>
                </c:pt>
                <c:pt idx="3403">
                  <c:v>115.40105496001361</c:v>
                </c:pt>
                <c:pt idx="3404">
                  <c:v>115.18734047983665</c:v>
                </c:pt>
                <c:pt idx="3405">
                  <c:v>114.74834099030117</c:v>
                </c:pt>
                <c:pt idx="3406">
                  <c:v>115.04168793602177</c:v>
                </c:pt>
                <c:pt idx="3407">
                  <c:v>115.13697464692871</c:v>
                </c:pt>
                <c:pt idx="3408">
                  <c:v>114.7068232091203</c:v>
                </c:pt>
                <c:pt idx="3409">
                  <c:v>114.74970222902841</c:v>
                </c:pt>
                <c:pt idx="3410">
                  <c:v>114.73404798366514</c:v>
                </c:pt>
                <c:pt idx="3411">
                  <c:v>116.17287731835971</c:v>
                </c:pt>
                <c:pt idx="3412">
                  <c:v>116.36345074017356</c:v>
                </c:pt>
                <c:pt idx="3413">
                  <c:v>116.19125404117747</c:v>
                </c:pt>
                <c:pt idx="3414">
                  <c:v>115.52628892291986</c:v>
                </c:pt>
                <c:pt idx="3415">
                  <c:v>115.08660881402076</c:v>
                </c:pt>
                <c:pt idx="3416">
                  <c:v>115.53377573591969</c:v>
                </c:pt>
                <c:pt idx="3417">
                  <c:v>115.12132040156543</c:v>
                </c:pt>
                <c:pt idx="3418">
                  <c:v>114.98859962565935</c:v>
                </c:pt>
                <c:pt idx="3419">
                  <c:v>115.30781010719755</c:v>
                </c:pt>
                <c:pt idx="3420">
                  <c:v>114.71090692530203</c:v>
                </c:pt>
                <c:pt idx="3421">
                  <c:v>113.07265611706653</c:v>
                </c:pt>
                <c:pt idx="3422">
                  <c:v>112.69899608643865</c:v>
                </c:pt>
                <c:pt idx="3423">
                  <c:v>112.03403096818104</c:v>
                </c:pt>
                <c:pt idx="3424">
                  <c:v>112.46214054789858</c:v>
                </c:pt>
                <c:pt idx="3425">
                  <c:v>111.81214905564063</c:v>
                </c:pt>
                <c:pt idx="3426">
                  <c:v>112.77590607452782</c:v>
                </c:pt>
                <c:pt idx="3427">
                  <c:v>113.22103113833589</c:v>
                </c:pt>
                <c:pt idx="3428">
                  <c:v>112.76365492598265</c:v>
                </c:pt>
                <c:pt idx="3429">
                  <c:v>110.97362599965969</c:v>
                </c:pt>
                <c:pt idx="3430">
                  <c:v>111.27854347456186</c:v>
                </c:pt>
                <c:pt idx="3431">
                  <c:v>111.49702229028416</c:v>
                </c:pt>
                <c:pt idx="3432">
                  <c:v>111.14310022120129</c:v>
                </c:pt>
                <c:pt idx="3433">
                  <c:v>111.6059213884635</c:v>
                </c:pt>
                <c:pt idx="3434">
                  <c:v>112.51182576144291</c:v>
                </c:pt>
                <c:pt idx="3435">
                  <c:v>112.64794963416709</c:v>
                </c:pt>
                <c:pt idx="3436">
                  <c:v>112.65407520843968</c:v>
                </c:pt>
                <c:pt idx="3437">
                  <c:v>113.77981963586863</c:v>
                </c:pt>
                <c:pt idx="3438">
                  <c:v>114.61562021439509</c:v>
                </c:pt>
                <c:pt idx="3439">
                  <c:v>114.96545856729624</c:v>
                </c:pt>
                <c:pt idx="3440">
                  <c:v>114.57682491066871</c:v>
                </c:pt>
                <c:pt idx="3441">
                  <c:v>114.88786795984346</c:v>
                </c:pt>
                <c:pt idx="3442">
                  <c:v>115.54194316828314</c:v>
                </c:pt>
                <c:pt idx="3443">
                  <c:v>116.0292666326357</c:v>
                </c:pt>
                <c:pt idx="3444">
                  <c:v>117.44223243151268</c:v>
                </c:pt>
                <c:pt idx="3445">
                  <c:v>117.22579547388123</c:v>
                </c:pt>
                <c:pt idx="3446">
                  <c:v>116.37978560490046</c:v>
                </c:pt>
                <c:pt idx="3447">
                  <c:v>115.83052577845839</c:v>
                </c:pt>
                <c:pt idx="3448">
                  <c:v>115.52969201973796</c:v>
                </c:pt>
                <c:pt idx="3449">
                  <c:v>115.21320401565424</c:v>
                </c:pt>
                <c:pt idx="3450">
                  <c:v>115.61476944019057</c:v>
                </c:pt>
                <c:pt idx="3451">
                  <c:v>115.14378084056492</c:v>
                </c:pt>
                <c:pt idx="3452">
                  <c:v>114.44954908967161</c:v>
                </c:pt>
                <c:pt idx="3453">
                  <c:v>115.36498213374171</c:v>
                </c:pt>
                <c:pt idx="3454">
                  <c:v>115.28807214565255</c:v>
                </c:pt>
                <c:pt idx="3455">
                  <c:v>114.25285009358517</c:v>
                </c:pt>
                <c:pt idx="3456">
                  <c:v>115.05870342011231</c:v>
                </c:pt>
                <c:pt idx="3457">
                  <c:v>114.07997277522546</c:v>
                </c:pt>
                <c:pt idx="3458">
                  <c:v>112.67313255062106</c:v>
                </c:pt>
                <c:pt idx="3459">
                  <c:v>112.73779139016506</c:v>
                </c:pt>
                <c:pt idx="3460">
                  <c:v>115.1989110090182</c:v>
                </c:pt>
                <c:pt idx="3461">
                  <c:v>115.92309001191084</c:v>
                </c:pt>
                <c:pt idx="3462">
                  <c:v>116.39543985026374</c:v>
                </c:pt>
                <c:pt idx="3463">
                  <c:v>115.5732516590097</c:v>
                </c:pt>
                <c:pt idx="3464">
                  <c:v>117.17134592479157</c:v>
                </c:pt>
                <c:pt idx="3465">
                  <c:v>117.96154500595541</c:v>
                </c:pt>
                <c:pt idx="3466">
                  <c:v>118.73404798366514</c:v>
                </c:pt>
                <c:pt idx="3467">
                  <c:v>118.74493789348307</c:v>
                </c:pt>
                <c:pt idx="3468">
                  <c:v>119.42623787646758</c:v>
                </c:pt>
                <c:pt idx="3469">
                  <c:v>118.86200442402587</c:v>
                </c:pt>
                <c:pt idx="3470">
                  <c:v>119.24927684192615</c:v>
                </c:pt>
                <c:pt idx="3471">
                  <c:v>119.77335375191424</c:v>
                </c:pt>
                <c:pt idx="3472">
                  <c:v>119.93261868300154</c:v>
                </c:pt>
                <c:pt idx="3473">
                  <c:v>120.60234813680449</c:v>
                </c:pt>
                <c:pt idx="3474">
                  <c:v>120.01429300663604</c:v>
                </c:pt>
                <c:pt idx="3475">
                  <c:v>119.55351369746469</c:v>
                </c:pt>
                <c:pt idx="3476">
                  <c:v>119.90062957291136</c:v>
                </c:pt>
                <c:pt idx="3477">
                  <c:v>120.3287391526289</c:v>
                </c:pt>
                <c:pt idx="3478">
                  <c:v>119.99115194827293</c:v>
                </c:pt>
                <c:pt idx="3479">
                  <c:v>120.50297770971584</c:v>
                </c:pt>
                <c:pt idx="3480">
                  <c:v>118.91441211502467</c:v>
                </c:pt>
                <c:pt idx="3481">
                  <c:v>120.51114514207929</c:v>
                </c:pt>
                <c:pt idx="3482">
                  <c:v>120.59826442062277</c:v>
                </c:pt>
                <c:pt idx="3483">
                  <c:v>120.31240428790198</c:v>
                </c:pt>
                <c:pt idx="3484">
                  <c:v>121.28637059724349</c:v>
                </c:pt>
                <c:pt idx="3485">
                  <c:v>121.8730644886847</c:v>
                </c:pt>
                <c:pt idx="3486">
                  <c:v>122.38761272758209</c:v>
                </c:pt>
                <c:pt idx="3487">
                  <c:v>121.9350008507742</c:v>
                </c:pt>
                <c:pt idx="3488">
                  <c:v>121.68589416368896</c:v>
                </c:pt>
                <c:pt idx="3489">
                  <c:v>121.24349157733538</c:v>
                </c:pt>
                <c:pt idx="3490">
                  <c:v>122.22902841585844</c:v>
                </c:pt>
                <c:pt idx="3491">
                  <c:v>122.83546026884464</c:v>
                </c:pt>
                <c:pt idx="3492">
                  <c:v>122.68027905393909</c:v>
                </c:pt>
                <c:pt idx="3493">
                  <c:v>122.69865577675685</c:v>
                </c:pt>
                <c:pt idx="3494">
                  <c:v>123.00357325165901</c:v>
                </c:pt>
                <c:pt idx="3495">
                  <c:v>122.90692530202485</c:v>
                </c:pt>
                <c:pt idx="3496">
                  <c:v>122.57274119448698</c:v>
                </c:pt>
                <c:pt idx="3497">
                  <c:v>122.18138506040496</c:v>
                </c:pt>
                <c:pt idx="3498">
                  <c:v>122.02212012931768</c:v>
                </c:pt>
                <c:pt idx="3499">
                  <c:v>121.49259826442062</c:v>
                </c:pt>
                <c:pt idx="3500">
                  <c:v>122.85792070784414</c:v>
                </c:pt>
                <c:pt idx="3501">
                  <c:v>123.0811638591118</c:v>
                </c:pt>
                <c:pt idx="3502">
                  <c:v>122.68980772502978</c:v>
                </c:pt>
                <c:pt idx="3503">
                  <c:v>121.30134422324315</c:v>
                </c:pt>
                <c:pt idx="3504">
                  <c:v>120.84396801088991</c:v>
                </c:pt>
                <c:pt idx="3505">
                  <c:v>120.83171686234473</c:v>
                </c:pt>
                <c:pt idx="3506">
                  <c:v>121.59537178832738</c:v>
                </c:pt>
                <c:pt idx="3507">
                  <c:v>121.21830866088141</c:v>
                </c:pt>
                <c:pt idx="3508">
                  <c:v>123.23634507401735</c:v>
                </c:pt>
                <c:pt idx="3509">
                  <c:v>123.16488004083716</c:v>
                </c:pt>
                <c:pt idx="3510">
                  <c:v>123.75838012591458</c:v>
                </c:pt>
                <c:pt idx="3511">
                  <c:v>124.41653905053599</c:v>
                </c:pt>
                <c:pt idx="3512">
                  <c:v>124.77930917134593</c:v>
                </c:pt>
                <c:pt idx="3513">
                  <c:v>125.37144801769611</c:v>
                </c:pt>
                <c:pt idx="3514">
                  <c:v>125.3292496171516</c:v>
                </c:pt>
                <c:pt idx="3515">
                  <c:v>125.30678917815212</c:v>
                </c:pt>
                <c:pt idx="3516">
                  <c:v>125.80296069423176</c:v>
                </c:pt>
                <c:pt idx="3517">
                  <c:v>124.68810617662072</c:v>
                </c:pt>
                <c:pt idx="3518">
                  <c:v>124.64658839543985</c:v>
                </c:pt>
                <c:pt idx="3519">
                  <c:v>124.33350348817424</c:v>
                </c:pt>
                <c:pt idx="3520">
                  <c:v>125.08967160115705</c:v>
                </c:pt>
                <c:pt idx="3521">
                  <c:v>125.06312744597584</c:v>
                </c:pt>
                <c:pt idx="3522">
                  <c:v>125.10668708524757</c:v>
                </c:pt>
                <c:pt idx="3523">
                  <c:v>125.39526969542284</c:v>
                </c:pt>
                <c:pt idx="3524">
                  <c:v>123.81827462991322</c:v>
                </c:pt>
                <c:pt idx="3525">
                  <c:v>125.15773353751914</c:v>
                </c:pt>
                <c:pt idx="3526">
                  <c:v>125.804321932959</c:v>
                </c:pt>
                <c:pt idx="3527">
                  <c:v>125.63484771141739</c:v>
                </c:pt>
                <c:pt idx="3528">
                  <c:v>125.14548238897396</c:v>
                </c:pt>
                <c:pt idx="3529">
                  <c:v>125.49259826442062</c:v>
                </c:pt>
                <c:pt idx="3530">
                  <c:v>125.56474391696443</c:v>
                </c:pt>
                <c:pt idx="3531">
                  <c:v>124.44852816062617</c:v>
                </c:pt>
                <c:pt idx="3532">
                  <c:v>121.85060404968522</c:v>
                </c:pt>
                <c:pt idx="3533">
                  <c:v>121.25642334524417</c:v>
                </c:pt>
                <c:pt idx="3534">
                  <c:v>122.00102092904544</c:v>
                </c:pt>
                <c:pt idx="3535">
                  <c:v>120.7554874936192</c:v>
                </c:pt>
                <c:pt idx="3536">
                  <c:v>122.11604560149736</c:v>
                </c:pt>
                <c:pt idx="3537">
                  <c:v>121.32652713969712</c:v>
                </c:pt>
                <c:pt idx="3538">
                  <c:v>118.55640632976008</c:v>
                </c:pt>
                <c:pt idx="3539">
                  <c:v>119.46231070273949</c:v>
                </c:pt>
                <c:pt idx="3540">
                  <c:v>119.22001020929045</c:v>
                </c:pt>
                <c:pt idx="3541">
                  <c:v>120.70307980262038</c:v>
                </c:pt>
                <c:pt idx="3542">
                  <c:v>122.30866088140208</c:v>
                </c:pt>
                <c:pt idx="3543">
                  <c:v>122.50059554194317</c:v>
                </c:pt>
                <c:pt idx="3544">
                  <c:v>123.85570869491237</c:v>
                </c:pt>
                <c:pt idx="3545">
                  <c:v>123.82235834609494</c:v>
                </c:pt>
                <c:pt idx="3546">
                  <c:v>124.54177301344224</c:v>
                </c:pt>
                <c:pt idx="3547">
                  <c:v>125.14071805342861</c:v>
                </c:pt>
                <c:pt idx="3548">
                  <c:v>125.28568997787987</c:v>
                </c:pt>
                <c:pt idx="3549">
                  <c:v>124.46826612217117</c:v>
                </c:pt>
                <c:pt idx="3550">
                  <c:v>125.21898928024503</c:v>
                </c:pt>
                <c:pt idx="3551">
                  <c:v>124.97873064488685</c:v>
                </c:pt>
                <c:pt idx="3552">
                  <c:v>125.75191424196018</c:v>
                </c:pt>
                <c:pt idx="3553">
                  <c:v>125.58244002041859</c:v>
                </c:pt>
                <c:pt idx="3554">
                  <c:v>125.58516249787307</c:v>
                </c:pt>
                <c:pt idx="3555">
                  <c:v>126.20656797685893</c:v>
                </c:pt>
                <c:pt idx="3556">
                  <c:v>126.55776756848732</c:v>
                </c:pt>
                <c:pt idx="3557">
                  <c:v>125.62395780159946</c:v>
                </c:pt>
                <c:pt idx="3558">
                  <c:v>127.54194316828314</c:v>
                </c:pt>
                <c:pt idx="3559">
                  <c:v>127.53513697464693</c:v>
                </c:pt>
                <c:pt idx="3560">
                  <c:v>127.75429640973286</c:v>
                </c:pt>
                <c:pt idx="3561">
                  <c:v>127.82303896545857</c:v>
                </c:pt>
                <c:pt idx="3562">
                  <c:v>127.76382508082355</c:v>
                </c:pt>
                <c:pt idx="3563">
                  <c:v>127.11451420792922</c:v>
                </c:pt>
                <c:pt idx="3564">
                  <c:v>127.15330951165561</c:v>
                </c:pt>
                <c:pt idx="3565">
                  <c:v>125.66547558278033</c:v>
                </c:pt>
                <c:pt idx="3566">
                  <c:v>125.31087289433384</c:v>
                </c:pt>
                <c:pt idx="3567">
                  <c:v>126.51556916794283</c:v>
                </c:pt>
                <c:pt idx="3568">
                  <c:v>127.42896035392206</c:v>
                </c:pt>
                <c:pt idx="3569">
                  <c:v>126.64760932448529</c:v>
                </c:pt>
                <c:pt idx="3570">
                  <c:v>127.41262548919516</c:v>
                </c:pt>
                <c:pt idx="3571">
                  <c:v>127.03896545856729</c:v>
                </c:pt>
                <c:pt idx="3572">
                  <c:v>126.42096307639952</c:v>
                </c:pt>
                <c:pt idx="3573">
                  <c:v>126.97770971584141</c:v>
                </c:pt>
                <c:pt idx="3574">
                  <c:v>126.08882082695253</c:v>
                </c:pt>
                <c:pt idx="3575">
                  <c:v>125.84924281095797</c:v>
                </c:pt>
                <c:pt idx="3576">
                  <c:v>126.43321422494471</c:v>
                </c:pt>
                <c:pt idx="3577">
                  <c:v>127.43508592819465</c:v>
                </c:pt>
                <c:pt idx="3578">
                  <c:v>128.332142249447</c:v>
                </c:pt>
                <c:pt idx="3579">
                  <c:v>128.69831546707505</c:v>
                </c:pt>
                <c:pt idx="3580">
                  <c:v>128.55334354262379</c:v>
                </c:pt>
                <c:pt idx="3581">
                  <c:v>126.94163688956951</c:v>
                </c:pt>
                <c:pt idx="3582">
                  <c:v>125.57699506550961</c:v>
                </c:pt>
                <c:pt idx="3583">
                  <c:v>126.04798366513528</c:v>
                </c:pt>
                <c:pt idx="3584">
                  <c:v>127.42419601837672</c:v>
                </c:pt>
                <c:pt idx="3585">
                  <c:v>124.76297430661903</c:v>
                </c:pt>
                <c:pt idx="3586">
                  <c:v>123.57937723328229</c:v>
                </c:pt>
                <c:pt idx="3587">
                  <c:v>124.59486132380466</c:v>
                </c:pt>
                <c:pt idx="3588">
                  <c:v>125.43678747660371</c:v>
                </c:pt>
                <c:pt idx="3589">
                  <c:v>126.7524247064829</c:v>
                </c:pt>
                <c:pt idx="3590">
                  <c:v>126.92530202484261</c:v>
                </c:pt>
                <c:pt idx="3591">
                  <c:v>127.40445805683171</c:v>
                </c:pt>
                <c:pt idx="3592">
                  <c:v>127.92581248936533</c:v>
                </c:pt>
                <c:pt idx="3593">
                  <c:v>127.64267483409903</c:v>
                </c:pt>
                <c:pt idx="3594">
                  <c:v>127.86183426918495</c:v>
                </c:pt>
                <c:pt idx="3595">
                  <c:v>126.82661221711757</c:v>
                </c:pt>
                <c:pt idx="3596">
                  <c:v>127.23702569338097</c:v>
                </c:pt>
                <c:pt idx="3597">
                  <c:v>127.84277692700357</c:v>
                </c:pt>
                <c:pt idx="3598">
                  <c:v>128.22528500935852</c:v>
                </c:pt>
                <c:pt idx="3599">
                  <c:v>128.20690828654074</c:v>
                </c:pt>
                <c:pt idx="3600">
                  <c:v>128.03403096818104</c:v>
                </c:pt>
                <c:pt idx="3601">
                  <c:v>128.27360898417561</c:v>
                </c:pt>
                <c:pt idx="3602">
                  <c:v>127.12063978220181</c:v>
                </c:pt>
                <c:pt idx="3603">
                  <c:v>127.83460949464012</c:v>
                </c:pt>
                <c:pt idx="3604">
                  <c:v>127.65900969882593</c:v>
                </c:pt>
                <c:pt idx="3605">
                  <c:v>127.85298621745788</c:v>
                </c:pt>
                <c:pt idx="3606">
                  <c:v>129.08967160115705</c:v>
                </c:pt>
                <c:pt idx="3607">
                  <c:v>129.14412115024672</c:v>
                </c:pt>
                <c:pt idx="3608">
                  <c:v>128.53700867789689</c:v>
                </c:pt>
                <c:pt idx="3609">
                  <c:v>127.33367364301515</c:v>
                </c:pt>
                <c:pt idx="3610">
                  <c:v>127.81078781691339</c:v>
                </c:pt>
                <c:pt idx="3611">
                  <c:v>128.30219499744769</c:v>
                </c:pt>
                <c:pt idx="3612">
                  <c:v>127.46843627701207</c:v>
                </c:pt>
                <c:pt idx="3613">
                  <c:v>128.50297770971585</c:v>
                </c:pt>
                <c:pt idx="3614">
                  <c:v>128.80653394589075</c:v>
                </c:pt>
                <c:pt idx="3615">
                  <c:v>129.35375191424197</c:v>
                </c:pt>
                <c:pt idx="3616">
                  <c:v>130.12829675004255</c:v>
                </c:pt>
                <c:pt idx="3617">
                  <c:v>129.9833248255913</c:v>
                </c:pt>
                <c:pt idx="3618">
                  <c:v>130.68095967330271</c:v>
                </c:pt>
                <c:pt idx="3619">
                  <c:v>130.92189892802449</c:v>
                </c:pt>
                <c:pt idx="3620">
                  <c:v>131.01718563893144</c:v>
                </c:pt>
                <c:pt idx="3621">
                  <c:v>130.9675004253871</c:v>
                </c:pt>
                <c:pt idx="3622">
                  <c:v>131.21524587374512</c:v>
                </c:pt>
                <c:pt idx="3623">
                  <c:v>132.0714650331802</c:v>
                </c:pt>
                <c:pt idx="3624">
                  <c:v>132.68266122171175</c:v>
                </c:pt>
                <c:pt idx="3625">
                  <c:v>132.80721456525438</c:v>
                </c:pt>
                <c:pt idx="3626">
                  <c:v>132.77454483580058</c:v>
                </c:pt>
                <c:pt idx="3627">
                  <c:v>132.30491747490217</c:v>
                </c:pt>
                <c:pt idx="3628">
                  <c:v>131.36702399183255</c:v>
                </c:pt>
                <c:pt idx="3629">
                  <c:v>131.77879870682321</c:v>
                </c:pt>
                <c:pt idx="3630">
                  <c:v>131.88905904372979</c:v>
                </c:pt>
                <c:pt idx="3631">
                  <c:v>132.17559979581418</c:v>
                </c:pt>
                <c:pt idx="3632">
                  <c:v>133.1958482218819</c:v>
                </c:pt>
                <c:pt idx="3633">
                  <c:v>133.36600306278714</c:v>
                </c:pt>
                <c:pt idx="3634">
                  <c:v>133.59673302705463</c:v>
                </c:pt>
                <c:pt idx="3635">
                  <c:v>133.57903692360048</c:v>
                </c:pt>
                <c:pt idx="3636">
                  <c:v>132.71941466734728</c:v>
                </c:pt>
                <c:pt idx="3637">
                  <c:v>133.36940615960523</c:v>
                </c:pt>
                <c:pt idx="3638">
                  <c:v>133.2121830866088</c:v>
                </c:pt>
                <c:pt idx="3639">
                  <c:v>133.46673472860303</c:v>
                </c:pt>
                <c:pt idx="3640">
                  <c:v>133.41704951505869</c:v>
                </c:pt>
                <c:pt idx="3641">
                  <c:v>134.30798026203846</c:v>
                </c:pt>
                <c:pt idx="3642">
                  <c:v>134.39646077930917</c:v>
                </c:pt>
                <c:pt idx="3643">
                  <c:v>135.13289093074698</c:v>
                </c:pt>
                <c:pt idx="3644">
                  <c:v>134.6026884464863</c:v>
                </c:pt>
                <c:pt idx="3645">
                  <c:v>133.65390505359878</c:v>
                </c:pt>
                <c:pt idx="3646">
                  <c:v>134.27462991322102</c:v>
                </c:pt>
                <c:pt idx="3647">
                  <c:v>133.71992513187001</c:v>
                </c:pt>
                <c:pt idx="3648">
                  <c:v>133.91662412795645</c:v>
                </c:pt>
                <c:pt idx="3649">
                  <c:v>134.56525438148716</c:v>
                </c:pt>
                <c:pt idx="3650">
                  <c:v>134.30525778458397</c:v>
                </c:pt>
                <c:pt idx="3651">
                  <c:v>134.8694912370257</c:v>
                </c:pt>
                <c:pt idx="3652">
                  <c:v>133.27343882933471</c:v>
                </c:pt>
                <c:pt idx="3653">
                  <c:v>134.6414837502127</c:v>
                </c:pt>
                <c:pt idx="3654">
                  <c:v>134.32907946231072</c:v>
                </c:pt>
                <c:pt idx="3655">
                  <c:v>135.00289263229539</c:v>
                </c:pt>
                <c:pt idx="3656">
                  <c:v>135.23974817083547</c:v>
                </c:pt>
                <c:pt idx="3657">
                  <c:v>135.30576824910668</c:v>
                </c:pt>
                <c:pt idx="3658">
                  <c:v>134.64965118257615</c:v>
                </c:pt>
                <c:pt idx="3659">
                  <c:v>134.68844648630252</c:v>
                </c:pt>
                <c:pt idx="3660">
                  <c:v>134.07861153649822</c:v>
                </c:pt>
                <c:pt idx="3661">
                  <c:v>134.08677896886167</c:v>
                </c:pt>
                <c:pt idx="3662">
                  <c:v>131.40513867619535</c:v>
                </c:pt>
                <c:pt idx="3663">
                  <c:v>131.02943678747661</c:v>
                </c:pt>
                <c:pt idx="3664">
                  <c:v>131.97141398672792</c:v>
                </c:pt>
                <c:pt idx="3665">
                  <c:v>130.69321082184788</c:v>
                </c:pt>
                <c:pt idx="3666">
                  <c:v>130.69525267993873</c:v>
                </c:pt>
                <c:pt idx="3667">
                  <c:v>129.96903181895524</c:v>
                </c:pt>
                <c:pt idx="3668">
                  <c:v>131.46775565764847</c:v>
                </c:pt>
                <c:pt idx="3669">
                  <c:v>131.83052577845839</c:v>
                </c:pt>
                <c:pt idx="3670">
                  <c:v>131.61476944019057</c:v>
                </c:pt>
                <c:pt idx="3671">
                  <c:v>132.49753275480688</c:v>
                </c:pt>
                <c:pt idx="3672">
                  <c:v>133.07333673643015</c:v>
                </c:pt>
                <c:pt idx="3673">
                  <c:v>133.0651693040667</c:v>
                </c:pt>
                <c:pt idx="3674">
                  <c:v>134.20044240258636</c:v>
                </c:pt>
                <c:pt idx="3675">
                  <c:v>134.87153309511655</c:v>
                </c:pt>
                <c:pt idx="3676">
                  <c:v>135.20571720265443</c:v>
                </c:pt>
                <c:pt idx="3677">
                  <c:v>135.60456014973627</c:v>
                </c:pt>
                <c:pt idx="3678">
                  <c:v>135.33435426237875</c:v>
                </c:pt>
                <c:pt idx="3679">
                  <c:v>135.98230389654586</c:v>
                </c:pt>
                <c:pt idx="3680">
                  <c:v>136.12523396290624</c:v>
                </c:pt>
                <c:pt idx="3681">
                  <c:v>136.13204015654244</c:v>
                </c:pt>
                <c:pt idx="3682">
                  <c:v>135.9019908116386</c:v>
                </c:pt>
                <c:pt idx="3683">
                  <c:v>136.35324144971923</c:v>
                </c:pt>
                <c:pt idx="3684">
                  <c:v>136.27905393908458</c:v>
                </c:pt>
                <c:pt idx="3685">
                  <c:v>136.1728773183597</c:v>
                </c:pt>
                <c:pt idx="3686">
                  <c:v>135.96392717372808</c:v>
                </c:pt>
                <c:pt idx="3687">
                  <c:v>136.64863025353071</c:v>
                </c:pt>
                <c:pt idx="3688">
                  <c:v>136.22868810617663</c:v>
                </c:pt>
                <c:pt idx="3689">
                  <c:v>135.33707673983324</c:v>
                </c:pt>
                <c:pt idx="3690">
                  <c:v>135.83052577845839</c:v>
                </c:pt>
                <c:pt idx="3691">
                  <c:v>135.95031478645566</c:v>
                </c:pt>
                <c:pt idx="3692">
                  <c:v>135.13969712438319</c:v>
                </c:pt>
                <c:pt idx="3693">
                  <c:v>135.04372979411264</c:v>
                </c:pt>
                <c:pt idx="3694">
                  <c:v>136.05444954908967</c:v>
                </c:pt>
                <c:pt idx="3695">
                  <c:v>136.23072996426748</c:v>
                </c:pt>
                <c:pt idx="3696">
                  <c:v>136.89705632125234</c:v>
                </c:pt>
                <c:pt idx="3697">
                  <c:v>136.83171686234473</c:v>
                </c:pt>
                <c:pt idx="3698">
                  <c:v>135.73523906755148</c:v>
                </c:pt>
                <c:pt idx="3699">
                  <c:v>134.9511655606602</c:v>
                </c:pt>
                <c:pt idx="3700">
                  <c:v>136.00816743236345</c:v>
                </c:pt>
                <c:pt idx="3701">
                  <c:v>133.80908626850433</c:v>
                </c:pt>
                <c:pt idx="3702">
                  <c:v>134.95661051556917</c:v>
                </c:pt>
                <c:pt idx="3703">
                  <c:v>134.61289773694062</c:v>
                </c:pt>
                <c:pt idx="3704">
                  <c:v>134.23787646758549</c:v>
                </c:pt>
                <c:pt idx="3705">
                  <c:v>132.45941807044412</c:v>
                </c:pt>
                <c:pt idx="3706">
                  <c:v>132.46009868980772</c:v>
                </c:pt>
                <c:pt idx="3707">
                  <c:v>133.93908456695593</c:v>
                </c:pt>
                <c:pt idx="3708">
                  <c:v>133.72945380296071</c:v>
                </c:pt>
                <c:pt idx="3709">
                  <c:v>131.7066530542794</c:v>
                </c:pt>
                <c:pt idx="3710">
                  <c:v>134.00646588395441</c:v>
                </c:pt>
                <c:pt idx="3711">
                  <c:v>131.23770631274459</c:v>
                </c:pt>
                <c:pt idx="3712">
                  <c:v>129.73489875786967</c:v>
                </c:pt>
                <c:pt idx="3713">
                  <c:v>127.59843457546367</c:v>
                </c:pt>
                <c:pt idx="3714">
                  <c:v>127.79989790709546</c:v>
                </c:pt>
                <c:pt idx="3715">
                  <c:v>126.76467585502807</c:v>
                </c:pt>
                <c:pt idx="3716">
                  <c:v>126.78305257784584</c:v>
                </c:pt>
                <c:pt idx="3717">
                  <c:v>128.41653905053599</c:v>
                </c:pt>
                <c:pt idx="3718">
                  <c:v>129.59060745278202</c:v>
                </c:pt>
                <c:pt idx="3719">
                  <c:v>132.12727582099711</c:v>
                </c:pt>
                <c:pt idx="3720">
                  <c:v>131.1628381827463</c:v>
                </c:pt>
                <c:pt idx="3721">
                  <c:v>132.77658669389143</c:v>
                </c:pt>
                <c:pt idx="3722">
                  <c:v>133.71311893823381</c:v>
                </c:pt>
                <c:pt idx="3723">
                  <c:v>133.51233622596564</c:v>
                </c:pt>
                <c:pt idx="3724">
                  <c:v>135.10634677556575</c:v>
                </c:pt>
                <c:pt idx="3725">
                  <c:v>134.91917645057001</c:v>
                </c:pt>
                <c:pt idx="3726">
                  <c:v>135.75974136464183</c:v>
                </c:pt>
                <c:pt idx="3727">
                  <c:v>137.35239067551473</c:v>
                </c:pt>
                <c:pt idx="3728">
                  <c:v>137.11757699506552</c:v>
                </c:pt>
                <c:pt idx="3729">
                  <c:v>125.62395780159946</c:v>
                </c:pt>
                <c:pt idx="3730">
                  <c:v>127.54194316828314</c:v>
                </c:pt>
                <c:pt idx="3731">
                  <c:v>127.53513697464693</c:v>
                </c:pt>
                <c:pt idx="3732">
                  <c:v>127.75429640973286</c:v>
                </c:pt>
                <c:pt idx="3733">
                  <c:v>127.82303896545857</c:v>
                </c:pt>
                <c:pt idx="3734">
                  <c:v>127.76382508082355</c:v>
                </c:pt>
                <c:pt idx="3735">
                  <c:v>127.11451420792922</c:v>
                </c:pt>
                <c:pt idx="3736">
                  <c:v>127.15330951165561</c:v>
                </c:pt>
                <c:pt idx="3737">
                  <c:v>125.66547558278033</c:v>
                </c:pt>
                <c:pt idx="3738">
                  <c:v>125.31087289433384</c:v>
                </c:pt>
                <c:pt idx="3739">
                  <c:v>126.51556916794283</c:v>
                </c:pt>
                <c:pt idx="3740">
                  <c:v>127.42896035392206</c:v>
                </c:pt>
                <c:pt idx="3741">
                  <c:v>126.64760932448529</c:v>
                </c:pt>
                <c:pt idx="3742">
                  <c:v>127.41262548919516</c:v>
                </c:pt>
                <c:pt idx="3743">
                  <c:v>127.03896545856729</c:v>
                </c:pt>
                <c:pt idx="3744">
                  <c:v>126.42096307639952</c:v>
                </c:pt>
                <c:pt idx="3745">
                  <c:v>126.97770971584141</c:v>
                </c:pt>
                <c:pt idx="3746">
                  <c:v>126.08882082695253</c:v>
                </c:pt>
                <c:pt idx="3747">
                  <c:v>125.84924281095797</c:v>
                </c:pt>
                <c:pt idx="3748">
                  <c:v>126.43321422494471</c:v>
                </c:pt>
                <c:pt idx="3749">
                  <c:v>127.43508592819465</c:v>
                </c:pt>
                <c:pt idx="3750">
                  <c:v>128.332142249447</c:v>
                </c:pt>
                <c:pt idx="3751">
                  <c:v>128.69831546707505</c:v>
                </c:pt>
                <c:pt idx="3752">
                  <c:v>128.55334354262379</c:v>
                </c:pt>
                <c:pt idx="3753">
                  <c:v>126.94163688956951</c:v>
                </c:pt>
                <c:pt idx="3754">
                  <c:v>125.57699506550961</c:v>
                </c:pt>
                <c:pt idx="3755">
                  <c:v>126.04798366513528</c:v>
                </c:pt>
                <c:pt idx="3756">
                  <c:v>127.42419601837672</c:v>
                </c:pt>
                <c:pt idx="3757">
                  <c:v>124.76297430661903</c:v>
                </c:pt>
                <c:pt idx="3758">
                  <c:v>123.57937723328229</c:v>
                </c:pt>
                <c:pt idx="3759">
                  <c:v>124.59486132380466</c:v>
                </c:pt>
                <c:pt idx="3760">
                  <c:v>125.43678747660371</c:v>
                </c:pt>
                <c:pt idx="3761">
                  <c:v>126.7524247064829</c:v>
                </c:pt>
                <c:pt idx="3762">
                  <c:v>126.92530202484261</c:v>
                </c:pt>
                <c:pt idx="3763">
                  <c:v>127.40445805683171</c:v>
                </c:pt>
                <c:pt idx="3764">
                  <c:v>127.92581248936533</c:v>
                </c:pt>
                <c:pt idx="3765">
                  <c:v>127.64267483409903</c:v>
                </c:pt>
                <c:pt idx="3766">
                  <c:v>127.86183426918495</c:v>
                </c:pt>
                <c:pt idx="3767">
                  <c:v>126.82661221711757</c:v>
                </c:pt>
                <c:pt idx="3768">
                  <c:v>127.23702569338097</c:v>
                </c:pt>
                <c:pt idx="3769">
                  <c:v>127.84277692700357</c:v>
                </c:pt>
                <c:pt idx="3770">
                  <c:v>128.22528500935852</c:v>
                </c:pt>
                <c:pt idx="3771">
                  <c:v>128.20690828654074</c:v>
                </c:pt>
                <c:pt idx="3772">
                  <c:v>128.03403096818104</c:v>
                </c:pt>
                <c:pt idx="3773">
                  <c:v>128.27360898417561</c:v>
                </c:pt>
                <c:pt idx="3774">
                  <c:v>127.12063978220181</c:v>
                </c:pt>
                <c:pt idx="3775">
                  <c:v>127.83460949464012</c:v>
                </c:pt>
                <c:pt idx="3776">
                  <c:v>127.65900969882593</c:v>
                </c:pt>
                <c:pt idx="3777">
                  <c:v>127.85298621745788</c:v>
                </c:pt>
                <c:pt idx="3778">
                  <c:v>129.08967160115705</c:v>
                </c:pt>
                <c:pt idx="3779">
                  <c:v>129.14412115024672</c:v>
                </c:pt>
                <c:pt idx="3780">
                  <c:v>128.53700867789689</c:v>
                </c:pt>
                <c:pt idx="3781">
                  <c:v>127.33367364301515</c:v>
                </c:pt>
                <c:pt idx="3782">
                  <c:v>127.81078781691339</c:v>
                </c:pt>
                <c:pt idx="3783">
                  <c:v>128.30219499744769</c:v>
                </c:pt>
                <c:pt idx="3784">
                  <c:v>127.46843627701207</c:v>
                </c:pt>
                <c:pt idx="3785">
                  <c:v>128.50297770971585</c:v>
                </c:pt>
                <c:pt idx="3786">
                  <c:v>128.80653394589075</c:v>
                </c:pt>
                <c:pt idx="3787">
                  <c:v>129.35375191424197</c:v>
                </c:pt>
                <c:pt idx="3788">
                  <c:v>130.12829675004255</c:v>
                </c:pt>
                <c:pt idx="3789">
                  <c:v>129.9833248255913</c:v>
                </c:pt>
                <c:pt idx="3790">
                  <c:v>130.68095967330271</c:v>
                </c:pt>
                <c:pt idx="3791">
                  <c:v>130.92189892802449</c:v>
                </c:pt>
                <c:pt idx="3792">
                  <c:v>131.01718563893144</c:v>
                </c:pt>
                <c:pt idx="3793">
                  <c:v>130.9675004253871</c:v>
                </c:pt>
                <c:pt idx="3794">
                  <c:v>131.21524587374512</c:v>
                </c:pt>
                <c:pt idx="3795">
                  <c:v>132.0714650331802</c:v>
                </c:pt>
                <c:pt idx="3796">
                  <c:v>132.68266122171175</c:v>
                </c:pt>
                <c:pt idx="3797">
                  <c:v>132.80721456525438</c:v>
                </c:pt>
                <c:pt idx="3798">
                  <c:v>132.77454483580058</c:v>
                </c:pt>
                <c:pt idx="3799">
                  <c:v>132.30491747490217</c:v>
                </c:pt>
                <c:pt idx="3800">
                  <c:v>131.36702399183255</c:v>
                </c:pt>
                <c:pt idx="3801">
                  <c:v>131.77879870682321</c:v>
                </c:pt>
                <c:pt idx="3802">
                  <c:v>131.88905904372979</c:v>
                </c:pt>
                <c:pt idx="3803">
                  <c:v>132.17559979581418</c:v>
                </c:pt>
                <c:pt idx="3804">
                  <c:v>133.1958482218819</c:v>
                </c:pt>
                <c:pt idx="3805">
                  <c:v>133.36600306278714</c:v>
                </c:pt>
                <c:pt idx="3806">
                  <c:v>133.59673302705463</c:v>
                </c:pt>
                <c:pt idx="3807">
                  <c:v>133.57903692360048</c:v>
                </c:pt>
                <c:pt idx="3808">
                  <c:v>132.71941466734728</c:v>
                </c:pt>
                <c:pt idx="3809">
                  <c:v>133.36940615960523</c:v>
                </c:pt>
                <c:pt idx="3810">
                  <c:v>133.2121830866088</c:v>
                </c:pt>
                <c:pt idx="3811">
                  <c:v>133.46673472860303</c:v>
                </c:pt>
                <c:pt idx="3812">
                  <c:v>133.41704951505869</c:v>
                </c:pt>
                <c:pt idx="3813">
                  <c:v>134.30798026203846</c:v>
                </c:pt>
                <c:pt idx="3814">
                  <c:v>134.39646077930917</c:v>
                </c:pt>
                <c:pt idx="3815">
                  <c:v>135.13289093074698</c:v>
                </c:pt>
                <c:pt idx="3816">
                  <c:v>134.6026884464863</c:v>
                </c:pt>
                <c:pt idx="3817">
                  <c:v>133.65390505359878</c:v>
                </c:pt>
                <c:pt idx="3818">
                  <c:v>134.27462991322102</c:v>
                </c:pt>
                <c:pt idx="3819">
                  <c:v>133.71992513187001</c:v>
                </c:pt>
                <c:pt idx="3820">
                  <c:v>133.91662412795645</c:v>
                </c:pt>
                <c:pt idx="3821">
                  <c:v>134.56525438148716</c:v>
                </c:pt>
                <c:pt idx="3822">
                  <c:v>134.30525778458397</c:v>
                </c:pt>
                <c:pt idx="3823">
                  <c:v>134.8694912370257</c:v>
                </c:pt>
                <c:pt idx="3824">
                  <c:v>133.27343882933471</c:v>
                </c:pt>
                <c:pt idx="3825">
                  <c:v>134.6414837502127</c:v>
                </c:pt>
                <c:pt idx="3826">
                  <c:v>134.32907946231072</c:v>
                </c:pt>
                <c:pt idx="3827">
                  <c:v>135.00289263229539</c:v>
                </c:pt>
                <c:pt idx="3828">
                  <c:v>135.23974817083547</c:v>
                </c:pt>
                <c:pt idx="3829">
                  <c:v>135.30576824910668</c:v>
                </c:pt>
                <c:pt idx="3830">
                  <c:v>134.64965118257615</c:v>
                </c:pt>
                <c:pt idx="3831">
                  <c:v>134.68844648630252</c:v>
                </c:pt>
                <c:pt idx="3832">
                  <c:v>134.07861153649822</c:v>
                </c:pt>
                <c:pt idx="3833">
                  <c:v>134.08677896886167</c:v>
                </c:pt>
                <c:pt idx="3834">
                  <c:v>131.40513867619535</c:v>
                </c:pt>
                <c:pt idx="3835">
                  <c:v>131.02943678747661</c:v>
                </c:pt>
                <c:pt idx="3836">
                  <c:v>131.97141398672792</c:v>
                </c:pt>
                <c:pt idx="3837">
                  <c:v>130.69321082184788</c:v>
                </c:pt>
                <c:pt idx="3838">
                  <c:v>130.69525267993873</c:v>
                </c:pt>
                <c:pt idx="3839">
                  <c:v>129.96903181895524</c:v>
                </c:pt>
                <c:pt idx="3840">
                  <c:v>131.46775565764847</c:v>
                </c:pt>
                <c:pt idx="3841">
                  <c:v>131.83052577845839</c:v>
                </c:pt>
                <c:pt idx="3842">
                  <c:v>131.61476944019057</c:v>
                </c:pt>
                <c:pt idx="3843">
                  <c:v>132.49753275480688</c:v>
                </c:pt>
                <c:pt idx="3844">
                  <c:v>133.07333673643015</c:v>
                </c:pt>
                <c:pt idx="3845">
                  <c:v>133.0651693040667</c:v>
                </c:pt>
                <c:pt idx="3846">
                  <c:v>134.20044240258636</c:v>
                </c:pt>
                <c:pt idx="3847">
                  <c:v>134.87153309511655</c:v>
                </c:pt>
                <c:pt idx="3848">
                  <c:v>135.20571720265443</c:v>
                </c:pt>
                <c:pt idx="3849">
                  <c:v>135.60456014973627</c:v>
                </c:pt>
                <c:pt idx="3850">
                  <c:v>135.33435426237875</c:v>
                </c:pt>
                <c:pt idx="3851">
                  <c:v>135.98230389654586</c:v>
                </c:pt>
                <c:pt idx="3852">
                  <c:v>136.12523396290624</c:v>
                </c:pt>
                <c:pt idx="3853">
                  <c:v>136.13204015654244</c:v>
                </c:pt>
                <c:pt idx="3854">
                  <c:v>135.9019908116386</c:v>
                </c:pt>
                <c:pt idx="3855">
                  <c:v>136.35324144971923</c:v>
                </c:pt>
                <c:pt idx="3856">
                  <c:v>136.27905393908458</c:v>
                </c:pt>
                <c:pt idx="3857">
                  <c:v>136.1728773183597</c:v>
                </c:pt>
                <c:pt idx="3858">
                  <c:v>135.96392717372808</c:v>
                </c:pt>
                <c:pt idx="3859">
                  <c:v>136.64863025353071</c:v>
                </c:pt>
                <c:pt idx="3860">
                  <c:v>136.22868810617663</c:v>
                </c:pt>
                <c:pt idx="3861">
                  <c:v>135.33707673983324</c:v>
                </c:pt>
                <c:pt idx="3862">
                  <c:v>135.83052577845839</c:v>
                </c:pt>
                <c:pt idx="3863">
                  <c:v>135.95031478645566</c:v>
                </c:pt>
                <c:pt idx="3864">
                  <c:v>135.13969712438319</c:v>
                </c:pt>
                <c:pt idx="3865">
                  <c:v>135.04372979411264</c:v>
                </c:pt>
                <c:pt idx="3866">
                  <c:v>136.05444954908967</c:v>
                </c:pt>
                <c:pt idx="3867">
                  <c:v>136.23072996426748</c:v>
                </c:pt>
                <c:pt idx="3868">
                  <c:v>136.89705632125234</c:v>
                </c:pt>
                <c:pt idx="3869">
                  <c:v>136.83171686234473</c:v>
                </c:pt>
                <c:pt idx="3870">
                  <c:v>135.73523906755148</c:v>
                </c:pt>
                <c:pt idx="3871">
                  <c:v>134.9511655606602</c:v>
                </c:pt>
                <c:pt idx="3872">
                  <c:v>136.00816743236345</c:v>
                </c:pt>
                <c:pt idx="3873">
                  <c:v>133.80908626850433</c:v>
                </c:pt>
                <c:pt idx="3874">
                  <c:v>134.95661051556917</c:v>
                </c:pt>
                <c:pt idx="3875">
                  <c:v>134.61289773694062</c:v>
                </c:pt>
                <c:pt idx="3876">
                  <c:v>134.23787646758549</c:v>
                </c:pt>
                <c:pt idx="3877">
                  <c:v>132.45941807044412</c:v>
                </c:pt>
                <c:pt idx="3878">
                  <c:v>132.46009868980772</c:v>
                </c:pt>
                <c:pt idx="3879">
                  <c:v>133.93908456695593</c:v>
                </c:pt>
                <c:pt idx="3880">
                  <c:v>133.72945380296071</c:v>
                </c:pt>
                <c:pt idx="3881">
                  <c:v>131.7066530542794</c:v>
                </c:pt>
                <c:pt idx="3882">
                  <c:v>134.00646588395441</c:v>
                </c:pt>
                <c:pt idx="3883">
                  <c:v>131.23770631274459</c:v>
                </c:pt>
                <c:pt idx="3884">
                  <c:v>129.73489875786967</c:v>
                </c:pt>
                <c:pt idx="3885">
                  <c:v>127.59843457546367</c:v>
                </c:pt>
                <c:pt idx="3886">
                  <c:v>127.79989790709546</c:v>
                </c:pt>
                <c:pt idx="3887">
                  <c:v>126.76467585502807</c:v>
                </c:pt>
                <c:pt idx="3888">
                  <c:v>126.78305257784584</c:v>
                </c:pt>
                <c:pt idx="3889">
                  <c:v>128.41653905053599</c:v>
                </c:pt>
                <c:pt idx="3890">
                  <c:v>129.59060745278202</c:v>
                </c:pt>
                <c:pt idx="3891">
                  <c:v>132.12727582099711</c:v>
                </c:pt>
                <c:pt idx="3892">
                  <c:v>131.1628381827463</c:v>
                </c:pt>
                <c:pt idx="3893">
                  <c:v>132.77658669389143</c:v>
                </c:pt>
                <c:pt idx="3894">
                  <c:v>133.71311893823381</c:v>
                </c:pt>
                <c:pt idx="3895">
                  <c:v>133.51233622596564</c:v>
                </c:pt>
                <c:pt idx="3896">
                  <c:v>135.10634677556575</c:v>
                </c:pt>
                <c:pt idx="3897">
                  <c:v>134.91917645057001</c:v>
                </c:pt>
                <c:pt idx="3898">
                  <c:v>135.75974136464183</c:v>
                </c:pt>
                <c:pt idx="3899">
                  <c:v>137.35239067551473</c:v>
                </c:pt>
                <c:pt idx="3900">
                  <c:v>137.11757699506552</c:v>
                </c:pt>
              </c:numCache>
            </c:numRef>
          </c:val>
          <c:smooth val="1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S5RAIL Index</c:v>
                </c:pt>
              </c:strCache>
            </c:strRef>
          </c:tx>
          <c:spPr>
            <a:ln w="44450">
              <a:solidFill>
                <a:schemeClr val="bg2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Sheet1!$A$2:$A$3902</c:f>
              <c:numCache>
                <c:formatCode>m/d/yyyy</c:formatCode>
                <c:ptCount val="3901"/>
                <c:pt idx="0">
                  <c:v>36525</c:v>
                </c:pt>
                <c:pt idx="1">
                  <c:v>36528</c:v>
                </c:pt>
                <c:pt idx="2">
                  <c:v>36529</c:v>
                </c:pt>
                <c:pt idx="3">
                  <c:v>36530</c:v>
                </c:pt>
                <c:pt idx="4">
                  <c:v>36531</c:v>
                </c:pt>
                <c:pt idx="5">
                  <c:v>36532</c:v>
                </c:pt>
                <c:pt idx="6">
                  <c:v>36535</c:v>
                </c:pt>
                <c:pt idx="7">
                  <c:v>36536</c:v>
                </c:pt>
                <c:pt idx="8">
                  <c:v>36537</c:v>
                </c:pt>
                <c:pt idx="9">
                  <c:v>36538</c:v>
                </c:pt>
                <c:pt idx="10">
                  <c:v>36539</c:v>
                </c:pt>
                <c:pt idx="11">
                  <c:v>36543</c:v>
                </c:pt>
                <c:pt idx="12">
                  <c:v>36544</c:v>
                </c:pt>
                <c:pt idx="13">
                  <c:v>36545</c:v>
                </c:pt>
                <c:pt idx="14">
                  <c:v>36546</c:v>
                </c:pt>
                <c:pt idx="15">
                  <c:v>36549</c:v>
                </c:pt>
                <c:pt idx="16">
                  <c:v>36550</c:v>
                </c:pt>
                <c:pt idx="17">
                  <c:v>36551</c:v>
                </c:pt>
                <c:pt idx="18">
                  <c:v>36552</c:v>
                </c:pt>
                <c:pt idx="19">
                  <c:v>36553</c:v>
                </c:pt>
                <c:pt idx="20">
                  <c:v>36556</c:v>
                </c:pt>
                <c:pt idx="21">
                  <c:v>36557</c:v>
                </c:pt>
                <c:pt idx="22">
                  <c:v>36558</c:v>
                </c:pt>
                <c:pt idx="23">
                  <c:v>36559</c:v>
                </c:pt>
                <c:pt idx="24">
                  <c:v>36560</c:v>
                </c:pt>
                <c:pt idx="25">
                  <c:v>36563</c:v>
                </c:pt>
                <c:pt idx="26">
                  <c:v>36564</c:v>
                </c:pt>
                <c:pt idx="27">
                  <c:v>36565</c:v>
                </c:pt>
                <c:pt idx="28">
                  <c:v>36566</c:v>
                </c:pt>
                <c:pt idx="29">
                  <c:v>36567</c:v>
                </c:pt>
                <c:pt idx="30">
                  <c:v>36570</c:v>
                </c:pt>
                <c:pt idx="31">
                  <c:v>36571</c:v>
                </c:pt>
                <c:pt idx="32">
                  <c:v>36572</c:v>
                </c:pt>
                <c:pt idx="33">
                  <c:v>36573</c:v>
                </c:pt>
                <c:pt idx="34">
                  <c:v>36574</c:v>
                </c:pt>
                <c:pt idx="35">
                  <c:v>36578</c:v>
                </c:pt>
                <c:pt idx="36">
                  <c:v>36579</c:v>
                </c:pt>
                <c:pt idx="37">
                  <c:v>36580</c:v>
                </c:pt>
                <c:pt idx="38">
                  <c:v>36581</c:v>
                </c:pt>
                <c:pt idx="39">
                  <c:v>36584</c:v>
                </c:pt>
                <c:pt idx="40">
                  <c:v>36585</c:v>
                </c:pt>
                <c:pt idx="41">
                  <c:v>36586</c:v>
                </c:pt>
                <c:pt idx="42">
                  <c:v>36587</c:v>
                </c:pt>
                <c:pt idx="43">
                  <c:v>36588</c:v>
                </c:pt>
                <c:pt idx="44">
                  <c:v>36591</c:v>
                </c:pt>
                <c:pt idx="45">
                  <c:v>36592</c:v>
                </c:pt>
                <c:pt idx="46">
                  <c:v>36593</c:v>
                </c:pt>
                <c:pt idx="47">
                  <c:v>36594</c:v>
                </c:pt>
                <c:pt idx="48">
                  <c:v>36595</c:v>
                </c:pt>
                <c:pt idx="49">
                  <c:v>36598</c:v>
                </c:pt>
                <c:pt idx="50">
                  <c:v>36599</c:v>
                </c:pt>
                <c:pt idx="51">
                  <c:v>36600</c:v>
                </c:pt>
                <c:pt idx="52">
                  <c:v>36601</c:v>
                </c:pt>
                <c:pt idx="53">
                  <c:v>36602</c:v>
                </c:pt>
                <c:pt idx="54">
                  <c:v>36605</c:v>
                </c:pt>
                <c:pt idx="55">
                  <c:v>36606</c:v>
                </c:pt>
                <c:pt idx="56">
                  <c:v>36607</c:v>
                </c:pt>
                <c:pt idx="57">
                  <c:v>36608</c:v>
                </c:pt>
                <c:pt idx="58">
                  <c:v>36609</c:v>
                </c:pt>
                <c:pt idx="59">
                  <c:v>36612</c:v>
                </c:pt>
                <c:pt idx="60">
                  <c:v>36613</c:v>
                </c:pt>
                <c:pt idx="61">
                  <c:v>36614</c:v>
                </c:pt>
                <c:pt idx="62">
                  <c:v>36615</c:v>
                </c:pt>
                <c:pt idx="63">
                  <c:v>36616</c:v>
                </c:pt>
                <c:pt idx="64">
                  <c:v>36619</c:v>
                </c:pt>
                <c:pt idx="65">
                  <c:v>36620</c:v>
                </c:pt>
                <c:pt idx="66">
                  <c:v>36621</c:v>
                </c:pt>
                <c:pt idx="67">
                  <c:v>36622</c:v>
                </c:pt>
                <c:pt idx="68">
                  <c:v>36626</c:v>
                </c:pt>
                <c:pt idx="69">
                  <c:v>36627</c:v>
                </c:pt>
                <c:pt idx="70">
                  <c:v>36628</c:v>
                </c:pt>
                <c:pt idx="71">
                  <c:v>36629</c:v>
                </c:pt>
                <c:pt idx="72">
                  <c:v>36630</c:v>
                </c:pt>
                <c:pt idx="73">
                  <c:v>36633</c:v>
                </c:pt>
                <c:pt idx="74">
                  <c:v>36634</c:v>
                </c:pt>
                <c:pt idx="75">
                  <c:v>36635</c:v>
                </c:pt>
                <c:pt idx="76">
                  <c:v>36636</c:v>
                </c:pt>
                <c:pt idx="77">
                  <c:v>36640</c:v>
                </c:pt>
                <c:pt idx="78">
                  <c:v>36641</c:v>
                </c:pt>
                <c:pt idx="79">
                  <c:v>36642</c:v>
                </c:pt>
                <c:pt idx="80">
                  <c:v>36643</c:v>
                </c:pt>
                <c:pt idx="81">
                  <c:v>36644</c:v>
                </c:pt>
                <c:pt idx="82">
                  <c:v>36647</c:v>
                </c:pt>
                <c:pt idx="83">
                  <c:v>36648</c:v>
                </c:pt>
                <c:pt idx="84">
                  <c:v>36649</c:v>
                </c:pt>
                <c:pt idx="85">
                  <c:v>36650</c:v>
                </c:pt>
                <c:pt idx="86">
                  <c:v>36651</c:v>
                </c:pt>
                <c:pt idx="87">
                  <c:v>36654</c:v>
                </c:pt>
                <c:pt idx="88">
                  <c:v>36655</c:v>
                </c:pt>
                <c:pt idx="89">
                  <c:v>36656</c:v>
                </c:pt>
                <c:pt idx="90">
                  <c:v>36657</c:v>
                </c:pt>
                <c:pt idx="91">
                  <c:v>36658</c:v>
                </c:pt>
                <c:pt idx="92">
                  <c:v>36661</c:v>
                </c:pt>
                <c:pt idx="93">
                  <c:v>36662</c:v>
                </c:pt>
                <c:pt idx="94">
                  <c:v>36663</c:v>
                </c:pt>
                <c:pt idx="95">
                  <c:v>36664</c:v>
                </c:pt>
                <c:pt idx="96">
                  <c:v>36665</c:v>
                </c:pt>
                <c:pt idx="97">
                  <c:v>36668</c:v>
                </c:pt>
                <c:pt idx="98">
                  <c:v>36669</c:v>
                </c:pt>
                <c:pt idx="99">
                  <c:v>36670</c:v>
                </c:pt>
                <c:pt idx="100">
                  <c:v>36671</c:v>
                </c:pt>
                <c:pt idx="101">
                  <c:v>36672</c:v>
                </c:pt>
                <c:pt idx="102">
                  <c:v>36676</c:v>
                </c:pt>
                <c:pt idx="103">
                  <c:v>36677</c:v>
                </c:pt>
                <c:pt idx="104">
                  <c:v>36678</c:v>
                </c:pt>
                <c:pt idx="105">
                  <c:v>36679</c:v>
                </c:pt>
                <c:pt idx="106">
                  <c:v>36682</c:v>
                </c:pt>
                <c:pt idx="107">
                  <c:v>36683</c:v>
                </c:pt>
                <c:pt idx="108">
                  <c:v>36684</c:v>
                </c:pt>
                <c:pt idx="109">
                  <c:v>36685</c:v>
                </c:pt>
                <c:pt idx="110">
                  <c:v>36686</c:v>
                </c:pt>
                <c:pt idx="111">
                  <c:v>36689</c:v>
                </c:pt>
                <c:pt idx="112">
                  <c:v>36690</c:v>
                </c:pt>
                <c:pt idx="113">
                  <c:v>36691</c:v>
                </c:pt>
                <c:pt idx="114">
                  <c:v>36692</c:v>
                </c:pt>
                <c:pt idx="115">
                  <c:v>36693</c:v>
                </c:pt>
                <c:pt idx="116">
                  <c:v>36696</c:v>
                </c:pt>
                <c:pt idx="117">
                  <c:v>36697</c:v>
                </c:pt>
                <c:pt idx="118">
                  <c:v>36698</c:v>
                </c:pt>
                <c:pt idx="119">
                  <c:v>36699</c:v>
                </c:pt>
                <c:pt idx="120">
                  <c:v>36700</c:v>
                </c:pt>
                <c:pt idx="121">
                  <c:v>36703</c:v>
                </c:pt>
                <c:pt idx="122">
                  <c:v>36704</c:v>
                </c:pt>
                <c:pt idx="123">
                  <c:v>36705</c:v>
                </c:pt>
                <c:pt idx="124">
                  <c:v>36706</c:v>
                </c:pt>
                <c:pt idx="125">
                  <c:v>36707</c:v>
                </c:pt>
                <c:pt idx="126">
                  <c:v>36710</c:v>
                </c:pt>
                <c:pt idx="127">
                  <c:v>36712</c:v>
                </c:pt>
                <c:pt idx="128">
                  <c:v>36713</c:v>
                </c:pt>
                <c:pt idx="129">
                  <c:v>36714</c:v>
                </c:pt>
                <c:pt idx="130">
                  <c:v>36717</c:v>
                </c:pt>
                <c:pt idx="131">
                  <c:v>36718</c:v>
                </c:pt>
                <c:pt idx="132">
                  <c:v>36719</c:v>
                </c:pt>
                <c:pt idx="133">
                  <c:v>36720</c:v>
                </c:pt>
                <c:pt idx="134">
                  <c:v>36721</c:v>
                </c:pt>
                <c:pt idx="135">
                  <c:v>36724</c:v>
                </c:pt>
                <c:pt idx="136">
                  <c:v>36725</c:v>
                </c:pt>
                <c:pt idx="137">
                  <c:v>36726</c:v>
                </c:pt>
                <c:pt idx="138">
                  <c:v>36727</c:v>
                </c:pt>
                <c:pt idx="139">
                  <c:v>36731</c:v>
                </c:pt>
                <c:pt idx="140">
                  <c:v>36732</c:v>
                </c:pt>
                <c:pt idx="141">
                  <c:v>36733</c:v>
                </c:pt>
                <c:pt idx="142">
                  <c:v>36734</c:v>
                </c:pt>
                <c:pt idx="143">
                  <c:v>36735</c:v>
                </c:pt>
                <c:pt idx="144">
                  <c:v>36738</c:v>
                </c:pt>
                <c:pt idx="145">
                  <c:v>36739</c:v>
                </c:pt>
                <c:pt idx="146">
                  <c:v>36740</c:v>
                </c:pt>
                <c:pt idx="147">
                  <c:v>36741</c:v>
                </c:pt>
                <c:pt idx="148">
                  <c:v>36742</c:v>
                </c:pt>
                <c:pt idx="149">
                  <c:v>36745</c:v>
                </c:pt>
                <c:pt idx="150">
                  <c:v>36746</c:v>
                </c:pt>
                <c:pt idx="151">
                  <c:v>36747</c:v>
                </c:pt>
                <c:pt idx="152">
                  <c:v>36748</c:v>
                </c:pt>
                <c:pt idx="153">
                  <c:v>36749</c:v>
                </c:pt>
                <c:pt idx="154">
                  <c:v>36752</c:v>
                </c:pt>
                <c:pt idx="155">
                  <c:v>36753</c:v>
                </c:pt>
                <c:pt idx="156">
                  <c:v>36754</c:v>
                </c:pt>
                <c:pt idx="157">
                  <c:v>36755</c:v>
                </c:pt>
                <c:pt idx="158">
                  <c:v>36756</c:v>
                </c:pt>
                <c:pt idx="159">
                  <c:v>36759</c:v>
                </c:pt>
                <c:pt idx="160">
                  <c:v>36760</c:v>
                </c:pt>
                <c:pt idx="161">
                  <c:v>36761</c:v>
                </c:pt>
                <c:pt idx="162">
                  <c:v>36762</c:v>
                </c:pt>
                <c:pt idx="163">
                  <c:v>36763</c:v>
                </c:pt>
                <c:pt idx="164">
                  <c:v>36766</c:v>
                </c:pt>
                <c:pt idx="165">
                  <c:v>36767</c:v>
                </c:pt>
                <c:pt idx="166">
                  <c:v>36768</c:v>
                </c:pt>
                <c:pt idx="167">
                  <c:v>36769</c:v>
                </c:pt>
                <c:pt idx="168">
                  <c:v>36770</c:v>
                </c:pt>
                <c:pt idx="169">
                  <c:v>36774</c:v>
                </c:pt>
                <c:pt idx="170">
                  <c:v>36775</c:v>
                </c:pt>
                <c:pt idx="171">
                  <c:v>36776</c:v>
                </c:pt>
                <c:pt idx="172">
                  <c:v>36777</c:v>
                </c:pt>
                <c:pt idx="173">
                  <c:v>36780</c:v>
                </c:pt>
                <c:pt idx="174">
                  <c:v>36782</c:v>
                </c:pt>
                <c:pt idx="175">
                  <c:v>36783</c:v>
                </c:pt>
                <c:pt idx="176">
                  <c:v>36784</c:v>
                </c:pt>
                <c:pt idx="177">
                  <c:v>36787</c:v>
                </c:pt>
                <c:pt idx="178">
                  <c:v>36788</c:v>
                </c:pt>
                <c:pt idx="179">
                  <c:v>36789</c:v>
                </c:pt>
                <c:pt idx="180">
                  <c:v>36790</c:v>
                </c:pt>
                <c:pt idx="181">
                  <c:v>36791</c:v>
                </c:pt>
                <c:pt idx="182">
                  <c:v>36794</c:v>
                </c:pt>
                <c:pt idx="183">
                  <c:v>36795</c:v>
                </c:pt>
                <c:pt idx="184">
                  <c:v>36796</c:v>
                </c:pt>
                <c:pt idx="185">
                  <c:v>36797</c:v>
                </c:pt>
                <c:pt idx="186">
                  <c:v>36798</c:v>
                </c:pt>
                <c:pt idx="187">
                  <c:v>36801</c:v>
                </c:pt>
                <c:pt idx="188">
                  <c:v>36802</c:v>
                </c:pt>
                <c:pt idx="189">
                  <c:v>36803</c:v>
                </c:pt>
                <c:pt idx="190">
                  <c:v>36804</c:v>
                </c:pt>
                <c:pt idx="191">
                  <c:v>36805</c:v>
                </c:pt>
                <c:pt idx="192">
                  <c:v>36808</c:v>
                </c:pt>
                <c:pt idx="193">
                  <c:v>36809</c:v>
                </c:pt>
                <c:pt idx="194">
                  <c:v>36810</c:v>
                </c:pt>
                <c:pt idx="195">
                  <c:v>36811</c:v>
                </c:pt>
                <c:pt idx="196">
                  <c:v>36812</c:v>
                </c:pt>
                <c:pt idx="197">
                  <c:v>36815</c:v>
                </c:pt>
                <c:pt idx="198">
                  <c:v>36816</c:v>
                </c:pt>
                <c:pt idx="199">
                  <c:v>36817</c:v>
                </c:pt>
                <c:pt idx="200">
                  <c:v>36818</c:v>
                </c:pt>
                <c:pt idx="201">
                  <c:v>36819</c:v>
                </c:pt>
                <c:pt idx="202">
                  <c:v>36822</c:v>
                </c:pt>
                <c:pt idx="203">
                  <c:v>36823</c:v>
                </c:pt>
                <c:pt idx="204">
                  <c:v>36825</c:v>
                </c:pt>
                <c:pt idx="205">
                  <c:v>36826</c:v>
                </c:pt>
                <c:pt idx="206">
                  <c:v>36829</c:v>
                </c:pt>
                <c:pt idx="207">
                  <c:v>36830</c:v>
                </c:pt>
                <c:pt idx="208">
                  <c:v>36831</c:v>
                </c:pt>
                <c:pt idx="209">
                  <c:v>36832</c:v>
                </c:pt>
                <c:pt idx="210">
                  <c:v>36833</c:v>
                </c:pt>
                <c:pt idx="211">
                  <c:v>36836</c:v>
                </c:pt>
                <c:pt idx="212">
                  <c:v>36837</c:v>
                </c:pt>
                <c:pt idx="213">
                  <c:v>36838</c:v>
                </c:pt>
                <c:pt idx="214">
                  <c:v>36839</c:v>
                </c:pt>
                <c:pt idx="215">
                  <c:v>36840</c:v>
                </c:pt>
                <c:pt idx="216">
                  <c:v>36843</c:v>
                </c:pt>
                <c:pt idx="217">
                  <c:v>36844</c:v>
                </c:pt>
                <c:pt idx="218">
                  <c:v>36845</c:v>
                </c:pt>
                <c:pt idx="219">
                  <c:v>36846</c:v>
                </c:pt>
                <c:pt idx="220">
                  <c:v>36847</c:v>
                </c:pt>
                <c:pt idx="221">
                  <c:v>36850</c:v>
                </c:pt>
                <c:pt idx="222">
                  <c:v>36851</c:v>
                </c:pt>
                <c:pt idx="223">
                  <c:v>36852</c:v>
                </c:pt>
                <c:pt idx="224">
                  <c:v>36854</c:v>
                </c:pt>
                <c:pt idx="225">
                  <c:v>36857</c:v>
                </c:pt>
                <c:pt idx="226">
                  <c:v>36858</c:v>
                </c:pt>
                <c:pt idx="227">
                  <c:v>36859</c:v>
                </c:pt>
                <c:pt idx="228">
                  <c:v>36860</c:v>
                </c:pt>
                <c:pt idx="229">
                  <c:v>36861</c:v>
                </c:pt>
                <c:pt idx="230">
                  <c:v>36864</c:v>
                </c:pt>
                <c:pt idx="231">
                  <c:v>36865</c:v>
                </c:pt>
                <c:pt idx="232">
                  <c:v>36866</c:v>
                </c:pt>
                <c:pt idx="233">
                  <c:v>36867</c:v>
                </c:pt>
                <c:pt idx="234">
                  <c:v>36868</c:v>
                </c:pt>
                <c:pt idx="235">
                  <c:v>36871</c:v>
                </c:pt>
                <c:pt idx="236">
                  <c:v>36872</c:v>
                </c:pt>
                <c:pt idx="237">
                  <c:v>36873</c:v>
                </c:pt>
                <c:pt idx="238">
                  <c:v>36874</c:v>
                </c:pt>
                <c:pt idx="239">
                  <c:v>36875</c:v>
                </c:pt>
                <c:pt idx="240">
                  <c:v>36878</c:v>
                </c:pt>
                <c:pt idx="241">
                  <c:v>36879</c:v>
                </c:pt>
                <c:pt idx="242">
                  <c:v>36880</c:v>
                </c:pt>
                <c:pt idx="243">
                  <c:v>36881</c:v>
                </c:pt>
                <c:pt idx="244">
                  <c:v>36882</c:v>
                </c:pt>
                <c:pt idx="245">
                  <c:v>36886</c:v>
                </c:pt>
                <c:pt idx="246">
                  <c:v>36887</c:v>
                </c:pt>
                <c:pt idx="247">
                  <c:v>36888</c:v>
                </c:pt>
                <c:pt idx="248">
                  <c:v>36889</c:v>
                </c:pt>
                <c:pt idx="249">
                  <c:v>36893</c:v>
                </c:pt>
                <c:pt idx="250">
                  <c:v>36894</c:v>
                </c:pt>
                <c:pt idx="251">
                  <c:v>36895</c:v>
                </c:pt>
                <c:pt idx="252">
                  <c:v>36896</c:v>
                </c:pt>
                <c:pt idx="253">
                  <c:v>36899</c:v>
                </c:pt>
                <c:pt idx="254">
                  <c:v>36900</c:v>
                </c:pt>
                <c:pt idx="255">
                  <c:v>36901</c:v>
                </c:pt>
                <c:pt idx="256">
                  <c:v>36902</c:v>
                </c:pt>
                <c:pt idx="257">
                  <c:v>36903</c:v>
                </c:pt>
                <c:pt idx="258">
                  <c:v>36907</c:v>
                </c:pt>
                <c:pt idx="259">
                  <c:v>36908</c:v>
                </c:pt>
                <c:pt idx="260">
                  <c:v>36909</c:v>
                </c:pt>
                <c:pt idx="261">
                  <c:v>36910</c:v>
                </c:pt>
                <c:pt idx="262">
                  <c:v>36913</c:v>
                </c:pt>
                <c:pt idx="263">
                  <c:v>36914</c:v>
                </c:pt>
                <c:pt idx="264">
                  <c:v>36915</c:v>
                </c:pt>
                <c:pt idx="265">
                  <c:v>36916</c:v>
                </c:pt>
                <c:pt idx="266">
                  <c:v>36917</c:v>
                </c:pt>
                <c:pt idx="267">
                  <c:v>36920</c:v>
                </c:pt>
                <c:pt idx="268">
                  <c:v>36921</c:v>
                </c:pt>
                <c:pt idx="269">
                  <c:v>36922</c:v>
                </c:pt>
                <c:pt idx="270">
                  <c:v>36923</c:v>
                </c:pt>
                <c:pt idx="271">
                  <c:v>36924</c:v>
                </c:pt>
                <c:pt idx="272">
                  <c:v>36927</c:v>
                </c:pt>
                <c:pt idx="273">
                  <c:v>36928</c:v>
                </c:pt>
                <c:pt idx="274">
                  <c:v>36929</c:v>
                </c:pt>
                <c:pt idx="275">
                  <c:v>36930</c:v>
                </c:pt>
                <c:pt idx="276">
                  <c:v>36931</c:v>
                </c:pt>
                <c:pt idx="277">
                  <c:v>36934</c:v>
                </c:pt>
                <c:pt idx="278">
                  <c:v>36935</c:v>
                </c:pt>
                <c:pt idx="279">
                  <c:v>36936</c:v>
                </c:pt>
                <c:pt idx="280">
                  <c:v>36937</c:v>
                </c:pt>
                <c:pt idx="281">
                  <c:v>36938</c:v>
                </c:pt>
                <c:pt idx="282">
                  <c:v>36942</c:v>
                </c:pt>
                <c:pt idx="283">
                  <c:v>36943</c:v>
                </c:pt>
                <c:pt idx="284">
                  <c:v>36944</c:v>
                </c:pt>
                <c:pt idx="285">
                  <c:v>36945</c:v>
                </c:pt>
                <c:pt idx="286">
                  <c:v>36948</c:v>
                </c:pt>
                <c:pt idx="287">
                  <c:v>36949</c:v>
                </c:pt>
                <c:pt idx="288">
                  <c:v>36950</c:v>
                </c:pt>
                <c:pt idx="289">
                  <c:v>36951</c:v>
                </c:pt>
                <c:pt idx="290">
                  <c:v>36952</c:v>
                </c:pt>
                <c:pt idx="291">
                  <c:v>36955</c:v>
                </c:pt>
                <c:pt idx="292">
                  <c:v>36956</c:v>
                </c:pt>
                <c:pt idx="293">
                  <c:v>36957</c:v>
                </c:pt>
                <c:pt idx="294">
                  <c:v>36958</c:v>
                </c:pt>
                <c:pt idx="295">
                  <c:v>36959</c:v>
                </c:pt>
                <c:pt idx="296">
                  <c:v>36962</c:v>
                </c:pt>
                <c:pt idx="297">
                  <c:v>36963</c:v>
                </c:pt>
                <c:pt idx="298">
                  <c:v>36964</c:v>
                </c:pt>
                <c:pt idx="299">
                  <c:v>36965</c:v>
                </c:pt>
                <c:pt idx="300">
                  <c:v>36966</c:v>
                </c:pt>
                <c:pt idx="301">
                  <c:v>36969</c:v>
                </c:pt>
                <c:pt idx="302">
                  <c:v>36970</c:v>
                </c:pt>
                <c:pt idx="303">
                  <c:v>36971</c:v>
                </c:pt>
                <c:pt idx="304">
                  <c:v>36972</c:v>
                </c:pt>
                <c:pt idx="305">
                  <c:v>36973</c:v>
                </c:pt>
                <c:pt idx="306">
                  <c:v>36976</c:v>
                </c:pt>
                <c:pt idx="307">
                  <c:v>36977</c:v>
                </c:pt>
                <c:pt idx="308">
                  <c:v>36978</c:v>
                </c:pt>
                <c:pt idx="309">
                  <c:v>36979</c:v>
                </c:pt>
                <c:pt idx="310">
                  <c:v>36980</c:v>
                </c:pt>
                <c:pt idx="311">
                  <c:v>36983</c:v>
                </c:pt>
                <c:pt idx="312">
                  <c:v>36984</c:v>
                </c:pt>
                <c:pt idx="313">
                  <c:v>36985</c:v>
                </c:pt>
                <c:pt idx="314">
                  <c:v>36986</c:v>
                </c:pt>
                <c:pt idx="315">
                  <c:v>36987</c:v>
                </c:pt>
                <c:pt idx="316">
                  <c:v>36990</c:v>
                </c:pt>
                <c:pt idx="317">
                  <c:v>36991</c:v>
                </c:pt>
                <c:pt idx="318">
                  <c:v>36992</c:v>
                </c:pt>
                <c:pt idx="319">
                  <c:v>36993</c:v>
                </c:pt>
                <c:pt idx="320">
                  <c:v>36997</c:v>
                </c:pt>
                <c:pt idx="321">
                  <c:v>36998</c:v>
                </c:pt>
                <c:pt idx="322">
                  <c:v>36999</c:v>
                </c:pt>
                <c:pt idx="323">
                  <c:v>37000</c:v>
                </c:pt>
                <c:pt idx="324">
                  <c:v>37001</c:v>
                </c:pt>
                <c:pt idx="325">
                  <c:v>37004</c:v>
                </c:pt>
                <c:pt idx="326">
                  <c:v>37005</c:v>
                </c:pt>
                <c:pt idx="327">
                  <c:v>37006</c:v>
                </c:pt>
                <c:pt idx="328">
                  <c:v>37007</c:v>
                </c:pt>
                <c:pt idx="329">
                  <c:v>37008</c:v>
                </c:pt>
                <c:pt idx="330">
                  <c:v>37011</c:v>
                </c:pt>
                <c:pt idx="331">
                  <c:v>37012</c:v>
                </c:pt>
                <c:pt idx="332">
                  <c:v>37013</c:v>
                </c:pt>
                <c:pt idx="333">
                  <c:v>37014</c:v>
                </c:pt>
                <c:pt idx="334">
                  <c:v>37015</c:v>
                </c:pt>
                <c:pt idx="335">
                  <c:v>37018</c:v>
                </c:pt>
                <c:pt idx="336">
                  <c:v>37019</c:v>
                </c:pt>
                <c:pt idx="337">
                  <c:v>37020</c:v>
                </c:pt>
                <c:pt idx="338">
                  <c:v>37021</c:v>
                </c:pt>
                <c:pt idx="339">
                  <c:v>37022</c:v>
                </c:pt>
                <c:pt idx="340">
                  <c:v>37025</c:v>
                </c:pt>
                <c:pt idx="341">
                  <c:v>37026</c:v>
                </c:pt>
                <c:pt idx="342">
                  <c:v>37027</c:v>
                </c:pt>
                <c:pt idx="343">
                  <c:v>37028</c:v>
                </c:pt>
                <c:pt idx="344">
                  <c:v>37029</c:v>
                </c:pt>
                <c:pt idx="345">
                  <c:v>37032</c:v>
                </c:pt>
                <c:pt idx="346">
                  <c:v>37033</c:v>
                </c:pt>
                <c:pt idx="347">
                  <c:v>37034</c:v>
                </c:pt>
                <c:pt idx="348">
                  <c:v>37035</c:v>
                </c:pt>
                <c:pt idx="349">
                  <c:v>37036</c:v>
                </c:pt>
                <c:pt idx="350">
                  <c:v>37040</c:v>
                </c:pt>
                <c:pt idx="351">
                  <c:v>37041</c:v>
                </c:pt>
                <c:pt idx="352">
                  <c:v>37042</c:v>
                </c:pt>
                <c:pt idx="353">
                  <c:v>37043</c:v>
                </c:pt>
                <c:pt idx="354">
                  <c:v>37046</c:v>
                </c:pt>
                <c:pt idx="355">
                  <c:v>37047</c:v>
                </c:pt>
                <c:pt idx="356">
                  <c:v>37048</c:v>
                </c:pt>
                <c:pt idx="357">
                  <c:v>37049</c:v>
                </c:pt>
                <c:pt idx="358">
                  <c:v>37050</c:v>
                </c:pt>
                <c:pt idx="359">
                  <c:v>37053</c:v>
                </c:pt>
                <c:pt idx="360">
                  <c:v>37054</c:v>
                </c:pt>
                <c:pt idx="361">
                  <c:v>37055</c:v>
                </c:pt>
                <c:pt idx="362">
                  <c:v>37056</c:v>
                </c:pt>
                <c:pt idx="363">
                  <c:v>37057</c:v>
                </c:pt>
                <c:pt idx="364">
                  <c:v>37060</c:v>
                </c:pt>
                <c:pt idx="365">
                  <c:v>37061</c:v>
                </c:pt>
                <c:pt idx="366">
                  <c:v>37062</c:v>
                </c:pt>
                <c:pt idx="367">
                  <c:v>37063</c:v>
                </c:pt>
                <c:pt idx="368">
                  <c:v>37064</c:v>
                </c:pt>
                <c:pt idx="369">
                  <c:v>37067</c:v>
                </c:pt>
                <c:pt idx="370">
                  <c:v>37068</c:v>
                </c:pt>
                <c:pt idx="371">
                  <c:v>37069</c:v>
                </c:pt>
                <c:pt idx="372">
                  <c:v>37070</c:v>
                </c:pt>
                <c:pt idx="373">
                  <c:v>37071</c:v>
                </c:pt>
                <c:pt idx="374">
                  <c:v>37074</c:v>
                </c:pt>
                <c:pt idx="375">
                  <c:v>37075</c:v>
                </c:pt>
                <c:pt idx="376">
                  <c:v>37077</c:v>
                </c:pt>
                <c:pt idx="377">
                  <c:v>37078</c:v>
                </c:pt>
                <c:pt idx="378">
                  <c:v>37081</c:v>
                </c:pt>
                <c:pt idx="379">
                  <c:v>37083</c:v>
                </c:pt>
                <c:pt idx="380">
                  <c:v>37084</c:v>
                </c:pt>
                <c:pt idx="381">
                  <c:v>37085</c:v>
                </c:pt>
                <c:pt idx="382">
                  <c:v>37088</c:v>
                </c:pt>
                <c:pt idx="383">
                  <c:v>37089</c:v>
                </c:pt>
                <c:pt idx="384">
                  <c:v>37090</c:v>
                </c:pt>
                <c:pt idx="385">
                  <c:v>37091</c:v>
                </c:pt>
                <c:pt idx="386">
                  <c:v>37092</c:v>
                </c:pt>
                <c:pt idx="387">
                  <c:v>37095</c:v>
                </c:pt>
                <c:pt idx="388">
                  <c:v>37096</c:v>
                </c:pt>
                <c:pt idx="389">
                  <c:v>37097</c:v>
                </c:pt>
                <c:pt idx="390">
                  <c:v>37098</c:v>
                </c:pt>
                <c:pt idx="391">
                  <c:v>37099</c:v>
                </c:pt>
                <c:pt idx="392">
                  <c:v>37102</c:v>
                </c:pt>
                <c:pt idx="393">
                  <c:v>37103</c:v>
                </c:pt>
                <c:pt idx="394">
                  <c:v>37104</c:v>
                </c:pt>
                <c:pt idx="395">
                  <c:v>37105</c:v>
                </c:pt>
                <c:pt idx="396">
                  <c:v>37106</c:v>
                </c:pt>
                <c:pt idx="397">
                  <c:v>37109</c:v>
                </c:pt>
                <c:pt idx="398">
                  <c:v>37110</c:v>
                </c:pt>
                <c:pt idx="399">
                  <c:v>37111</c:v>
                </c:pt>
                <c:pt idx="400">
                  <c:v>37112</c:v>
                </c:pt>
                <c:pt idx="401">
                  <c:v>37113</c:v>
                </c:pt>
                <c:pt idx="402">
                  <c:v>37116</c:v>
                </c:pt>
                <c:pt idx="403">
                  <c:v>37117</c:v>
                </c:pt>
                <c:pt idx="404">
                  <c:v>37118</c:v>
                </c:pt>
                <c:pt idx="405">
                  <c:v>37119</c:v>
                </c:pt>
                <c:pt idx="406">
                  <c:v>37120</c:v>
                </c:pt>
                <c:pt idx="407">
                  <c:v>37123</c:v>
                </c:pt>
                <c:pt idx="408">
                  <c:v>37124</c:v>
                </c:pt>
                <c:pt idx="409">
                  <c:v>37125</c:v>
                </c:pt>
                <c:pt idx="410">
                  <c:v>37126</c:v>
                </c:pt>
                <c:pt idx="411">
                  <c:v>37127</c:v>
                </c:pt>
                <c:pt idx="412">
                  <c:v>37130</c:v>
                </c:pt>
                <c:pt idx="413">
                  <c:v>37131</c:v>
                </c:pt>
                <c:pt idx="414">
                  <c:v>37132</c:v>
                </c:pt>
                <c:pt idx="415">
                  <c:v>37133</c:v>
                </c:pt>
                <c:pt idx="416">
                  <c:v>37134</c:v>
                </c:pt>
                <c:pt idx="417">
                  <c:v>37138</c:v>
                </c:pt>
                <c:pt idx="418">
                  <c:v>37139</c:v>
                </c:pt>
                <c:pt idx="419">
                  <c:v>37140</c:v>
                </c:pt>
                <c:pt idx="420">
                  <c:v>37141</c:v>
                </c:pt>
                <c:pt idx="421">
                  <c:v>37144</c:v>
                </c:pt>
                <c:pt idx="422">
                  <c:v>37151</c:v>
                </c:pt>
                <c:pt idx="423">
                  <c:v>37152</c:v>
                </c:pt>
                <c:pt idx="424">
                  <c:v>37153</c:v>
                </c:pt>
                <c:pt idx="425">
                  <c:v>37154</c:v>
                </c:pt>
                <c:pt idx="426">
                  <c:v>37155</c:v>
                </c:pt>
                <c:pt idx="427">
                  <c:v>37158</c:v>
                </c:pt>
                <c:pt idx="428">
                  <c:v>37159</c:v>
                </c:pt>
                <c:pt idx="429">
                  <c:v>37160</c:v>
                </c:pt>
                <c:pt idx="430">
                  <c:v>37161</c:v>
                </c:pt>
                <c:pt idx="431">
                  <c:v>37162</c:v>
                </c:pt>
                <c:pt idx="432">
                  <c:v>37165</c:v>
                </c:pt>
                <c:pt idx="433">
                  <c:v>37166</c:v>
                </c:pt>
                <c:pt idx="434">
                  <c:v>37167</c:v>
                </c:pt>
                <c:pt idx="435">
                  <c:v>37168</c:v>
                </c:pt>
                <c:pt idx="436">
                  <c:v>37169</c:v>
                </c:pt>
                <c:pt idx="437">
                  <c:v>37172</c:v>
                </c:pt>
                <c:pt idx="438">
                  <c:v>37173</c:v>
                </c:pt>
                <c:pt idx="439">
                  <c:v>37174</c:v>
                </c:pt>
                <c:pt idx="440">
                  <c:v>37175</c:v>
                </c:pt>
                <c:pt idx="441">
                  <c:v>37176</c:v>
                </c:pt>
                <c:pt idx="442">
                  <c:v>37179</c:v>
                </c:pt>
                <c:pt idx="443">
                  <c:v>37180</c:v>
                </c:pt>
                <c:pt idx="444">
                  <c:v>37181</c:v>
                </c:pt>
                <c:pt idx="445">
                  <c:v>37182</c:v>
                </c:pt>
                <c:pt idx="446">
                  <c:v>37183</c:v>
                </c:pt>
                <c:pt idx="447">
                  <c:v>37186</c:v>
                </c:pt>
                <c:pt idx="448">
                  <c:v>37187</c:v>
                </c:pt>
                <c:pt idx="449">
                  <c:v>37188</c:v>
                </c:pt>
                <c:pt idx="450">
                  <c:v>37189</c:v>
                </c:pt>
                <c:pt idx="451">
                  <c:v>37190</c:v>
                </c:pt>
                <c:pt idx="452">
                  <c:v>37193</c:v>
                </c:pt>
                <c:pt idx="453">
                  <c:v>37194</c:v>
                </c:pt>
                <c:pt idx="454">
                  <c:v>37195</c:v>
                </c:pt>
                <c:pt idx="455">
                  <c:v>37196</c:v>
                </c:pt>
                <c:pt idx="456">
                  <c:v>37197</c:v>
                </c:pt>
                <c:pt idx="457">
                  <c:v>37200</c:v>
                </c:pt>
                <c:pt idx="458">
                  <c:v>37201</c:v>
                </c:pt>
                <c:pt idx="459">
                  <c:v>37202</c:v>
                </c:pt>
                <c:pt idx="460">
                  <c:v>37203</c:v>
                </c:pt>
                <c:pt idx="461">
                  <c:v>37204</c:v>
                </c:pt>
                <c:pt idx="462">
                  <c:v>37207</c:v>
                </c:pt>
                <c:pt idx="463">
                  <c:v>37208</c:v>
                </c:pt>
                <c:pt idx="464">
                  <c:v>37209</c:v>
                </c:pt>
                <c:pt idx="465">
                  <c:v>37210</c:v>
                </c:pt>
                <c:pt idx="466">
                  <c:v>37211</c:v>
                </c:pt>
                <c:pt idx="467">
                  <c:v>37214</c:v>
                </c:pt>
                <c:pt idx="468">
                  <c:v>37215</c:v>
                </c:pt>
                <c:pt idx="469">
                  <c:v>37216</c:v>
                </c:pt>
                <c:pt idx="470">
                  <c:v>37218</c:v>
                </c:pt>
                <c:pt idx="471">
                  <c:v>37221</c:v>
                </c:pt>
                <c:pt idx="472">
                  <c:v>37222</c:v>
                </c:pt>
                <c:pt idx="473">
                  <c:v>37223</c:v>
                </c:pt>
                <c:pt idx="474">
                  <c:v>37224</c:v>
                </c:pt>
                <c:pt idx="475">
                  <c:v>37225</c:v>
                </c:pt>
                <c:pt idx="476">
                  <c:v>37228</c:v>
                </c:pt>
                <c:pt idx="477">
                  <c:v>37229</c:v>
                </c:pt>
                <c:pt idx="478">
                  <c:v>37230</c:v>
                </c:pt>
                <c:pt idx="479">
                  <c:v>37231</c:v>
                </c:pt>
                <c:pt idx="480">
                  <c:v>37232</c:v>
                </c:pt>
                <c:pt idx="481">
                  <c:v>37235</c:v>
                </c:pt>
                <c:pt idx="482">
                  <c:v>37236</c:v>
                </c:pt>
                <c:pt idx="483">
                  <c:v>37237</c:v>
                </c:pt>
                <c:pt idx="484">
                  <c:v>37238</c:v>
                </c:pt>
                <c:pt idx="485">
                  <c:v>37239</c:v>
                </c:pt>
                <c:pt idx="486">
                  <c:v>37242</c:v>
                </c:pt>
                <c:pt idx="487">
                  <c:v>37243</c:v>
                </c:pt>
                <c:pt idx="488">
                  <c:v>37244</c:v>
                </c:pt>
                <c:pt idx="489">
                  <c:v>37245</c:v>
                </c:pt>
                <c:pt idx="490">
                  <c:v>37246</c:v>
                </c:pt>
                <c:pt idx="491">
                  <c:v>37249</c:v>
                </c:pt>
                <c:pt idx="492">
                  <c:v>37251</c:v>
                </c:pt>
                <c:pt idx="493">
                  <c:v>37252</c:v>
                </c:pt>
                <c:pt idx="494">
                  <c:v>37253</c:v>
                </c:pt>
                <c:pt idx="495">
                  <c:v>37256</c:v>
                </c:pt>
                <c:pt idx="496">
                  <c:v>37258</c:v>
                </c:pt>
                <c:pt idx="497">
                  <c:v>37259</c:v>
                </c:pt>
                <c:pt idx="498">
                  <c:v>37260</c:v>
                </c:pt>
                <c:pt idx="499">
                  <c:v>37263</c:v>
                </c:pt>
                <c:pt idx="500">
                  <c:v>37264</c:v>
                </c:pt>
                <c:pt idx="501">
                  <c:v>37265</c:v>
                </c:pt>
                <c:pt idx="502">
                  <c:v>37266</c:v>
                </c:pt>
                <c:pt idx="503">
                  <c:v>37267</c:v>
                </c:pt>
                <c:pt idx="504">
                  <c:v>37270</c:v>
                </c:pt>
                <c:pt idx="505">
                  <c:v>37271</c:v>
                </c:pt>
                <c:pt idx="506">
                  <c:v>37272</c:v>
                </c:pt>
                <c:pt idx="507">
                  <c:v>37273</c:v>
                </c:pt>
                <c:pt idx="508">
                  <c:v>37274</c:v>
                </c:pt>
                <c:pt idx="509">
                  <c:v>37278</c:v>
                </c:pt>
                <c:pt idx="510">
                  <c:v>37279</c:v>
                </c:pt>
                <c:pt idx="511">
                  <c:v>37280</c:v>
                </c:pt>
                <c:pt idx="512">
                  <c:v>37281</c:v>
                </c:pt>
                <c:pt idx="513">
                  <c:v>37284</c:v>
                </c:pt>
                <c:pt idx="514">
                  <c:v>37285</c:v>
                </c:pt>
                <c:pt idx="515">
                  <c:v>37286</c:v>
                </c:pt>
                <c:pt idx="516">
                  <c:v>37287</c:v>
                </c:pt>
                <c:pt idx="517">
                  <c:v>37288</c:v>
                </c:pt>
                <c:pt idx="518">
                  <c:v>37291</c:v>
                </c:pt>
                <c:pt idx="519">
                  <c:v>37292</c:v>
                </c:pt>
                <c:pt idx="520">
                  <c:v>37293</c:v>
                </c:pt>
                <c:pt idx="521">
                  <c:v>37294</c:v>
                </c:pt>
                <c:pt idx="522">
                  <c:v>37295</c:v>
                </c:pt>
                <c:pt idx="523">
                  <c:v>37298</c:v>
                </c:pt>
                <c:pt idx="524">
                  <c:v>37299</c:v>
                </c:pt>
                <c:pt idx="525">
                  <c:v>37300</c:v>
                </c:pt>
                <c:pt idx="526">
                  <c:v>37301</c:v>
                </c:pt>
                <c:pt idx="527">
                  <c:v>37302</c:v>
                </c:pt>
                <c:pt idx="528">
                  <c:v>37306</c:v>
                </c:pt>
                <c:pt idx="529">
                  <c:v>37307</c:v>
                </c:pt>
                <c:pt idx="530">
                  <c:v>37308</c:v>
                </c:pt>
                <c:pt idx="531">
                  <c:v>37309</c:v>
                </c:pt>
                <c:pt idx="532">
                  <c:v>37312</c:v>
                </c:pt>
                <c:pt idx="533">
                  <c:v>37313</c:v>
                </c:pt>
                <c:pt idx="534">
                  <c:v>37314</c:v>
                </c:pt>
                <c:pt idx="535">
                  <c:v>37315</c:v>
                </c:pt>
                <c:pt idx="536">
                  <c:v>37316</c:v>
                </c:pt>
                <c:pt idx="537">
                  <c:v>37319</c:v>
                </c:pt>
                <c:pt idx="538">
                  <c:v>37320</c:v>
                </c:pt>
                <c:pt idx="539">
                  <c:v>37321</c:v>
                </c:pt>
                <c:pt idx="540">
                  <c:v>37322</c:v>
                </c:pt>
                <c:pt idx="541">
                  <c:v>37323</c:v>
                </c:pt>
                <c:pt idx="542">
                  <c:v>37326</c:v>
                </c:pt>
                <c:pt idx="543">
                  <c:v>37327</c:v>
                </c:pt>
                <c:pt idx="544">
                  <c:v>37328</c:v>
                </c:pt>
                <c:pt idx="545">
                  <c:v>37329</c:v>
                </c:pt>
                <c:pt idx="546">
                  <c:v>37330</c:v>
                </c:pt>
                <c:pt idx="547">
                  <c:v>37333</c:v>
                </c:pt>
                <c:pt idx="548">
                  <c:v>37334</c:v>
                </c:pt>
                <c:pt idx="549">
                  <c:v>37335</c:v>
                </c:pt>
                <c:pt idx="550">
                  <c:v>37336</c:v>
                </c:pt>
                <c:pt idx="551">
                  <c:v>37337</c:v>
                </c:pt>
                <c:pt idx="552">
                  <c:v>37340</c:v>
                </c:pt>
                <c:pt idx="553">
                  <c:v>37341</c:v>
                </c:pt>
                <c:pt idx="554">
                  <c:v>37342</c:v>
                </c:pt>
                <c:pt idx="555">
                  <c:v>37343</c:v>
                </c:pt>
                <c:pt idx="556">
                  <c:v>37347</c:v>
                </c:pt>
                <c:pt idx="557">
                  <c:v>37348</c:v>
                </c:pt>
                <c:pt idx="558">
                  <c:v>37349</c:v>
                </c:pt>
                <c:pt idx="559">
                  <c:v>37350</c:v>
                </c:pt>
                <c:pt idx="560">
                  <c:v>37351</c:v>
                </c:pt>
                <c:pt idx="561">
                  <c:v>37354</c:v>
                </c:pt>
                <c:pt idx="562">
                  <c:v>37355</c:v>
                </c:pt>
                <c:pt idx="563">
                  <c:v>37356</c:v>
                </c:pt>
                <c:pt idx="564">
                  <c:v>37357</c:v>
                </c:pt>
                <c:pt idx="565">
                  <c:v>37358</c:v>
                </c:pt>
                <c:pt idx="566">
                  <c:v>37361</c:v>
                </c:pt>
                <c:pt idx="567">
                  <c:v>37362</c:v>
                </c:pt>
                <c:pt idx="568">
                  <c:v>37363</c:v>
                </c:pt>
                <c:pt idx="569">
                  <c:v>37364</c:v>
                </c:pt>
                <c:pt idx="570">
                  <c:v>37365</c:v>
                </c:pt>
                <c:pt idx="571">
                  <c:v>37368</c:v>
                </c:pt>
                <c:pt idx="572">
                  <c:v>37369</c:v>
                </c:pt>
                <c:pt idx="573">
                  <c:v>37370</c:v>
                </c:pt>
                <c:pt idx="574">
                  <c:v>37371</c:v>
                </c:pt>
                <c:pt idx="575">
                  <c:v>37372</c:v>
                </c:pt>
                <c:pt idx="576">
                  <c:v>37375</c:v>
                </c:pt>
                <c:pt idx="577">
                  <c:v>37376</c:v>
                </c:pt>
                <c:pt idx="578">
                  <c:v>37377</c:v>
                </c:pt>
                <c:pt idx="579">
                  <c:v>37378</c:v>
                </c:pt>
                <c:pt idx="580">
                  <c:v>37379</c:v>
                </c:pt>
                <c:pt idx="581">
                  <c:v>37382</c:v>
                </c:pt>
                <c:pt idx="582">
                  <c:v>37383</c:v>
                </c:pt>
                <c:pt idx="583">
                  <c:v>37384</c:v>
                </c:pt>
                <c:pt idx="584">
                  <c:v>37385</c:v>
                </c:pt>
                <c:pt idx="585">
                  <c:v>37386</c:v>
                </c:pt>
                <c:pt idx="586">
                  <c:v>37389</c:v>
                </c:pt>
                <c:pt idx="587">
                  <c:v>37390</c:v>
                </c:pt>
                <c:pt idx="588">
                  <c:v>37391</c:v>
                </c:pt>
                <c:pt idx="589">
                  <c:v>37392</c:v>
                </c:pt>
                <c:pt idx="590">
                  <c:v>37393</c:v>
                </c:pt>
                <c:pt idx="591">
                  <c:v>37396</c:v>
                </c:pt>
                <c:pt idx="592">
                  <c:v>37397</c:v>
                </c:pt>
                <c:pt idx="593">
                  <c:v>37398</c:v>
                </c:pt>
                <c:pt idx="594">
                  <c:v>37399</c:v>
                </c:pt>
                <c:pt idx="595">
                  <c:v>37400</c:v>
                </c:pt>
                <c:pt idx="596">
                  <c:v>37404</c:v>
                </c:pt>
                <c:pt idx="597">
                  <c:v>37405</c:v>
                </c:pt>
                <c:pt idx="598">
                  <c:v>37406</c:v>
                </c:pt>
                <c:pt idx="599">
                  <c:v>37407</c:v>
                </c:pt>
                <c:pt idx="600">
                  <c:v>37410</c:v>
                </c:pt>
                <c:pt idx="601">
                  <c:v>37411</c:v>
                </c:pt>
                <c:pt idx="602">
                  <c:v>37412</c:v>
                </c:pt>
                <c:pt idx="603">
                  <c:v>37413</c:v>
                </c:pt>
                <c:pt idx="604">
                  <c:v>37414</c:v>
                </c:pt>
                <c:pt idx="605">
                  <c:v>37417</c:v>
                </c:pt>
                <c:pt idx="606">
                  <c:v>37418</c:v>
                </c:pt>
                <c:pt idx="607">
                  <c:v>37419</c:v>
                </c:pt>
                <c:pt idx="608">
                  <c:v>37420</c:v>
                </c:pt>
                <c:pt idx="609">
                  <c:v>37421</c:v>
                </c:pt>
                <c:pt idx="610">
                  <c:v>37424</c:v>
                </c:pt>
                <c:pt idx="611">
                  <c:v>37425</c:v>
                </c:pt>
                <c:pt idx="612">
                  <c:v>37426</c:v>
                </c:pt>
                <c:pt idx="613">
                  <c:v>37427</c:v>
                </c:pt>
                <c:pt idx="614">
                  <c:v>37428</c:v>
                </c:pt>
                <c:pt idx="615">
                  <c:v>37431</c:v>
                </c:pt>
                <c:pt idx="616">
                  <c:v>37432</c:v>
                </c:pt>
                <c:pt idx="617">
                  <c:v>37433</c:v>
                </c:pt>
                <c:pt idx="618">
                  <c:v>37434</c:v>
                </c:pt>
                <c:pt idx="619">
                  <c:v>37435</c:v>
                </c:pt>
                <c:pt idx="620">
                  <c:v>37438</c:v>
                </c:pt>
                <c:pt idx="621">
                  <c:v>37439</c:v>
                </c:pt>
                <c:pt idx="622">
                  <c:v>37440</c:v>
                </c:pt>
                <c:pt idx="623">
                  <c:v>37442</c:v>
                </c:pt>
                <c:pt idx="624">
                  <c:v>37445</c:v>
                </c:pt>
                <c:pt idx="625">
                  <c:v>37446</c:v>
                </c:pt>
                <c:pt idx="626">
                  <c:v>37447</c:v>
                </c:pt>
                <c:pt idx="627">
                  <c:v>37448</c:v>
                </c:pt>
                <c:pt idx="628">
                  <c:v>37449</c:v>
                </c:pt>
                <c:pt idx="629">
                  <c:v>37452</c:v>
                </c:pt>
                <c:pt idx="630">
                  <c:v>37453</c:v>
                </c:pt>
                <c:pt idx="631">
                  <c:v>37454</c:v>
                </c:pt>
                <c:pt idx="632">
                  <c:v>37455</c:v>
                </c:pt>
                <c:pt idx="633">
                  <c:v>37456</c:v>
                </c:pt>
                <c:pt idx="634">
                  <c:v>37459</c:v>
                </c:pt>
                <c:pt idx="635">
                  <c:v>37460</c:v>
                </c:pt>
                <c:pt idx="636">
                  <c:v>37461</c:v>
                </c:pt>
                <c:pt idx="637">
                  <c:v>37462</c:v>
                </c:pt>
                <c:pt idx="638">
                  <c:v>37463</c:v>
                </c:pt>
                <c:pt idx="639">
                  <c:v>37466</c:v>
                </c:pt>
                <c:pt idx="640">
                  <c:v>37467</c:v>
                </c:pt>
                <c:pt idx="641">
                  <c:v>37468</c:v>
                </c:pt>
                <c:pt idx="642">
                  <c:v>37469</c:v>
                </c:pt>
                <c:pt idx="643">
                  <c:v>37470</c:v>
                </c:pt>
                <c:pt idx="644">
                  <c:v>37473</c:v>
                </c:pt>
                <c:pt idx="645">
                  <c:v>37474</c:v>
                </c:pt>
                <c:pt idx="646">
                  <c:v>37475</c:v>
                </c:pt>
                <c:pt idx="647">
                  <c:v>37476</c:v>
                </c:pt>
                <c:pt idx="648">
                  <c:v>37477</c:v>
                </c:pt>
                <c:pt idx="649">
                  <c:v>37480</c:v>
                </c:pt>
                <c:pt idx="650">
                  <c:v>37481</c:v>
                </c:pt>
                <c:pt idx="651">
                  <c:v>37482</c:v>
                </c:pt>
                <c:pt idx="652">
                  <c:v>37483</c:v>
                </c:pt>
                <c:pt idx="653">
                  <c:v>37484</c:v>
                </c:pt>
                <c:pt idx="654">
                  <c:v>37487</c:v>
                </c:pt>
                <c:pt idx="655">
                  <c:v>37488</c:v>
                </c:pt>
                <c:pt idx="656">
                  <c:v>37489</c:v>
                </c:pt>
                <c:pt idx="657">
                  <c:v>37490</c:v>
                </c:pt>
                <c:pt idx="658">
                  <c:v>37491</c:v>
                </c:pt>
                <c:pt idx="659">
                  <c:v>37494</c:v>
                </c:pt>
                <c:pt idx="660">
                  <c:v>37495</c:v>
                </c:pt>
                <c:pt idx="661">
                  <c:v>37496</c:v>
                </c:pt>
                <c:pt idx="662">
                  <c:v>37497</c:v>
                </c:pt>
                <c:pt idx="663">
                  <c:v>37498</c:v>
                </c:pt>
                <c:pt idx="664">
                  <c:v>37502</c:v>
                </c:pt>
                <c:pt idx="665">
                  <c:v>37503</c:v>
                </c:pt>
                <c:pt idx="666">
                  <c:v>37504</c:v>
                </c:pt>
                <c:pt idx="667">
                  <c:v>37505</c:v>
                </c:pt>
                <c:pt idx="668">
                  <c:v>37508</c:v>
                </c:pt>
                <c:pt idx="669">
                  <c:v>37509</c:v>
                </c:pt>
                <c:pt idx="670">
                  <c:v>37510</c:v>
                </c:pt>
                <c:pt idx="671">
                  <c:v>37511</c:v>
                </c:pt>
                <c:pt idx="672">
                  <c:v>37512</c:v>
                </c:pt>
                <c:pt idx="673">
                  <c:v>37515</c:v>
                </c:pt>
                <c:pt idx="674">
                  <c:v>37516</c:v>
                </c:pt>
                <c:pt idx="675">
                  <c:v>37517</c:v>
                </c:pt>
                <c:pt idx="676">
                  <c:v>37518</c:v>
                </c:pt>
                <c:pt idx="677">
                  <c:v>37519</c:v>
                </c:pt>
                <c:pt idx="678">
                  <c:v>37522</c:v>
                </c:pt>
                <c:pt idx="679">
                  <c:v>37523</c:v>
                </c:pt>
                <c:pt idx="680">
                  <c:v>37524</c:v>
                </c:pt>
                <c:pt idx="681">
                  <c:v>37525</c:v>
                </c:pt>
                <c:pt idx="682">
                  <c:v>37526</c:v>
                </c:pt>
                <c:pt idx="683">
                  <c:v>37529</c:v>
                </c:pt>
                <c:pt idx="684">
                  <c:v>37530</c:v>
                </c:pt>
                <c:pt idx="685">
                  <c:v>37531</c:v>
                </c:pt>
                <c:pt idx="686">
                  <c:v>37532</c:v>
                </c:pt>
                <c:pt idx="687">
                  <c:v>37533</c:v>
                </c:pt>
                <c:pt idx="688">
                  <c:v>37536</c:v>
                </c:pt>
                <c:pt idx="689">
                  <c:v>37537</c:v>
                </c:pt>
                <c:pt idx="690">
                  <c:v>37538</c:v>
                </c:pt>
                <c:pt idx="691">
                  <c:v>37539</c:v>
                </c:pt>
                <c:pt idx="692">
                  <c:v>37540</c:v>
                </c:pt>
                <c:pt idx="693">
                  <c:v>37543</c:v>
                </c:pt>
                <c:pt idx="694">
                  <c:v>37544</c:v>
                </c:pt>
                <c:pt idx="695">
                  <c:v>37545</c:v>
                </c:pt>
                <c:pt idx="696">
                  <c:v>37546</c:v>
                </c:pt>
                <c:pt idx="697">
                  <c:v>37547</c:v>
                </c:pt>
                <c:pt idx="698">
                  <c:v>37550</c:v>
                </c:pt>
                <c:pt idx="699">
                  <c:v>37551</c:v>
                </c:pt>
                <c:pt idx="700">
                  <c:v>37552</c:v>
                </c:pt>
                <c:pt idx="701">
                  <c:v>37553</c:v>
                </c:pt>
                <c:pt idx="702">
                  <c:v>37554</c:v>
                </c:pt>
                <c:pt idx="703">
                  <c:v>37557</c:v>
                </c:pt>
                <c:pt idx="704">
                  <c:v>37558</c:v>
                </c:pt>
                <c:pt idx="705">
                  <c:v>37559</c:v>
                </c:pt>
                <c:pt idx="706">
                  <c:v>37560</c:v>
                </c:pt>
                <c:pt idx="707">
                  <c:v>37561</c:v>
                </c:pt>
                <c:pt idx="708">
                  <c:v>37564</c:v>
                </c:pt>
                <c:pt idx="709">
                  <c:v>37565</c:v>
                </c:pt>
                <c:pt idx="710">
                  <c:v>37566</c:v>
                </c:pt>
                <c:pt idx="711">
                  <c:v>37567</c:v>
                </c:pt>
                <c:pt idx="712">
                  <c:v>37568</c:v>
                </c:pt>
                <c:pt idx="713">
                  <c:v>37571</c:v>
                </c:pt>
                <c:pt idx="714">
                  <c:v>37572</c:v>
                </c:pt>
                <c:pt idx="715">
                  <c:v>37573</c:v>
                </c:pt>
                <c:pt idx="716">
                  <c:v>37574</c:v>
                </c:pt>
                <c:pt idx="717">
                  <c:v>37575</c:v>
                </c:pt>
                <c:pt idx="718">
                  <c:v>37578</c:v>
                </c:pt>
                <c:pt idx="719">
                  <c:v>37579</c:v>
                </c:pt>
                <c:pt idx="720">
                  <c:v>37580</c:v>
                </c:pt>
                <c:pt idx="721">
                  <c:v>37581</c:v>
                </c:pt>
                <c:pt idx="722">
                  <c:v>37582</c:v>
                </c:pt>
                <c:pt idx="723">
                  <c:v>37585</c:v>
                </c:pt>
                <c:pt idx="724">
                  <c:v>37586</c:v>
                </c:pt>
                <c:pt idx="725">
                  <c:v>37587</c:v>
                </c:pt>
                <c:pt idx="726">
                  <c:v>37589</c:v>
                </c:pt>
                <c:pt idx="727">
                  <c:v>37592</c:v>
                </c:pt>
                <c:pt idx="728">
                  <c:v>37593</c:v>
                </c:pt>
                <c:pt idx="729">
                  <c:v>37594</c:v>
                </c:pt>
                <c:pt idx="730">
                  <c:v>37595</c:v>
                </c:pt>
                <c:pt idx="731">
                  <c:v>37596</c:v>
                </c:pt>
                <c:pt idx="732">
                  <c:v>37599</c:v>
                </c:pt>
                <c:pt idx="733">
                  <c:v>37600</c:v>
                </c:pt>
                <c:pt idx="734">
                  <c:v>37601</c:v>
                </c:pt>
                <c:pt idx="735">
                  <c:v>37602</c:v>
                </c:pt>
                <c:pt idx="736">
                  <c:v>37603</c:v>
                </c:pt>
                <c:pt idx="737">
                  <c:v>37606</c:v>
                </c:pt>
                <c:pt idx="738">
                  <c:v>37607</c:v>
                </c:pt>
                <c:pt idx="739">
                  <c:v>37608</c:v>
                </c:pt>
                <c:pt idx="740">
                  <c:v>37609</c:v>
                </c:pt>
                <c:pt idx="741">
                  <c:v>37610</c:v>
                </c:pt>
                <c:pt idx="742">
                  <c:v>37613</c:v>
                </c:pt>
                <c:pt idx="743">
                  <c:v>37614</c:v>
                </c:pt>
                <c:pt idx="744">
                  <c:v>37616</c:v>
                </c:pt>
                <c:pt idx="745">
                  <c:v>37617</c:v>
                </c:pt>
                <c:pt idx="746">
                  <c:v>37620</c:v>
                </c:pt>
                <c:pt idx="747">
                  <c:v>37621</c:v>
                </c:pt>
                <c:pt idx="748">
                  <c:v>37623</c:v>
                </c:pt>
                <c:pt idx="749">
                  <c:v>37624</c:v>
                </c:pt>
                <c:pt idx="750">
                  <c:v>37627</c:v>
                </c:pt>
                <c:pt idx="751">
                  <c:v>37628</c:v>
                </c:pt>
                <c:pt idx="752">
                  <c:v>37629</c:v>
                </c:pt>
                <c:pt idx="753">
                  <c:v>37630</c:v>
                </c:pt>
                <c:pt idx="754">
                  <c:v>37631</c:v>
                </c:pt>
                <c:pt idx="755">
                  <c:v>37634</c:v>
                </c:pt>
                <c:pt idx="756">
                  <c:v>37635</c:v>
                </c:pt>
                <c:pt idx="757">
                  <c:v>37636</c:v>
                </c:pt>
                <c:pt idx="758">
                  <c:v>37637</c:v>
                </c:pt>
                <c:pt idx="759">
                  <c:v>37638</c:v>
                </c:pt>
                <c:pt idx="760">
                  <c:v>37642</c:v>
                </c:pt>
                <c:pt idx="761">
                  <c:v>37643</c:v>
                </c:pt>
                <c:pt idx="762">
                  <c:v>37644</c:v>
                </c:pt>
                <c:pt idx="763">
                  <c:v>37645</c:v>
                </c:pt>
                <c:pt idx="764">
                  <c:v>37648</c:v>
                </c:pt>
                <c:pt idx="765">
                  <c:v>37649</c:v>
                </c:pt>
                <c:pt idx="766">
                  <c:v>37650</c:v>
                </c:pt>
                <c:pt idx="767">
                  <c:v>37651</c:v>
                </c:pt>
                <c:pt idx="768">
                  <c:v>37652</c:v>
                </c:pt>
                <c:pt idx="769">
                  <c:v>37655</c:v>
                </c:pt>
                <c:pt idx="770">
                  <c:v>37656</c:v>
                </c:pt>
                <c:pt idx="771">
                  <c:v>37657</c:v>
                </c:pt>
                <c:pt idx="772">
                  <c:v>37658</c:v>
                </c:pt>
                <c:pt idx="773">
                  <c:v>37659</c:v>
                </c:pt>
                <c:pt idx="774">
                  <c:v>37662</c:v>
                </c:pt>
                <c:pt idx="775">
                  <c:v>37663</c:v>
                </c:pt>
                <c:pt idx="776">
                  <c:v>37664</c:v>
                </c:pt>
                <c:pt idx="777">
                  <c:v>37665</c:v>
                </c:pt>
                <c:pt idx="778">
                  <c:v>37666</c:v>
                </c:pt>
                <c:pt idx="779">
                  <c:v>37670</c:v>
                </c:pt>
                <c:pt idx="780">
                  <c:v>37671</c:v>
                </c:pt>
                <c:pt idx="781">
                  <c:v>37672</c:v>
                </c:pt>
                <c:pt idx="782">
                  <c:v>37673</c:v>
                </c:pt>
                <c:pt idx="783">
                  <c:v>37676</c:v>
                </c:pt>
                <c:pt idx="784">
                  <c:v>37677</c:v>
                </c:pt>
                <c:pt idx="785">
                  <c:v>37678</c:v>
                </c:pt>
                <c:pt idx="786">
                  <c:v>37679</c:v>
                </c:pt>
                <c:pt idx="787">
                  <c:v>37680</c:v>
                </c:pt>
                <c:pt idx="788">
                  <c:v>37683</c:v>
                </c:pt>
                <c:pt idx="789">
                  <c:v>37684</c:v>
                </c:pt>
                <c:pt idx="790">
                  <c:v>37685</c:v>
                </c:pt>
                <c:pt idx="791">
                  <c:v>37686</c:v>
                </c:pt>
                <c:pt idx="792">
                  <c:v>37687</c:v>
                </c:pt>
                <c:pt idx="793">
                  <c:v>37690</c:v>
                </c:pt>
                <c:pt idx="794">
                  <c:v>37691</c:v>
                </c:pt>
                <c:pt idx="795">
                  <c:v>37692</c:v>
                </c:pt>
                <c:pt idx="796">
                  <c:v>37693</c:v>
                </c:pt>
                <c:pt idx="797">
                  <c:v>37694</c:v>
                </c:pt>
                <c:pt idx="798">
                  <c:v>37697</c:v>
                </c:pt>
                <c:pt idx="799">
                  <c:v>37698</c:v>
                </c:pt>
                <c:pt idx="800">
                  <c:v>37699</c:v>
                </c:pt>
                <c:pt idx="801">
                  <c:v>37700</c:v>
                </c:pt>
                <c:pt idx="802">
                  <c:v>37701</c:v>
                </c:pt>
                <c:pt idx="803">
                  <c:v>37704</c:v>
                </c:pt>
                <c:pt idx="804">
                  <c:v>37705</c:v>
                </c:pt>
                <c:pt idx="805">
                  <c:v>37706</c:v>
                </c:pt>
                <c:pt idx="806">
                  <c:v>37707</c:v>
                </c:pt>
                <c:pt idx="807">
                  <c:v>37708</c:v>
                </c:pt>
                <c:pt idx="808">
                  <c:v>37711</c:v>
                </c:pt>
                <c:pt idx="809">
                  <c:v>37712</c:v>
                </c:pt>
                <c:pt idx="810">
                  <c:v>37713</c:v>
                </c:pt>
                <c:pt idx="811">
                  <c:v>37714</c:v>
                </c:pt>
                <c:pt idx="812">
                  <c:v>37715</c:v>
                </c:pt>
                <c:pt idx="813">
                  <c:v>37718</c:v>
                </c:pt>
                <c:pt idx="814">
                  <c:v>37719</c:v>
                </c:pt>
                <c:pt idx="815">
                  <c:v>37720</c:v>
                </c:pt>
                <c:pt idx="816">
                  <c:v>37721</c:v>
                </c:pt>
                <c:pt idx="817">
                  <c:v>37722</c:v>
                </c:pt>
                <c:pt idx="818">
                  <c:v>37725</c:v>
                </c:pt>
                <c:pt idx="819">
                  <c:v>37726</c:v>
                </c:pt>
                <c:pt idx="820">
                  <c:v>37727</c:v>
                </c:pt>
                <c:pt idx="821">
                  <c:v>37728</c:v>
                </c:pt>
                <c:pt idx="822">
                  <c:v>37732</c:v>
                </c:pt>
                <c:pt idx="823">
                  <c:v>37733</c:v>
                </c:pt>
                <c:pt idx="824">
                  <c:v>37734</c:v>
                </c:pt>
                <c:pt idx="825">
                  <c:v>37735</c:v>
                </c:pt>
                <c:pt idx="826">
                  <c:v>37736</c:v>
                </c:pt>
                <c:pt idx="827">
                  <c:v>37739</c:v>
                </c:pt>
                <c:pt idx="828">
                  <c:v>37740</c:v>
                </c:pt>
                <c:pt idx="829">
                  <c:v>37741</c:v>
                </c:pt>
                <c:pt idx="830">
                  <c:v>37742</c:v>
                </c:pt>
                <c:pt idx="831">
                  <c:v>37743</c:v>
                </c:pt>
                <c:pt idx="832">
                  <c:v>37746</c:v>
                </c:pt>
                <c:pt idx="833">
                  <c:v>37747</c:v>
                </c:pt>
                <c:pt idx="834">
                  <c:v>37748</c:v>
                </c:pt>
                <c:pt idx="835">
                  <c:v>37749</c:v>
                </c:pt>
                <c:pt idx="836">
                  <c:v>37750</c:v>
                </c:pt>
                <c:pt idx="837">
                  <c:v>37753</c:v>
                </c:pt>
                <c:pt idx="838">
                  <c:v>37754</c:v>
                </c:pt>
                <c:pt idx="839">
                  <c:v>37755</c:v>
                </c:pt>
                <c:pt idx="840">
                  <c:v>37756</c:v>
                </c:pt>
                <c:pt idx="841">
                  <c:v>37757</c:v>
                </c:pt>
                <c:pt idx="842">
                  <c:v>37760</c:v>
                </c:pt>
                <c:pt idx="843">
                  <c:v>37761</c:v>
                </c:pt>
                <c:pt idx="844">
                  <c:v>37762</c:v>
                </c:pt>
                <c:pt idx="845">
                  <c:v>37763</c:v>
                </c:pt>
                <c:pt idx="846">
                  <c:v>37764</c:v>
                </c:pt>
                <c:pt idx="847">
                  <c:v>37768</c:v>
                </c:pt>
                <c:pt idx="848">
                  <c:v>37769</c:v>
                </c:pt>
                <c:pt idx="849">
                  <c:v>37770</c:v>
                </c:pt>
                <c:pt idx="850">
                  <c:v>37771</c:v>
                </c:pt>
                <c:pt idx="851">
                  <c:v>37774</c:v>
                </c:pt>
                <c:pt idx="852">
                  <c:v>37775</c:v>
                </c:pt>
                <c:pt idx="853">
                  <c:v>37776</c:v>
                </c:pt>
                <c:pt idx="854">
                  <c:v>37777</c:v>
                </c:pt>
                <c:pt idx="855">
                  <c:v>37778</c:v>
                </c:pt>
                <c:pt idx="856">
                  <c:v>37781</c:v>
                </c:pt>
                <c:pt idx="857">
                  <c:v>37782</c:v>
                </c:pt>
                <c:pt idx="858">
                  <c:v>37783</c:v>
                </c:pt>
                <c:pt idx="859">
                  <c:v>37784</c:v>
                </c:pt>
                <c:pt idx="860">
                  <c:v>37785</c:v>
                </c:pt>
                <c:pt idx="861">
                  <c:v>37788</c:v>
                </c:pt>
                <c:pt idx="862">
                  <c:v>37789</c:v>
                </c:pt>
                <c:pt idx="863">
                  <c:v>37790</c:v>
                </c:pt>
                <c:pt idx="864">
                  <c:v>37791</c:v>
                </c:pt>
                <c:pt idx="865">
                  <c:v>37792</c:v>
                </c:pt>
                <c:pt idx="866">
                  <c:v>37795</c:v>
                </c:pt>
                <c:pt idx="867">
                  <c:v>37796</c:v>
                </c:pt>
                <c:pt idx="868">
                  <c:v>37797</c:v>
                </c:pt>
                <c:pt idx="869">
                  <c:v>37798</c:v>
                </c:pt>
                <c:pt idx="870">
                  <c:v>37799</c:v>
                </c:pt>
                <c:pt idx="871">
                  <c:v>37802</c:v>
                </c:pt>
                <c:pt idx="872">
                  <c:v>37803</c:v>
                </c:pt>
                <c:pt idx="873">
                  <c:v>37804</c:v>
                </c:pt>
                <c:pt idx="874">
                  <c:v>37805</c:v>
                </c:pt>
                <c:pt idx="875">
                  <c:v>37809</c:v>
                </c:pt>
                <c:pt idx="876">
                  <c:v>37810</c:v>
                </c:pt>
                <c:pt idx="877">
                  <c:v>37811</c:v>
                </c:pt>
                <c:pt idx="878">
                  <c:v>37812</c:v>
                </c:pt>
                <c:pt idx="879">
                  <c:v>37813</c:v>
                </c:pt>
                <c:pt idx="880">
                  <c:v>37816</c:v>
                </c:pt>
                <c:pt idx="881">
                  <c:v>37817</c:v>
                </c:pt>
                <c:pt idx="882">
                  <c:v>37818</c:v>
                </c:pt>
                <c:pt idx="883">
                  <c:v>37819</c:v>
                </c:pt>
                <c:pt idx="884">
                  <c:v>37820</c:v>
                </c:pt>
                <c:pt idx="885">
                  <c:v>37823</c:v>
                </c:pt>
                <c:pt idx="886">
                  <c:v>37824</c:v>
                </c:pt>
                <c:pt idx="887">
                  <c:v>37825</c:v>
                </c:pt>
                <c:pt idx="888">
                  <c:v>37826</c:v>
                </c:pt>
                <c:pt idx="889">
                  <c:v>37827</c:v>
                </c:pt>
                <c:pt idx="890">
                  <c:v>37830</c:v>
                </c:pt>
                <c:pt idx="891">
                  <c:v>37831</c:v>
                </c:pt>
                <c:pt idx="892">
                  <c:v>37832</c:v>
                </c:pt>
                <c:pt idx="893">
                  <c:v>37833</c:v>
                </c:pt>
                <c:pt idx="894">
                  <c:v>37834</c:v>
                </c:pt>
                <c:pt idx="895">
                  <c:v>37837</c:v>
                </c:pt>
                <c:pt idx="896">
                  <c:v>37838</c:v>
                </c:pt>
                <c:pt idx="897">
                  <c:v>37839</c:v>
                </c:pt>
                <c:pt idx="898">
                  <c:v>37840</c:v>
                </c:pt>
                <c:pt idx="899">
                  <c:v>37841</c:v>
                </c:pt>
                <c:pt idx="900">
                  <c:v>37844</c:v>
                </c:pt>
                <c:pt idx="901">
                  <c:v>37845</c:v>
                </c:pt>
                <c:pt idx="902">
                  <c:v>37846</c:v>
                </c:pt>
                <c:pt idx="903">
                  <c:v>37847</c:v>
                </c:pt>
                <c:pt idx="904">
                  <c:v>37848</c:v>
                </c:pt>
                <c:pt idx="905">
                  <c:v>37851</c:v>
                </c:pt>
                <c:pt idx="906">
                  <c:v>37852</c:v>
                </c:pt>
                <c:pt idx="907">
                  <c:v>37853</c:v>
                </c:pt>
                <c:pt idx="908">
                  <c:v>37854</c:v>
                </c:pt>
                <c:pt idx="909">
                  <c:v>37855</c:v>
                </c:pt>
                <c:pt idx="910">
                  <c:v>37858</c:v>
                </c:pt>
                <c:pt idx="911">
                  <c:v>37859</c:v>
                </c:pt>
                <c:pt idx="912">
                  <c:v>37860</c:v>
                </c:pt>
                <c:pt idx="913">
                  <c:v>37861</c:v>
                </c:pt>
                <c:pt idx="914">
                  <c:v>37862</c:v>
                </c:pt>
                <c:pt idx="915">
                  <c:v>37866</c:v>
                </c:pt>
                <c:pt idx="916">
                  <c:v>37867</c:v>
                </c:pt>
                <c:pt idx="917">
                  <c:v>37868</c:v>
                </c:pt>
                <c:pt idx="918">
                  <c:v>37869</c:v>
                </c:pt>
                <c:pt idx="919">
                  <c:v>37872</c:v>
                </c:pt>
                <c:pt idx="920">
                  <c:v>37873</c:v>
                </c:pt>
                <c:pt idx="921">
                  <c:v>37874</c:v>
                </c:pt>
                <c:pt idx="922">
                  <c:v>37875</c:v>
                </c:pt>
                <c:pt idx="923">
                  <c:v>37876</c:v>
                </c:pt>
                <c:pt idx="924">
                  <c:v>37879</c:v>
                </c:pt>
                <c:pt idx="925">
                  <c:v>37880</c:v>
                </c:pt>
                <c:pt idx="926">
                  <c:v>37881</c:v>
                </c:pt>
                <c:pt idx="927">
                  <c:v>37882</c:v>
                </c:pt>
                <c:pt idx="928">
                  <c:v>37883</c:v>
                </c:pt>
                <c:pt idx="929">
                  <c:v>37886</c:v>
                </c:pt>
                <c:pt idx="930">
                  <c:v>37887</c:v>
                </c:pt>
                <c:pt idx="931">
                  <c:v>37888</c:v>
                </c:pt>
                <c:pt idx="932">
                  <c:v>37889</c:v>
                </c:pt>
                <c:pt idx="933">
                  <c:v>37890</c:v>
                </c:pt>
                <c:pt idx="934">
                  <c:v>37893</c:v>
                </c:pt>
                <c:pt idx="935">
                  <c:v>37894</c:v>
                </c:pt>
                <c:pt idx="936">
                  <c:v>37895</c:v>
                </c:pt>
                <c:pt idx="937">
                  <c:v>37896</c:v>
                </c:pt>
                <c:pt idx="938">
                  <c:v>37897</c:v>
                </c:pt>
                <c:pt idx="939">
                  <c:v>37900</c:v>
                </c:pt>
                <c:pt idx="940">
                  <c:v>37901</c:v>
                </c:pt>
                <c:pt idx="941">
                  <c:v>37902</c:v>
                </c:pt>
                <c:pt idx="942">
                  <c:v>37903</c:v>
                </c:pt>
                <c:pt idx="943">
                  <c:v>37904</c:v>
                </c:pt>
                <c:pt idx="944">
                  <c:v>37907</c:v>
                </c:pt>
                <c:pt idx="945">
                  <c:v>37908</c:v>
                </c:pt>
                <c:pt idx="946">
                  <c:v>37909</c:v>
                </c:pt>
                <c:pt idx="947">
                  <c:v>37910</c:v>
                </c:pt>
                <c:pt idx="948">
                  <c:v>37911</c:v>
                </c:pt>
                <c:pt idx="949">
                  <c:v>37914</c:v>
                </c:pt>
                <c:pt idx="950">
                  <c:v>37915</c:v>
                </c:pt>
                <c:pt idx="951">
                  <c:v>37916</c:v>
                </c:pt>
                <c:pt idx="952">
                  <c:v>37917</c:v>
                </c:pt>
                <c:pt idx="953">
                  <c:v>37918</c:v>
                </c:pt>
                <c:pt idx="954">
                  <c:v>37921</c:v>
                </c:pt>
                <c:pt idx="955">
                  <c:v>37922</c:v>
                </c:pt>
                <c:pt idx="956">
                  <c:v>37923</c:v>
                </c:pt>
                <c:pt idx="957">
                  <c:v>37924</c:v>
                </c:pt>
                <c:pt idx="958">
                  <c:v>37925</c:v>
                </c:pt>
                <c:pt idx="959">
                  <c:v>37928</c:v>
                </c:pt>
                <c:pt idx="960">
                  <c:v>37929</c:v>
                </c:pt>
                <c:pt idx="961">
                  <c:v>37930</c:v>
                </c:pt>
                <c:pt idx="962">
                  <c:v>37931</c:v>
                </c:pt>
                <c:pt idx="963">
                  <c:v>37932</c:v>
                </c:pt>
                <c:pt idx="964">
                  <c:v>37935</c:v>
                </c:pt>
                <c:pt idx="965">
                  <c:v>37936</c:v>
                </c:pt>
                <c:pt idx="966">
                  <c:v>37937</c:v>
                </c:pt>
                <c:pt idx="967">
                  <c:v>37938</c:v>
                </c:pt>
                <c:pt idx="968">
                  <c:v>37939</c:v>
                </c:pt>
                <c:pt idx="969">
                  <c:v>37942</c:v>
                </c:pt>
                <c:pt idx="970">
                  <c:v>37943</c:v>
                </c:pt>
                <c:pt idx="971">
                  <c:v>37944</c:v>
                </c:pt>
                <c:pt idx="972">
                  <c:v>37945</c:v>
                </c:pt>
                <c:pt idx="973">
                  <c:v>37946</c:v>
                </c:pt>
                <c:pt idx="974">
                  <c:v>37949</c:v>
                </c:pt>
                <c:pt idx="975">
                  <c:v>37950</c:v>
                </c:pt>
                <c:pt idx="976">
                  <c:v>37951</c:v>
                </c:pt>
                <c:pt idx="977">
                  <c:v>37953</c:v>
                </c:pt>
                <c:pt idx="978">
                  <c:v>37956</c:v>
                </c:pt>
                <c:pt idx="979">
                  <c:v>37957</c:v>
                </c:pt>
                <c:pt idx="980">
                  <c:v>37958</c:v>
                </c:pt>
                <c:pt idx="981">
                  <c:v>37959</c:v>
                </c:pt>
                <c:pt idx="982">
                  <c:v>37960</c:v>
                </c:pt>
                <c:pt idx="983">
                  <c:v>37963</c:v>
                </c:pt>
                <c:pt idx="984">
                  <c:v>37964</c:v>
                </c:pt>
                <c:pt idx="985">
                  <c:v>37965</c:v>
                </c:pt>
                <c:pt idx="986">
                  <c:v>37966</c:v>
                </c:pt>
                <c:pt idx="987">
                  <c:v>37967</c:v>
                </c:pt>
                <c:pt idx="988">
                  <c:v>37970</c:v>
                </c:pt>
                <c:pt idx="989">
                  <c:v>37971</c:v>
                </c:pt>
                <c:pt idx="990">
                  <c:v>37972</c:v>
                </c:pt>
                <c:pt idx="991">
                  <c:v>37973</c:v>
                </c:pt>
                <c:pt idx="992">
                  <c:v>37974</c:v>
                </c:pt>
                <c:pt idx="993">
                  <c:v>37977</c:v>
                </c:pt>
                <c:pt idx="994">
                  <c:v>37978</c:v>
                </c:pt>
                <c:pt idx="995">
                  <c:v>37979</c:v>
                </c:pt>
                <c:pt idx="996">
                  <c:v>37981</c:v>
                </c:pt>
                <c:pt idx="997">
                  <c:v>37984</c:v>
                </c:pt>
                <c:pt idx="998">
                  <c:v>37985</c:v>
                </c:pt>
                <c:pt idx="999">
                  <c:v>37986</c:v>
                </c:pt>
                <c:pt idx="1000">
                  <c:v>37988</c:v>
                </c:pt>
                <c:pt idx="1001">
                  <c:v>37991</c:v>
                </c:pt>
                <c:pt idx="1002">
                  <c:v>37992</c:v>
                </c:pt>
                <c:pt idx="1003">
                  <c:v>37993</c:v>
                </c:pt>
                <c:pt idx="1004">
                  <c:v>37994</c:v>
                </c:pt>
                <c:pt idx="1005">
                  <c:v>37995</c:v>
                </c:pt>
                <c:pt idx="1006">
                  <c:v>37998</c:v>
                </c:pt>
                <c:pt idx="1007">
                  <c:v>37999</c:v>
                </c:pt>
                <c:pt idx="1008">
                  <c:v>38000</c:v>
                </c:pt>
                <c:pt idx="1009">
                  <c:v>38001</c:v>
                </c:pt>
                <c:pt idx="1010">
                  <c:v>38002</c:v>
                </c:pt>
                <c:pt idx="1011">
                  <c:v>38006</c:v>
                </c:pt>
                <c:pt idx="1012">
                  <c:v>38007</c:v>
                </c:pt>
                <c:pt idx="1013">
                  <c:v>38008</c:v>
                </c:pt>
                <c:pt idx="1014">
                  <c:v>38009</c:v>
                </c:pt>
                <c:pt idx="1015">
                  <c:v>38012</c:v>
                </c:pt>
                <c:pt idx="1016">
                  <c:v>38013</c:v>
                </c:pt>
                <c:pt idx="1017">
                  <c:v>38014</c:v>
                </c:pt>
                <c:pt idx="1018">
                  <c:v>38015</c:v>
                </c:pt>
                <c:pt idx="1019">
                  <c:v>38016</c:v>
                </c:pt>
                <c:pt idx="1020">
                  <c:v>38019</c:v>
                </c:pt>
                <c:pt idx="1021">
                  <c:v>38020</c:v>
                </c:pt>
                <c:pt idx="1022">
                  <c:v>38021</c:v>
                </c:pt>
                <c:pt idx="1023">
                  <c:v>38022</c:v>
                </c:pt>
                <c:pt idx="1024">
                  <c:v>38023</c:v>
                </c:pt>
                <c:pt idx="1025">
                  <c:v>38026</c:v>
                </c:pt>
                <c:pt idx="1026">
                  <c:v>38027</c:v>
                </c:pt>
                <c:pt idx="1027">
                  <c:v>38028</c:v>
                </c:pt>
                <c:pt idx="1028">
                  <c:v>38029</c:v>
                </c:pt>
                <c:pt idx="1029">
                  <c:v>38030</c:v>
                </c:pt>
                <c:pt idx="1030">
                  <c:v>38034</c:v>
                </c:pt>
                <c:pt idx="1031">
                  <c:v>38035</c:v>
                </c:pt>
                <c:pt idx="1032">
                  <c:v>38036</c:v>
                </c:pt>
                <c:pt idx="1033">
                  <c:v>38037</c:v>
                </c:pt>
                <c:pt idx="1034">
                  <c:v>38040</c:v>
                </c:pt>
                <c:pt idx="1035">
                  <c:v>38041</c:v>
                </c:pt>
                <c:pt idx="1036">
                  <c:v>38042</c:v>
                </c:pt>
                <c:pt idx="1037">
                  <c:v>38043</c:v>
                </c:pt>
                <c:pt idx="1038">
                  <c:v>38044</c:v>
                </c:pt>
                <c:pt idx="1039">
                  <c:v>38047</c:v>
                </c:pt>
                <c:pt idx="1040">
                  <c:v>38048</c:v>
                </c:pt>
                <c:pt idx="1041">
                  <c:v>38049</c:v>
                </c:pt>
                <c:pt idx="1042">
                  <c:v>38050</c:v>
                </c:pt>
                <c:pt idx="1043">
                  <c:v>38051</c:v>
                </c:pt>
                <c:pt idx="1044">
                  <c:v>38054</c:v>
                </c:pt>
                <c:pt idx="1045">
                  <c:v>38055</c:v>
                </c:pt>
                <c:pt idx="1046">
                  <c:v>38056</c:v>
                </c:pt>
                <c:pt idx="1047">
                  <c:v>38057</c:v>
                </c:pt>
                <c:pt idx="1048">
                  <c:v>38058</c:v>
                </c:pt>
                <c:pt idx="1049">
                  <c:v>38061</c:v>
                </c:pt>
                <c:pt idx="1050">
                  <c:v>38062</c:v>
                </c:pt>
                <c:pt idx="1051">
                  <c:v>38063</c:v>
                </c:pt>
                <c:pt idx="1052">
                  <c:v>38064</c:v>
                </c:pt>
                <c:pt idx="1053">
                  <c:v>38065</c:v>
                </c:pt>
                <c:pt idx="1054">
                  <c:v>38068</c:v>
                </c:pt>
                <c:pt idx="1055">
                  <c:v>38069</c:v>
                </c:pt>
                <c:pt idx="1056">
                  <c:v>38070</c:v>
                </c:pt>
                <c:pt idx="1057">
                  <c:v>38071</c:v>
                </c:pt>
                <c:pt idx="1058">
                  <c:v>38072</c:v>
                </c:pt>
                <c:pt idx="1059">
                  <c:v>38075</c:v>
                </c:pt>
                <c:pt idx="1060">
                  <c:v>38076</c:v>
                </c:pt>
                <c:pt idx="1061">
                  <c:v>38077</c:v>
                </c:pt>
                <c:pt idx="1062">
                  <c:v>38078</c:v>
                </c:pt>
                <c:pt idx="1063">
                  <c:v>38079</c:v>
                </c:pt>
                <c:pt idx="1064">
                  <c:v>38082</c:v>
                </c:pt>
                <c:pt idx="1065">
                  <c:v>38083</c:v>
                </c:pt>
                <c:pt idx="1066">
                  <c:v>38084</c:v>
                </c:pt>
                <c:pt idx="1067">
                  <c:v>38085</c:v>
                </c:pt>
                <c:pt idx="1068">
                  <c:v>38089</c:v>
                </c:pt>
                <c:pt idx="1069">
                  <c:v>38090</c:v>
                </c:pt>
                <c:pt idx="1070">
                  <c:v>38091</c:v>
                </c:pt>
                <c:pt idx="1071">
                  <c:v>38092</c:v>
                </c:pt>
                <c:pt idx="1072">
                  <c:v>38093</c:v>
                </c:pt>
                <c:pt idx="1073">
                  <c:v>38096</c:v>
                </c:pt>
                <c:pt idx="1074">
                  <c:v>38097</c:v>
                </c:pt>
                <c:pt idx="1075">
                  <c:v>38098</c:v>
                </c:pt>
                <c:pt idx="1076">
                  <c:v>38099</c:v>
                </c:pt>
                <c:pt idx="1077">
                  <c:v>38100</c:v>
                </c:pt>
                <c:pt idx="1078">
                  <c:v>38103</c:v>
                </c:pt>
                <c:pt idx="1079">
                  <c:v>38104</c:v>
                </c:pt>
                <c:pt idx="1080">
                  <c:v>38105</c:v>
                </c:pt>
                <c:pt idx="1081">
                  <c:v>38106</c:v>
                </c:pt>
                <c:pt idx="1082">
                  <c:v>38107</c:v>
                </c:pt>
                <c:pt idx="1083">
                  <c:v>38110</c:v>
                </c:pt>
                <c:pt idx="1084">
                  <c:v>38111</c:v>
                </c:pt>
                <c:pt idx="1085">
                  <c:v>38112</c:v>
                </c:pt>
                <c:pt idx="1086">
                  <c:v>38113</c:v>
                </c:pt>
                <c:pt idx="1087">
                  <c:v>38114</c:v>
                </c:pt>
                <c:pt idx="1088">
                  <c:v>38117</c:v>
                </c:pt>
                <c:pt idx="1089">
                  <c:v>38118</c:v>
                </c:pt>
                <c:pt idx="1090">
                  <c:v>38119</c:v>
                </c:pt>
                <c:pt idx="1091">
                  <c:v>38120</c:v>
                </c:pt>
                <c:pt idx="1092">
                  <c:v>38121</c:v>
                </c:pt>
                <c:pt idx="1093">
                  <c:v>38124</c:v>
                </c:pt>
                <c:pt idx="1094">
                  <c:v>38125</c:v>
                </c:pt>
                <c:pt idx="1095">
                  <c:v>38126</c:v>
                </c:pt>
                <c:pt idx="1096">
                  <c:v>38127</c:v>
                </c:pt>
                <c:pt idx="1097">
                  <c:v>38128</c:v>
                </c:pt>
                <c:pt idx="1098">
                  <c:v>38131</c:v>
                </c:pt>
                <c:pt idx="1099">
                  <c:v>38132</c:v>
                </c:pt>
                <c:pt idx="1100">
                  <c:v>38133</c:v>
                </c:pt>
                <c:pt idx="1101">
                  <c:v>38134</c:v>
                </c:pt>
                <c:pt idx="1102">
                  <c:v>38135</c:v>
                </c:pt>
                <c:pt idx="1103">
                  <c:v>38139</c:v>
                </c:pt>
                <c:pt idx="1104">
                  <c:v>38140</c:v>
                </c:pt>
                <c:pt idx="1105">
                  <c:v>38141</c:v>
                </c:pt>
                <c:pt idx="1106">
                  <c:v>38142</c:v>
                </c:pt>
                <c:pt idx="1107">
                  <c:v>38145</c:v>
                </c:pt>
                <c:pt idx="1108">
                  <c:v>38146</c:v>
                </c:pt>
                <c:pt idx="1109">
                  <c:v>38147</c:v>
                </c:pt>
                <c:pt idx="1110">
                  <c:v>38148</c:v>
                </c:pt>
                <c:pt idx="1111">
                  <c:v>38152</c:v>
                </c:pt>
                <c:pt idx="1112">
                  <c:v>38153</c:v>
                </c:pt>
                <c:pt idx="1113">
                  <c:v>38154</c:v>
                </c:pt>
                <c:pt idx="1114">
                  <c:v>38155</c:v>
                </c:pt>
                <c:pt idx="1115">
                  <c:v>38156</c:v>
                </c:pt>
                <c:pt idx="1116">
                  <c:v>38159</c:v>
                </c:pt>
                <c:pt idx="1117">
                  <c:v>38160</c:v>
                </c:pt>
                <c:pt idx="1118">
                  <c:v>38161</c:v>
                </c:pt>
                <c:pt idx="1119">
                  <c:v>38162</c:v>
                </c:pt>
                <c:pt idx="1120">
                  <c:v>38163</c:v>
                </c:pt>
                <c:pt idx="1121">
                  <c:v>38166</c:v>
                </c:pt>
                <c:pt idx="1122">
                  <c:v>38167</c:v>
                </c:pt>
                <c:pt idx="1123">
                  <c:v>38168</c:v>
                </c:pt>
                <c:pt idx="1124">
                  <c:v>38169</c:v>
                </c:pt>
                <c:pt idx="1125">
                  <c:v>38170</c:v>
                </c:pt>
                <c:pt idx="1126">
                  <c:v>38174</c:v>
                </c:pt>
                <c:pt idx="1127">
                  <c:v>38175</c:v>
                </c:pt>
                <c:pt idx="1128">
                  <c:v>38176</c:v>
                </c:pt>
                <c:pt idx="1129">
                  <c:v>38177</c:v>
                </c:pt>
                <c:pt idx="1130">
                  <c:v>38180</c:v>
                </c:pt>
                <c:pt idx="1131">
                  <c:v>38181</c:v>
                </c:pt>
                <c:pt idx="1132">
                  <c:v>38182</c:v>
                </c:pt>
                <c:pt idx="1133">
                  <c:v>38183</c:v>
                </c:pt>
                <c:pt idx="1134">
                  <c:v>38184</c:v>
                </c:pt>
                <c:pt idx="1135">
                  <c:v>38187</c:v>
                </c:pt>
                <c:pt idx="1136">
                  <c:v>38188</c:v>
                </c:pt>
                <c:pt idx="1137">
                  <c:v>38189</c:v>
                </c:pt>
                <c:pt idx="1138">
                  <c:v>38190</c:v>
                </c:pt>
                <c:pt idx="1139">
                  <c:v>38191</c:v>
                </c:pt>
                <c:pt idx="1140">
                  <c:v>38194</c:v>
                </c:pt>
                <c:pt idx="1141">
                  <c:v>38195</c:v>
                </c:pt>
                <c:pt idx="1142">
                  <c:v>38196</c:v>
                </c:pt>
                <c:pt idx="1143">
                  <c:v>38197</c:v>
                </c:pt>
                <c:pt idx="1144">
                  <c:v>38198</c:v>
                </c:pt>
                <c:pt idx="1145">
                  <c:v>38201</c:v>
                </c:pt>
                <c:pt idx="1146">
                  <c:v>38202</c:v>
                </c:pt>
                <c:pt idx="1147">
                  <c:v>38203</c:v>
                </c:pt>
                <c:pt idx="1148">
                  <c:v>38204</c:v>
                </c:pt>
                <c:pt idx="1149">
                  <c:v>38205</c:v>
                </c:pt>
                <c:pt idx="1150">
                  <c:v>38208</c:v>
                </c:pt>
                <c:pt idx="1151">
                  <c:v>38209</c:v>
                </c:pt>
                <c:pt idx="1152">
                  <c:v>38210</c:v>
                </c:pt>
                <c:pt idx="1153">
                  <c:v>38211</c:v>
                </c:pt>
                <c:pt idx="1154">
                  <c:v>38212</c:v>
                </c:pt>
                <c:pt idx="1155">
                  <c:v>38215</c:v>
                </c:pt>
                <c:pt idx="1156">
                  <c:v>38216</c:v>
                </c:pt>
                <c:pt idx="1157">
                  <c:v>38217</c:v>
                </c:pt>
                <c:pt idx="1158">
                  <c:v>38218</c:v>
                </c:pt>
                <c:pt idx="1159">
                  <c:v>38219</c:v>
                </c:pt>
                <c:pt idx="1160">
                  <c:v>38222</c:v>
                </c:pt>
                <c:pt idx="1161">
                  <c:v>38223</c:v>
                </c:pt>
                <c:pt idx="1162">
                  <c:v>38224</c:v>
                </c:pt>
                <c:pt idx="1163">
                  <c:v>38225</c:v>
                </c:pt>
                <c:pt idx="1164">
                  <c:v>38226</c:v>
                </c:pt>
                <c:pt idx="1165">
                  <c:v>38229</c:v>
                </c:pt>
                <c:pt idx="1166">
                  <c:v>38230</c:v>
                </c:pt>
                <c:pt idx="1167">
                  <c:v>38231</c:v>
                </c:pt>
                <c:pt idx="1168">
                  <c:v>38232</c:v>
                </c:pt>
                <c:pt idx="1169">
                  <c:v>38233</c:v>
                </c:pt>
                <c:pt idx="1170">
                  <c:v>38237</c:v>
                </c:pt>
                <c:pt idx="1171">
                  <c:v>38238</c:v>
                </c:pt>
                <c:pt idx="1172">
                  <c:v>38239</c:v>
                </c:pt>
                <c:pt idx="1173">
                  <c:v>38240</c:v>
                </c:pt>
                <c:pt idx="1174">
                  <c:v>38243</c:v>
                </c:pt>
                <c:pt idx="1175">
                  <c:v>38244</c:v>
                </c:pt>
                <c:pt idx="1176">
                  <c:v>38245</c:v>
                </c:pt>
                <c:pt idx="1177">
                  <c:v>38246</c:v>
                </c:pt>
                <c:pt idx="1178">
                  <c:v>38247</c:v>
                </c:pt>
                <c:pt idx="1179">
                  <c:v>38250</c:v>
                </c:pt>
                <c:pt idx="1180">
                  <c:v>38251</c:v>
                </c:pt>
                <c:pt idx="1181">
                  <c:v>38252</c:v>
                </c:pt>
                <c:pt idx="1182">
                  <c:v>38253</c:v>
                </c:pt>
                <c:pt idx="1183">
                  <c:v>38254</c:v>
                </c:pt>
                <c:pt idx="1184">
                  <c:v>38257</c:v>
                </c:pt>
                <c:pt idx="1185">
                  <c:v>38258</c:v>
                </c:pt>
                <c:pt idx="1186">
                  <c:v>38259</c:v>
                </c:pt>
                <c:pt idx="1187">
                  <c:v>38260</c:v>
                </c:pt>
                <c:pt idx="1188">
                  <c:v>38261</c:v>
                </c:pt>
                <c:pt idx="1189">
                  <c:v>38264</c:v>
                </c:pt>
                <c:pt idx="1190">
                  <c:v>38265</c:v>
                </c:pt>
                <c:pt idx="1191">
                  <c:v>38266</c:v>
                </c:pt>
                <c:pt idx="1192">
                  <c:v>38267</c:v>
                </c:pt>
                <c:pt idx="1193">
                  <c:v>38268</c:v>
                </c:pt>
                <c:pt idx="1194">
                  <c:v>38271</c:v>
                </c:pt>
                <c:pt idx="1195">
                  <c:v>38272</c:v>
                </c:pt>
                <c:pt idx="1196">
                  <c:v>38273</c:v>
                </c:pt>
                <c:pt idx="1197">
                  <c:v>38274</c:v>
                </c:pt>
                <c:pt idx="1198">
                  <c:v>38275</c:v>
                </c:pt>
                <c:pt idx="1199">
                  <c:v>38278</c:v>
                </c:pt>
                <c:pt idx="1200">
                  <c:v>38279</c:v>
                </c:pt>
                <c:pt idx="1201">
                  <c:v>38280</c:v>
                </c:pt>
                <c:pt idx="1202">
                  <c:v>38281</c:v>
                </c:pt>
                <c:pt idx="1203">
                  <c:v>38282</c:v>
                </c:pt>
                <c:pt idx="1204">
                  <c:v>38285</c:v>
                </c:pt>
                <c:pt idx="1205">
                  <c:v>38286</c:v>
                </c:pt>
                <c:pt idx="1206">
                  <c:v>38287</c:v>
                </c:pt>
                <c:pt idx="1207">
                  <c:v>38288</c:v>
                </c:pt>
                <c:pt idx="1208">
                  <c:v>38289</c:v>
                </c:pt>
                <c:pt idx="1209">
                  <c:v>38292</c:v>
                </c:pt>
                <c:pt idx="1210">
                  <c:v>38293</c:v>
                </c:pt>
                <c:pt idx="1211">
                  <c:v>38294</c:v>
                </c:pt>
                <c:pt idx="1212">
                  <c:v>38295</c:v>
                </c:pt>
                <c:pt idx="1213">
                  <c:v>38296</c:v>
                </c:pt>
                <c:pt idx="1214">
                  <c:v>38299</c:v>
                </c:pt>
                <c:pt idx="1215">
                  <c:v>38300</c:v>
                </c:pt>
                <c:pt idx="1216">
                  <c:v>38301</c:v>
                </c:pt>
                <c:pt idx="1217">
                  <c:v>38302</c:v>
                </c:pt>
                <c:pt idx="1218">
                  <c:v>38303</c:v>
                </c:pt>
                <c:pt idx="1219">
                  <c:v>38306</c:v>
                </c:pt>
                <c:pt idx="1220">
                  <c:v>38307</c:v>
                </c:pt>
                <c:pt idx="1221">
                  <c:v>38308</c:v>
                </c:pt>
                <c:pt idx="1222">
                  <c:v>38309</c:v>
                </c:pt>
                <c:pt idx="1223">
                  <c:v>38310</c:v>
                </c:pt>
                <c:pt idx="1224">
                  <c:v>38313</c:v>
                </c:pt>
                <c:pt idx="1225">
                  <c:v>38314</c:v>
                </c:pt>
                <c:pt idx="1226">
                  <c:v>38315</c:v>
                </c:pt>
                <c:pt idx="1227">
                  <c:v>38317</c:v>
                </c:pt>
                <c:pt idx="1228">
                  <c:v>38320</c:v>
                </c:pt>
                <c:pt idx="1229">
                  <c:v>38321</c:v>
                </c:pt>
                <c:pt idx="1230">
                  <c:v>38322</c:v>
                </c:pt>
                <c:pt idx="1231">
                  <c:v>38323</c:v>
                </c:pt>
                <c:pt idx="1232">
                  <c:v>38324</c:v>
                </c:pt>
                <c:pt idx="1233">
                  <c:v>38327</c:v>
                </c:pt>
                <c:pt idx="1234">
                  <c:v>38328</c:v>
                </c:pt>
                <c:pt idx="1235">
                  <c:v>38329</c:v>
                </c:pt>
                <c:pt idx="1236">
                  <c:v>38330</c:v>
                </c:pt>
                <c:pt idx="1237">
                  <c:v>38331</c:v>
                </c:pt>
                <c:pt idx="1238">
                  <c:v>38334</c:v>
                </c:pt>
                <c:pt idx="1239">
                  <c:v>38335</c:v>
                </c:pt>
                <c:pt idx="1240">
                  <c:v>38336</c:v>
                </c:pt>
                <c:pt idx="1241">
                  <c:v>38337</c:v>
                </c:pt>
                <c:pt idx="1242">
                  <c:v>38338</c:v>
                </c:pt>
                <c:pt idx="1243">
                  <c:v>38341</c:v>
                </c:pt>
                <c:pt idx="1244">
                  <c:v>38342</c:v>
                </c:pt>
                <c:pt idx="1245">
                  <c:v>38343</c:v>
                </c:pt>
                <c:pt idx="1246">
                  <c:v>38344</c:v>
                </c:pt>
                <c:pt idx="1247">
                  <c:v>38348</c:v>
                </c:pt>
                <c:pt idx="1248">
                  <c:v>38349</c:v>
                </c:pt>
                <c:pt idx="1249">
                  <c:v>38350</c:v>
                </c:pt>
                <c:pt idx="1250">
                  <c:v>38351</c:v>
                </c:pt>
                <c:pt idx="1251">
                  <c:v>38352</c:v>
                </c:pt>
                <c:pt idx="1252">
                  <c:v>38355</c:v>
                </c:pt>
                <c:pt idx="1253">
                  <c:v>38356</c:v>
                </c:pt>
                <c:pt idx="1254">
                  <c:v>38357</c:v>
                </c:pt>
                <c:pt idx="1255">
                  <c:v>38358</c:v>
                </c:pt>
                <c:pt idx="1256">
                  <c:v>38359</c:v>
                </c:pt>
                <c:pt idx="1257">
                  <c:v>38362</c:v>
                </c:pt>
                <c:pt idx="1258">
                  <c:v>38363</c:v>
                </c:pt>
                <c:pt idx="1259">
                  <c:v>38364</c:v>
                </c:pt>
                <c:pt idx="1260">
                  <c:v>38365</c:v>
                </c:pt>
                <c:pt idx="1261">
                  <c:v>38366</c:v>
                </c:pt>
                <c:pt idx="1262">
                  <c:v>38370</c:v>
                </c:pt>
                <c:pt idx="1263">
                  <c:v>38371</c:v>
                </c:pt>
                <c:pt idx="1264">
                  <c:v>38372</c:v>
                </c:pt>
                <c:pt idx="1265">
                  <c:v>38373</c:v>
                </c:pt>
                <c:pt idx="1266">
                  <c:v>38376</c:v>
                </c:pt>
                <c:pt idx="1267">
                  <c:v>38377</c:v>
                </c:pt>
                <c:pt idx="1268">
                  <c:v>38378</c:v>
                </c:pt>
                <c:pt idx="1269">
                  <c:v>38379</c:v>
                </c:pt>
                <c:pt idx="1270">
                  <c:v>38380</c:v>
                </c:pt>
                <c:pt idx="1271">
                  <c:v>38383</c:v>
                </c:pt>
                <c:pt idx="1272">
                  <c:v>38384</c:v>
                </c:pt>
                <c:pt idx="1273">
                  <c:v>38385</c:v>
                </c:pt>
                <c:pt idx="1274">
                  <c:v>38386</c:v>
                </c:pt>
                <c:pt idx="1275">
                  <c:v>38387</c:v>
                </c:pt>
                <c:pt idx="1276">
                  <c:v>38390</c:v>
                </c:pt>
                <c:pt idx="1277">
                  <c:v>38391</c:v>
                </c:pt>
                <c:pt idx="1278">
                  <c:v>38392</c:v>
                </c:pt>
                <c:pt idx="1279">
                  <c:v>38393</c:v>
                </c:pt>
                <c:pt idx="1280">
                  <c:v>38394</c:v>
                </c:pt>
                <c:pt idx="1281">
                  <c:v>38397</c:v>
                </c:pt>
                <c:pt idx="1282">
                  <c:v>38398</c:v>
                </c:pt>
                <c:pt idx="1283">
                  <c:v>38399</c:v>
                </c:pt>
                <c:pt idx="1284">
                  <c:v>38400</c:v>
                </c:pt>
                <c:pt idx="1285">
                  <c:v>38401</c:v>
                </c:pt>
                <c:pt idx="1286">
                  <c:v>38405</c:v>
                </c:pt>
                <c:pt idx="1287">
                  <c:v>38406</c:v>
                </c:pt>
                <c:pt idx="1288">
                  <c:v>38407</c:v>
                </c:pt>
                <c:pt idx="1289">
                  <c:v>38408</c:v>
                </c:pt>
                <c:pt idx="1290">
                  <c:v>38411</c:v>
                </c:pt>
                <c:pt idx="1291">
                  <c:v>38412</c:v>
                </c:pt>
                <c:pt idx="1292">
                  <c:v>38413</c:v>
                </c:pt>
                <c:pt idx="1293">
                  <c:v>38414</c:v>
                </c:pt>
                <c:pt idx="1294">
                  <c:v>38415</c:v>
                </c:pt>
                <c:pt idx="1295">
                  <c:v>38418</c:v>
                </c:pt>
                <c:pt idx="1296">
                  <c:v>38419</c:v>
                </c:pt>
                <c:pt idx="1297">
                  <c:v>38420</c:v>
                </c:pt>
                <c:pt idx="1298">
                  <c:v>38421</c:v>
                </c:pt>
                <c:pt idx="1299">
                  <c:v>38422</c:v>
                </c:pt>
                <c:pt idx="1300">
                  <c:v>38425</c:v>
                </c:pt>
                <c:pt idx="1301">
                  <c:v>38426</c:v>
                </c:pt>
                <c:pt idx="1302">
                  <c:v>38427</c:v>
                </c:pt>
                <c:pt idx="1303">
                  <c:v>38428</c:v>
                </c:pt>
                <c:pt idx="1304">
                  <c:v>38429</c:v>
                </c:pt>
                <c:pt idx="1305">
                  <c:v>38432</c:v>
                </c:pt>
                <c:pt idx="1306">
                  <c:v>38433</c:v>
                </c:pt>
                <c:pt idx="1307">
                  <c:v>38434</c:v>
                </c:pt>
                <c:pt idx="1308">
                  <c:v>38435</c:v>
                </c:pt>
                <c:pt idx="1309">
                  <c:v>38439</c:v>
                </c:pt>
                <c:pt idx="1310">
                  <c:v>38440</c:v>
                </c:pt>
                <c:pt idx="1311">
                  <c:v>38441</c:v>
                </c:pt>
                <c:pt idx="1312">
                  <c:v>38442</c:v>
                </c:pt>
                <c:pt idx="1313">
                  <c:v>38443</c:v>
                </c:pt>
                <c:pt idx="1314">
                  <c:v>38446</c:v>
                </c:pt>
                <c:pt idx="1315">
                  <c:v>38447</c:v>
                </c:pt>
                <c:pt idx="1316">
                  <c:v>38448</c:v>
                </c:pt>
                <c:pt idx="1317">
                  <c:v>38449</c:v>
                </c:pt>
                <c:pt idx="1318">
                  <c:v>38450</c:v>
                </c:pt>
                <c:pt idx="1319">
                  <c:v>38453</c:v>
                </c:pt>
                <c:pt idx="1320">
                  <c:v>38454</c:v>
                </c:pt>
                <c:pt idx="1321">
                  <c:v>38455</c:v>
                </c:pt>
                <c:pt idx="1322">
                  <c:v>38456</c:v>
                </c:pt>
                <c:pt idx="1323">
                  <c:v>38457</c:v>
                </c:pt>
                <c:pt idx="1324">
                  <c:v>38460</c:v>
                </c:pt>
                <c:pt idx="1325">
                  <c:v>38461</c:v>
                </c:pt>
                <c:pt idx="1326">
                  <c:v>38462</c:v>
                </c:pt>
                <c:pt idx="1327">
                  <c:v>38463</c:v>
                </c:pt>
                <c:pt idx="1328">
                  <c:v>38464</c:v>
                </c:pt>
                <c:pt idx="1329">
                  <c:v>38467</c:v>
                </c:pt>
                <c:pt idx="1330">
                  <c:v>38468</c:v>
                </c:pt>
                <c:pt idx="1331">
                  <c:v>38469</c:v>
                </c:pt>
                <c:pt idx="1332">
                  <c:v>38470</c:v>
                </c:pt>
                <c:pt idx="1333">
                  <c:v>38471</c:v>
                </c:pt>
                <c:pt idx="1334">
                  <c:v>38474</c:v>
                </c:pt>
                <c:pt idx="1335">
                  <c:v>38475</c:v>
                </c:pt>
                <c:pt idx="1336">
                  <c:v>38476</c:v>
                </c:pt>
                <c:pt idx="1337">
                  <c:v>38477</c:v>
                </c:pt>
                <c:pt idx="1338">
                  <c:v>38478</c:v>
                </c:pt>
                <c:pt idx="1339">
                  <c:v>38481</c:v>
                </c:pt>
                <c:pt idx="1340">
                  <c:v>38482</c:v>
                </c:pt>
                <c:pt idx="1341">
                  <c:v>38483</c:v>
                </c:pt>
                <c:pt idx="1342">
                  <c:v>38484</c:v>
                </c:pt>
                <c:pt idx="1343">
                  <c:v>38485</c:v>
                </c:pt>
                <c:pt idx="1344">
                  <c:v>38488</c:v>
                </c:pt>
                <c:pt idx="1345">
                  <c:v>38489</c:v>
                </c:pt>
                <c:pt idx="1346">
                  <c:v>38490</c:v>
                </c:pt>
                <c:pt idx="1347">
                  <c:v>38491</c:v>
                </c:pt>
                <c:pt idx="1348">
                  <c:v>38492</c:v>
                </c:pt>
                <c:pt idx="1349">
                  <c:v>38495</c:v>
                </c:pt>
                <c:pt idx="1350">
                  <c:v>38496</c:v>
                </c:pt>
                <c:pt idx="1351">
                  <c:v>38497</c:v>
                </c:pt>
                <c:pt idx="1352">
                  <c:v>38498</c:v>
                </c:pt>
                <c:pt idx="1353">
                  <c:v>38499</c:v>
                </c:pt>
                <c:pt idx="1354">
                  <c:v>38503</c:v>
                </c:pt>
                <c:pt idx="1355">
                  <c:v>38504</c:v>
                </c:pt>
                <c:pt idx="1356">
                  <c:v>38505</c:v>
                </c:pt>
                <c:pt idx="1357">
                  <c:v>38506</c:v>
                </c:pt>
                <c:pt idx="1358">
                  <c:v>38509</c:v>
                </c:pt>
                <c:pt idx="1359">
                  <c:v>38510</c:v>
                </c:pt>
                <c:pt idx="1360">
                  <c:v>38511</c:v>
                </c:pt>
                <c:pt idx="1361">
                  <c:v>38512</c:v>
                </c:pt>
                <c:pt idx="1362">
                  <c:v>38513</c:v>
                </c:pt>
                <c:pt idx="1363">
                  <c:v>38516</c:v>
                </c:pt>
                <c:pt idx="1364">
                  <c:v>38517</c:v>
                </c:pt>
                <c:pt idx="1365">
                  <c:v>38518</c:v>
                </c:pt>
                <c:pt idx="1366">
                  <c:v>38519</c:v>
                </c:pt>
                <c:pt idx="1367">
                  <c:v>38520</c:v>
                </c:pt>
                <c:pt idx="1368">
                  <c:v>38523</c:v>
                </c:pt>
                <c:pt idx="1369">
                  <c:v>38524</c:v>
                </c:pt>
                <c:pt idx="1370">
                  <c:v>38525</c:v>
                </c:pt>
                <c:pt idx="1371">
                  <c:v>38526</c:v>
                </c:pt>
                <c:pt idx="1372">
                  <c:v>38527</c:v>
                </c:pt>
                <c:pt idx="1373">
                  <c:v>38530</c:v>
                </c:pt>
                <c:pt idx="1374">
                  <c:v>38531</c:v>
                </c:pt>
                <c:pt idx="1375">
                  <c:v>38532</c:v>
                </c:pt>
                <c:pt idx="1376">
                  <c:v>38533</c:v>
                </c:pt>
                <c:pt idx="1377">
                  <c:v>38534</c:v>
                </c:pt>
                <c:pt idx="1378">
                  <c:v>38538</c:v>
                </c:pt>
                <c:pt idx="1379">
                  <c:v>38539</c:v>
                </c:pt>
                <c:pt idx="1380">
                  <c:v>38540</c:v>
                </c:pt>
                <c:pt idx="1381">
                  <c:v>38541</c:v>
                </c:pt>
                <c:pt idx="1382">
                  <c:v>38544</c:v>
                </c:pt>
                <c:pt idx="1383">
                  <c:v>38545</c:v>
                </c:pt>
                <c:pt idx="1384">
                  <c:v>38546</c:v>
                </c:pt>
                <c:pt idx="1385">
                  <c:v>38547</c:v>
                </c:pt>
                <c:pt idx="1386">
                  <c:v>38548</c:v>
                </c:pt>
                <c:pt idx="1387">
                  <c:v>38551</c:v>
                </c:pt>
                <c:pt idx="1388">
                  <c:v>38552</c:v>
                </c:pt>
                <c:pt idx="1389">
                  <c:v>38553</c:v>
                </c:pt>
                <c:pt idx="1390">
                  <c:v>38554</c:v>
                </c:pt>
                <c:pt idx="1391">
                  <c:v>38555</c:v>
                </c:pt>
                <c:pt idx="1392">
                  <c:v>38558</c:v>
                </c:pt>
                <c:pt idx="1393">
                  <c:v>38559</c:v>
                </c:pt>
                <c:pt idx="1394">
                  <c:v>38560</c:v>
                </c:pt>
                <c:pt idx="1395">
                  <c:v>38561</c:v>
                </c:pt>
                <c:pt idx="1396">
                  <c:v>38562</c:v>
                </c:pt>
                <c:pt idx="1397">
                  <c:v>38565</c:v>
                </c:pt>
                <c:pt idx="1398">
                  <c:v>38566</c:v>
                </c:pt>
                <c:pt idx="1399">
                  <c:v>38567</c:v>
                </c:pt>
                <c:pt idx="1400">
                  <c:v>38568</c:v>
                </c:pt>
                <c:pt idx="1401">
                  <c:v>38569</c:v>
                </c:pt>
                <c:pt idx="1402">
                  <c:v>38572</c:v>
                </c:pt>
                <c:pt idx="1403">
                  <c:v>38573</c:v>
                </c:pt>
                <c:pt idx="1404">
                  <c:v>38574</c:v>
                </c:pt>
                <c:pt idx="1405">
                  <c:v>38575</c:v>
                </c:pt>
                <c:pt idx="1406">
                  <c:v>38576</c:v>
                </c:pt>
                <c:pt idx="1407">
                  <c:v>38579</c:v>
                </c:pt>
                <c:pt idx="1408">
                  <c:v>38580</c:v>
                </c:pt>
                <c:pt idx="1409">
                  <c:v>38581</c:v>
                </c:pt>
                <c:pt idx="1410">
                  <c:v>38582</c:v>
                </c:pt>
                <c:pt idx="1411">
                  <c:v>38583</c:v>
                </c:pt>
                <c:pt idx="1412">
                  <c:v>38586</c:v>
                </c:pt>
                <c:pt idx="1413">
                  <c:v>38587</c:v>
                </c:pt>
                <c:pt idx="1414">
                  <c:v>38588</c:v>
                </c:pt>
                <c:pt idx="1415">
                  <c:v>38589</c:v>
                </c:pt>
                <c:pt idx="1416">
                  <c:v>38590</c:v>
                </c:pt>
                <c:pt idx="1417">
                  <c:v>38593</c:v>
                </c:pt>
                <c:pt idx="1418">
                  <c:v>38594</c:v>
                </c:pt>
                <c:pt idx="1419">
                  <c:v>38595</c:v>
                </c:pt>
                <c:pt idx="1420">
                  <c:v>38596</c:v>
                </c:pt>
                <c:pt idx="1421">
                  <c:v>38597</c:v>
                </c:pt>
                <c:pt idx="1422">
                  <c:v>38601</c:v>
                </c:pt>
                <c:pt idx="1423">
                  <c:v>38602</c:v>
                </c:pt>
                <c:pt idx="1424">
                  <c:v>38603</c:v>
                </c:pt>
                <c:pt idx="1425">
                  <c:v>38604</c:v>
                </c:pt>
                <c:pt idx="1426">
                  <c:v>38607</c:v>
                </c:pt>
                <c:pt idx="1427">
                  <c:v>38608</c:v>
                </c:pt>
                <c:pt idx="1428">
                  <c:v>38609</c:v>
                </c:pt>
                <c:pt idx="1429">
                  <c:v>38610</c:v>
                </c:pt>
                <c:pt idx="1430">
                  <c:v>38611</c:v>
                </c:pt>
                <c:pt idx="1431">
                  <c:v>38614</c:v>
                </c:pt>
                <c:pt idx="1432">
                  <c:v>38615</c:v>
                </c:pt>
                <c:pt idx="1433">
                  <c:v>38616</c:v>
                </c:pt>
                <c:pt idx="1434">
                  <c:v>38617</c:v>
                </c:pt>
                <c:pt idx="1435">
                  <c:v>38618</c:v>
                </c:pt>
                <c:pt idx="1436">
                  <c:v>38621</c:v>
                </c:pt>
                <c:pt idx="1437">
                  <c:v>38622</c:v>
                </c:pt>
                <c:pt idx="1438">
                  <c:v>38623</c:v>
                </c:pt>
                <c:pt idx="1439">
                  <c:v>38624</c:v>
                </c:pt>
                <c:pt idx="1440">
                  <c:v>38625</c:v>
                </c:pt>
                <c:pt idx="1441">
                  <c:v>38628</c:v>
                </c:pt>
                <c:pt idx="1442">
                  <c:v>38629</c:v>
                </c:pt>
                <c:pt idx="1443">
                  <c:v>38630</c:v>
                </c:pt>
                <c:pt idx="1444">
                  <c:v>38631</c:v>
                </c:pt>
                <c:pt idx="1445">
                  <c:v>38632</c:v>
                </c:pt>
                <c:pt idx="1446">
                  <c:v>38635</c:v>
                </c:pt>
                <c:pt idx="1447">
                  <c:v>38636</c:v>
                </c:pt>
                <c:pt idx="1448">
                  <c:v>38637</c:v>
                </c:pt>
                <c:pt idx="1449">
                  <c:v>38638</c:v>
                </c:pt>
                <c:pt idx="1450">
                  <c:v>38639</c:v>
                </c:pt>
                <c:pt idx="1451">
                  <c:v>38642</c:v>
                </c:pt>
                <c:pt idx="1452">
                  <c:v>38643</c:v>
                </c:pt>
                <c:pt idx="1453">
                  <c:v>38644</c:v>
                </c:pt>
                <c:pt idx="1454">
                  <c:v>38645</c:v>
                </c:pt>
                <c:pt idx="1455">
                  <c:v>38646</c:v>
                </c:pt>
                <c:pt idx="1456">
                  <c:v>38649</c:v>
                </c:pt>
                <c:pt idx="1457">
                  <c:v>38650</c:v>
                </c:pt>
                <c:pt idx="1458">
                  <c:v>38651</c:v>
                </c:pt>
                <c:pt idx="1459">
                  <c:v>38652</c:v>
                </c:pt>
                <c:pt idx="1460">
                  <c:v>38653</c:v>
                </c:pt>
                <c:pt idx="1461">
                  <c:v>38656</c:v>
                </c:pt>
                <c:pt idx="1462">
                  <c:v>38657</c:v>
                </c:pt>
                <c:pt idx="1463">
                  <c:v>38658</c:v>
                </c:pt>
                <c:pt idx="1464">
                  <c:v>38659</c:v>
                </c:pt>
                <c:pt idx="1465">
                  <c:v>38660</c:v>
                </c:pt>
                <c:pt idx="1466">
                  <c:v>38663</c:v>
                </c:pt>
                <c:pt idx="1467">
                  <c:v>38664</c:v>
                </c:pt>
                <c:pt idx="1468">
                  <c:v>38665</c:v>
                </c:pt>
                <c:pt idx="1469">
                  <c:v>38666</c:v>
                </c:pt>
                <c:pt idx="1470">
                  <c:v>38667</c:v>
                </c:pt>
                <c:pt idx="1471">
                  <c:v>38670</c:v>
                </c:pt>
                <c:pt idx="1472">
                  <c:v>38671</c:v>
                </c:pt>
                <c:pt idx="1473">
                  <c:v>38672</c:v>
                </c:pt>
                <c:pt idx="1474">
                  <c:v>38673</c:v>
                </c:pt>
                <c:pt idx="1475">
                  <c:v>38674</c:v>
                </c:pt>
                <c:pt idx="1476">
                  <c:v>38677</c:v>
                </c:pt>
                <c:pt idx="1477">
                  <c:v>38678</c:v>
                </c:pt>
                <c:pt idx="1478">
                  <c:v>38679</c:v>
                </c:pt>
                <c:pt idx="1479">
                  <c:v>38681</c:v>
                </c:pt>
                <c:pt idx="1480">
                  <c:v>38684</c:v>
                </c:pt>
                <c:pt idx="1481">
                  <c:v>38685</c:v>
                </c:pt>
                <c:pt idx="1482">
                  <c:v>38686</c:v>
                </c:pt>
                <c:pt idx="1483">
                  <c:v>38687</c:v>
                </c:pt>
                <c:pt idx="1484">
                  <c:v>38688</c:v>
                </c:pt>
                <c:pt idx="1485">
                  <c:v>38691</c:v>
                </c:pt>
                <c:pt idx="1486">
                  <c:v>38692</c:v>
                </c:pt>
                <c:pt idx="1487">
                  <c:v>38693</c:v>
                </c:pt>
                <c:pt idx="1488">
                  <c:v>38694</c:v>
                </c:pt>
                <c:pt idx="1489">
                  <c:v>38695</c:v>
                </c:pt>
                <c:pt idx="1490">
                  <c:v>38698</c:v>
                </c:pt>
                <c:pt idx="1491">
                  <c:v>38699</c:v>
                </c:pt>
                <c:pt idx="1492">
                  <c:v>38700</c:v>
                </c:pt>
                <c:pt idx="1493">
                  <c:v>38701</c:v>
                </c:pt>
                <c:pt idx="1494">
                  <c:v>38702</c:v>
                </c:pt>
                <c:pt idx="1495">
                  <c:v>38705</c:v>
                </c:pt>
                <c:pt idx="1496">
                  <c:v>38706</c:v>
                </c:pt>
                <c:pt idx="1497">
                  <c:v>38707</c:v>
                </c:pt>
                <c:pt idx="1498">
                  <c:v>38708</c:v>
                </c:pt>
                <c:pt idx="1499">
                  <c:v>38709</c:v>
                </c:pt>
                <c:pt idx="1500">
                  <c:v>38713</c:v>
                </c:pt>
                <c:pt idx="1501">
                  <c:v>38714</c:v>
                </c:pt>
                <c:pt idx="1502">
                  <c:v>38715</c:v>
                </c:pt>
                <c:pt idx="1503">
                  <c:v>38716</c:v>
                </c:pt>
                <c:pt idx="1504">
                  <c:v>38720</c:v>
                </c:pt>
                <c:pt idx="1505">
                  <c:v>38721</c:v>
                </c:pt>
                <c:pt idx="1506">
                  <c:v>38722</c:v>
                </c:pt>
                <c:pt idx="1507">
                  <c:v>38723</c:v>
                </c:pt>
                <c:pt idx="1508">
                  <c:v>38726</c:v>
                </c:pt>
                <c:pt idx="1509">
                  <c:v>38727</c:v>
                </c:pt>
                <c:pt idx="1510">
                  <c:v>38728</c:v>
                </c:pt>
                <c:pt idx="1511">
                  <c:v>38729</c:v>
                </c:pt>
                <c:pt idx="1512">
                  <c:v>38730</c:v>
                </c:pt>
                <c:pt idx="1513">
                  <c:v>38734</c:v>
                </c:pt>
                <c:pt idx="1514">
                  <c:v>38735</c:v>
                </c:pt>
                <c:pt idx="1515">
                  <c:v>38736</c:v>
                </c:pt>
                <c:pt idx="1516">
                  <c:v>38737</c:v>
                </c:pt>
                <c:pt idx="1517">
                  <c:v>38740</c:v>
                </c:pt>
                <c:pt idx="1518">
                  <c:v>38741</c:v>
                </c:pt>
                <c:pt idx="1519">
                  <c:v>38742</c:v>
                </c:pt>
                <c:pt idx="1520">
                  <c:v>38743</c:v>
                </c:pt>
                <c:pt idx="1521">
                  <c:v>38744</c:v>
                </c:pt>
                <c:pt idx="1522">
                  <c:v>38747</c:v>
                </c:pt>
                <c:pt idx="1523">
                  <c:v>38748</c:v>
                </c:pt>
                <c:pt idx="1524">
                  <c:v>38749</c:v>
                </c:pt>
                <c:pt idx="1525">
                  <c:v>38750</c:v>
                </c:pt>
                <c:pt idx="1526">
                  <c:v>38751</c:v>
                </c:pt>
                <c:pt idx="1527">
                  <c:v>38754</c:v>
                </c:pt>
                <c:pt idx="1528">
                  <c:v>38755</c:v>
                </c:pt>
                <c:pt idx="1529">
                  <c:v>38756</c:v>
                </c:pt>
                <c:pt idx="1530">
                  <c:v>38757</c:v>
                </c:pt>
                <c:pt idx="1531">
                  <c:v>38758</c:v>
                </c:pt>
                <c:pt idx="1532">
                  <c:v>38761</c:v>
                </c:pt>
                <c:pt idx="1533">
                  <c:v>38762</c:v>
                </c:pt>
                <c:pt idx="1534">
                  <c:v>38763</c:v>
                </c:pt>
                <c:pt idx="1535">
                  <c:v>38764</c:v>
                </c:pt>
                <c:pt idx="1536">
                  <c:v>38765</c:v>
                </c:pt>
                <c:pt idx="1537">
                  <c:v>38769</c:v>
                </c:pt>
                <c:pt idx="1538">
                  <c:v>38770</c:v>
                </c:pt>
                <c:pt idx="1539">
                  <c:v>38771</c:v>
                </c:pt>
                <c:pt idx="1540">
                  <c:v>38772</c:v>
                </c:pt>
                <c:pt idx="1541">
                  <c:v>38775</c:v>
                </c:pt>
                <c:pt idx="1542">
                  <c:v>38776</c:v>
                </c:pt>
                <c:pt idx="1543">
                  <c:v>38777</c:v>
                </c:pt>
                <c:pt idx="1544">
                  <c:v>38778</c:v>
                </c:pt>
                <c:pt idx="1545">
                  <c:v>38779</c:v>
                </c:pt>
                <c:pt idx="1546">
                  <c:v>38782</c:v>
                </c:pt>
                <c:pt idx="1547">
                  <c:v>38783</c:v>
                </c:pt>
                <c:pt idx="1548">
                  <c:v>38784</c:v>
                </c:pt>
                <c:pt idx="1549">
                  <c:v>38785</c:v>
                </c:pt>
                <c:pt idx="1550">
                  <c:v>38786</c:v>
                </c:pt>
                <c:pt idx="1551">
                  <c:v>38789</c:v>
                </c:pt>
                <c:pt idx="1552">
                  <c:v>38790</c:v>
                </c:pt>
                <c:pt idx="1553">
                  <c:v>38791</c:v>
                </c:pt>
                <c:pt idx="1554">
                  <c:v>38792</c:v>
                </c:pt>
                <c:pt idx="1555">
                  <c:v>38793</c:v>
                </c:pt>
                <c:pt idx="1556">
                  <c:v>38796</c:v>
                </c:pt>
                <c:pt idx="1557">
                  <c:v>38797</c:v>
                </c:pt>
                <c:pt idx="1558">
                  <c:v>38798</c:v>
                </c:pt>
                <c:pt idx="1559">
                  <c:v>38799</c:v>
                </c:pt>
                <c:pt idx="1560">
                  <c:v>38800</c:v>
                </c:pt>
                <c:pt idx="1561">
                  <c:v>38803</c:v>
                </c:pt>
                <c:pt idx="1562">
                  <c:v>38804</c:v>
                </c:pt>
                <c:pt idx="1563">
                  <c:v>38805</c:v>
                </c:pt>
                <c:pt idx="1564">
                  <c:v>38806</c:v>
                </c:pt>
                <c:pt idx="1565">
                  <c:v>38807</c:v>
                </c:pt>
                <c:pt idx="1566">
                  <c:v>38810</c:v>
                </c:pt>
                <c:pt idx="1567">
                  <c:v>38811</c:v>
                </c:pt>
                <c:pt idx="1568">
                  <c:v>38812</c:v>
                </c:pt>
                <c:pt idx="1569">
                  <c:v>38813</c:v>
                </c:pt>
                <c:pt idx="1570">
                  <c:v>38814</c:v>
                </c:pt>
                <c:pt idx="1571">
                  <c:v>38817</c:v>
                </c:pt>
                <c:pt idx="1572">
                  <c:v>38818</c:v>
                </c:pt>
                <c:pt idx="1573">
                  <c:v>38819</c:v>
                </c:pt>
                <c:pt idx="1574">
                  <c:v>38820</c:v>
                </c:pt>
                <c:pt idx="1575">
                  <c:v>38824</c:v>
                </c:pt>
                <c:pt idx="1576">
                  <c:v>38825</c:v>
                </c:pt>
                <c:pt idx="1577">
                  <c:v>38826</c:v>
                </c:pt>
                <c:pt idx="1578">
                  <c:v>38827</c:v>
                </c:pt>
                <c:pt idx="1579">
                  <c:v>38828</c:v>
                </c:pt>
                <c:pt idx="1580">
                  <c:v>38831</c:v>
                </c:pt>
                <c:pt idx="1581">
                  <c:v>38832</c:v>
                </c:pt>
                <c:pt idx="1582">
                  <c:v>38833</c:v>
                </c:pt>
                <c:pt idx="1583">
                  <c:v>38834</c:v>
                </c:pt>
                <c:pt idx="1584">
                  <c:v>38835</c:v>
                </c:pt>
                <c:pt idx="1585">
                  <c:v>38838</c:v>
                </c:pt>
                <c:pt idx="1586">
                  <c:v>38839</c:v>
                </c:pt>
                <c:pt idx="1587">
                  <c:v>38840</c:v>
                </c:pt>
                <c:pt idx="1588">
                  <c:v>38841</c:v>
                </c:pt>
                <c:pt idx="1589">
                  <c:v>38842</c:v>
                </c:pt>
                <c:pt idx="1590">
                  <c:v>38845</c:v>
                </c:pt>
                <c:pt idx="1591">
                  <c:v>38846</c:v>
                </c:pt>
                <c:pt idx="1592">
                  <c:v>38847</c:v>
                </c:pt>
                <c:pt idx="1593">
                  <c:v>38848</c:v>
                </c:pt>
                <c:pt idx="1594">
                  <c:v>38849</c:v>
                </c:pt>
                <c:pt idx="1595">
                  <c:v>38852</c:v>
                </c:pt>
                <c:pt idx="1596">
                  <c:v>38853</c:v>
                </c:pt>
                <c:pt idx="1597">
                  <c:v>38854</c:v>
                </c:pt>
                <c:pt idx="1598">
                  <c:v>38855</c:v>
                </c:pt>
                <c:pt idx="1599">
                  <c:v>38856</c:v>
                </c:pt>
                <c:pt idx="1600">
                  <c:v>38859</c:v>
                </c:pt>
                <c:pt idx="1601">
                  <c:v>38860</c:v>
                </c:pt>
                <c:pt idx="1602">
                  <c:v>38861</c:v>
                </c:pt>
                <c:pt idx="1603">
                  <c:v>38862</c:v>
                </c:pt>
                <c:pt idx="1604">
                  <c:v>38863</c:v>
                </c:pt>
                <c:pt idx="1605">
                  <c:v>38867</c:v>
                </c:pt>
                <c:pt idx="1606">
                  <c:v>38868</c:v>
                </c:pt>
                <c:pt idx="1607">
                  <c:v>38869</c:v>
                </c:pt>
                <c:pt idx="1608">
                  <c:v>38870</c:v>
                </c:pt>
                <c:pt idx="1609">
                  <c:v>38873</c:v>
                </c:pt>
                <c:pt idx="1610">
                  <c:v>38874</c:v>
                </c:pt>
                <c:pt idx="1611">
                  <c:v>38875</c:v>
                </c:pt>
                <c:pt idx="1612">
                  <c:v>38876</c:v>
                </c:pt>
                <c:pt idx="1613">
                  <c:v>38877</c:v>
                </c:pt>
                <c:pt idx="1614">
                  <c:v>38880</c:v>
                </c:pt>
                <c:pt idx="1615">
                  <c:v>38881</c:v>
                </c:pt>
                <c:pt idx="1616">
                  <c:v>38882</c:v>
                </c:pt>
                <c:pt idx="1617">
                  <c:v>38883</c:v>
                </c:pt>
                <c:pt idx="1618">
                  <c:v>38884</c:v>
                </c:pt>
                <c:pt idx="1619">
                  <c:v>38887</c:v>
                </c:pt>
                <c:pt idx="1620">
                  <c:v>38888</c:v>
                </c:pt>
                <c:pt idx="1621">
                  <c:v>38889</c:v>
                </c:pt>
                <c:pt idx="1622">
                  <c:v>38890</c:v>
                </c:pt>
                <c:pt idx="1623">
                  <c:v>38891</c:v>
                </c:pt>
                <c:pt idx="1624">
                  <c:v>38894</c:v>
                </c:pt>
                <c:pt idx="1625">
                  <c:v>38895</c:v>
                </c:pt>
                <c:pt idx="1626">
                  <c:v>38896</c:v>
                </c:pt>
                <c:pt idx="1627">
                  <c:v>38897</c:v>
                </c:pt>
                <c:pt idx="1628">
                  <c:v>38898</c:v>
                </c:pt>
                <c:pt idx="1629">
                  <c:v>38901</c:v>
                </c:pt>
                <c:pt idx="1630">
                  <c:v>38903</c:v>
                </c:pt>
                <c:pt idx="1631">
                  <c:v>38904</c:v>
                </c:pt>
                <c:pt idx="1632">
                  <c:v>38905</c:v>
                </c:pt>
                <c:pt idx="1633">
                  <c:v>38908</c:v>
                </c:pt>
                <c:pt idx="1634">
                  <c:v>38909</c:v>
                </c:pt>
                <c:pt idx="1635">
                  <c:v>38910</c:v>
                </c:pt>
                <c:pt idx="1636">
                  <c:v>38911</c:v>
                </c:pt>
                <c:pt idx="1637">
                  <c:v>38912</c:v>
                </c:pt>
                <c:pt idx="1638">
                  <c:v>38915</c:v>
                </c:pt>
                <c:pt idx="1639">
                  <c:v>38916</c:v>
                </c:pt>
                <c:pt idx="1640">
                  <c:v>38917</c:v>
                </c:pt>
                <c:pt idx="1641">
                  <c:v>38918</c:v>
                </c:pt>
                <c:pt idx="1642">
                  <c:v>38919</c:v>
                </c:pt>
                <c:pt idx="1643">
                  <c:v>38922</c:v>
                </c:pt>
                <c:pt idx="1644">
                  <c:v>38923</c:v>
                </c:pt>
                <c:pt idx="1645">
                  <c:v>38924</c:v>
                </c:pt>
                <c:pt idx="1646">
                  <c:v>38925</c:v>
                </c:pt>
                <c:pt idx="1647">
                  <c:v>38926</c:v>
                </c:pt>
                <c:pt idx="1648">
                  <c:v>38929</c:v>
                </c:pt>
                <c:pt idx="1649">
                  <c:v>38930</c:v>
                </c:pt>
                <c:pt idx="1650">
                  <c:v>38931</c:v>
                </c:pt>
                <c:pt idx="1651">
                  <c:v>38932</c:v>
                </c:pt>
                <c:pt idx="1652">
                  <c:v>38933</c:v>
                </c:pt>
                <c:pt idx="1653">
                  <c:v>38936</c:v>
                </c:pt>
                <c:pt idx="1654">
                  <c:v>38937</c:v>
                </c:pt>
                <c:pt idx="1655">
                  <c:v>38938</c:v>
                </c:pt>
                <c:pt idx="1656">
                  <c:v>38939</c:v>
                </c:pt>
                <c:pt idx="1657">
                  <c:v>38940</c:v>
                </c:pt>
                <c:pt idx="1658">
                  <c:v>38943</c:v>
                </c:pt>
                <c:pt idx="1659">
                  <c:v>38944</c:v>
                </c:pt>
                <c:pt idx="1660">
                  <c:v>38945</c:v>
                </c:pt>
                <c:pt idx="1661">
                  <c:v>38946</c:v>
                </c:pt>
                <c:pt idx="1662">
                  <c:v>38947</c:v>
                </c:pt>
                <c:pt idx="1663">
                  <c:v>38950</c:v>
                </c:pt>
                <c:pt idx="1664">
                  <c:v>38951</c:v>
                </c:pt>
                <c:pt idx="1665">
                  <c:v>38952</c:v>
                </c:pt>
                <c:pt idx="1666">
                  <c:v>38953</c:v>
                </c:pt>
                <c:pt idx="1667">
                  <c:v>38954</c:v>
                </c:pt>
                <c:pt idx="1668">
                  <c:v>38957</c:v>
                </c:pt>
                <c:pt idx="1669">
                  <c:v>38958</c:v>
                </c:pt>
                <c:pt idx="1670">
                  <c:v>38959</c:v>
                </c:pt>
                <c:pt idx="1671">
                  <c:v>38960</c:v>
                </c:pt>
                <c:pt idx="1672">
                  <c:v>38961</c:v>
                </c:pt>
                <c:pt idx="1673">
                  <c:v>38965</c:v>
                </c:pt>
                <c:pt idx="1674">
                  <c:v>38966</c:v>
                </c:pt>
                <c:pt idx="1675">
                  <c:v>38967</c:v>
                </c:pt>
                <c:pt idx="1676">
                  <c:v>38968</c:v>
                </c:pt>
                <c:pt idx="1677">
                  <c:v>38971</c:v>
                </c:pt>
                <c:pt idx="1678">
                  <c:v>38972</c:v>
                </c:pt>
                <c:pt idx="1679">
                  <c:v>38973</c:v>
                </c:pt>
                <c:pt idx="1680">
                  <c:v>38974</c:v>
                </c:pt>
                <c:pt idx="1681">
                  <c:v>38975</c:v>
                </c:pt>
                <c:pt idx="1682">
                  <c:v>38978</c:v>
                </c:pt>
                <c:pt idx="1683">
                  <c:v>38979</c:v>
                </c:pt>
                <c:pt idx="1684">
                  <c:v>38980</c:v>
                </c:pt>
                <c:pt idx="1685">
                  <c:v>38981</c:v>
                </c:pt>
                <c:pt idx="1686">
                  <c:v>38982</c:v>
                </c:pt>
                <c:pt idx="1687">
                  <c:v>38985</c:v>
                </c:pt>
                <c:pt idx="1688">
                  <c:v>38986</c:v>
                </c:pt>
                <c:pt idx="1689">
                  <c:v>38987</c:v>
                </c:pt>
                <c:pt idx="1690">
                  <c:v>38988</c:v>
                </c:pt>
                <c:pt idx="1691">
                  <c:v>38989</c:v>
                </c:pt>
                <c:pt idx="1692">
                  <c:v>38992</c:v>
                </c:pt>
                <c:pt idx="1693">
                  <c:v>38993</c:v>
                </c:pt>
                <c:pt idx="1694">
                  <c:v>38994</c:v>
                </c:pt>
                <c:pt idx="1695">
                  <c:v>38995</c:v>
                </c:pt>
                <c:pt idx="1696">
                  <c:v>38996</c:v>
                </c:pt>
                <c:pt idx="1697">
                  <c:v>38999</c:v>
                </c:pt>
                <c:pt idx="1698">
                  <c:v>39000</c:v>
                </c:pt>
                <c:pt idx="1699">
                  <c:v>39001</c:v>
                </c:pt>
                <c:pt idx="1700">
                  <c:v>39002</c:v>
                </c:pt>
                <c:pt idx="1701">
                  <c:v>39003</c:v>
                </c:pt>
                <c:pt idx="1702">
                  <c:v>39006</c:v>
                </c:pt>
                <c:pt idx="1703">
                  <c:v>39007</c:v>
                </c:pt>
                <c:pt idx="1704">
                  <c:v>39008</c:v>
                </c:pt>
                <c:pt idx="1705">
                  <c:v>39009</c:v>
                </c:pt>
                <c:pt idx="1706">
                  <c:v>39010</c:v>
                </c:pt>
                <c:pt idx="1707">
                  <c:v>39013</c:v>
                </c:pt>
                <c:pt idx="1708">
                  <c:v>39014</c:v>
                </c:pt>
                <c:pt idx="1709">
                  <c:v>39015</c:v>
                </c:pt>
                <c:pt idx="1710">
                  <c:v>39016</c:v>
                </c:pt>
                <c:pt idx="1711">
                  <c:v>39017</c:v>
                </c:pt>
                <c:pt idx="1712">
                  <c:v>39020</c:v>
                </c:pt>
                <c:pt idx="1713">
                  <c:v>39021</c:v>
                </c:pt>
                <c:pt idx="1714">
                  <c:v>39022</c:v>
                </c:pt>
                <c:pt idx="1715">
                  <c:v>39023</c:v>
                </c:pt>
                <c:pt idx="1716">
                  <c:v>39024</c:v>
                </c:pt>
                <c:pt idx="1717">
                  <c:v>39027</c:v>
                </c:pt>
                <c:pt idx="1718">
                  <c:v>39028</c:v>
                </c:pt>
                <c:pt idx="1719">
                  <c:v>39029</c:v>
                </c:pt>
                <c:pt idx="1720">
                  <c:v>39030</c:v>
                </c:pt>
                <c:pt idx="1721">
                  <c:v>39031</c:v>
                </c:pt>
                <c:pt idx="1722">
                  <c:v>39034</c:v>
                </c:pt>
                <c:pt idx="1723">
                  <c:v>39035</c:v>
                </c:pt>
                <c:pt idx="1724">
                  <c:v>39036</c:v>
                </c:pt>
                <c:pt idx="1725">
                  <c:v>39037</c:v>
                </c:pt>
                <c:pt idx="1726">
                  <c:v>39038</c:v>
                </c:pt>
                <c:pt idx="1727">
                  <c:v>39041</c:v>
                </c:pt>
                <c:pt idx="1728">
                  <c:v>39042</c:v>
                </c:pt>
                <c:pt idx="1729">
                  <c:v>39043</c:v>
                </c:pt>
                <c:pt idx="1730">
                  <c:v>39045</c:v>
                </c:pt>
                <c:pt idx="1731">
                  <c:v>39048</c:v>
                </c:pt>
                <c:pt idx="1732">
                  <c:v>39049</c:v>
                </c:pt>
                <c:pt idx="1733">
                  <c:v>39050</c:v>
                </c:pt>
                <c:pt idx="1734">
                  <c:v>39051</c:v>
                </c:pt>
                <c:pt idx="1735">
                  <c:v>39052</c:v>
                </c:pt>
                <c:pt idx="1736">
                  <c:v>39055</c:v>
                </c:pt>
                <c:pt idx="1737">
                  <c:v>39056</c:v>
                </c:pt>
                <c:pt idx="1738">
                  <c:v>39057</c:v>
                </c:pt>
                <c:pt idx="1739">
                  <c:v>39058</c:v>
                </c:pt>
                <c:pt idx="1740">
                  <c:v>39059</c:v>
                </c:pt>
                <c:pt idx="1741">
                  <c:v>39062</c:v>
                </c:pt>
                <c:pt idx="1742">
                  <c:v>39063</c:v>
                </c:pt>
                <c:pt idx="1743">
                  <c:v>39064</c:v>
                </c:pt>
                <c:pt idx="1744">
                  <c:v>39065</c:v>
                </c:pt>
                <c:pt idx="1745">
                  <c:v>39066</c:v>
                </c:pt>
                <c:pt idx="1746">
                  <c:v>39069</c:v>
                </c:pt>
                <c:pt idx="1747">
                  <c:v>39070</c:v>
                </c:pt>
                <c:pt idx="1748">
                  <c:v>39071</c:v>
                </c:pt>
                <c:pt idx="1749">
                  <c:v>39072</c:v>
                </c:pt>
                <c:pt idx="1750">
                  <c:v>39073</c:v>
                </c:pt>
                <c:pt idx="1751">
                  <c:v>39077</c:v>
                </c:pt>
                <c:pt idx="1752">
                  <c:v>39078</c:v>
                </c:pt>
                <c:pt idx="1753">
                  <c:v>39079</c:v>
                </c:pt>
                <c:pt idx="1754">
                  <c:v>39080</c:v>
                </c:pt>
                <c:pt idx="1755">
                  <c:v>39085</c:v>
                </c:pt>
                <c:pt idx="1756">
                  <c:v>39086</c:v>
                </c:pt>
                <c:pt idx="1757">
                  <c:v>39087</c:v>
                </c:pt>
                <c:pt idx="1758">
                  <c:v>39090</c:v>
                </c:pt>
                <c:pt idx="1759">
                  <c:v>39091</c:v>
                </c:pt>
                <c:pt idx="1760">
                  <c:v>39092</c:v>
                </c:pt>
                <c:pt idx="1761">
                  <c:v>39093</c:v>
                </c:pt>
                <c:pt idx="1762">
                  <c:v>39094</c:v>
                </c:pt>
                <c:pt idx="1763">
                  <c:v>39098</c:v>
                </c:pt>
                <c:pt idx="1764">
                  <c:v>39099</c:v>
                </c:pt>
                <c:pt idx="1765">
                  <c:v>39100</c:v>
                </c:pt>
                <c:pt idx="1766">
                  <c:v>39101</c:v>
                </c:pt>
                <c:pt idx="1767">
                  <c:v>39104</c:v>
                </c:pt>
                <c:pt idx="1768">
                  <c:v>39105</c:v>
                </c:pt>
                <c:pt idx="1769">
                  <c:v>39106</c:v>
                </c:pt>
                <c:pt idx="1770">
                  <c:v>39107</c:v>
                </c:pt>
                <c:pt idx="1771">
                  <c:v>39108</c:v>
                </c:pt>
                <c:pt idx="1772">
                  <c:v>39111</c:v>
                </c:pt>
                <c:pt idx="1773">
                  <c:v>39112</c:v>
                </c:pt>
                <c:pt idx="1774">
                  <c:v>39113</c:v>
                </c:pt>
                <c:pt idx="1775">
                  <c:v>39114</c:v>
                </c:pt>
                <c:pt idx="1776">
                  <c:v>39115</c:v>
                </c:pt>
                <c:pt idx="1777">
                  <c:v>39118</c:v>
                </c:pt>
                <c:pt idx="1778">
                  <c:v>39119</c:v>
                </c:pt>
                <c:pt idx="1779">
                  <c:v>39120</c:v>
                </c:pt>
                <c:pt idx="1780">
                  <c:v>39121</c:v>
                </c:pt>
                <c:pt idx="1781">
                  <c:v>39122</c:v>
                </c:pt>
                <c:pt idx="1782">
                  <c:v>39125</c:v>
                </c:pt>
                <c:pt idx="1783">
                  <c:v>39126</c:v>
                </c:pt>
                <c:pt idx="1784">
                  <c:v>39127</c:v>
                </c:pt>
                <c:pt idx="1785">
                  <c:v>39128</c:v>
                </c:pt>
                <c:pt idx="1786">
                  <c:v>39129</c:v>
                </c:pt>
                <c:pt idx="1787">
                  <c:v>39133</c:v>
                </c:pt>
                <c:pt idx="1788">
                  <c:v>39134</c:v>
                </c:pt>
                <c:pt idx="1789">
                  <c:v>39135</c:v>
                </c:pt>
                <c:pt idx="1790">
                  <c:v>39136</c:v>
                </c:pt>
                <c:pt idx="1791">
                  <c:v>39139</c:v>
                </c:pt>
                <c:pt idx="1792">
                  <c:v>39140</c:v>
                </c:pt>
                <c:pt idx="1793">
                  <c:v>39141</c:v>
                </c:pt>
                <c:pt idx="1794">
                  <c:v>39142</c:v>
                </c:pt>
                <c:pt idx="1795">
                  <c:v>39143</c:v>
                </c:pt>
                <c:pt idx="1796">
                  <c:v>39146</c:v>
                </c:pt>
                <c:pt idx="1797">
                  <c:v>39147</c:v>
                </c:pt>
                <c:pt idx="1798">
                  <c:v>39148</c:v>
                </c:pt>
                <c:pt idx="1799">
                  <c:v>39149</c:v>
                </c:pt>
                <c:pt idx="1800">
                  <c:v>39150</c:v>
                </c:pt>
                <c:pt idx="1801">
                  <c:v>39153</c:v>
                </c:pt>
                <c:pt idx="1802">
                  <c:v>39154</c:v>
                </c:pt>
                <c:pt idx="1803">
                  <c:v>39155</c:v>
                </c:pt>
                <c:pt idx="1804">
                  <c:v>39156</c:v>
                </c:pt>
                <c:pt idx="1805">
                  <c:v>39157</c:v>
                </c:pt>
                <c:pt idx="1806">
                  <c:v>39160</c:v>
                </c:pt>
                <c:pt idx="1807">
                  <c:v>39161</c:v>
                </c:pt>
                <c:pt idx="1808">
                  <c:v>39162</c:v>
                </c:pt>
                <c:pt idx="1809">
                  <c:v>39163</c:v>
                </c:pt>
                <c:pt idx="1810">
                  <c:v>39164</c:v>
                </c:pt>
                <c:pt idx="1811">
                  <c:v>39167</c:v>
                </c:pt>
                <c:pt idx="1812">
                  <c:v>39168</c:v>
                </c:pt>
                <c:pt idx="1813">
                  <c:v>39169</c:v>
                </c:pt>
                <c:pt idx="1814">
                  <c:v>39170</c:v>
                </c:pt>
                <c:pt idx="1815">
                  <c:v>39171</c:v>
                </c:pt>
                <c:pt idx="1816">
                  <c:v>39174</c:v>
                </c:pt>
                <c:pt idx="1817">
                  <c:v>39175</c:v>
                </c:pt>
                <c:pt idx="1818">
                  <c:v>39176</c:v>
                </c:pt>
                <c:pt idx="1819">
                  <c:v>39177</c:v>
                </c:pt>
                <c:pt idx="1820">
                  <c:v>39181</c:v>
                </c:pt>
                <c:pt idx="1821">
                  <c:v>39182</c:v>
                </c:pt>
                <c:pt idx="1822">
                  <c:v>39183</c:v>
                </c:pt>
                <c:pt idx="1823">
                  <c:v>39184</c:v>
                </c:pt>
                <c:pt idx="1824">
                  <c:v>39185</c:v>
                </c:pt>
                <c:pt idx="1825">
                  <c:v>39188</c:v>
                </c:pt>
                <c:pt idx="1826">
                  <c:v>39189</c:v>
                </c:pt>
                <c:pt idx="1827">
                  <c:v>39190</c:v>
                </c:pt>
                <c:pt idx="1828">
                  <c:v>39191</c:v>
                </c:pt>
                <c:pt idx="1829">
                  <c:v>39192</c:v>
                </c:pt>
                <c:pt idx="1830">
                  <c:v>39195</c:v>
                </c:pt>
                <c:pt idx="1831">
                  <c:v>39196</c:v>
                </c:pt>
                <c:pt idx="1832">
                  <c:v>39197</c:v>
                </c:pt>
                <c:pt idx="1833">
                  <c:v>39198</c:v>
                </c:pt>
                <c:pt idx="1834">
                  <c:v>39199</c:v>
                </c:pt>
                <c:pt idx="1835">
                  <c:v>39202</c:v>
                </c:pt>
                <c:pt idx="1836">
                  <c:v>39203</c:v>
                </c:pt>
                <c:pt idx="1837">
                  <c:v>39204</c:v>
                </c:pt>
                <c:pt idx="1838">
                  <c:v>39205</c:v>
                </c:pt>
                <c:pt idx="1839">
                  <c:v>39206</c:v>
                </c:pt>
                <c:pt idx="1840">
                  <c:v>39209</c:v>
                </c:pt>
                <c:pt idx="1841">
                  <c:v>39210</c:v>
                </c:pt>
                <c:pt idx="1842">
                  <c:v>39211</c:v>
                </c:pt>
                <c:pt idx="1843">
                  <c:v>39212</c:v>
                </c:pt>
                <c:pt idx="1844">
                  <c:v>39213</c:v>
                </c:pt>
                <c:pt idx="1845">
                  <c:v>39216</c:v>
                </c:pt>
                <c:pt idx="1846">
                  <c:v>39217</c:v>
                </c:pt>
                <c:pt idx="1847">
                  <c:v>39218</c:v>
                </c:pt>
                <c:pt idx="1848">
                  <c:v>39219</c:v>
                </c:pt>
                <c:pt idx="1849">
                  <c:v>39220</c:v>
                </c:pt>
                <c:pt idx="1850">
                  <c:v>39223</c:v>
                </c:pt>
                <c:pt idx="1851">
                  <c:v>39224</c:v>
                </c:pt>
                <c:pt idx="1852">
                  <c:v>39225</c:v>
                </c:pt>
                <c:pt idx="1853">
                  <c:v>39226</c:v>
                </c:pt>
                <c:pt idx="1854">
                  <c:v>39227</c:v>
                </c:pt>
                <c:pt idx="1855">
                  <c:v>39231</c:v>
                </c:pt>
                <c:pt idx="1856">
                  <c:v>39232</c:v>
                </c:pt>
                <c:pt idx="1857">
                  <c:v>39233</c:v>
                </c:pt>
                <c:pt idx="1858">
                  <c:v>39234</c:v>
                </c:pt>
                <c:pt idx="1859">
                  <c:v>39237</c:v>
                </c:pt>
                <c:pt idx="1860">
                  <c:v>39238</c:v>
                </c:pt>
                <c:pt idx="1861">
                  <c:v>39239</c:v>
                </c:pt>
                <c:pt idx="1862">
                  <c:v>39240</c:v>
                </c:pt>
                <c:pt idx="1863">
                  <c:v>39241</c:v>
                </c:pt>
                <c:pt idx="1864">
                  <c:v>39244</c:v>
                </c:pt>
                <c:pt idx="1865">
                  <c:v>39245</c:v>
                </c:pt>
                <c:pt idx="1866">
                  <c:v>39246</c:v>
                </c:pt>
                <c:pt idx="1867">
                  <c:v>39247</c:v>
                </c:pt>
                <c:pt idx="1868">
                  <c:v>39248</c:v>
                </c:pt>
                <c:pt idx="1869">
                  <c:v>39251</c:v>
                </c:pt>
                <c:pt idx="1870">
                  <c:v>39252</c:v>
                </c:pt>
                <c:pt idx="1871">
                  <c:v>39253</c:v>
                </c:pt>
                <c:pt idx="1872">
                  <c:v>39254</c:v>
                </c:pt>
                <c:pt idx="1873">
                  <c:v>39255</c:v>
                </c:pt>
                <c:pt idx="1874">
                  <c:v>39258</c:v>
                </c:pt>
                <c:pt idx="1875">
                  <c:v>39259</c:v>
                </c:pt>
                <c:pt idx="1876">
                  <c:v>39260</c:v>
                </c:pt>
                <c:pt idx="1877">
                  <c:v>39261</c:v>
                </c:pt>
                <c:pt idx="1878">
                  <c:v>39262</c:v>
                </c:pt>
                <c:pt idx="1879">
                  <c:v>39265</c:v>
                </c:pt>
                <c:pt idx="1880">
                  <c:v>39266</c:v>
                </c:pt>
                <c:pt idx="1881">
                  <c:v>39268</c:v>
                </c:pt>
                <c:pt idx="1882">
                  <c:v>39269</c:v>
                </c:pt>
                <c:pt idx="1883">
                  <c:v>39272</c:v>
                </c:pt>
                <c:pt idx="1884">
                  <c:v>39273</c:v>
                </c:pt>
                <c:pt idx="1885">
                  <c:v>39274</c:v>
                </c:pt>
                <c:pt idx="1886">
                  <c:v>39275</c:v>
                </c:pt>
                <c:pt idx="1887">
                  <c:v>39276</c:v>
                </c:pt>
                <c:pt idx="1888">
                  <c:v>39279</c:v>
                </c:pt>
                <c:pt idx="1889">
                  <c:v>39280</c:v>
                </c:pt>
                <c:pt idx="1890">
                  <c:v>39281</c:v>
                </c:pt>
                <c:pt idx="1891">
                  <c:v>39282</c:v>
                </c:pt>
                <c:pt idx="1892">
                  <c:v>39283</c:v>
                </c:pt>
                <c:pt idx="1893">
                  <c:v>39286</c:v>
                </c:pt>
                <c:pt idx="1894">
                  <c:v>39287</c:v>
                </c:pt>
                <c:pt idx="1895">
                  <c:v>39288</c:v>
                </c:pt>
                <c:pt idx="1896">
                  <c:v>39289</c:v>
                </c:pt>
                <c:pt idx="1897">
                  <c:v>39290</c:v>
                </c:pt>
                <c:pt idx="1898">
                  <c:v>39293</c:v>
                </c:pt>
                <c:pt idx="1899">
                  <c:v>39294</c:v>
                </c:pt>
                <c:pt idx="1900">
                  <c:v>39295</c:v>
                </c:pt>
                <c:pt idx="1901">
                  <c:v>39296</c:v>
                </c:pt>
                <c:pt idx="1902">
                  <c:v>39297</c:v>
                </c:pt>
                <c:pt idx="1903">
                  <c:v>39300</c:v>
                </c:pt>
                <c:pt idx="1904">
                  <c:v>39301</c:v>
                </c:pt>
                <c:pt idx="1905">
                  <c:v>39302</c:v>
                </c:pt>
                <c:pt idx="1906">
                  <c:v>39303</c:v>
                </c:pt>
                <c:pt idx="1907">
                  <c:v>39304</c:v>
                </c:pt>
                <c:pt idx="1908">
                  <c:v>39307</c:v>
                </c:pt>
                <c:pt idx="1909">
                  <c:v>39308</c:v>
                </c:pt>
                <c:pt idx="1910">
                  <c:v>39309</c:v>
                </c:pt>
                <c:pt idx="1911">
                  <c:v>39310</c:v>
                </c:pt>
                <c:pt idx="1912">
                  <c:v>39311</c:v>
                </c:pt>
                <c:pt idx="1913">
                  <c:v>39314</c:v>
                </c:pt>
                <c:pt idx="1914">
                  <c:v>39315</c:v>
                </c:pt>
                <c:pt idx="1915">
                  <c:v>39316</c:v>
                </c:pt>
                <c:pt idx="1916">
                  <c:v>39317</c:v>
                </c:pt>
                <c:pt idx="1917">
                  <c:v>39318</c:v>
                </c:pt>
                <c:pt idx="1918">
                  <c:v>39321</c:v>
                </c:pt>
                <c:pt idx="1919">
                  <c:v>39322</c:v>
                </c:pt>
                <c:pt idx="1920">
                  <c:v>39323</c:v>
                </c:pt>
                <c:pt idx="1921">
                  <c:v>39324</c:v>
                </c:pt>
                <c:pt idx="1922">
                  <c:v>39325</c:v>
                </c:pt>
                <c:pt idx="1923">
                  <c:v>39329</c:v>
                </c:pt>
                <c:pt idx="1924">
                  <c:v>39330</c:v>
                </c:pt>
                <c:pt idx="1925">
                  <c:v>39331</c:v>
                </c:pt>
                <c:pt idx="1926">
                  <c:v>39332</c:v>
                </c:pt>
                <c:pt idx="1927">
                  <c:v>39335</c:v>
                </c:pt>
                <c:pt idx="1928">
                  <c:v>39336</c:v>
                </c:pt>
                <c:pt idx="1929">
                  <c:v>39337</c:v>
                </c:pt>
                <c:pt idx="1930">
                  <c:v>39338</c:v>
                </c:pt>
                <c:pt idx="1931">
                  <c:v>39339</c:v>
                </c:pt>
                <c:pt idx="1932">
                  <c:v>39342</c:v>
                </c:pt>
                <c:pt idx="1933">
                  <c:v>39343</c:v>
                </c:pt>
                <c:pt idx="1934">
                  <c:v>39344</c:v>
                </c:pt>
                <c:pt idx="1935">
                  <c:v>39345</c:v>
                </c:pt>
                <c:pt idx="1936">
                  <c:v>39346</c:v>
                </c:pt>
                <c:pt idx="1937">
                  <c:v>39349</c:v>
                </c:pt>
                <c:pt idx="1938">
                  <c:v>39350</c:v>
                </c:pt>
                <c:pt idx="1939">
                  <c:v>39351</c:v>
                </c:pt>
                <c:pt idx="1940">
                  <c:v>39352</c:v>
                </c:pt>
                <c:pt idx="1941">
                  <c:v>39353</c:v>
                </c:pt>
                <c:pt idx="1942">
                  <c:v>39356</c:v>
                </c:pt>
                <c:pt idx="1943">
                  <c:v>39357</c:v>
                </c:pt>
                <c:pt idx="1944">
                  <c:v>39358</c:v>
                </c:pt>
                <c:pt idx="1945">
                  <c:v>39359</c:v>
                </c:pt>
                <c:pt idx="1946">
                  <c:v>39360</c:v>
                </c:pt>
                <c:pt idx="1947">
                  <c:v>39363</c:v>
                </c:pt>
                <c:pt idx="1948">
                  <c:v>39364</c:v>
                </c:pt>
                <c:pt idx="1949">
                  <c:v>39365</c:v>
                </c:pt>
                <c:pt idx="1950">
                  <c:v>39366</c:v>
                </c:pt>
                <c:pt idx="1951">
                  <c:v>39367</c:v>
                </c:pt>
                <c:pt idx="1952">
                  <c:v>39370</c:v>
                </c:pt>
                <c:pt idx="1953">
                  <c:v>39371</c:v>
                </c:pt>
                <c:pt idx="1954">
                  <c:v>39372</c:v>
                </c:pt>
                <c:pt idx="1955">
                  <c:v>39373</c:v>
                </c:pt>
                <c:pt idx="1956">
                  <c:v>39374</c:v>
                </c:pt>
                <c:pt idx="1957">
                  <c:v>39377</c:v>
                </c:pt>
                <c:pt idx="1958">
                  <c:v>39378</c:v>
                </c:pt>
                <c:pt idx="1959">
                  <c:v>39379</c:v>
                </c:pt>
                <c:pt idx="1960">
                  <c:v>39380</c:v>
                </c:pt>
                <c:pt idx="1961">
                  <c:v>39381</c:v>
                </c:pt>
                <c:pt idx="1962">
                  <c:v>39384</c:v>
                </c:pt>
                <c:pt idx="1963">
                  <c:v>39385</c:v>
                </c:pt>
                <c:pt idx="1964">
                  <c:v>39386</c:v>
                </c:pt>
                <c:pt idx="1965">
                  <c:v>39387</c:v>
                </c:pt>
                <c:pt idx="1966">
                  <c:v>39388</c:v>
                </c:pt>
                <c:pt idx="1967">
                  <c:v>39391</c:v>
                </c:pt>
                <c:pt idx="1968">
                  <c:v>39392</c:v>
                </c:pt>
                <c:pt idx="1969">
                  <c:v>39393</c:v>
                </c:pt>
                <c:pt idx="1970">
                  <c:v>39394</c:v>
                </c:pt>
                <c:pt idx="1971">
                  <c:v>39395</c:v>
                </c:pt>
                <c:pt idx="1972">
                  <c:v>39398</c:v>
                </c:pt>
                <c:pt idx="1973">
                  <c:v>39399</c:v>
                </c:pt>
                <c:pt idx="1974">
                  <c:v>39400</c:v>
                </c:pt>
                <c:pt idx="1975">
                  <c:v>39401</c:v>
                </c:pt>
                <c:pt idx="1976">
                  <c:v>39402</c:v>
                </c:pt>
                <c:pt idx="1977">
                  <c:v>39405</c:v>
                </c:pt>
                <c:pt idx="1978">
                  <c:v>39406</c:v>
                </c:pt>
                <c:pt idx="1979">
                  <c:v>39407</c:v>
                </c:pt>
                <c:pt idx="1980">
                  <c:v>39409</c:v>
                </c:pt>
                <c:pt idx="1981">
                  <c:v>39412</c:v>
                </c:pt>
                <c:pt idx="1982">
                  <c:v>39413</c:v>
                </c:pt>
                <c:pt idx="1983">
                  <c:v>39414</c:v>
                </c:pt>
                <c:pt idx="1984">
                  <c:v>39415</c:v>
                </c:pt>
                <c:pt idx="1985">
                  <c:v>39416</c:v>
                </c:pt>
                <c:pt idx="1986">
                  <c:v>39419</c:v>
                </c:pt>
                <c:pt idx="1987">
                  <c:v>39420</c:v>
                </c:pt>
                <c:pt idx="1988">
                  <c:v>39421</c:v>
                </c:pt>
                <c:pt idx="1989">
                  <c:v>39422</c:v>
                </c:pt>
                <c:pt idx="1990">
                  <c:v>39423</c:v>
                </c:pt>
                <c:pt idx="1991">
                  <c:v>39426</c:v>
                </c:pt>
                <c:pt idx="1992">
                  <c:v>39427</c:v>
                </c:pt>
                <c:pt idx="1993">
                  <c:v>39428</c:v>
                </c:pt>
                <c:pt idx="1994">
                  <c:v>39429</c:v>
                </c:pt>
                <c:pt idx="1995">
                  <c:v>39430</c:v>
                </c:pt>
                <c:pt idx="1996">
                  <c:v>39433</c:v>
                </c:pt>
                <c:pt idx="1997">
                  <c:v>39434</c:v>
                </c:pt>
                <c:pt idx="1998">
                  <c:v>39435</c:v>
                </c:pt>
                <c:pt idx="1999">
                  <c:v>39436</c:v>
                </c:pt>
                <c:pt idx="2000">
                  <c:v>39437</c:v>
                </c:pt>
                <c:pt idx="2001">
                  <c:v>39440</c:v>
                </c:pt>
                <c:pt idx="2002">
                  <c:v>39442</c:v>
                </c:pt>
                <c:pt idx="2003">
                  <c:v>39443</c:v>
                </c:pt>
                <c:pt idx="2004">
                  <c:v>39444</c:v>
                </c:pt>
                <c:pt idx="2005">
                  <c:v>39447</c:v>
                </c:pt>
                <c:pt idx="2006">
                  <c:v>39449</c:v>
                </c:pt>
                <c:pt idx="2007">
                  <c:v>39450</c:v>
                </c:pt>
                <c:pt idx="2008">
                  <c:v>39451</c:v>
                </c:pt>
                <c:pt idx="2009">
                  <c:v>39454</c:v>
                </c:pt>
                <c:pt idx="2010">
                  <c:v>39455</c:v>
                </c:pt>
                <c:pt idx="2011">
                  <c:v>39456</c:v>
                </c:pt>
                <c:pt idx="2012">
                  <c:v>39457</c:v>
                </c:pt>
                <c:pt idx="2013">
                  <c:v>39458</c:v>
                </c:pt>
                <c:pt idx="2014">
                  <c:v>39461</c:v>
                </c:pt>
                <c:pt idx="2015">
                  <c:v>39462</c:v>
                </c:pt>
                <c:pt idx="2016">
                  <c:v>39463</c:v>
                </c:pt>
                <c:pt idx="2017">
                  <c:v>39464</c:v>
                </c:pt>
                <c:pt idx="2018">
                  <c:v>39465</c:v>
                </c:pt>
                <c:pt idx="2019">
                  <c:v>39469</c:v>
                </c:pt>
                <c:pt idx="2020">
                  <c:v>39470</c:v>
                </c:pt>
                <c:pt idx="2021">
                  <c:v>39471</c:v>
                </c:pt>
                <c:pt idx="2022">
                  <c:v>39472</c:v>
                </c:pt>
                <c:pt idx="2023">
                  <c:v>39475</c:v>
                </c:pt>
                <c:pt idx="2024">
                  <c:v>39476</c:v>
                </c:pt>
                <c:pt idx="2025">
                  <c:v>39477</c:v>
                </c:pt>
                <c:pt idx="2026">
                  <c:v>39478</c:v>
                </c:pt>
                <c:pt idx="2027">
                  <c:v>39479</c:v>
                </c:pt>
                <c:pt idx="2028">
                  <c:v>39482</c:v>
                </c:pt>
                <c:pt idx="2029">
                  <c:v>39483</c:v>
                </c:pt>
                <c:pt idx="2030">
                  <c:v>39484</c:v>
                </c:pt>
                <c:pt idx="2031">
                  <c:v>39485</c:v>
                </c:pt>
                <c:pt idx="2032">
                  <c:v>39486</c:v>
                </c:pt>
                <c:pt idx="2033">
                  <c:v>39489</c:v>
                </c:pt>
                <c:pt idx="2034">
                  <c:v>39490</c:v>
                </c:pt>
                <c:pt idx="2035">
                  <c:v>39491</c:v>
                </c:pt>
                <c:pt idx="2036">
                  <c:v>39492</c:v>
                </c:pt>
                <c:pt idx="2037">
                  <c:v>39493</c:v>
                </c:pt>
                <c:pt idx="2038">
                  <c:v>39497</c:v>
                </c:pt>
                <c:pt idx="2039">
                  <c:v>39498</c:v>
                </c:pt>
                <c:pt idx="2040">
                  <c:v>39499</c:v>
                </c:pt>
                <c:pt idx="2041">
                  <c:v>39500</c:v>
                </c:pt>
                <c:pt idx="2042">
                  <c:v>39503</c:v>
                </c:pt>
                <c:pt idx="2043">
                  <c:v>39504</c:v>
                </c:pt>
                <c:pt idx="2044">
                  <c:v>39505</c:v>
                </c:pt>
                <c:pt idx="2045">
                  <c:v>39506</c:v>
                </c:pt>
                <c:pt idx="2046">
                  <c:v>39507</c:v>
                </c:pt>
                <c:pt idx="2047">
                  <c:v>39510</c:v>
                </c:pt>
                <c:pt idx="2048">
                  <c:v>39511</c:v>
                </c:pt>
                <c:pt idx="2049">
                  <c:v>39512</c:v>
                </c:pt>
                <c:pt idx="2050">
                  <c:v>39513</c:v>
                </c:pt>
                <c:pt idx="2051">
                  <c:v>39514</c:v>
                </c:pt>
                <c:pt idx="2052">
                  <c:v>39517</c:v>
                </c:pt>
                <c:pt idx="2053">
                  <c:v>39518</c:v>
                </c:pt>
                <c:pt idx="2054">
                  <c:v>39519</c:v>
                </c:pt>
                <c:pt idx="2055">
                  <c:v>39520</c:v>
                </c:pt>
                <c:pt idx="2056">
                  <c:v>39521</c:v>
                </c:pt>
                <c:pt idx="2057">
                  <c:v>39524</c:v>
                </c:pt>
                <c:pt idx="2058">
                  <c:v>39525</c:v>
                </c:pt>
                <c:pt idx="2059">
                  <c:v>39526</c:v>
                </c:pt>
                <c:pt idx="2060">
                  <c:v>39527</c:v>
                </c:pt>
                <c:pt idx="2061">
                  <c:v>39531</c:v>
                </c:pt>
                <c:pt idx="2062">
                  <c:v>39532</c:v>
                </c:pt>
                <c:pt idx="2063">
                  <c:v>39533</c:v>
                </c:pt>
                <c:pt idx="2064">
                  <c:v>39534</c:v>
                </c:pt>
                <c:pt idx="2065">
                  <c:v>39535</c:v>
                </c:pt>
                <c:pt idx="2066">
                  <c:v>39538</c:v>
                </c:pt>
                <c:pt idx="2067">
                  <c:v>39539</c:v>
                </c:pt>
                <c:pt idx="2068">
                  <c:v>39540</c:v>
                </c:pt>
                <c:pt idx="2069">
                  <c:v>39541</c:v>
                </c:pt>
                <c:pt idx="2070">
                  <c:v>39542</c:v>
                </c:pt>
                <c:pt idx="2071">
                  <c:v>39545</c:v>
                </c:pt>
                <c:pt idx="2072">
                  <c:v>39546</c:v>
                </c:pt>
                <c:pt idx="2073">
                  <c:v>39547</c:v>
                </c:pt>
                <c:pt idx="2074">
                  <c:v>39548</c:v>
                </c:pt>
                <c:pt idx="2075">
                  <c:v>39549</c:v>
                </c:pt>
                <c:pt idx="2076">
                  <c:v>39552</c:v>
                </c:pt>
                <c:pt idx="2077">
                  <c:v>39553</c:v>
                </c:pt>
                <c:pt idx="2078">
                  <c:v>39554</c:v>
                </c:pt>
                <c:pt idx="2079">
                  <c:v>39555</c:v>
                </c:pt>
                <c:pt idx="2080">
                  <c:v>39556</c:v>
                </c:pt>
                <c:pt idx="2081">
                  <c:v>39559</c:v>
                </c:pt>
                <c:pt idx="2082">
                  <c:v>39560</c:v>
                </c:pt>
                <c:pt idx="2083">
                  <c:v>39561</c:v>
                </c:pt>
                <c:pt idx="2084">
                  <c:v>39562</c:v>
                </c:pt>
                <c:pt idx="2085">
                  <c:v>39563</c:v>
                </c:pt>
                <c:pt idx="2086">
                  <c:v>39566</c:v>
                </c:pt>
                <c:pt idx="2087">
                  <c:v>39567</c:v>
                </c:pt>
                <c:pt idx="2088">
                  <c:v>39568</c:v>
                </c:pt>
                <c:pt idx="2089">
                  <c:v>39569</c:v>
                </c:pt>
                <c:pt idx="2090">
                  <c:v>39570</c:v>
                </c:pt>
                <c:pt idx="2091">
                  <c:v>39573</c:v>
                </c:pt>
                <c:pt idx="2092">
                  <c:v>39574</c:v>
                </c:pt>
                <c:pt idx="2093">
                  <c:v>39575</c:v>
                </c:pt>
                <c:pt idx="2094">
                  <c:v>39576</c:v>
                </c:pt>
                <c:pt idx="2095">
                  <c:v>39577</c:v>
                </c:pt>
                <c:pt idx="2096">
                  <c:v>39580</c:v>
                </c:pt>
                <c:pt idx="2097">
                  <c:v>39581</c:v>
                </c:pt>
                <c:pt idx="2098">
                  <c:v>39582</c:v>
                </c:pt>
                <c:pt idx="2099">
                  <c:v>39583</c:v>
                </c:pt>
                <c:pt idx="2100">
                  <c:v>39584</c:v>
                </c:pt>
                <c:pt idx="2101">
                  <c:v>39587</c:v>
                </c:pt>
                <c:pt idx="2102">
                  <c:v>39588</c:v>
                </c:pt>
                <c:pt idx="2103">
                  <c:v>39589</c:v>
                </c:pt>
                <c:pt idx="2104">
                  <c:v>39590</c:v>
                </c:pt>
                <c:pt idx="2105">
                  <c:v>39591</c:v>
                </c:pt>
                <c:pt idx="2106">
                  <c:v>39595</c:v>
                </c:pt>
                <c:pt idx="2107">
                  <c:v>39596</c:v>
                </c:pt>
                <c:pt idx="2108">
                  <c:v>39597</c:v>
                </c:pt>
                <c:pt idx="2109">
                  <c:v>39598</c:v>
                </c:pt>
                <c:pt idx="2110">
                  <c:v>39601</c:v>
                </c:pt>
                <c:pt idx="2111">
                  <c:v>39602</c:v>
                </c:pt>
                <c:pt idx="2112">
                  <c:v>39603</c:v>
                </c:pt>
                <c:pt idx="2113">
                  <c:v>39604</c:v>
                </c:pt>
                <c:pt idx="2114">
                  <c:v>39605</c:v>
                </c:pt>
                <c:pt idx="2115">
                  <c:v>39608</c:v>
                </c:pt>
                <c:pt idx="2116">
                  <c:v>39609</c:v>
                </c:pt>
                <c:pt idx="2117">
                  <c:v>39610</c:v>
                </c:pt>
                <c:pt idx="2118">
                  <c:v>39611</c:v>
                </c:pt>
                <c:pt idx="2119">
                  <c:v>39612</c:v>
                </c:pt>
                <c:pt idx="2120">
                  <c:v>39615</c:v>
                </c:pt>
                <c:pt idx="2121">
                  <c:v>39616</c:v>
                </c:pt>
                <c:pt idx="2122">
                  <c:v>39617</c:v>
                </c:pt>
                <c:pt idx="2123">
                  <c:v>39618</c:v>
                </c:pt>
                <c:pt idx="2124">
                  <c:v>39619</c:v>
                </c:pt>
                <c:pt idx="2125">
                  <c:v>39622</c:v>
                </c:pt>
                <c:pt idx="2126">
                  <c:v>39623</c:v>
                </c:pt>
                <c:pt idx="2127">
                  <c:v>39624</c:v>
                </c:pt>
                <c:pt idx="2128">
                  <c:v>39625</c:v>
                </c:pt>
                <c:pt idx="2129">
                  <c:v>39626</c:v>
                </c:pt>
                <c:pt idx="2130">
                  <c:v>39629</c:v>
                </c:pt>
                <c:pt idx="2131">
                  <c:v>39630</c:v>
                </c:pt>
                <c:pt idx="2132">
                  <c:v>39631</c:v>
                </c:pt>
                <c:pt idx="2133">
                  <c:v>39632</c:v>
                </c:pt>
                <c:pt idx="2134">
                  <c:v>39636</c:v>
                </c:pt>
                <c:pt idx="2135">
                  <c:v>39637</c:v>
                </c:pt>
                <c:pt idx="2136">
                  <c:v>39638</c:v>
                </c:pt>
                <c:pt idx="2137">
                  <c:v>39639</c:v>
                </c:pt>
                <c:pt idx="2138">
                  <c:v>39640</c:v>
                </c:pt>
                <c:pt idx="2139">
                  <c:v>39643</c:v>
                </c:pt>
                <c:pt idx="2140">
                  <c:v>39644</c:v>
                </c:pt>
                <c:pt idx="2141">
                  <c:v>39645</c:v>
                </c:pt>
                <c:pt idx="2142">
                  <c:v>39646</c:v>
                </c:pt>
                <c:pt idx="2143">
                  <c:v>39647</c:v>
                </c:pt>
                <c:pt idx="2144">
                  <c:v>39650</c:v>
                </c:pt>
                <c:pt idx="2145">
                  <c:v>39651</c:v>
                </c:pt>
                <c:pt idx="2146">
                  <c:v>39652</c:v>
                </c:pt>
                <c:pt idx="2147">
                  <c:v>39653</c:v>
                </c:pt>
                <c:pt idx="2148">
                  <c:v>39654</c:v>
                </c:pt>
                <c:pt idx="2149">
                  <c:v>39657</c:v>
                </c:pt>
                <c:pt idx="2150">
                  <c:v>39658</c:v>
                </c:pt>
                <c:pt idx="2151">
                  <c:v>39659</c:v>
                </c:pt>
                <c:pt idx="2152">
                  <c:v>39660</c:v>
                </c:pt>
                <c:pt idx="2153">
                  <c:v>39661</c:v>
                </c:pt>
                <c:pt idx="2154">
                  <c:v>39664</c:v>
                </c:pt>
                <c:pt idx="2155">
                  <c:v>39665</c:v>
                </c:pt>
                <c:pt idx="2156">
                  <c:v>39666</c:v>
                </c:pt>
                <c:pt idx="2157">
                  <c:v>39667</c:v>
                </c:pt>
                <c:pt idx="2158">
                  <c:v>39668</c:v>
                </c:pt>
                <c:pt idx="2159">
                  <c:v>39671</c:v>
                </c:pt>
                <c:pt idx="2160">
                  <c:v>39672</c:v>
                </c:pt>
                <c:pt idx="2161">
                  <c:v>39673</c:v>
                </c:pt>
                <c:pt idx="2162">
                  <c:v>39674</c:v>
                </c:pt>
                <c:pt idx="2163">
                  <c:v>39675</c:v>
                </c:pt>
                <c:pt idx="2164">
                  <c:v>39678</c:v>
                </c:pt>
                <c:pt idx="2165">
                  <c:v>39679</c:v>
                </c:pt>
                <c:pt idx="2166">
                  <c:v>39680</c:v>
                </c:pt>
                <c:pt idx="2167">
                  <c:v>39681</c:v>
                </c:pt>
                <c:pt idx="2168">
                  <c:v>39682</c:v>
                </c:pt>
                <c:pt idx="2169">
                  <c:v>39685</c:v>
                </c:pt>
                <c:pt idx="2170">
                  <c:v>39686</c:v>
                </c:pt>
                <c:pt idx="2171">
                  <c:v>39687</c:v>
                </c:pt>
                <c:pt idx="2172">
                  <c:v>39688</c:v>
                </c:pt>
                <c:pt idx="2173">
                  <c:v>39689</c:v>
                </c:pt>
                <c:pt idx="2174">
                  <c:v>39693</c:v>
                </c:pt>
                <c:pt idx="2175">
                  <c:v>39694</c:v>
                </c:pt>
                <c:pt idx="2176">
                  <c:v>39695</c:v>
                </c:pt>
                <c:pt idx="2177">
                  <c:v>39696</c:v>
                </c:pt>
                <c:pt idx="2178">
                  <c:v>39699</c:v>
                </c:pt>
                <c:pt idx="2179">
                  <c:v>39700</c:v>
                </c:pt>
                <c:pt idx="2180">
                  <c:v>39701</c:v>
                </c:pt>
                <c:pt idx="2181">
                  <c:v>39702</c:v>
                </c:pt>
                <c:pt idx="2182">
                  <c:v>39703</c:v>
                </c:pt>
                <c:pt idx="2183">
                  <c:v>39706</c:v>
                </c:pt>
                <c:pt idx="2184">
                  <c:v>39707</c:v>
                </c:pt>
                <c:pt idx="2185">
                  <c:v>39708</c:v>
                </c:pt>
                <c:pt idx="2186">
                  <c:v>39709</c:v>
                </c:pt>
                <c:pt idx="2187">
                  <c:v>39710</c:v>
                </c:pt>
                <c:pt idx="2188">
                  <c:v>39713</c:v>
                </c:pt>
                <c:pt idx="2189">
                  <c:v>39714</c:v>
                </c:pt>
                <c:pt idx="2190">
                  <c:v>39715</c:v>
                </c:pt>
                <c:pt idx="2191">
                  <c:v>39716</c:v>
                </c:pt>
                <c:pt idx="2192">
                  <c:v>39717</c:v>
                </c:pt>
                <c:pt idx="2193">
                  <c:v>39720</c:v>
                </c:pt>
                <c:pt idx="2194">
                  <c:v>39721</c:v>
                </c:pt>
                <c:pt idx="2195">
                  <c:v>39722</c:v>
                </c:pt>
                <c:pt idx="2196">
                  <c:v>39723</c:v>
                </c:pt>
                <c:pt idx="2197">
                  <c:v>39724</c:v>
                </c:pt>
                <c:pt idx="2198">
                  <c:v>39727</c:v>
                </c:pt>
                <c:pt idx="2199">
                  <c:v>39728</c:v>
                </c:pt>
                <c:pt idx="2200">
                  <c:v>39729</c:v>
                </c:pt>
                <c:pt idx="2201">
                  <c:v>39730</c:v>
                </c:pt>
                <c:pt idx="2202">
                  <c:v>39731</c:v>
                </c:pt>
                <c:pt idx="2203">
                  <c:v>39734</c:v>
                </c:pt>
                <c:pt idx="2204">
                  <c:v>39735</c:v>
                </c:pt>
                <c:pt idx="2205">
                  <c:v>39736</c:v>
                </c:pt>
                <c:pt idx="2206">
                  <c:v>39737</c:v>
                </c:pt>
                <c:pt idx="2207">
                  <c:v>39738</c:v>
                </c:pt>
                <c:pt idx="2208">
                  <c:v>39741</c:v>
                </c:pt>
                <c:pt idx="2209">
                  <c:v>39742</c:v>
                </c:pt>
                <c:pt idx="2210">
                  <c:v>39743</c:v>
                </c:pt>
                <c:pt idx="2211">
                  <c:v>39744</c:v>
                </c:pt>
                <c:pt idx="2212">
                  <c:v>39745</c:v>
                </c:pt>
                <c:pt idx="2213">
                  <c:v>39748</c:v>
                </c:pt>
                <c:pt idx="2214">
                  <c:v>39749</c:v>
                </c:pt>
                <c:pt idx="2215">
                  <c:v>39750</c:v>
                </c:pt>
                <c:pt idx="2216">
                  <c:v>39751</c:v>
                </c:pt>
                <c:pt idx="2217">
                  <c:v>39752</c:v>
                </c:pt>
                <c:pt idx="2218">
                  <c:v>39755</c:v>
                </c:pt>
                <c:pt idx="2219">
                  <c:v>39756</c:v>
                </c:pt>
                <c:pt idx="2220">
                  <c:v>39757</c:v>
                </c:pt>
                <c:pt idx="2221">
                  <c:v>39758</c:v>
                </c:pt>
                <c:pt idx="2222">
                  <c:v>39759</c:v>
                </c:pt>
                <c:pt idx="2223">
                  <c:v>39762</c:v>
                </c:pt>
                <c:pt idx="2224">
                  <c:v>39763</c:v>
                </c:pt>
                <c:pt idx="2225">
                  <c:v>39764</c:v>
                </c:pt>
                <c:pt idx="2226">
                  <c:v>39765</c:v>
                </c:pt>
                <c:pt idx="2227">
                  <c:v>39766</c:v>
                </c:pt>
                <c:pt idx="2228">
                  <c:v>39769</c:v>
                </c:pt>
                <c:pt idx="2229">
                  <c:v>39770</c:v>
                </c:pt>
                <c:pt idx="2230">
                  <c:v>39771</c:v>
                </c:pt>
                <c:pt idx="2231">
                  <c:v>39772</c:v>
                </c:pt>
                <c:pt idx="2232">
                  <c:v>39773</c:v>
                </c:pt>
                <c:pt idx="2233">
                  <c:v>39776</c:v>
                </c:pt>
                <c:pt idx="2234">
                  <c:v>39777</c:v>
                </c:pt>
                <c:pt idx="2235">
                  <c:v>39778</c:v>
                </c:pt>
                <c:pt idx="2236">
                  <c:v>39780</c:v>
                </c:pt>
                <c:pt idx="2237">
                  <c:v>39783</c:v>
                </c:pt>
                <c:pt idx="2238">
                  <c:v>39784</c:v>
                </c:pt>
                <c:pt idx="2239">
                  <c:v>39785</c:v>
                </c:pt>
                <c:pt idx="2240">
                  <c:v>39786</c:v>
                </c:pt>
                <c:pt idx="2241">
                  <c:v>39787</c:v>
                </c:pt>
                <c:pt idx="2242">
                  <c:v>39790</c:v>
                </c:pt>
                <c:pt idx="2243">
                  <c:v>39791</c:v>
                </c:pt>
                <c:pt idx="2244">
                  <c:v>39792</c:v>
                </c:pt>
                <c:pt idx="2245">
                  <c:v>39793</c:v>
                </c:pt>
                <c:pt idx="2246">
                  <c:v>39794</c:v>
                </c:pt>
                <c:pt idx="2247">
                  <c:v>39797</c:v>
                </c:pt>
                <c:pt idx="2248">
                  <c:v>39798</c:v>
                </c:pt>
                <c:pt idx="2249">
                  <c:v>39799</c:v>
                </c:pt>
                <c:pt idx="2250">
                  <c:v>39800</c:v>
                </c:pt>
                <c:pt idx="2251">
                  <c:v>39801</c:v>
                </c:pt>
                <c:pt idx="2252">
                  <c:v>39804</c:v>
                </c:pt>
                <c:pt idx="2253">
                  <c:v>39805</c:v>
                </c:pt>
                <c:pt idx="2254">
                  <c:v>39806</c:v>
                </c:pt>
                <c:pt idx="2255">
                  <c:v>39808</c:v>
                </c:pt>
                <c:pt idx="2256">
                  <c:v>39811</c:v>
                </c:pt>
                <c:pt idx="2257">
                  <c:v>39812</c:v>
                </c:pt>
                <c:pt idx="2258">
                  <c:v>39813</c:v>
                </c:pt>
                <c:pt idx="2259">
                  <c:v>39815</c:v>
                </c:pt>
                <c:pt idx="2260">
                  <c:v>39818</c:v>
                </c:pt>
                <c:pt idx="2261">
                  <c:v>39819</c:v>
                </c:pt>
                <c:pt idx="2262">
                  <c:v>39820</c:v>
                </c:pt>
                <c:pt idx="2263">
                  <c:v>39821</c:v>
                </c:pt>
                <c:pt idx="2264">
                  <c:v>39822</c:v>
                </c:pt>
                <c:pt idx="2265">
                  <c:v>39825</c:v>
                </c:pt>
                <c:pt idx="2266">
                  <c:v>39826</c:v>
                </c:pt>
                <c:pt idx="2267">
                  <c:v>39827</c:v>
                </c:pt>
                <c:pt idx="2268">
                  <c:v>39828</c:v>
                </c:pt>
                <c:pt idx="2269">
                  <c:v>39829</c:v>
                </c:pt>
                <c:pt idx="2270">
                  <c:v>39833</c:v>
                </c:pt>
                <c:pt idx="2271">
                  <c:v>39834</c:v>
                </c:pt>
                <c:pt idx="2272">
                  <c:v>39835</c:v>
                </c:pt>
                <c:pt idx="2273">
                  <c:v>39836</c:v>
                </c:pt>
                <c:pt idx="2274">
                  <c:v>39839</c:v>
                </c:pt>
                <c:pt idx="2275">
                  <c:v>39840</c:v>
                </c:pt>
                <c:pt idx="2276">
                  <c:v>39841</c:v>
                </c:pt>
                <c:pt idx="2277">
                  <c:v>39842</c:v>
                </c:pt>
                <c:pt idx="2278">
                  <c:v>39843</c:v>
                </c:pt>
                <c:pt idx="2279">
                  <c:v>39846</c:v>
                </c:pt>
                <c:pt idx="2280">
                  <c:v>39847</c:v>
                </c:pt>
                <c:pt idx="2281">
                  <c:v>39848</c:v>
                </c:pt>
                <c:pt idx="2282">
                  <c:v>39849</c:v>
                </c:pt>
                <c:pt idx="2283">
                  <c:v>39850</c:v>
                </c:pt>
                <c:pt idx="2284">
                  <c:v>39853</c:v>
                </c:pt>
                <c:pt idx="2285">
                  <c:v>39854</c:v>
                </c:pt>
                <c:pt idx="2286">
                  <c:v>39855</c:v>
                </c:pt>
                <c:pt idx="2287">
                  <c:v>39856</c:v>
                </c:pt>
                <c:pt idx="2288">
                  <c:v>39857</c:v>
                </c:pt>
                <c:pt idx="2289">
                  <c:v>39861</c:v>
                </c:pt>
                <c:pt idx="2290">
                  <c:v>39862</c:v>
                </c:pt>
                <c:pt idx="2291">
                  <c:v>39863</c:v>
                </c:pt>
                <c:pt idx="2292">
                  <c:v>39864</c:v>
                </c:pt>
                <c:pt idx="2293">
                  <c:v>39867</c:v>
                </c:pt>
                <c:pt idx="2294">
                  <c:v>39868</c:v>
                </c:pt>
                <c:pt idx="2295">
                  <c:v>39869</c:v>
                </c:pt>
                <c:pt idx="2296">
                  <c:v>39870</c:v>
                </c:pt>
                <c:pt idx="2297">
                  <c:v>39871</c:v>
                </c:pt>
                <c:pt idx="2298">
                  <c:v>39874</c:v>
                </c:pt>
                <c:pt idx="2299">
                  <c:v>39875</c:v>
                </c:pt>
                <c:pt idx="2300">
                  <c:v>39876</c:v>
                </c:pt>
                <c:pt idx="2301">
                  <c:v>39877</c:v>
                </c:pt>
                <c:pt idx="2302">
                  <c:v>39878</c:v>
                </c:pt>
                <c:pt idx="2303">
                  <c:v>39881</c:v>
                </c:pt>
                <c:pt idx="2304">
                  <c:v>39882</c:v>
                </c:pt>
                <c:pt idx="2305">
                  <c:v>39883</c:v>
                </c:pt>
                <c:pt idx="2306">
                  <c:v>39884</c:v>
                </c:pt>
                <c:pt idx="2307">
                  <c:v>39885</c:v>
                </c:pt>
                <c:pt idx="2308">
                  <c:v>39888</c:v>
                </c:pt>
                <c:pt idx="2309">
                  <c:v>39889</c:v>
                </c:pt>
                <c:pt idx="2310">
                  <c:v>39890</c:v>
                </c:pt>
                <c:pt idx="2311">
                  <c:v>39891</c:v>
                </c:pt>
                <c:pt idx="2312">
                  <c:v>39892</c:v>
                </c:pt>
                <c:pt idx="2313">
                  <c:v>39895</c:v>
                </c:pt>
                <c:pt idx="2314">
                  <c:v>39896</c:v>
                </c:pt>
                <c:pt idx="2315">
                  <c:v>39897</c:v>
                </c:pt>
                <c:pt idx="2316">
                  <c:v>39898</c:v>
                </c:pt>
                <c:pt idx="2317">
                  <c:v>39899</c:v>
                </c:pt>
                <c:pt idx="2318">
                  <c:v>39902</c:v>
                </c:pt>
                <c:pt idx="2319">
                  <c:v>39903</c:v>
                </c:pt>
                <c:pt idx="2320">
                  <c:v>39904</c:v>
                </c:pt>
                <c:pt idx="2321">
                  <c:v>39905</c:v>
                </c:pt>
                <c:pt idx="2322">
                  <c:v>39906</c:v>
                </c:pt>
                <c:pt idx="2323">
                  <c:v>39909</c:v>
                </c:pt>
                <c:pt idx="2324">
                  <c:v>39910</c:v>
                </c:pt>
                <c:pt idx="2325">
                  <c:v>39911</c:v>
                </c:pt>
                <c:pt idx="2326">
                  <c:v>39912</c:v>
                </c:pt>
                <c:pt idx="2327">
                  <c:v>39916</c:v>
                </c:pt>
                <c:pt idx="2328">
                  <c:v>39917</c:v>
                </c:pt>
                <c:pt idx="2329">
                  <c:v>39918</c:v>
                </c:pt>
                <c:pt idx="2330">
                  <c:v>39919</c:v>
                </c:pt>
                <c:pt idx="2331">
                  <c:v>39920</c:v>
                </c:pt>
                <c:pt idx="2332">
                  <c:v>39923</c:v>
                </c:pt>
                <c:pt idx="2333">
                  <c:v>39924</c:v>
                </c:pt>
                <c:pt idx="2334">
                  <c:v>39925</c:v>
                </c:pt>
                <c:pt idx="2335">
                  <c:v>39926</c:v>
                </c:pt>
                <c:pt idx="2336">
                  <c:v>39927</c:v>
                </c:pt>
                <c:pt idx="2337">
                  <c:v>39930</c:v>
                </c:pt>
                <c:pt idx="2338">
                  <c:v>39931</c:v>
                </c:pt>
                <c:pt idx="2339">
                  <c:v>39932</c:v>
                </c:pt>
                <c:pt idx="2340">
                  <c:v>39933</c:v>
                </c:pt>
                <c:pt idx="2341">
                  <c:v>39934</c:v>
                </c:pt>
                <c:pt idx="2342">
                  <c:v>39937</c:v>
                </c:pt>
                <c:pt idx="2343">
                  <c:v>39938</c:v>
                </c:pt>
                <c:pt idx="2344">
                  <c:v>39939</c:v>
                </c:pt>
                <c:pt idx="2345">
                  <c:v>39940</c:v>
                </c:pt>
                <c:pt idx="2346">
                  <c:v>39941</c:v>
                </c:pt>
                <c:pt idx="2347">
                  <c:v>39944</c:v>
                </c:pt>
                <c:pt idx="2348">
                  <c:v>39945</c:v>
                </c:pt>
                <c:pt idx="2349">
                  <c:v>39946</c:v>
                </c:pt>
                <c:pt idx="2350">
                  <c:v>39947</c:v>
                </c:pt>
                <c:pt idx="2351">
                  <c:v>39948</c:v>
                </c:pt>
                <c:pt idx="2352">
                  <c:v>39951</c:v>
                </c:pt>
                <c:pt idx="2353">
                  <c:v>39952</c:v>
                </c:pt>
                <c:pt idx="2354">
                  <c:v>39953</c:v>
                </c:pt>
                <c:pt idx="2355">
                  <c:v>39954</c:v>
                </c:pt>
                <c:pt idx="2356">
                  <c:v>39955</c:v>
                </c:pt>
                <c:pt idx="2357">
                  <c:v>39959</c:v>
                </c:pt>
                <c:pt idx="2358">
                  <c:v>39960</c:v>
                </c:pt>
                <c:pt idx="2359">
                  <c:v>39961</c:v>
                </c:pt>
                <c:pt idx="2360">
                  <c:v>39962</c:v>
                </c:pt>
                <c:pt idx="2361">
                  <c:v>39965</c:v>
                </c:pt>
                <c:pt idx="2362">
                  <c:v>39966</c:v>
                </c:pt>
                <c:pt idx="2363">
                  <c:v>39967</c:v>
                </c:pt>
                <c:pt idx="2364">
                  <c:v>39968</c:v>
                </c:pt>
                <c:pt idx="2365">
                  <c:v>39969</c:v>
                </c:pt>
                <c:pt idx="2366">
                  <c:v>39972</c:v>
                </c:pt>
                <c:pt idx="2367">
                  <c:v>39973</c:v>
                </c:pt>
                <c:pt idx="2368">
                  <c:v>39974</c:v>
                </c:pt>
                <c:pt idx="2369">
                  <c:v>39975</c:v>
                </c:pt>
                <c:pt idx="2370">
                  <c:v>39976</c:v>
                </c:pt>
                <c:pt idx="2371">
                  <c:v>39979</c:v>
                </c:pt>
                <c:pt idx="2372">
                  <c:v>39980</c:v>
                </c:pt>
                <c:pt idx="2373">
                  <c:v>39981</c:v>
                </c:pt>
                <c:pt idx="2374">
                  <c:v>39982</c:v>
                </c:pt>
                <c:pt idx="2375">
                  <c:v>39983</c:v>
                </c:pt>
                <c:pt idx="2376">
                  <c:v>39986</c:v>
                </c:pt>
                <c:pt idx="2377">
                  <c:v>39987</c:v>
                </c:pt>
                <c:pt idx="2378">
                  <c:v>39988</c:v>
                </c:pt>
                <c:pt idx="2379">
                  <c:v>39989</c:v>
                </c:pt>
                <c:pt idx="2380">
                  <c:v>39990</c:v>
                </c:pt>
                <c:pt idx="2381">
                  <c:v>39993</c:v>
                </c:pt>
                <c:pt idx="2382">
                  <c:v>39994</c:v>
                </c:pt>
                <c:pt idx="2383">
                  <c:v>39995</c:v>
                </c:pt>
                <c:pt idx="2384">
                  <c:v>39996</c:v>
                </c:pt>
                <c:pt idx="2385">
                  <c:v>40000</c:v>
                </c:pt>
                <c:pt idx="2386">
                  <c:v>40001</c:v>
                </c:pt>
                <c:pt idx="2387">
                  <c:v>40002</c:v>
                </c:pt>
                <c:pt idx="2388">
                  <c:v>40003</c:v>
                </c:pt>
                <c:pt idx="2389">
                  <c:v>40004</c:v>
                </c:pt>
                <c:pt idx="2390">
                  <c:v>40007</c:v>
                </c:pt>
                <c:pt idx="2391">
                  <c:v>40008</c:v>
                </c:pt>
                <c:pt idx="2392">
                  <c:v>40009</c:v>
                </c:pt>
                <c:pt idx="2393">
                  <c:v>40010</c:v>
                </c:pt>
                <c:pt idx="2394">
                  <c:v>40011</c:v>
                </c:pt>
                <c:pt idx="2395">
                  <c:v>40014</c:v>
                </c:pt>
                <c:pt idx="2396">
                  <c:v>40015</c:v>
                </c:pt>
                <c:pt idx="2397">
                  <c:v>40016</c:v>
                </c:pt>
                <c:pt idx="2398">
                  <c:v>40017</c:v>
                </c:pt>
                <c:pt idx="2399">
                  <c:v>40018</c:v>
                </c:pt>
                <c:pt idx="2400">
                  <c:v>40021</c:v>
                </c:pt>
                <c:pt idx="2401">
                  <c:v>40022</c:v>
                </c:pt>
                <c:pt idx="2402">
                  <c:v>40023</c:v>
                </c:pt>
                <c:pt idx="2403">
                  <c:v>40024</c:v>
                </c:pt>
                <c:pt idx="2404">
                  <c:v>40025</c:v>
                </c:pt>
                <c:pt idx="2405">
                  <c:v>40028</c:v>
                </c:pt>
                <c:pt idx="2406">
                  <c:v>40029</c:v>
                </c:pt>
                <c:pt idx="2407">
                  <c:v>40030</c:v>
                </c:pt>
                <c:pt idx="2408">
                  <c:v>40031</c:v>
                </c:pt>
                <c:pt idx="2409">
                  <c:v>40032</c:v>
                </c:pt>
                <c:pt idx="2410">
                  <c:v>40035</c:v>
                </c:pt>
                <c:pt idx="2411">
                  <c:v>40036</c:v>
                </c:pt>
                <c:pt idx="2412">
                  <c:v>40037</c:v>
                </c:pt>
                <c:pt idx="2413">
                  <c:v>40038</c:v>
                </c:pt>
                <c:pt idx="2414">
                  <c:v>40039</c:v>
                </c:pt>
                <c:pt idx="2415">
                  <c:v>40042</c:v>
                </c:pt>
                <c:pt idx="2416">
                  <c:v>40043</c:v>
                </c:pt>
                <c:pt idx="2417">
                  <c:v>40044</c:v>
                </c:pt>
                <c:pt idx="2418">
                  <c:v>40045</c:v>
                </c:pt>
                <c:pt idx="2419">
                  <c:v>40046</c:v>
                </c:pt>
                <c:pt idx="2420">
                  <c:v>40049</c:v>
                </c:pt>
                <c:pt idx="2421">
                  <c:v>40050</c:v>
                </c:pt>
                <c:pt idx="2422">
                  <c:v>40051</c:v>
                </c:pt>
                <c:pt idx="2423">
                  <c:v>40052</c:v>
                </c:pt>
                <c:pt idx="2424">
                  <c:v>40053</c:v>
                </c:pt>
                <c:pt idx="2425">
                  <c:v>40056</c:v>
                </c:pt>
                <c:pt idx="2426">
                  <c:v>40057</c:v>
                </c:pt>
                <c:pt idx="2427">
                  <c:v>40058</c:v>
                </c:pt>
                <c:pt idx="2428">
                  <c:v>40059</c:v>
                </c:pt>
                <c:pt idx="2429">
                  <c:v>40060</c:v>
                </c:pt>
                <c:pt idx="2430">
                  <c:v>40064</c:v>
                </c:pt>
                <c:pt idx="2431">
                  <c:v>40065</c:v>
                </c:pt>
                <c:pt idx="2432">
                  <c:v>40066</c:v>
                </c:pt>
                <c:pt idx="2433">
                  <c:v>40067</c:v>
                </c:pt>
                <c:pt idx="2434">
                  <c:v>40070</c:v>
                </c:pt>
                <c:pt idx="2435">
                  <c:v>40071</c:v>
                </c:pt>
                <c:pt idx="2436">
                  <c:v>40072</c:v>
                </c:pt>
                <c:pt idx="2437">
                  <c:v>40073</c:v>
                </c:pt>
                <c:pt idx="2438">
                  <c:v>40074</c:v>
                </c:pt>
                <c:pt idx="2439">
                  <c:v>40077</c:v>
                </c:pt>
                <c:pt idx="2440">
                  <c:v>40078</c:v>
                </c:pt>
                <c:pt idx="2441">
                  <c:v>40079</c:v>
                </c:pt>
                <c:pt idx="2442">
                  <c:v>40080</c:v>
                </c:pt>
                <c:pt idx="2443">
                  <c:v>40081</c:v>
                </c:pt>
                <c:pt idx="2444">
                  <c:v>40084</c:v>
                </c:pt>
                <c:pt idx="2445">
                  <c:v>40085</c:v>
                </c:pt>
                <c:pt idx="2446">
                  <c:v>40086</c:v>
                </c:pt>
                <c:pt idx="2447">
                  <c:v>40087</c:v>
                </c:pt>
                <c:pt idx="2448">
                  <c:v>40088</c:v>
                </c:pt>
                <c:pt idx="2449">
                  <c:v>40091</c:v>
                </c:pt>
                <c:pt idx="2450">
                  <c:v>40092</c:v>
                </c:pt>
                <c:pt idx="2451">
                  <c:v>40093</c:v>
                </c:pt>
                <c:pt idx="2452">
                  <c:v>40094</c:v>
                </c:pt>
                <c:pt idx="2453">
                  <c:v>40095</c:v>
                </c:pt>
                <c:pt idx="2454">
                  <c:v>40098</c:v>
                </c:pt>
                <c:pt idx="2455">
                  <c:v>40099</c:v>
                </c:pt>
                <c:pt idx="2456">
                  <c:v>40100</c:v>
                </c:pt>
                <c:pt idx="2457">
                  <c:v>40101</c:v>
                </c:pt>
                <c:pt idx="2458">
                  <c:v>40102</c:v>
                </c:pt>
                <c:pt idx="2459">
                  <c:v>40105</c:v>
                </c:pt>
                <c:pt idx="2460">
                  <c:v>40106</c:v>
                </c:pt>
                <c:pt idx="2461">
                  <c:v>40107</c:v>
                </c:pt>
                <c:pt idx="2462">
                  <c:v>40108</c:v>
                </c:pt>
                <c:pt idx="2463">
                  <c:v>40109</c:v>
                </c:pt>
                <c:pt idx="2464">
                  <c:v>40112</c:v>
                </c:pt>
                <c:pt idx="2465">
                  <c:v>40113</c:v>
                </c:pt>
                <c:pt idx="2466">
                  <c:v>40114</c:v>
                </c:pt>
                <c:pt idx="2467">
                  <c:v>40115</c:v>
                </c:pt>
                <c:pt idx="2468">
                  <c:v>40116</c:v>
                </c:pt>
                <c:pt idx="2469">
                  <c:v>40119</c:v>
                </c:pt>
                <c:pt idx="2470">
                  <c:v>40120</c:v>
                </c:pt>
                <c:pt idx="2471">
                  <c:v>40121</c:v>
                </c:pt>
                <c:pt idx="2472">
                  <c:v>40122</c:v>
                </c:pt>
                <c:pt idx="2473">
                  <c:v>40123</c:v>
                </c:pt>
                <c:pt idx="2474">
                  <c:v>40126</c:v>
                </c:pt>
                <c:pt idx="2475">
                  <c:v>40127</c:v>
                </c:pt>
                <c:pt idx="2476">
                  <c:v>40128</c:v>
                </c:pt>
                <c:pt idx="2477">
                  <c:v>40129</c:v>
                </c:pt>
                <c:pt idx="2478">
                  <c:v>40130</c:v>
                </c:pt>
                <c:pt idx="2479">
                  <c:v>40133</c:v>
                </c:pt>
                <c:pt idx="2480">
                  <c:v>40134</c:v>
                </c:pt>
                <c:pt idx="2481">
                  <c:v>40135</c:v>
                </c:pt>
                <c:pt idx="2482">
                  <c:v>40136</c:v>
                </c:pt>
                <c:pt idx="2483">
                  <c:v>40137</c:v>
                </c:pt>
                <c:pt idx="2484">
                  <c:v>40140</c:v>
                </c:pt>
                <c:pt idx="2485">
                  <c:v>40141</c:v>
                </c:pt>
                <c:pt idx="2486">
                  <c:v>40142</c:v>
                </c:pt>
                <c:pt idx="2487">
                  <c:v>40144</c:v>
                </c:pt>
                <c:pt idx="2488">
                  <c:v>40147</c:v>
                </c:pt>
                <c:pt idx="2489">
                  <c:v>40148</c:v>
                </c:pt>
                <c:pt idx="2490">
                  <c:v>40149</c:v>
                </c:pt>
                <c:pt idx="2491">
                  <c:v>40150</c:v>
                </c:pt>
                <c:pt idx="2492">
                  <c:v>40151</c:v>
                </c:pt>
                <c:pt idx="2493">
                  <c:v>40154</c:v>
                </c:pt>
                <c:pt idx="2494">
                  <c:v>40155</c:v>
                </c:pt>
                <c:pt idx="2495">
                  <c:v>40156</c:v>
                </c:pt>
                <c:pt idx="2496">
                  <c:v>40157</c:v>
                </c:pt>
                <c:pt idx="2497">
                  <c:v>40158</c:v>
                </c:pt>
                <c:pt idx="2498">
                  <c:v>40161</c:v>
                </c:pt>
                <c:pt idx="2499">
                  <c:v>40162</c:v>
                </c:pt>
                <c:pt idx="2500">
                  <c:v>40163</c:v>
                </c:pt>
                <c:pt idx="2501">
                  <c:v>40164</c:v>
                </c:pt>
                <c:pt idx="2502">
                  <c:v>40165</c:v>
                </c:pt>
                <c:pt idx="2503">
                  <c:v>40168</c:v>
                </c:pt>
                <c:pt idx="2504">
                  <c:v>40169</c:v>
                </c:pt>
                <c:pt idx="2505">
                  <c:v>40170</c:v>
                </c:pt>
                <c:pt idx="2506">
                  <c:v>40171</c:v>
                </c:pt>
                <c:pt idx="2507">
                  <c:v>40175</c:v>
                </c:pt>
                <c:pt idx="2508">
                  <c:v>40176</c:v>
                </c:pt>
                <c:pt idx="2509">
                  <c:v>40177</c:v>
                </c:pt>
                <c:pt idx="2510">
                  <c:v>40178</c:v>
                </c:pt>
                <c:pt idx="2511">
                  <c:v>40182</c:v>
                </c:pt>
                <c:pt idx="2512">
                  <c:v>40183</c:v>
                </c:pt>
                <c:pt idx="2513">
                  <c:v>40184</c:v>
                </c:pt>
                <c:pt idx="2514">
                  <c:v>40185</c:v>
                </c:pt>
                <c:pt idx="2515">
                  <c:v>40186</c:v>
                </c:pt>
                <c:pt idx="2516">
                  <c:v>40189</c:v>
                </c:pt>
                <c:pt idx="2517">
                  <c:v>40190</c:v>
                </c:pt>
                <c:pt idx="2518">
                  <c:v>40191</c:v>
                </c:pt>
                <c:pt idx="2519">
                  <c:v>40192</c:v>
                </c:pt>
                <c:pt idx="2520">
                  <c:v>40193</c:v>
                </c:pt>
                <c:pt idx="2521">
                  <c:v>40197</c:v>
                </c:pt>
                <c:pt idx="2522">
                  <c:v>40198</c:v>
                </c:pt>
                <c:pt idx="2523">
                  <c:v>40199</c:v>
                </c:pt>
                <c:pt idx="2524">
                  <c:v>40200</c:v>
                </c:pt>
                <c:pt idx="2525">
                  <c:v>40203</c:v>
                </c:pt>
                <c:pt idx="2526">
                  <c:v>40204</c:v>
                </c:pt>
                <c:pt idx="2527">
                  <c:v>40205</c:v>
                </c:pt>
                <c:pt idx="2528">
                  <c:v>40206</c:v>
                </c:pt>
                <c:pt idx="2529">
                  <c:v>40207</c:v>
                </c:pt>
                <c:pt idx="2530">
                  <c:v>40210</c:v>
                </c:pt>
                <c:pt idx="2531">
                  <c:v>40211</c:v>
                </c:pt>
                <c:pt idx="2532">
                  <c:v>40212</c:v>
                </c:pt>
                <c:pt idx="2533">
                  <c:v>40213</c:v>
                </c:pt>
                <c:pt idx="2534">
                  <c:v>40214</c:v>
                </c:pt>
                <c:pt idx="2535">
                  <c:v>40217</c:v>
                </c:pt>
                <c:pt idx="2536">
                  <c:v>40218</c:v>
                </c:pt>
                <c:pt idx="2537">
                  <c:v>40219</c:v>
                </c:pt>
                <c:pt idx="2538">
                  <c:v>40220</c:v>
                </c:pt>
                <c:pt idx="2539">
                  <c:v>40221</c:v>
                </c:pt>
                <c:pt idx="2540">
                  <c:v>40225</c:v>
                </c:pt>
                <c:pt idx="2541">
                  <c:v>40226</c:v>
                </c:pt>
                <c:pt idx="2542">
                  <c:v>40227</c:v>
                </c:pt>
                <c:pt idx="2543">
                  <c:v>40228</c:v>
                </c:pt>
                <c:pt idx="2544">
                  <c:v>40231</c:v>
                </c:pt>
                <c:pt idx="2545">
                  <c:v>40232</c:v>
                </c:pt>
                <c:pt idx="2546">
                  <c:v>40233</c:v>
                </c:pt>
                <c:pt idx="2547">
                  <c:v>40234</c:v>
                </c:pt>
                <c:pt idx="2548">
                  <c:v>40235</c:v>
                </c:pt>
                <c:pt idx="2549">
                  <c:v>40238</c:v>
                </c:pt>
                <c:pt idx="2550">
                  <c:v>40239</c:v>
                </c:pt>
                <c:pt idx="2551">
                  <c:v>40240</c:v>
                </c:pt>
                <c:pt idx="2552">
                  <c:v>40241</c:v>
                </c:pt>
                <c:pt idx="2553">
                  <c:v>40242</c:v>
                </c:pt>
                <c:pt idx="2554">
                  <c:v>40245</c:v>
                </c:pt>
                <c:pt idx="2555">
                  <c:v>40246</c:v>
                </c:pt>
                <c:pt idx="2556">
                  <c:v>40247</c:v>
                </c:pt>
                <c:pt idx="2557">
                  <c:v>40248</c:v>
                </c:pt>
                <c:pt idx="2558">
                  <c:v>40249</c:v>
                </c:pt>
                <c:pt idx="2559">
                  <c:v>40252</c:v>
                </c:pt>
                <c:pt idx="2560">
                  <c:v>40253</c:v>
                </c:pt>
                <c:pt idx="2561">
                  <c:v>40254</c:v>
                </c:pt>
                <c:pt idx="2562">
                  <c:v>40255</c:v>
                </c:pt>
                <c:pt idx="2563">
                  <c:v>40256</c:v>
                </c:pt>
                <c:pt idx="2564">
                  <c:v>40259</c:v>
                </c:pt>
                <c:pt idx="2565">
                  <c:v>40260</c:v>
                </c:pt>
                <c:pt idx="2566">
                  <c:v>40261</c:v>
                </c:pt>
                <c:pt idx="2567">
                  <c:v>40262</c:v>
                </c:pt>
                <c:pt idx="2568">
                  <c:v>40263</c:v>
                </c:pt>
                <c:pt idx="2569">
                  <c:v>40266</c:v>
                </c:pt>
                <c:pt idx="2570">
                  <c:v>40267</c:v>
                </c:pt>
                <c:pt idx="2571">
                  <c:v>40268</c:v>
                </c:pt>
                <c:pt idx="2572">
                  <c:v>40269</c:v>
                </c:pt>
                <c:pt idx="2573">
                  <c:v>40273</c:v>
                </c:pt>
                <c:pt idx="2574">
                  <c:v>40274</c:v>
                </c:pt>
                <c:pt idx="2575">
                  <c:v>40275</c:v>
                </c:pt>
                <c:pt idx="2576">
                  <c:v>40276</c:v>
                </c:pt>
                <c:pt idx="2577">
                  <c:v>40277</c:v>
                </c:pt>
                <c:pt idx="2578">
                  <c:v>40280</c:v>
                </c:pt>
                <c:pt idx="2579">
                  <c:v>40281</c:v>
                </c:pt>
                <c:pt idx="2580">
                  <c:v>40282</c:v>
                </c:pt>
                <c:pt idx="2581">
                  <c:v>40283</c:v>
                </c:pt>
                <c:pt idx="2582">
                  <c:v>40284</c:v>
                </c:pt>
                <c:pt idx="2583">
                  <c:v>40287</c:v>
                </c:pt>
                <c:pt idx="2584">
                  <c:v>40288</c:v>
                </c:pt>
                <c:pt idx="2585">
                  <c:v>40289</c:v>
                </c:pt>
                <c:pt idx="2586">
                  <c:v>40290</c:v>
                </c:pt>
                <c:pt idx="2587">
                  <c:v>40291</c:v>
                </c:pt>
                <c:pt idx="2588">
                  <c:v>40294</c:v>
                </c:pt>
                <c:pt idx="2589">
                  <c:v>40295</c:v>
                </c:pt>
                <c:pt idx="2590">
                  <c:v>40296</c:v>
                </c:pt>
                <c:pt idx="2591">
                  <c:v>40297</c:v>
                </c:pt>
                <c:pt idx="2592">
                  <c:v>40298</c:v>
                </c:pt>
                <c:pt idx="2593">
                  <c:v>40301</c:v>
                </c:pt>
                <c:pt idx="2594">
                  <c:v>40302</c:v>
                </c:pt>
                <c:pt idx="2595">
                  <c:v>40303</c:v>
                </c:pt>
                <c:pt idx="2596">
                  <c:v>40304</c:v>
                </c:pt>
                <c:pt idx="2597">
                  <c:v>40305</c:v>
                </c:pt>
                <c:pt idx="2598">
                  <c:v>40308</c:v>
                </c:pt>
                <c:pt idx="2599">
                  <c:v>40309</c:v>
                </c:pt>
                <c:pt idx="2600">
                  <c:v>40310</c:v>
                </c:pt>
                <c:pt idx="2601">
                  <c:v>40311</c:v>
                </c:pt>
                <c:pt idx="2602">
                  <c:v>40312</c:v>
                </c:pt>
                <c:pt idx="2603">
                  <c:v>40315</c:v>
                </c:pt>
                <c:pt idx="2604">
                  <c:v>40316</c:v>
                </c:pt>
                <c:pt idx="2605">
                  <c:v>40317</c:v>
                </c:pt>
                <c:pt idx="2606">
                  <c:v>40318</c:v>
                </c:pt>
                <c:pt idx="2607">
                  <c:v>40319</c:v>
                </c:pt>
                <c:pt idx="2608">
                  <c:v>40322</c:v>
                </c:pt>
                <c:pt idx="2609">
                  <c:v>40323</c:v>
                </c:pt>
                <c:pt idx="2610">
                  <c:v>40324</c:v>
                </c:pt>
                <c:pt idx="2611">
                  <c:v>40325</c:v>
                </c:pt>
                <c:pt idx="2612">
                  <c:v>40326</c:v>
                </c:pt>
                <c:pt idx="2613">
                  <c:v>40330</c:v>
                </c:pt>
                <c:pt idx="2614">
                  <c:v>40331</c:v>
                </c:pt>
                <c:pt idx="2615">
                  <c:v>40332</c:v>
                </c:pt>
                <c:pt idx="2616">
                  <c:v>40333</c:v>
                </c:pt>
                <c:pt idx="2617">
                  <c:v>40336</c:v>
                </c:pt>
                <c:pt idx="2618">
                  <c:v>40337</c:v>
                </c:pt>
                <c:pt idx="2619">
                  <c:v>40338</c:v>
                </c:pt>
                <c:pt idx="2620">
                  <c:v>40339</c:v>
                </c:pt>
                <c:pt idx="2621">
                  <c:v>40340</c:v>
                </c:pt>
                <c:pt idx="2622">
                  <c:v>40343</c:v>
                </c:pt>
                <c:pt idx="2623">
                  <c:v>40344</c:v>
                </c:pt>
                <c:pt idx="2624">
                  <c:v>40345</c:v>
                </c:pt>
                <c:pt idx="2625">
                  <c:v>40346</c:v>
                </c:pt>
                <c:pt idx="2626">
                  <c:v>40347</c:v>
                </c:pt>
                <c:pt idx="2627">
                  <c:v>40350</c:v>
                </c:pt>
                <c:pt idx="2628">
                  <c:v>40351</c:v>
                </c:pt>
                <c:pt idx="2629">
                  <c:v>40352</c:v>
                </c:pt>
                <c:pt idx="2630">
                  <c:v>40353</c:v>
                </c:pt>
                <c:pt idx="2631">
                  <c:v>40354</c:v>
                </c:pt>
                <c:pt idx="2632">
                  <c:v>40357</c:v>
                </c:pt>
                <c:pt idx="2633">
                  <c:v>40358</c:v>
                </c:pt>
                <c:pt idx="2634">
                  <c:v>40359</c:v>
                </c:pt>
                <c:pt idx="2635">
                  <c:v>40360</c:v>
                </c:pt>
                <c:pt idx="2636">
                  <c:v>40361</c:v>
                </c:pt>
                <c:pt idx="2637">
                  <c:v>40365</c:v>
                </c:pt>
                <c:pt idx="2638">
                  <c:v>40366</c:v>
                </c:pt>
                <c:pt idx="2639">
                  <c:v>40367</c:v>
                </c:pt>
                <c:pt idx="2640">
                  <c:v>40368</c:v>
                </c:pt>
                <c:pt idx="2641">
                  <c:v>40371</c:v>
                </c:pt>
                <c:pt idx="2642">
                  <c:v>40372</c:v>
                </c:pt>
                <c:pt idx="2643">
                  <c:v>40373</c:v>
                </c:pt>
                <c:pt idx="2644">
                  <c:v>40374</c:v>
                </c:pt>
                <c:pt idx="2645">
                  <c:v>40375</c:v>
                </c:pt>
                <c:pt idx="2646">
                  <c:v>40378</c:v>
                </c:pt>
                <c:pt idx="2647">
                  <c:v>40379</c:v>
                </c:pt>
                <c:pt idx="2648">
                  <c:v>40380</c:v>
                </c:pt>
                <c:pt idx="2649">
                  <c:v>40381</c:v>
                </c:pt>
                <c:pt idx="2650">
                  <c:v>40382</c:v>
                </c:pt>
                <c:pt idx="2651">
                  <c:v>40385</c:v>
                </c:pt>
                <c:pt idx="2652">
                  <c:v>40386</c:v>
                </c:pt>
                <c:pt idx="2653">
                  <c:v>40387</c:v>
                </c:pt>
                <c:pt idx="2654">
                  <c:v>40388</c:v>
                </c:pt>
                <c:pt idx="2655">
                  <c:v>40389</c:v>
                </c:pt>
                <c:pt idx="2656">
                  <c:v>40392</c:v>
                </c:pt>
                <c:pt idx="2657">
                  <c:v>40393</c:v>
                </c:pt>
                <c:pt idx="2658">
                  <c:v>40394</c:v>
                </c:pt>
                <c:pt idx="2659">
                  <c:v>40395</c:v>
                </c:pt>
                <c:pt idx="2660">
                  <c:v>40396</c:v>
                </c:pt>
                <c:pt idx="2661">
                  <c:v>40399</c:v>
                </c:pt>
                <c:pt idx="2662">
                  <c:v>40400</c:v>
                </c:pt>
                <c:pt idx="2663">
                  <c:v>40401</c:v>
                </c:pt>
                <c:pt idx="2664">
                  <c:v>40402</c:v>
                </c:pt>
                <c:pt idx="2665">
                  <c:v>40403</c:v>
                </c:pt>
                <c:pt idx="2666">
                  <c:v>40406</c:v>
                </c:pt>
                <c:pt idx="2667">
                  <c:v>40407</c:v>
                </c:pt>
                <c:pt idx="2668">
                  <c:v>40408</c:v>
                </c:pt>
                <c:pt idx="2669">
                  <c:v>40409</c:v>
                </c:pt>
                <c:pt idx="2670">
                  <c:v>40410</c:v>
                </c:pt>
                <c:pt idx="2671">
                  <c:v>40413</c:v>
                </c:pt>
                <c:pt idx="2672">
                  <c:v>40414</c:v>
                </c:pt>
                <c:pt idx="2673">
                  <c:v>40415</c:v>
                </c:pt>
                <c:pt idx="2674">
                  <c:v>40416</c:v>
                </c:pt>
                <c:pt idx="2675">
                  <c:v>40417</c:v>
                </c:pt>
                <c:pt idx="2676">
                  <c:v>40420</c:v>
                </c:pt>
                <c:pt idx="2677">
                  <c:v>40421</c:v>
                </c:pt>
                <c:pt idx="2678">
                  <c:v>40422</c:v>
                </c:pt>
                <c:pt idx="2679">
                  <c:v>40423</c:v>
                </c:pt>
                <c:pt idx="2680">
                  <c:v>40424</c:v>
                </c:pt>
                <c:pt idx="2681">
                  <c:v>40428</c:v>
                </c:pt>
                <c:pt idx="2682">
                  <c:v>40429</c:v>
                </c:pt>
                <c:pt idx="2683">
                  <c:v>40430</c:v>
                </c:pt>
                <c:pt idx="2684">
                  <c:v>40431</c:v>
                </c:pt>
                <c:pt idx="2685">
                  <c:v>40434</c:v>
                </c:pt>
                <c:pt idx="2686">
                  <c:v>40435</c:v>
                </c:pt>
                <c:pt idx="2687">
                  <c:v>40436</c:v>
                </c:pt>
                <c:pt idx="2688">
                  <c:v>40437</c:v>
                </c:pt>
                <c:pt idx="2689">
                  <c:v>40438</c:v>
                </c:pt>
                <c:pt idx="2690">
                  <c:v>40441</c:v>
                </c:pt>
                <c:pt idx="2691">
                  <c:v>40442</c:v>
                </c:pt>
                <c:pt idx="2692">
                  <c:v>40443</c:v>
                </c:pt>
                <c:pt idx="2693">
                  <c:v>40444</c:v>
                </c:pt>
                <c:pt idx="2694">
                  <c:v>40445</c:v>
                </c:pt>
                <c:pt idx="2695">
                  <c:v>40448</c:v>
                </c:pt>
                <c:pt idx="2696">
                  <c:v>40449</c:v>
                </c:pt>
                <c:pt idx="2697">
                  <c:v>40450</c:v>
                </c:pt>
                <c:pt idx="2698">
                  <c:v>40451</c:v>
                </c:pt>
                <c:pt idx="2699">
                  <c:v>40452</c:v>
                </c:pt>
                <c:pt idx="2700">
                  <c:v>40455</c:v>
                </c:pt>
                <c:pt idx="2701">
                  <c:v>40456</c:v>
                </c:pt>
                <c:pt idx="2702">
                  <c:v>40457</c:v>
                </c:pt>
                <c:pt idx="2703">
                  <c:v>40458</c:v>
                </c:pt>
                <c:pt idx="2704">
                  <c:v>40459</c:v>
                </c:pt>
                <c:pt idx="2705">
                  <c:v>40462</c:v>
                </c:pt>
                <c:pt idx="2706">
                  <c:v>40463</c:v>
                </c:pt>
                <c:pt idx="2707">
                  <c:v>40464</c:v>
                </c:pt>
                <c:pt idx="2708">
                  <c:v>40465</c:v>
                </c:pt>
                <c:pt idx="2709">
                  <c:v>40466</c:v>
                </c:pt>
                <c:pt idx="2710">
                  <c:v>40469</c:v>
                </c:pt>
                <c:pt idx="2711">
                  <c:v>40470</c:v>
                </c:pt>
                <c:pt idx="2712">
                  <c:v>40471</c:v>
                </c:pt>
                <c:pt idx="2713">
                  <c:v>40472</c:v>
                </c:pt>
                <c:pt idx="2714">
                  <c:v>40473</c:v>
                </c:pt>
                <c:pt idx="2715">
                  <c:v>40476</c:v>
                </c:pt>
                <c:pt idx="2716">
                  <c:v>40477</c:v>
                </c:pt>
                <c:pt idx="2717">
                  <c:v>40478</c:v>
                </c:pt>
                <c:pt idx="2718">
                  <c:v>40479</c:v>
                </c:pt>
                <c:pt idx="2719">
                  <c:v>40480</c:v>
                </c:pt>
                <c:pt idx="2720">
                  <c:v>40483</c:v>
                </c:pt>
                <c:pt idx="2721">
                  <c:v>40484</c:v>
                </c:pt>
                <c:pt idx="2722">
                  <c:v>40485</c:v>
                </c:pt>
                <c:pt idx="2723">
                  <c:v>40486</c:v>
                </c:pt>
                <c:pt idx="2724">
                  <c:v>40487</c:v>
                </c:pt>
                <c:pt idx="2725">
                  <c:v>40490</c:v>
                </c:pt>
                <c:pt idx="2726">
                  <c:v>40491</c:v>
                </c:pt>
                <c:pt idx="2727">
                  <c:v>40492</c:v>
                </c:pt>
                <c:pt idx="2728">
                  <c:v>40493</c:v>
                </c:pt>
                <c:pt idx="2729">
                  <c:v>40494</c:v>
                </c:pt>
                <c:pt idx="2730">
                  <c:v>40497</c:v>
                </c:pt>
                <c:pt idx="2731">
                  <c:v>40498</c:v>
                </c:pt>
                <c:pt idx="2732">
                  <c:v>40499</c:v>
                </c:pt>
                <c:pt idx="2733">
                  <c:v>40500</c:v>
                </c:pt>
                <c:pt idx="2734">
                  <c:v>40501</c:v>
                </c:pt>
                <c:pt idx="2735">
                  <c:v>40504</c:v>
                </c:pt>
                <c:pt idx="2736">
                  <c:v>40505</c:v>
                </c:pt>
                <c:pt idx="2737">
                  <c:v>40506</c:v>
                </c:pt>
                <c:pt idx="2738">
                  <c:v>40508</c:v>
                </c:pt>
                <c:pt idx="2739">
                  <c:v>40511</c:v>
                </c:pt>
                <c:pt idx="2740">
                  <c:v>40512</c:v>
                </c:pt>
                <c:pt idx="2741">
                  <c:v>40513</c:v>
                </c:pt>
                <c:pt idx="2742">
                  <c:v>40514</c:v>
                </c:pt>
                <c:pt idx="2743">
                  <c:v>40515</c:v>
                </c:pt>
                <c:pt idx="2744">
                  <c:v>40518</c:v>
                </c:pt>
                <c:pt idx="2745">
                  <c:v>40519</c:v>
                </c:pt>
                <c:pt idx="2746">
                  <c:v>40520</c:v>
                </c:pt>
                <c:pt idx="2747">
                  <c:v>40521</c:v>
                </c:pt>
                <c:pt idx="2748">
                  <c:v>40522</c:v>
                </c:pt>
                <c:pt idx="2749">
                  <c:v>40525</c:v>
                </c:pt>
                <c:pt idx="2750">
                  <c:v>40526</c:v>
                </c:pt>
                <c:pt idx="2751">
                  <c:v>40527</c:v>
                </c:pt>
                <c:pt idx="2752">
                  <c:v>40528</c:v>
                </c:pt>
                <c:pt idx="2753">
                  <c:v>40529</c:v>
                </c:pt>
                <c:pt idx="2754">
                  <c:v>40532</c:v>
                </c:pt>
                <c:pt idx="2755">
                  <c:v>40533</c:v>
                </c:pt>
                <c:pt idx="2756">
                  <c:v>40534</c:v>
                </c:pt>
                <c:pt idx="2757">
                  <c:v>40535</c:v>
                </c:pt>
                <c:pt idx="2758">
                  <c:v>40539</c:v>
                </c:pt>
                <c:pt idx="2759">
                  <c:v>40540</c:v>
                </c:pt>
                <c:pt idx="2760">
                  <c:v>40541</c:v>
                </c:pt>
                <c:pt idx="2761">
                  <c:v>40542</c:v>
                </c:pt>
                <c:pt idx="2762">
                  <c:v>40543</c:v>
                </c:pt>
                <c:pt idx="2763">
                  <c:v>40546</c:v>
                </c:pt>
                <c:pt idx="2764">
                  <c:v>40547</c:v>
                </c:pt>
                <c:pt idx="2765">
                  <c:v>40548</c:v>
                </c:pt>
                <c:pt idx="2766">
                  <c:v>40549</c:v>
                </c:pt>
                <c:pt idx="2767">
                  <c:v>40550</c:v>
                </c:pt>
                <c:pt idx="2768">
                  <c:v>40553</c:v>
                </c:pt>
                <c:pt idx="2769">
                  <c:v>40554</c:v>
                </c:pt>
                <c:pt idx="2770">
                  <c:v>40555</c:v>
                </c:pt>
                <c:pt idx="2771">
                  <c:v>40556</c:v>
                </c:pt>
                <c:pt idx="2772">
                  <c:v>40557</c:v>
                </c:pt>
                <c:pt idx="2773">
                  <c:v>40561</c:v>
                </c:pt>
                <c:pt idx="2774">
                  <c:v>40562</c:v>
                </c:pt>
                <c:pt idx="2775">
                  <c:v>40563</c:v>
                </c:pt>
                <c:pt idx="2776">
                  <c:v>40564</c:v>
                </c:pt>
                <c:pt idx="2777">
                  <c:v>40567</c:v>
                </c:pt>
                <c:pt idx="2778">
                  <c:v>40568</c:v>
                </c:pt>
                <c:pt idx="2779">
                  <c:v>40569</c:v>
                </c:pt>
                <c:pt idx="2780">
                  <c:v>40570</c:v>
                </c:pt>
                <c:pt idx="2781">
                  <c:v>40571</c:v>
                </c:pt>
                <c:pt idx="2782">
                  <c:v>40574</c:v>
                </c:pt>
                <c:pt idx="2783">
                  <c:v>40575</c:v>
                </c:pt>
                <c:pt idx="2784">
                  <c:v>40576</c:v>
                </c:pt>
                <c:pt idx="2785">
                  <c:v>40577</c:v>
                </c:pt>
                <c:pt idx="2786">
                  <c:v>40578</c:v>
                </c:pt>
                <c:pt idx="2787">
                  <c:v>40581</c:v>
                </c:pt>
                <c:pt idx="2788">
                  <c:v>40582</c:v>
                </c:pt>
                <c:pt idx="2789">
                  <c:v>40583</c:v>
                </c:pt>
                <c:pt idx="2790">
                  <c:v>40584</c:v>
                </c:pt>
                <c:pt idx="2791">
                  <c:v>40585</c:v>
                </c:pt>
                <c:pt idx="2792">
                  <c:v>40588</c:v>
                </c:pt>
                <c:pt idx="2793">
                  <c:v>40589</c:v>
                </c:pt>
                <c:pt idx="2794">
                  <c:v>40590</c:v>
                </c:pt>
                <c:pt idx="2795">
                  <c:v>40591</c:v>
                </c:pt>
                <c:pt idx="2796">
                  <c:v>40592</c:v>
                </c:pt>
                <c:pt idx="2797">
                  <c:v>40596</c:v>
                </c:pt>
                <c:pt idx="2798">
                  <c:v>40597</c:v>
                </c:pt>
                <c:pt idx="2799">
                  <c:v>40598</c:v>
                </c:pt>
                <c:pt idx="2800">
                  <c:v>40599</c:v>
                </c:pt>
                <c:pt idx="2801">
                  <c:v>40602</c:v>
                </c:pt>
                <c:pt idx="2802">
                  <c:v>40603</c:v>
                </c:pt>
                <c:pt idx="2803">
                  <c:v>40604</c:v>
                </c:pt>
                <c:pt idx="2804">
                  <c:v>40605</c:v>
                </c:pt>
                <c:pt idx="2805">
                  <c:v>40606</c:v>
                </c:pt>
                <c:pt idx="2806">
                  <c:v>40609</c:v>
                </c:pt>
                <c:pt idx="2807">
                  <c:v>40610</c:v>
                </c:pt>
                <c:pt idx="2808">
                  <c:v>40611</c:v>
                </c:pt>
                <c:pt idx="2809">
                  <c:v>40612</c:v>
                </c:pt>
                <c:pt idx="2810">
                  <c:v>40613</c:v>
                </c:pt>
                <c:pt idx="2811">
                  <c:v>40616</c:v>
                </c:pt>
                <c:pt idx="2812">
                  <c:v>40617</c:v>
                </c:pt>
                <c:pt idx="2813">
                  <c:v>40618</c:v>
                </c:pt>
                <c:pt idx="2814">
                  <c:v>40619</c:v>
                </c:pt>
                <c:pt idx="2815">
                  <c:v>40620</c:v>
                </c:pt>
                <c:pt idx="2816">
                  <c:v>40623</c:v>
                </c:pt>
                <c:pt idx="2817">
                  <c:v>40624</c:v>
                </c:pt>
                <c:pt idx="2818">
                  <c:v>40625</c:v>
                </c:pt>
                <c:pt idx="2819">
                  <c:v>40626</c:v>
                </c:pt>
                <c:pt idx="2820">
                  <c:v>40627</c:v>
                </c:pt>
                <c:pt idx="2821">
                  <c:v>40630</c:v>
                </c:pt>
                <c:pt idx="2822">
                  <c:v>40631</c:v>
                </c:pt>
                <c:pt idx="2823">
                  <c:v>40632</c:v>
                </c:pt>
                <c:pt idx="2824">
                  <c:v>40633</c:v>
                </c:pt>
                <c:pt idx="2825">
                  <c:v>40634</c:v>
                </c:pt>
                <c:pt idx="2826">
                  <c:v>40637</c:v>
                </c:pt>
                <c:pt idx="2827">
                  <c:v>40638</c:v>
                </c:pt>
                <c:pt idx="2828">
                  <c:v>40639</c:v>
                </c:pt>
                <c:pt idx="2829">
                  <c:v>40640</c:v>
                </c:pt>
                <c:pt idx="2830">
                  <c:v>40641</c:v>
                </c:pt>
                <c:pt idx="2831">
                  <c:v>40644</c:v>
                </c:pt>
                <c:pt idx="2832">
                  <c:v>40645</c:v>
                </c:pt>
                <c:pt idx="2833">
                  <c:v>40646</c:v>
                </c:pt>
                <c:pt idx="2834">
                  <c:v>40647</c:v>
                </c:pt>
                <c:pt idx="2835">
                  <c:v>40648</c:v>
                </c:pt>
                <c:pt idx="2836">
                  <c:v>40651</c:v>
                </c:pt>
                <c:pt idx="2837">
                  <c:v>40652</c:v>
                </c:pt>
                <c:pt idx="2838">
                  <c:v>40653</c:v>
                </c:pt>
                <c:pt idx="2839">
                  <c:v>40654</c:v>
                </c:pt>
                <c:pt idx="2840">
                  <c:v>40658</c:v>
                </c:pt>
                <c:pt idx="2841">
                  <c:v>40659</c:v>
                </c:pt>
                <c:pt idx="2842">
                  <c:v>40660</c:v>
                </c:pt>
                <c:pt idx="2843">
                  <c:v>40661</c:v>
                </c:pt>
                <c:pt idx="2844">
                  <c:v>40662</c:v>
                </c:pt>
                <c:pt idx="2845">
                  <c:v>40665</c:v>
                </c:pt>
                <c:pt idx="2846">
                  <c:v>40666</c:v>
                </c:pt>
                <c:pt idx="2847">
                  <c:v>40667</c:v>
                </c:pt>
                <c:pt idx="2848">
                  <c:v>40668</c:v>
                </c:pt>
                <c:pt idx="2849">
                  <c:v>40669</c:v>
                </c:pt>
                <c:pt idx="2850">
                  <c:v>40672</c:v>
                </c:pt>
                <c:pt idx="2851">
                  <c:v>40673</c:v>
                </c:pt>
                <c:pt idx="2852">
                  <c:v>40674</c:v>
                </c:pt>
                <c:pt idx="2853">
                  <c:v>40675</c:v>
                </c:pt>
                <c:pt idx="2854">
                  <c:v>40676</c:v>
                </c:pt>
                <c:pt idx="2855">
                  <c:v>40679</c:v>
                </c:pt>
                <c:pt idx="2856">
                  <c:v>40680</c:v>
                </c:pt>
                <c:pt idx="2857">
                  <c:v>40681</c:v>
                </c:pt>
                <c:pt idx="2858">
                  <c:v>40682</c:v>
                </c:pt>
                <c:pt idx="2859">
                  <c:v>40683</c:v>
                </c:pt>
                <c:pt idx="2860">
                  <c:v>40686</c:v>
                </c:pt>
                <c:pt idx="2861">
                  <c:v>40687</c:v>
                </c:pt>
                <c:pt idx="2862">
                  <c:v>40688</c:v>
                </c:pt>
                <c:pt idx="2863">
                  <c:v>40689</c:v>
                </c:pt>
                <c:pt idx="2864">
                  <c:v>40690</c:v>
                </c:pt>
                <c:pt idx="2865">
                  <c:v>40694</c:v>
                </c:pt>
                <c:pt idx="2866">
                  <c:v>40695</c:v>
                </c:pt>
                <c:pt idx="2867">
                  <c:v>40696</c:v>
                </c:pt>
                <c:pt idx="2868">
                  <c:v>40697</c:v>
                </c:pt>
                <c:pt idx="2869">
                  <c:v>40700</c:v>
                </c:pt>
                <c:pt idx="2870">
                  <c:v>40701</c:v>
                </c:pt>
                <c:pt idx="2871">
                  <c:v>40702</c:v>
                </c:pt>
                <c:pt idx="2872">
                  <c:v>40703</c:v>
                </c:pt>
                <c:pt idx="2873">
                  <c:v>40704</c:v>
                </c:pt>
                <c:pt idx="2874">
                  <c:v>40707</c:v>
                </c:pt>
                <c:pt idx="2875">
                  <c:v>40708</c:v>
                </c:pt>
                <c:pt idx="2876">
                  <c:v>40709</c:v>
                </c:pt>
                <c:pt idx="2877">
                  <c:v>40710</c:v>
                </c:pt>
                <c:pt idx="2878">
                  <c:v>40711</c:v>
                </c:pt>
                <c:pt idx="2879">
                  <c:v>40714</c:v>
                </c:pt>
                <c:pt idx="2880">
                  <c:v>40715</c:v>
                </c:pt>
                <c:pt idx="2881">
                  <c:v>40716</c:v>
                </c:pt>
                <c:pt idx="2882">
                  <c:v>40717</c:v>
                </c:pt>
                <c:pt idx="2883">
                  <c:v>40718</c:v>
                </c:pt>
                <c:pt idx="2884">
                  <c:v>40721</c:v>
                </c:pt>
                <c:pt idx="2885">
                  <c:v>40722</c:v>
                </c:pt>
                <c:pt idx="2886">
                  <c:v>40723</c:v>
                </c:pt>
                <c:pt idx="2887">
                  <c:v>40724</c:v>
                </c:pt>
                <c:pt idx="2888">
                  <c:v>40725</c:v>
                </c:pt>
                <c:pt idx="2889">
                  <c:v>40729</c:v>
                </c:pt>
                <c:pt idx="2890">
                  <c:v>40730</c:v>
                </c:pt>
                <c:pt idx="2891">
                  <c:v>40731</c:v>
                </c:pt>
                <c:pt idx="2892">
                  <c:v>40732</c:v>
                </c:pt>
                <c:pt idx="2893">
                  <c:v>40735</c:v>
                </c:pt>
                <c:pt idx="2894">
                  <c:v>40736</c:v>
                </c:pt>
                <c:pt idx="2895">
                  <c:v>40737</c:v>
                </c:pt>
                <c:pt idx="2896">
                  <c:v>40738</c:v>
                </c:pt>
                <c:pt idx="2897">
                  <c:v>40739</c:v>
                </c:pt>
                <c:pt idx="2898">
                  <c:v>40742</c:v>
                </c:pt>
                <c:pt idx="2899">
                  <c:v>40743</c:v>
                </c:pt>
                <c:pt idx="2900">
                  <c:v>40744</c:v>
                </c:pt>
                <c:pt idx="2901">
                  <c:v>40745</c:v>
                </c:pt>
                <c:pt idx="2902">
                  <c:v>40746</c:v>
                </c:pt>
                <c:pt idx="2903">
                  <c:v>40749</c:v>
                </c:pt>
                <c:pt idx="2904">
                  <c:v>40750</c:v>
                </c:pt>
                <c:pt idx="2905">
                  <c:v>40751</c:v>
                </c:pt>
                <c:pt idx="2906">
                  <c:v>40752</c:v>
                </c:pt>
                <c:pt idx="2907">
                  <c:v>40753</c:v>
                </c:pt>
                <c:pt idx="2908">
                  <c:v>40756</c:v>
                </c:pt>
                <c:pt idx="2909">
                  <c:v>40757</c:v>
                </c:pt>
                <c:pt idx="2910">
                  <c:v>40758</c:v>
                </c:pt>
                <c:pt idx="2911">
                  <c:v>40759</c:v>
                </c:pt>
                <c:pt idx="2912">
                  <c:v>40760</c:v>
                </c:pt>
                <c:pt idx="2913">
                  <c:v>40763</c:v>
                </c:pt>
                <c:pt idx="2914">
                  <c:v>40764</c:v>
                </c:pt>
                <c:pt idx="2915">
                  <c:v>40765</c:v>
                </c:pt>
                <c:pt idx="2916">
                  <c:v>40766</c:v>
                </c:pt>
                <c:pt idx="2917">
                  <c:v>40767</c:v>
                </c:pt>
                <c:pt idx="2918">
                  <c:v>40770</c:v>
                </c:pt>
                <c:pt idx="2919">
                  <c:v>40771</c:v>
                </c:pt>
                <c:pt idx="2920">
                  <c:v>40772</c:v>
                </c:pt>
                <c:pt idx="2921">
                  <c:v>40773</c:v>
                </c:pt>
                <c:pt idx="2922">
                  <c:v>40774</c:v>
                </c:pt>
                <c:pt idx="2923">
                  <c:v>40777</c:v>
                </c:pt>
                <c:pt idx="2924">
                  <c:v>40778</c:v>
                </c:pt>
                <c:pt idx="2925">
                  <c:v>40779</c:v>
                </c:pt>
                <c:pt idx="2926">
                  <c:v>40780</c:v>
                </c:pt>
                <c:pt idx="2927">
                  <c:v>40781</c:v>
                </c:pt>
                <c:pt idx="2928">
                  <c:v>40784</c:v>
                </c:pt>
                <c:pt idx="2929">
                  <c:v>40785</c:v>
                </c:pt>
                <c:pt idx="2930">
                  <c:v>40786</c:v>
                </c:pt>
                <c:pt idx="2931">
                  <c:v>40787</c:v>
                </c:pt>
                <c:pt idx="2932">
                  <c:v>40788</c:v>
                </c:pt>
                <c:pt idx="2933">
                  <c:v>40792</c:v>
                </c:pt>
                <c:pt idx="2934">
                  <c:v>40793</c:v>
                </c:pt>
                <c:pt idx="2935">
                  <c:v>40794</c:v>
                </c:pt>
                <c:pt idx="2936">
                  <c:v>40795</c:v>
                </c:pt>
                <c:pt idx="2937">
                  <c:v>40798</c:v>
                </c:pt>
                <c:pt idx="2938">
                  <c:v>40799</c:v>
                </c:pt>
                <c:pt idx="2939">
                  <c:v>40800</c:v>
                </c:pt>
                <c:pt idx="2940">
                  <c:v>40801</c:v>
                </c:pt>
                <c:pt idx="2941">
                  <c:v>40802</c:v>
                </c:pt>
                <c:pt idx="2942">
                  <c:v>40805</c:v>
                </c:pt>
                <c:pt idx="2943">
                  <c:v>40806</c:v>
                </c:pt>
                <c:pt idx="2944">
                  <c:v>40807</c:v>
                </c:pt>
                <c:pt idx="2945">
                  <c:v>40808</c:v>
                </c:pt>
                <c:pt idx="2946">
                  <c:v>40809</c:v>
                </c:pt>
                <c:pt idx="2947">
                  <c:v>40812</c:v>
                </c:pt>
                <c:pt idx="2948">
                  <c:v>40813</c:v>
                </c:pt>
                <c:pt idx="2949">
                  <c:v>40814</c:v>
                </c:pt>
                <c:pt idx="2950">
                  <c:v>40815</c:v>
                </c:pt>
                <c:pt idx="2951">
                  <c:v>40816</c:v>
                </c:pt>
                <c:pt idx="2952">
                  <c:v>40819</c:v>
                </c:pt>
                <c:pt idx="2953">
                  <c:v>40820</c:v>
                </c:pt>
                <c:pt idx="2954">
                  <c:v>40821</c:v>
                </c:pt>
                <c:pt idx="2955">
                  <c:v>40822</c:v>
                </c:pt>
                <c:pt idx="2956">
                  <c:v>40823</c:v>
                </c:pt>
                <c:pt idx="2957">
                  <c:v>40826</c:v>
                </c:pt>
                <c:pt idx="2958">
                  <c:v>40827</c:v>
                </c:pt>
                <c:pt idx="2959">
                  <c:v>40828</c:v>
                </c:pt>
                <c:pt idx="2960">
                  <c:v>40829</c:v>
                </c:pt>
                <c:pt idx="2961">
                  <c:v>40830</c:v>
                </c:pt>
                <c:pt idx="2962">
                  <c:v>40833</c:v>
                </c:pt>
                <c:pt idx="2963">
                  <c:v>40834</c:v>
                </c:pt>
                <c:pt idx="2964">
                  <c:v>40835</c:v>
                </c:pt>
                <c:pt idx="2965">
                  <c:v>40836</c:v>
                </c:pt>
                <c:pt idx="2966">
                  <c:v>40837</c:v>
                </c:pt>
                <c:pt idx="2967">
                  <c:v>40840</c:v>
                </c:pt>
                <c:pt idx="2968">
                  <c:v>40841</c:v>
                </c:pt>
                <c:pt idx="2969">
                  <c:v>40842</c:v>
                </c:pt>
                <c:pt idx="2970">
                  <c:v>40843</c:v>
                </c:pt>
                <c:pt idx="2971">
                  <c:v>40844</c:v>
                </c:pt>
                <c:pt idx="2972">
                  <c:v>40847</c:v>
                </c:pt>
                <c:pt idx="2973">
                  <c:v>40848</c:v>
                </c:pt>
                <c:pt idx="2974">
                  <c:v>40849</c:v>
                </c:pt>
                <c:pt idx="2975">
                  <c:v>40850</c:v>
                </c:pt>
                <c:pt idx="2976">
                  <c:v>40851</c:v>
                </c:pt>
                <c:pt idx="2977">
                  <c:v>40854</c:v>
                </c:pt>
                <c:pt idx="2978">
                  <c:v>40855</c:v>
                </c:pt>
                <c:pt idx="2979">
                  <c:v>40856</c:v>
                </c:pt>
                <c:pt idx="2980">
                  <c:v>40857</c:v>
                </c:pt>
                <c:pt idx="2981">
                  <c:v>40858</c:v>
                </c:pt>
                <c:pt idx="2982">
                  <c:v>40861</c:v>
                </c:pt>
                <c:pt idx="2983">
                  <c:v>40862</c:v>
                </c:pt>
                <c:pt idx="2984">
                  <c:v>40863</c:v>
                </c:pt>
                <c:pt idx="2985">
                  <c:v>40864</c:v>
                </c:pt>
                <c:pt idx="2986">
                  <c:v>40865</c:v>
                </c:pt>
                <c:pt idx="2987">
                  <c:v>40868</c:v>
                </c:pt>
                <c:pt idx="2988">
                  <c:v>40869</c:v>
                </c:pt>
                <c:pt idx="2989">
                  <c:v>40870</c:v>
                </c:pt>
                <c:pt idx="2990">
                  <c:v>40872</c:v>
                </c:pt>
                <c:pt idx="2991">
                  <c:v>40875</c:v>
                </c:pt>
                <c:pt idx="2992">
                  <c:v>40876</c:v>
                </c:pt>
                <c:pt idx="2993">
                  <c:v>40877</c:v>
                </c:pt>
                <c:pt idx="2994">
                  <c:v>40878</c:v>
                </c:pt>
                <c:pt idx="2995">
                  <c:v>40879</c:v>
                </c:pt>
                <c:pt idx="2996">
                  <c:v>40882</c:v>
                </c:pt>
                <c:pt idx="2997">
                  <c:v>40883</c:v>
                </c:pt>
                <c:pt idx="2998">
                  <c:v>40884</c:v>
                </c:pt>
                <c:pt idx="2999">
                  <c:v>40885</c:v>
                </c:pt>
                <c:pt idx="3000">
                  <c:v>40886</c:v>
                </c:pt>
                <c:pt idx="3001">
                  <c:v>40889</c:v>
                </c:pt>
                <c:pt idx="3002">
                  <c:v>40890</c:v>
                </c:pt>
                <c:pt idx="3003">
                  <c:v>40891</c:v>
                </c:pt>
                <c:pt idx="3004">
                  <c:v>40892</c:v>
                </c:pt>
                <c:pt idx="3005">
                  <c:v>40893</c:v>
                </c:pt>
                <c:pt idx="3006">
                  <c:v>40896</c:v>
                </c:pt>
                <c:pt idx="3007">
                  <c:v>40897</c:v>
                </c:pt>
                <c:pt idx="3008">
                  <c:v>40898</c:v>
                </c:pt>
                <c:pt idx="3009">
                  <c:v>40899</c:v>
                </c:pt>
                <c:pt idx="3010">
                  <c:v>40900</c:v>
                </c:pt>
                <c:pt idx="3011">
                  <c:v>40904</c:v>
                </c:pt>
                <c:pt idx="3012">
                  <c:v>40905</c:v>
                </c:pt>
                <c:pt idx="3013">
                  <c:v>40906</c:v>
                </c:pt>
                <c:pt idx="3014">
                  <c:v>40907</c:v>
                </c:pt>
                <c:pt idx="3015">
                  <c:v>40911</c:v>
                </c:pt>
                <c:pt idx="3016">
                  <c:v>40912</c:v>
                </c:pt>
                <c:pt idx="3017">
                  <c:v>40913</c:v>
                </c:pt>
                <c:pt idx="3018">
                  <c:v>40914</c:v>
                </c:pt>
                <c:pt idx="3019">
                  <c:v>40917</c:v>
                </c:pt>
                <c:pt idx="3020">
                  <c:v>40918</c:v>
                </c:pt>
                <c:pt idx="3021">
                  <c:v>40919</c:v>
                </c:pt>
                <c:pt idx="3022">
                  <c:v>40920</c:v>
                </c:pt>
                <c:pt idx="3023">
                  <c:v>40921</c:v>
                </c:pt>
                <c:pt idx="3024">
                  <c:v>40925</c:v>
                </c:pt>
                <c:pt idx="3025">
                  <c:v>40926</c:v>
                </c:pt>
                <c:pt idx="3026">
                  <c:v>40927</c:v>
                </c:pt>
                <c:pt idx="3027">
                  <c:v>40928</c:v>
                </c:pt>
                <c:pt idx="3028">
                  <c:v>40931</c:v>
                </c:pt>
                <c:pt idx="3029">
                  <c:v>40932</c:v>
                </c:pt>
                <c:pt idx="3030">
                  <c:v>40933</c:v>
                </c:pt>
                <c:pt idx="3031">
                  <c:v>40934</c:v>
                </c:pt>
                <c:pt idx="3032">
                  <c:v>40935</c:v>
                </c:pt>
                <c:pt idx="3033">
                  <c:v>40938</c:v>
                </c:pt>
                <c:pt idx="3034">
                  <c:v>40939</c:v>
                </c:pt>
                <c:pt idx="3035">
                  <c:v>40940</c:v>
                </c:pt>
                <c:pt idx="3036">
                  <c:v>40941</c:v>
                </c:pt>
                <c:pt idx="3037">
                  <c:v>40942</c:v>
                </c:pt>
                <c:pt idx="3038">
                  <c:v>40945</c:v>
                </c:pt>
                <c:pt idx="3039">
                  <c:v>40946</c:v>
                </c:pt>
                <c:pt idx="3040">
                  <c:v>40947</c:v>
                </c:pt>
                <c:pt idx="3041">
                  <c:v>40948</c:v>
                </c:pt>
                <c:pt idx="3042">
                  <c:v>40949</c:v>
                </c:pt>
                <c:pt idx="3043">
                  <c:v>40952</c:v>
                </c:pt>
                <c:pt idx="3044">
                  <c:v>40953</c:v>
                </c:pt>
                <c:pt idx="3045">
                  <c:v>40954</c:v>
                </c:pt>
                <c:pt idx="3046">
                  <c:v>40955</c:v>
                </c:pt>
                <c:pt idx="3047">
                  <c:v>40956</c:v>
                </c:pt>
                <c:pt idx="3048">
                  <c:v>40960</c:v>
                </c:pt>
                <c:pt idx="3049">
                  <c:v>40961</c:v>
                </c:pt>
                <c:pt idx="3050">
                  <c:v>40962</c:v>
                </c:pt>
                <c:pt idx="3051">
                  <c:v>40963</c:v>
                </c:pt>
                <c:pt idx="3052">
                  <c:v>40966</c:v>
                </c:pt>
                <c:pt idx="3053">
                  <c:v>40967</c:v>
                </c:pt>
                <c:pt idx="3054">
                  <c:v>40968</c:v>
                </c:pt>
                <c:pt idx="3055">
                  <c:v>40969</c:v>
                </c:pt>
                <c:pt idx="3056">
                  <c:v>40970</c:v>
                </c:pt>
                <c:pt idx="3057">
                  <c:v>40973</c:v>
                </c:pt>
                <c:pt idx="3058">
                  <c:v>40974</c:v>
                </c:pt>
                <c:pt idx="3059">
                  <c:v>40975</c:v>
                </c:pt>
                <c:pt idx="3060">
                  <c:v>40976</c:v>
                </c:pt>
                <c:pt idx="3061">
                  <c:v>40977</c:v>
                </c:pt>
                <c:pt idx="3062">
                  <c:v>40980</c:v>
                </c:pt>
                <c:pt idx="3063">
                  <c:v>40981</c:v>
                </c:pt>
                <c:pt idx="3064">
                  <c:v>40982</c:v>
                </c:pt>
                <c:pt idx="3065">
                  <c:v>40983</c:v>
                </c:pt>
                <c:pt idx="3066">
                  <c:v>40984</c:v>
                </c:pt>
                <c:pt idx="3067">
                  <c:v>40987</c:v>
                </c:pt>
                <c:pt idx="3068">
                  <c:v>40988</c:v>
                </c:pt>
                <c:pt idx="3069">
                  <c:v>40989</c:v>
                </c:pt>
                <c:pt idx="3070">
                  <c:v>40990</c:v>
                </c:pt>
                <c:pt idx="3071">
                  <c:v>40991</c:v>
                </c:pt>
                <c:pt idx="3072">
                  <c:v>40994</c:v>
                </c:pt>
                <c:pt idx="3073">
                  <c:v>40995</c:v>
                </c:pt>
                <c:pt idx="3074">
                  <c:v>40996</c:v>
                </c:pt>
                <c:pt idx="3075">
                  <c:v>40997</c:v>
                </c:pt>
                <c:pt idx="3076">
                  <c:v>40998</c:v>
                </c:pt>
                <c:pt idx="3077">
                  <c:v>41001</c:v>
                </c:pt>
                <c:pt idx="3078">
                  <c:v>41002</c:v>
                </c:pt>
                <c:pt idx="3079">
                  <c:v>41003</c:v>
                </c:pt>
                <c:pt idx="3080">
                  <c:v>41004</c:v>
                </c:pt>
                <c:pt idx="3081">
                  <c:v>41008</c:v>
                </c:pt>
                <c:pt idx="3082">
                  <c:v>41009</c:v>
                </c:pt>
                <c:pt idx="3083">
                  <c:v>41010</c:v>
                </c:pt>
                <c:pt idx="3084">
                  <c:v>41011</c:v>
                </c:pt>
                <c:pt idx="3085">
                  <c:v>41012</c:v>
                </c:pt>
                <c:pt idx="3086">
                  <c:v>41015</c:v>
                </c:pt>
                <c:pt idx="3087">
                  <c:v>41016</c:v>
                </c:pt>
                <c:pt idx="3088">
                  <c:v>41017</c:v>
                </c:pt>
                <c:pt idx="3089">
                  <c:v>41018</c:v>
                </c:pt>
                <c:pt idx="3090">
                  <c:v>41019</c:v>
                </c:pt>
                <c:pt idx="3091">
                  <c:v>41022</c:v>
                </c:pt>
                <c:pt idx="3092">
                  <c:v>41023</c:v>
                </c:pt>
                <c:pt idx="3093">
                  <c:v>41024</c:v>
                </c:pt>
                <c:pt idx="3094">
                  <c:v>41025</c:v>
                </c:pt>
                <c:pt idx="3095">
                  <c:v>41026</c:v>
                </c:pt>
                <c:pt idx="3096">
                  <c:v>41029</c:v>
                </c:pt>
                <c:pt idx="3097">
                  <c:v>41030</c:v>
                </c:pt>
                <c:pt idx="3098">
                  <c:v>41031</c:v>
                </c:pt>
                <c:pt idx="3099">
                  <c:v>41032</c:v>
                </c:pt>
                <c:pt idx="3100">
                  <c:v>41033</c:v>
                </c:pt>
                <c:pt idx="3101">
                  <c:v>41036</c:v>
                </c:pt>
                <c:pt idx="3102">
                  <c:v>41037</c:v>
                </c:pt>
                <c:pt idx="3103">
                  <c:v>41038</c:v>
                </c:pt>
                <c:pt idx="3104">
                  <c:v>41039</c:v>
                </c:pt>
                <c:pt idx="3105">
                  <c:v>41040</c:v>
                </c:pt>
                <c:pt idx="3106">
                  <c:v>41043</c:v>
                </c:pt>
                <c:pt idx="3107">
                  <c:v>41044</c:v>
                </c:pt>
                <c:pt idx="3108">
                  <c:v>41045</c:v>
                </c:pt>
                <c:pt idx="3109">
                  <c:v>41046</c:v>
                </c:pt>
                <c:pt idx="3110">
                  <c:v>41047</c:v>
                </c:pt>
                <c:pt idx="3111">
                  <c:v>41050</c:v>
                </c:pt>
                <c:pt idx="3112">
                  <c:v>41051</c:v>
                </c:pt>
                <c:pt idx="3113">
                  <c:v>41052</c:v>
                </c:pt>
                <c:pt idx="3114">
                  <c:v>41053</c:v>
                </c:pt>
                <c:pt idx="3115">
                  <c:v>41054</c:v>
                </c:pt>
                <c:pt idx="3116">
                  <c:v>41058</c:v>
                </c:pt>
                <c:pt idx="3117">
                  <c:v>41059</c:v>
                </c:pt>
                <c:pt idx="3118">
                  <c:v>41060</c:v>
                </c:pt>
                <c:pt idx="3119">
                  <c:v>41061</c:v>
                </c:pt>
                <c:pt idx="3120">
                  <c:v>41064</c:v>
                </c:pt>
                <c:pt idx="3121">
                  <c:v>41065</c:v>
                </c:pt>
                <c:pt idx="3122">
                  <c:v>41066</c:v>
                </c:pt>
                <c:pt idx="3123">
                  <c:v>41067</c:v>
                </c:pt>
                <c:pt idx="3124">
                  <c:v>41068</c:v>
                </c:pt>
                <c:pt idx="3125">
                  <c:v>41071</c:v>
                </c:pt>
                <c:pt idx="3126">
                  <c:v>41072</c:v>
                </c:pt>
                <c:pt idx="3127">
                  <c:v>41073</c:v>
                </c:pt>
                <c:pt idx="3128">
                  <c:v>41074</c:v>
                </c:pt>
                <c:pt idx="3129">
                  <c:v>41075</c:v>
                </c:pt>
                <c:pt idx="3130">
                  <c:v>41078</c:v>
                </c:pt>
                <c:pt idx="3131">
                  <c:v>41079</c:v>
                </c:pt>
                <c:pt idx="3132">
                  <c:v>41080</c:v>
                </c:pt>
                <c:pt idx="3133">
                  <c:v>41081</c:v>
                </c:pt>
                <c:pt idx="3134">
                  <c:v>41082</c:v>
                </c:pt>
                <c:pt idx="3135">
                  <c:v>41085</c:v>
                </c:pt>
                <c:pt idx="3136">
                  <c:v>41086</c:v>
                </c:pt>
                <c:pt idx="3137">
                  <c:v>41087</c:v>
                </c:pt>
                <c:pt idx="3138">
                  <c:v>41088</c:v>
                </c:pt>
                <c:pt idx="3139">
                  <c:v>41089</c:v>
                </c:pt>
                <c:pt idx="3140">
                  <c:v>41092</c:v>
                </c:pt>
                <c:pt idx="3141">
                  <c:v>41093</c:v>
                </c:pt>
                <c:pt idx="3142">
                  <c:v>41095</c:v>
                </c:pt>
                <c:pt idx="3143">
                  <c:v>41096</c:v>
                </c:pt>
                <c:pt idx="3144">
                  <c:v>41099</c:v>
                </c:pt>
                <c:pt idx="3145">
                  <c:v>41100</c:v>
                </c:pt>
                <c:pt idx="3146">
                  <c:v>41101</c:v>
                </c:pt>
                <c:pt idx="3147">
                  <c:v>41102</c:v>
                </c:pt>
                <c:pt idx="3148">
                  <c:v>41103</c:v>
                </c:pt>
                <c:pt idx="3149">
                  <c:v>41106</c:v>
                </c:pt>
                <c:pt idx="3150">
                  <c:v>41107</c:v>
                </c:pt>
                <c:pt idx="3151">
                  <c:v>41108</c:v>
                </c:pt>
                <c:pt idx="3152">
                  <c:v>41109</c:v>
                </c:pt>
                <c:pt idx="3153">
                  <c:v>41110</c:v>
                </c:pt>
                <c:pt idx="3154">
                  <c:v>41113</c:v>
                </c:pt>
                <c:pt idx="3155">
                  <c:v>41114</c:v>
                </c:pt>
                <c:pt idx="3156">
                  <c:v>41115</c:v>
                </c:pt>
                <c:pt idx="3157">
                  <c:v>41116</c:v>
                </c:pt>
                <c:pt idx="3158">
                  <c:v>41117</c:v>
                </c:pt>
                <c:pt idx="3159">
                  <c:v>41120</c:v>
                </c:pt>
                <c:pt idx="3160">
                  <c:v>41121</c:v>
                </c:pt>
                <c:pt idx="3161">
                  <c:v>41122</c:v>
                </c:pt>
                <c:pt idx="3162">
                  <c:v>41123</c:v>
                </c:pt>
                <c:pt idx="3163">
                  <c:v>41124</c:v>
                </c:pt>
                <c:pt idx="3164">
                  <c:v>41127</c:v>
                </c:pt>
                <c:pt idx="3165">
                  <c:v>41128</c:v>
                </c:pt>
                <c:pt idx="3166">
                  <c:v>41129</c:v>
                </c:pt>
                <c:pt idx="3167">
                  <c:v>41130</c:v>
                </c:pt>
                <c:pt idx="3168">
                  <c:v>41131</c:v>
                </c:pt>
                <c:pt idx="3169">
                  <c:v>41134</c:v>
                </c:pt>
                <c:pt idx="3170">
                  <c:v>41135</c:v>
                </c:pt>
                <c:pt idx="3171">
                  <c:v>41136</c:v>
                </c:pt>
                <c:pt idx="3172">
                  <c:v>41137</c:v>
                </c:pt>
                <c:pt idx="3173">
                  <c:v>41138</c:v>
                </c:pt>
                <c:pt idx="3174">
                  <c:v>41141</c:v>
                </c:pt>
                <c:pt idx="3175">
                  <c:v>41142</c:v>
                </c:pt>
                <c:pt idx="3176">
                  <c:v>41143</c:v>
                </c:pt>
                <c:pt idx="3177">
                  <c:v>41144</c:v>
                </c:pt>
                <c:pt idx="3178">
                  <c:v>41145</c:v>
                </c:pt>
                <c:pt idx="3179">
                  <c:v>41148</c:v>
                </c:pt>
                <c:pt idx="3180">
                  <c:v>41149</c:v>
                </c:pt>
                <c:pt idx="3181">
                  <c:v>41150</c:v>
                </c:pt>
                <c:pt idx="3182">
                  <c:v>41151</c:v>
                </c:pt>
                <c:pt idx="3183">
                  <c:v>41152</c:v>
                </c:pt>
                <c:pt idx="3184">
                  <c:v>41156</c:v>
                </c:pt>
                <c:pt idx="3185">
                  <c:v>41157</c:v>
                </c:pt>
                <c:pt idx="3186">
                  <c:v>41158</c:v>
                </c:pt>
                <c:pt idx="3187">
                  <c:v>41159</c:v>
                </c:pt>
                <c:pt idx="3188">
                  <c:v>41162</c:v>
                </c:pt>
                <c:pt idx="3189">
                  <c:v>41163</c:v>
                </c:pt>
                <c:pt idx="3190">
                  <c:v>41164</c:v>
                </c:pt>
                <c:pt idx="3191">
                  <c:v>41165</c:v>
                </c:pt>
                <c:pt idx="3192">
                  <c:v>41166</c:v>
                </c:pt>
                <c:pt idx="3193">
                  <c:v>41169</c:v>
                </c:pt>
                <c:pt idx="3194">
                  <c:v>41170</c:v>
                </c:pt>
                <c:pt idx="3195">
                  <c:v>41171</c:v>
                </c:pt>
                <c:pt idx="3196">
                  <c:v>41172</c:v>
                </c:pt>
                <c:pt idx="3197">
                  <c:v>41173</c:v>
                </c:pt>
                <c:pt idx="3198">
                  <c:v>41176</c:v>
                </c:pt>
                <c:pt idx="3199">
                  <c:v>41177</c:v>
                </c:pt>
                <c:pt idx="3200">
                  <c:v>41178</c:v>
                </c:pt>
                <c:pt idx="3201">
                  <c:v>41179</c:v>
                </c:pt>
                <c:pt idx="3202">
                  <c:v>41180</c:v>
                </c:pt>
                <c:pt idx="3203">
                  <c:v>41183</c:v>
                </c:pt>
                <c:pt idx="3204">
                  <c:v>41184</c:v>
                </c:pt>
                <c:pt idx="3205">
                  <c:v>41185</c:v>
                </c:pt>
                <c:pt idx="3206">
                  <c:v>41186</c:v>
                </c:pt>
                <c:pt idx="3207">
                  <c:v>41187</c:v>
                </c:pt>
                <c:pt idx="3208">
                  <c:v>41190</c:v>
                </c:pt>
                <c:pt idx="3209">
                  <c:v>41191</c:v>
                </c:pt>
                <c:pt idx="3210">
                  <c:v>41192</c:v>
                </c:pt>
                <c:pt idx="3211">
                  <c:v>41193</c:v>
                </c:pt>
                <c:pt idx="3212">
                  <c:v>41194</c:v>
                </c:pt>
                <c:pt idx="3213">
                  <c:v>41197</c:v>
                </c:pt>
                <c:pt idx="3214">
                  <c:v>41198</c:v>
                </c:pt>
                <c:pt idx="3215">
                  <c:v>41199</c:v>
                </c:pt>
                <c:pt idx="3216">
                  <c:v>41200</c:v>
                </c:pt>
                <c:pt idx="3217">
                  <c:v>41201</c:v>
                </c:pt>
                <c:pt idx="3218">
                  <c:v>41204</c:v>
                </c:pt>
                <c:pt idx="3219">
                  <c:v>41205</c:v>
                </c:pt>
                <c:pt idx="3220">
                  <c:v>41206</c:v>
                </c:pt>
                <c:pt idx="3221">
                  <c:v>41207</c:v>
                </c:pt>
                <c:pt idx="3222">
                  <c:v>41208</c:v>
                </c:pt>
                <c:pt idx="3223">
                  <c:v>41213</c:v>
                </c:pt>
                <c:pt idx="3224">
                  <c:v>41214</c:v>
                </c:pt>
                <c:pt idx="3225">
                  <c:v>41215</c:v>
                </c:pt>
                <c:pt idx="3226">
                  <c:v>41218</c:v>
                </c:pt>
                <c:pt idx="3227">
                  <c:v>41219</c:v>
                </c:pt>
                <c:pt idx="3228">
                  <c:v>41220</c:v>
                </c:pt>
                <c:pt idx="3229">
                  <c:v>41221</c:v>
                </c:pt>
                <c:pt idx="3230">
                  <c:v>41222</c:v>
                </c:pt>
                <c:pt idx="3231">
                  <c:v>41225</c:v>
                </c:pt>
                <c:pt idx="3232">
                  <c:v>41226</c:v>
                </c:pt>
                <c:pt idx="3233">
                  <c:v>41227</c:v>
                </c:pt>
                <c:pt idx="3234">
                  <c:v>41228</c:v>
                </c:pt>
                <c:pt idx="3235">
                  <c:v>41229</c:v>
                </c:pt>
                <c:pt idx="3236">
                  <c:v>41232</c:v>
                </c:pt>
                <c:pt idx="3237">
                  <c:v>41233</c:v>
                </c:pt>
                <c:pt idx="3238">
                  <c:v>41234</c:v>
                </c:pt>
                <c:pt idx="3239">
                  <c:v>41236</c:v>
                </c:pt>
                <c:pt idx="3240">
                  <c:v>41239</c:v>
                </c:pt>
                <c:pt idx="3241">
                  <c:v>41240</c:v>
                </c:pt>
                <c:pt idx="3242">
                  <c:v>41241</c:v>
                </c:pt>
                <c:pt idx="3243">
                  <c:v>41242</c:v>
                </c:pt>
                <c:pt idx="3244">
                  <c:v>41243</c:v>
                </c:pt>
                <c:pt idx="3245">
                  <c:v>41246</c:v>
                </c:pt>
                <c:pt idx="3246">
                  <c:v>41247</c:v>
                </c:pt>
                <c:pt idx="3247">
                  <c:v>41248</c:v>
                </c:pt>
                <c:pt idx="3248">
                  <c:v>41249</c:v>
                </c:pt>
                <c:pt idx="3249">
                  <c:v>41250</c:v>
                </c:pt>
                <c:pt idx="3250">
                  <c:v>41253</c:v>
                </c:pt>
                <c:pt idx="3251">
                  <c:v>41254</c:v>
                </c:pt>
                <c:pt idx="3252">
                  <c:v>41255</c:v>
                </c:pt>
                <c:pt idx="3253">
                  <c:v>41256</c:v>
                </c:pt>
                <c:pt idx="3254">
                  <c:v>41257</c:v>
                </c:pt>
                <c:pt idx="3255">
                  <c:v>41260</c:v>
                </c:pt>
                <c:pt idx="3256">
                  <c:v>41261</c:v>
                </c:pt>
                <c:pt idx="3257">
                  <c:v>41262</c:v>
                </c:pt>
                <c:pt idx="3258">
                  <c:v>41263</c:v>
                </c:pt>
                <c:pt idx="3259">
                  <c:v>41264</c:v>
                </c:pt>
                <c:pt idx="3260">
                  <c:v>41267</c:v>
                </c:pt>
                <c:pt idx="3261">
                  <c:v>41269</c:v>
                </c:pt>
                <c:pt idx="3262">
                  <c:v>41270</c:v>
                </c:pt>
                <c:pt idx="3263">
                  <c:v>41271</c:v>
                </c:pt>
                <c:pt idx="3264">
                  <c:v>41274</c:v>
                </c:pt>
                <c:pt idx="3265">
                  <c:v>41276</c:v>
                </c:pt>
                <c:pt idx="3266">
                  <c:v>41277</c:v>
                </c:pt>
                <c:pt idx="3267">
                  <c:v>41278</c:v>
                </c:pt>
                <c:pt idx="3268">
                  <c:v>41281</c:v>
                </c:pt>
                <c:pt idx="3269">
                  <c:v>41282</c:v>
                </c:pt>
                <c:pt idx="3270">
                  <c:v>41283</c:v>
                </c:pt>
                <c:pt idx="3271">
                  <c:v>41284</c:v>
                </c:pt>
                <c:pt idx="3272">
                  <c:v>41285</c:v>
                </c:pt>
                <c:pt idx="3273">
                  <c:v>41288</c:v>
                </c:pt>
                <c:pt idx="3274">
                  <c:v>41289</c:v>
                </c:pt>
                <c:pt idx="3275">
                  <c:v>41290</c:v>
                </c:pt>
                <c:pt idx="3276">
                  <c:v>41291</c:v>
                </c:pt>
                <c:pt idx="3277">
                  <c:v>41292</c:v>
                </c:pt>
                <c:pt idx="3278">
                  <c:v>41296</c:v>
                </c:pt>
                <c:pt idx="3279">
                  <c:v>41297</c:v>
                </c:pt>
                <c:pt idx="3280">
                  <c:v>41298</c:v>
                </c:pt>
                <c:pt idx="3281">
                  <c:v>41299</c:v>
                </c:pt>
                <c:pt idx="3282">
                  <c:v>41302</c:v>
                </c:pt>
                <c:pt idx="3283">
                  <c:v>41303</c:v>
                </c:pt>
                <c:pt idx="3284">
                  <c:v>41304</c:v>
                </c:pt>
                <c:pt idx="3285">
                  <c:v>41305</c:v>
                </c:pt>
                <c:pt idx="3286">
                  <c:v>41306</c:v>
                </c:pt>
                <c:pt idx="3287">
                  <c:v>41309</c:v>
                </c:pt>
                <c:pt idx="3288">
                  <c:v>41310</c:v>
                </c:pt>
                <c:pt idx="3289">
                  <c:v>41311</c:v>
                </c:pt>
                <c:pt idx="3290">
                  <c:v>41312</c:v>
                </c:pt>
                <c:pt idx="3291">
                  <c:v>41313</c:v>
                </c:pt>
                <c:pt idx="3292">
                  <c:v>41316</c:v>
                </c:pt>
                <c:pt idx="3293">
                  <c:v>41317</c:v>
                </c:pt>
                <c:pt idx="3294">
                  <c:v>41318</c:v>
                </c:pt>
                <c:pt idx="3295">
                  <c:v>41319</c:v>
                </c:pt>
                <c:pt idx="3296">
                  <c:v>41320</c:v>
                </c:pt>
                <c:pt idx="3297">
                  <c:v>41324</c:v>
                </c:pt>
                <c:pt idx="3298">
                  <c:v>41325</c:v>
                </c:pt>
                <c:pt idx="3299">
                  <c:v>41326</c:v>
                </c:pt>
                <c:pt idx="3300">
                  <c:v>41327</c:v>
                </c:pt>
                <c:pt idx="3301">
                  <c:v>41330</c:v>
                </c:pt>
                <c:pt idx="3302">
                  <c:v>41331</c:v>
                </c:pt>
                <c:pt idx="3303">
                  <c:v>41332</c:v>
                </c:pt>
                <c:pt idx="3304">
                  <c:v>41333</c:v>
                </c:pt>
                <c:pt idx="3305">
                  <c:v>41334</c:v>
                </c:pt>
                <c:pt idx="3306">
                  <c:v>41337</c:v>
                </c:pt>
                <c:pt idx="3307">
                  <c:v>41338</c:v>
                </c:pt>
                <c:pt idx="3308">
                  <c:v>41339</c:v>
                </c:pt>
                <c:pt idx="3309">
                  <c:v>41340</c:v>
                </c:pt>
                <c:pt idx="3310">
                  <c:v>41341</c:v>
                </c:pt>
                <c:pt idx="3311">
                  <c:v>41344</c:v>
                </c:pt>
                <c:pt idx="3312">
                  <c:v>41345</c:v>
                </c:pt>
                <c:pt idx="3313">
                  <c:v>41346</c:v>
                </c:pt>
                <c:pt idx="3314">
                  <c:v>41347</c:v>
                </c:pt>
                <c:pt idx="3315">
                  <c:v>41348</c:v>
                </c:pt>
                <c:pt idx="3316">
                  <c:v>41351</c:v>
                </c:pt>
                <c:pt idx="3317">
                  <c:v>41352</c:v>
                </c:pt>
                <c:pt idx="3318">
                  <c:v>41353</c:v>
                </c:pt>
                <c:pt idx="3319">
                  <c:v>41354</c:v>
                </c:pt>
                <c:pt idx="3320">
                  <c:v>41355</c:v>
                </c:pt>
                <c:pt idx="3321">
                  <c:v>41358</c:v>
                </c:pt>
                <c:pt idx="3322">
                  <c:v>41359</c:v>
                </c:pt>
                <c:pt idx="3323">
                  <c:v>41360</c:v>
                </c:pt>
                <c:pt idx="3324">
                  <c:v>41361</c:v>
                </c:pt>
                <c:pt idx="3325">
                  <c:v>41365</c:v>
                </c:pt>
                <c:pt idx="3326">
                  <c:v>41366</c:v>
                </c:pt>
                <c:pt idx="3327">
                  <c:v>41367</c:v>
                </c:pt>
                <c:pt idx="3328">
                  <c:v>41368</c:v>
                </c:pt>
                <c:pt idx="3329">
                  <c:v>41369</c:v>
                </c:pt>
                <c:pt idx="3330">
                  <c:v>41372</c:v>
                </c:pt>
                <c:pt idx="3331">
                  <c:v>41373</c:v>
                </c:pt>
                <c:pt idx="3332">
                  <c:v>41374</c:v>
                </c:pt>
                <c:pt idx="3333">
                  <c:v>41375</c:v>
                </c:pt>
                <c:pt idx="3334">
                  <c:v>41376</c:v>
                </c:pt>
                <c:pt idx="3335">
                  <c:v>41379</c:v>
                </c:pt>
                <c:pt idx="3336">
                  <c:v>41380</c:v>
                </c:pt>
                <c:pt idx="3337">
                  <c:v>41381</c:v>
                </c:pt>
                <c:pt idx="3338">
                  <c:v>41382</c:v>
                </c:pt>
                <c:pt idx="3339">
                  <c:v>41383</c:v>
                </c:pt>
                <c:pt idx="3340">
                  <c:v>41386</c:v>
                </c:pt>
                <c:pt idx="3341">
                  <c:v>41387</c:v>
                </c:pt>
                <c:pt idx="3342">
                  <c:v>41388</c:v>
                </c:pt>
                <c:pt idx="3343">
                  <c:v>41389</c:v>
                </c:pt>
                <c:pt idx="3344">
                  <c:v>41390</c:v>
                </c:pt>
                <c:pt idx="3345">
                  <c:v>41393</c:v>
                </c:pt>
                <c:pt idx="3346">
                  <c:v>41394</c:v>
                </c:pt>
                <c:pt idx="3347">
                  <c:v>41395</c:v>
                </c:pt>
                <c:pt idx="3348">
                  <c:v>41396</c:v>
                </c:pt>
                <c:pt idx="3349">
                  <c:v>41397</c:v>
                </c:pt>
                <c:pt idx="3350">
                  <c:v>41400</c:v>
                </c:pt>
                <c:pt idx="3351">
                  <c:v>41401</c:v>
                </c:pt>
                <c:pt idx="3352">
                  <c:v>41402</c:v>
                </c:pt>
                <c:pt idx="3353">
                  <c:v>41403</c:v>
                </c:pt>
                <c:pt idx="3354">
                  <c:v>41404</c:v>
                </c:pt>
                <c:pt idx="3355">
                  <c:v>41407</c:v>
                </c:pt>
                <c:pt idx="3356">
                  <c:v>41408</c:v>
                </c:pt>
                <c:pt idx="3357">
                  <c:v>41409</c:v>
                </c:pt>
                <c:pt idx="3358">
                  <c:v>41410</c:v>
                </c:pt>
                <c:pt idx="3359">
                  <c:v>41411</c:v>
                </c:pt>
                <c:pt idx="3360">
                  <c:v>41414</c:v>
                </c:pt>
                <c:pt idx="3361">
                  <c:v>41415</c:v>
                </c:pt>
                <c:pt idx="3362">
                  <c:v>41416</c:v>
                </c:pt>
                <c:pt idx="3363">
                  <c:v>41417</c:v>
                </c:pt>
                <c:pt idx="3364">
                  <c:v>41418</c:v>
                </c:pt>
                <c:pt idx="3365">
                  <c:v>41422</c:v>
                </c:pt>
                <c:pt idx="3366">
                  <c:v>41423</c:v>
                </c:pt>
                <c:pt idx="3367">
                  <c:v>41424</c:v>
                </c:pt>
                <c:pt idx="3368">
                  <c:v>41425</c:v>
                </c:pt>
                <c:pt idx="3369">
                  <c:v>41428</c:v>
                </c:pt>
                <c:pt idx="3370">
                  <c:v>41429</c:v>
                </c:pt>
                <c:pt idx="3371">
                  <c:v>41430</c:v>
                </c:pt>
                <c:pt idx="3372">
                  <c:v>41431</c:v>
                </c:pt>
                <c:pt idx="3373">
                  <c:v>41432</c:v>
                </c:pt>
                <c:pt idx="3374">
                  <c:v>41435</c:v>
                </c:pt>
                <c:pt idx="3375">
                  <c:v>41436</c:v>
                </c:pt>
                <c:pt idx="3376">
                  <c:v>41437</c:v>
                </c:pt>
                <c:pt idx="3377">
                  <c:v>41438</c:v>
                </c:pt>
                <c:pt idx="3378">
                  <c:v>41439</c:v>
                </c:pt>
                <c:pt idx="3379">
                  <c:v>41442</c:v>
                </c:pt>
                <c:pt idx="3380">
                  <c:v>41443</c:v>
                </c:pt>
                <c:pt idx="3381">
                  <c:v>41444</c:v>
                </c:pt>
                <c:pt idx="3382">
                  <c:v>41445</c:v>
                </c:pt>
                <c:pt idx="3383">
                  <c:v>41446</c:v>
                </c:pt>
                <c:pt idx="3384">
                  <c:v>41449</c:v>
                </c:pt>
                <c:pt idx="3385">
                  <c:v>41450</c:v>
                </c:pt>
                <c:pt idx="3386">
                  <c:v>41451</c:v>
                </c:pt>
                <c:pt idx="3387">
                  <c:v>41452</c:v>
                </c:pt>
                <c:pt idx="3388">
                  <c:v>41453</c:v>
                </c:pt>
                <c:pt idx="3389">
                  <c:v>41456</c:v>
                </c:pt>
                <c:pt idx="3390">
                  <c:v>41457</c:v>
                </c:pt>
                <c:pt idx="3391">
                  <c:v>41458</c:v>
                </c:pt>
                <c:pt idx="3392">
                  <c:v>41460</c:v>
                </c:pt>
                <c:pt idx="3393">
                  <c:v>41463</c:v>
                </c:pt>
                <c:pt idx="3394">
                  <c:v>41464</c:v>
                </c:pt>
                <c:pt idx="3395">
                  <c:v>41465</c:v>
                </c:pt>
                <c:pt idx="3396">
                  <c:v>41466</c:v>
                </c:pt>
                <c:pt idx="3397">
                  <c:v>41467</c:v>
                </c:pt>
                <c:pt idx="3398">
                  <c:v>41470</c:v>
                </c:pt>
                <c:pt idx="3399">
                  <c:v>41471</c:v>
                </c:pt>
                <c:pt idx="3400">
                  <c:v>41472</c:v>
                </c:pt>
                <c:pt idx="3401">
                  <c:v>41473</c:v>
                </c:pt>
                <c:pt idx="3402">
                  <c:v>41474</c:v>
                </c:pt>
                <c:pt idx="3403">
                  <c:v>41477</c:v>
                </c:pt>
                <c:pt idx="3404">
                  <c:v>41478</c:v>
                </c:pt>
                <c:pt idx="3405">
                  <c:v>41479</c:v>
                </c:pt>
                <c:pt idx="3406">
                  <c:v>41480</c:v>
                </c:pt>
                <c:pt idx="3407">
                  <c:v>41481</c:v>
                </c:pt>
                <c:pt idx="3408">
                  <c:v>41484</c:v>
                </c:pt>
                <c:pt idx="3409">
                  <c:v>41485</c:v>
                </c:pt>
                <c:pt idx="3410">
                  <c:v>41486</c:v>
                </c:pt>
                <c:pt idx="3411">
                  <c:v>41487</c:v>
                </c:pt>
                <c:pt idx="3412">
                  <c:v>41488</c:v>
                </c:pt>
                <c:pt idx="3413">
                  <c:v>41491</c:v>
                </c:pt>
                <c:pt idx="3414">
                  <c:v>41492</c:v>
                </c:pt>
                <c:pt idx="3415">
                  <c:v>41493</c:v>
                </c:pt>
                <c:pt idx="3416">
                  <c:v>41494</c:v>
                </c:pt>
                <c:pt idx="3417">
                  <c:v>41495</c:v>
                </c:pt>
                <c:pt idx="3418">
                  <c:v>41498</c:v>
                </c:pt>
                <c:pt idx="3419">
                  <c:v>41499</c:v>
                </c:pt>
                <c:pt idx="3420">
                  <c:v>41500</c:v>
                </c:pt>
                <c:pt idx="3421">
                  <c:v>41501</c:v>
                </c:pt>
                <c:pt idx="3422">
                  <c:v>41502</c:v>
                </c:pt>
                <c:pt idx="3423">
                  <c:v>41505</c:v>
                </c:pt>
                <c:pt idx="3424">
                  <c:v>41506</c:v>
                </c:pt>
                <c:pt idx="3425">
                  <c:v>41507</c:v>
                </c:pt>
                <c:pt idx="3426">
                  <c:v>41508</c:v>
                </c:pt>
                <c:pt idx="3427">
                  <c:v>41509</c:v>
                </c:pt>
                <c:pt idx="3428">
                  <c:v>41512</c:v>
                </c:pt>
                <c:pt idx="3429">
                  <c:v>41513</c:v>
                </c:pt>
                <c:pt idx="3430">
                  <c:v>41514</c:v>
                </c:pt>
                <c:pt idx="3431">
                  <c:v>41515</c:v>
                </c:pt>
                <c:pt idx="3432">
                  <c:v>41516</c:v>
                </c:pt>
                <c:pt idx="3433">
                  <c:v>41520</c:v>
                </c:pt>
                <c:pt idx="3434">
                  <c:v>41521</c:v>
                </c:pt>
                <c:pt idx="3435">
                  <c:v>41522</c:v>
                </c:pt>
                <c:pt idx="3436">
                  <c:v>41523</c:v>
                </c:pt>
                <c:pt idx="3437">
                  <c:v>41526</c:v>
                </c:pt>
                <c:pt idx="3438">
                  <c:v>41527</c:v>
                </c:pt>
                <c:pt idx="3439">
                  <c:v>41528</c:v>
                </c:pt>
                <c:pt idx="3440">
                  <c:v>41529</c:v>
                </c:pt>
                <c:pt idx="3441">
                  <c:v>41530</c:v>
                </c:pt>
                <c:pt idx="3442">
                  <c:v>41533</c:v>
                </c:pt>
                <c:pt idx="3443">
                  <c:v>41534</c:v>
                </c:pt>
                <c:pt idx="3444">
                  <c:v>41535</c:v>
                </c:pt>
                <c:pt idx="3445">
                  <c:v>41536</c:v>
                </c:pt>
                <c:pt idx="3446">
                  <c:v>41537</c:v>
                </c:pt>
                <c:pt idx="3447">
                  <c:v>41540</c:v>
                </c:pt>
                <c:pt idx="3448">
                  <c:v>41541</c:v>
                </c:pt>
                <c:pt idx="3449">
                  <c:v>41542</c:v>
                </c:pt>
                <c:pt idx="3450">
                  <c:v>41543</c:v>
                </c:pt>
                <c:pt idx="3451">
                  <c:v>41544</c:v>
                </c:pt>
                <c:pt idx="3452">
                  <c:v>41547</c:v>
                </c:pt>
                <c:pt idx="3453">
                  <c:v>41548</c:v>
                </c:pt>
                <c:pt idx="3454">
                  <c:v>41549</c:v>
                </c:pt>
                <c:pt idx="3455">
                  <c:v>41550</c:v>
                </c:pt>
                <c:pt idx="3456">
                  <c:v>41551</c:v>
                </c:pt>
                <c:pt idx="3457">
                  <c:v>41554</c:v>
                </c:pt>
                <c:pt idx="3458">
                  <c:v>41555</c:v>
                </c:pt>
                <c:pt idx="3459">
                  <c:v>41556</c:v>
                </c:pt>
                <c:pt idx="3460">
                  <c:v>41557</c:v>
                </c:pt>
                <c:pt idx="3461">
                  <c:v>41558</c:v>
                </c:pt>
                <c:pt idx="3462">
                  <c:v>41561</c:v>
                </c:pt>
                <c:pt idx="3463">
                  <c:v>41562</c:v>
                </c:pt>
                <c:pt idx="3464">
                  <c:v>41563</c:v>
                </c:pt>
                <c:pt idx="3465">
                  <c:v>41564</c:v>
                </c:pt>
                <c:pt idx="3466">
                  <c:v>41565</c:v>
                </c:pt>
                <c:pt idx="3467">
                  <c:v>41568</c:v>
                </c:pt>
                <c:pt idx="3468">
                  <c:v>41569</c:v>
                </c:pt>
                <c:pt idx="3469">
                  <c:v>41570</c:v>
                </c:pt>
                <c:pt idx="3470">
                  <c:v>41571</c:v>
                </c:pt>
                <c:pt idx="3471">
                  <c:v>41572</c:v>
                </c:pt>
                <c:pt idx="3472">
                  <c:v>41575</c:v>
                </c:pt>
                <c:pt idx="3473">
                  <c:v>41576</c:v>
                </c:pt>
                <c:pt idx="3474">
                  <c:v>41577</c:v>
                </c:pt>
                <c:pt idx="3475">
                  <c:v>41578</c:v>
                </c:pt>
                <c:pt idx="3476">
                  <c:v>41579</c:v>
                </c:pt>
                <c:pt idx="3477">
                  <c:v>41582</c:v>
                </c:pt>
                <c:pt idx="3478">
                  <c:v>41583</c:v>
                </c:pt>
                <c:pt idx="3479">
                  <c:v>41584</c:v>
                </c:pt>
                <c:pt idx="3480">
                  <c:v>41585</c:v>
                </c:pt>
                <c:pt idx="3481">
                  <c:v>41586</c:v>
                </c:pt>
                <c:pt idx="3482">
                  <c:v>41589</c:v>
                </c:pt>
                <c:pt idx="3483">
                  <c:v>41590</c:v>
                </c:pt>
                <c:pt idx="3484">
                  <c:v>41591</c:v>
                </c:pt>
                <c:pt idx="3485">
                  <c:v>41592</c:v>
                </c:pt>
                <c:pt idx="3486">
                  <c:v>41593</c:v>
                </c:pt>
                <c:pt idx="3487">
                  <c:v>41596</c:v>
                </c:pt>
                <c:pt idx="3488">
                  <c:v>41597</c:v>
                </c:pt>
                <c:pt idx="3489">
                  <c:v>41598</c:v>
                </c:pt>
                <c:pt idx="3490">
                  <c:v>41599</c:v>
                </c:pt>
                <c:pt idx="3491">
                  <c:v>41600</c:v>
                </c:pt>
                <c:pt idx="3492">
                  <c:v>41603</c:v>
                </c:pt>
                <c:pt idx="3493">
                  <c:v>41604</c:v>
                </c:pt>
                <c:pt idx="3494">
                  <c:v>41605</c:v>
                </c:pt>
                <c:pt idx="3495">
                  <c:v>41607</c:v>
                </c:pt>
                <c:pt idx="3496">
                  <c:v>41610</c:v>
                </c:pt>
                <c:pt idx="3497">
                  <c:v>41611</c:v>
                </c:pt>
                <c:pt idx="3498">
                  <c:v>41612</c:v>
                </c:pt>
                <c:pt idx="3499">
                  <c:v>41613</c:v>
                </c:pt>
                <c:pt idx="3500">
                  <c:v>41614</c:v>
                </c:pt>
                <c:pt idx="3501">
                  <c:v>41617</c:v>
                </c:pt>
                <c:pt idx="3502">
                  <c:v>41618</c:v>
                </c:pt>
                <c:pt idx="3503">
                  <c:v>41619</c:v>
                </c:pt>
                <c:pt idx="3504">
                  <c:v>41620</c:v>
                </c:pt>
                <c:pt idx="3505">
                  <c:v>41621</c:v>
                </c:pt>
                <c:pt idx="3506">
                  <c:v>41624</c:v>
                </c:pt>
                <c:pt idx="3507">
                  <c:v>41625</c:v>
                </c:pt>
                <c:pt idx="3508">
                  <c:v>41626</c:v>
                </c:pt>
                <c:pt idx="3509">
                  <c:v>41627</c:v>
                </c:pt>
                <c:pt idx="3510">
                  <c:v>41628</c:v>
                </c:pt>
                <c:pt idx="3511">
                  <c:v>41631</c:v>
                </c:pt>
                <c:pt idx="3512">
                  <c:v>41632</c:v>
                </c:pt>
                <c:pt idx="3513">
                  <c:v>41634</c:v>
                </c:pt>
                <c:pt idx="3514">
                  <c:v>41635</c:v>
                </c:pt>
                <c:pt idx="3515">
                  <c:v>41638</c:v>
                </c:pt>
                <c:pt idx="3516">
                  <c:v>41639</c:v>
                </c:pt>
                <c:pt idx="3517">
                  <c:v>41641</c:v>
                </c:pt>
                <c:pt idx="3518">
                  <c:v>41642</c:v>
                </c:pt>
                <c:pt idx="3519">
                  <c:v>41645</c:v>
                </c:pt>
                <c:pt idx="3520">
                  <c:v>41646</c:v>
                </c:pt>
                <c:pt idx="3521">
                  <c:v>41647</c:v>
                </c:pt>
                <c:pt idx="3522">
                  <c:v>41648</c:v>
                </c:pt>
                <c:pt idx="3523">
                  <c:v>41649</c:v>
                </c:pt>
                <c:pt idx="3524">
                  <c:v>41652</c:v>
                </c:pt>
                <c:pt idx="3525">
                  <c:v>41653</c:v>
                </c:pt>
                <c:pt idx="3526">
                  <c:v>41654</c:v>
                </c:pt>
                <c:pt idx="3527">
                  <c:v>41655</c:v>
                </c:pt>
                <c:pt idx="3528">
                  <c:v>41656</c:v>
                </c:pt>
                <c:pt idx="3529">
                  <c:v>41660</c:v>
                </c:pt>
                <c:pt idx="3530">
                  <c:v>41661</c:v>
                </c:pt>
                <c:pt idx="3531">
                  <c:v>41662</c:v>
                </c:pt>
                <c:pt idx="3532">
                  <c:v>41663</c:v>
                </c:pt>
                <c:pt idx="3533">
                  <c:v>41666</c:v>
                </c:pt>
                <c:pt idx="3534">
                  <c:v>41667</c:v>
                </c:pt>
                <c:pt idx="3535">
                  <c:v>41668</c:v>
                </c:pt>
                <c:pt idx="3536">
                  <c:v>41669</c:v>
                </c:pt>
                <c:pt idx="3537">
                  <c:v>41670</c:v>
                </c:pt>
                <c:pt idx="3538">
                  <c:v>41673</c:v>
                </c:pt>
                <c:pt idx="3539">
                  <c:v>41674</c:v>
                </c:pt>
                <c:pt idx="3540">
                  <c:v>41675</c:v>
                </c:pt>
                <c:pt idx="3541">
                  <c:v>41676</c:v>
                </c:pt>
                <c:pt idx="3542">
                  <c:v>41677</c:v>
                </c:pt>
                <c:pt idx="3543">
                  <c:v>41680</c:v>
                </c:pt>
                <c:pt idx="3544">
                  <c:v>41681</c:v>
                </c:pt>
                <c:pt idx="3545">
                  <c:v>41682</c:v>
                </c:pt>
                <c:pt idx="3546">
                  <c:v>41683</c:v>
                </c:pt>
                <c:pt idx="3547">
                  <c:v>41684</c:v>
                </c:pt>
                <c:pt idx="3548">
                  <c:v>41688</c:v>
                </c:pt>
                <c:pt idx="3549">
                  <c:v>41689</c:v>
                </c:pt>
                <c:pt idx="3550">
                  <c:v>41690</c:v>
                </c:pt>
                <c:pt idx="3551">
                  <c:v>41691</c:v>
                </c:pt>
                <c:pt idx="3552">
                  <c:v>41694</c:v>
                </c:pt>
                <c:pt idx="3553">
                  <c:v>41695</c:v>
                </c:pt>
                <c:pt idx="3554">
                  <c:v>41696</c:v>
                </c:pt>
                <c:pt idx="3555">
                  <c:v>41697</c:v>
                </c:pt>
                <c:pt idx="3556">
                  <c:v>41698</c:v>
                </c:pt>
                <c:pt idx="3557">
                  <c:v>41701</c:v>
                </c:pt>
                <c:pt idx="3558">
                  <c:v>41702</c:v>
                </c:pt>
                <c:pt idx="3559">
                  <c:v>41703</c:v>
                </c:pt>
                <c:pt idx="3560">
                  <c:v>41704</c:v>
                </c:pt>
                <c:pt idx="3561">
                  <c:v>41705</c:v>
                </c:pt>
                <c:pt idx="3562">
                  <c:v>41708</c:v>
                </c:pt>
                <c:pt idx="3563">
                  <c:v>41709</c:v>
                </c:pt>
                <c:pt idx="3564">
                  <c:v>41710</c:v>
                </c:pt>
                <c:pt idx="3565">
                  <c:v>41711</c:v>
                </c:pt>
                <c:pt idx="3566">
                  <c:v>41712</c:v>
                </c:pt>
                <c:pt idx="3567">
                  <c:v>41715</c:v>
                </c:pt>
                <c:pt idx="3568">
                  <c:v>41716</c:v>
                </c:pt>
                <c:pt idx="3569">
                  <c:v>41717</c:v>
                </c:pt>
                <c:pt idx="3570">
                  <c:v>41718</c:v>
                </c:pt>
                <c:pt idx="3571">
                  <c:v>41719</c:v>
                </c:pt>
                <c:pt idx="3572">
                  <c:v>41722</c:v>
                </c:pt>
                <c:pt idx="3573">
                  <c:v>41723</c:v>
                </c:pt>
                <c:pt idx="3574">
                  <c:v>41724</c:v>
                </c:pt>
                <c:pt idx="3575">
                  <c:v>41725</c:v>
                </c:pt>
                <c:pt idx="3576">
                  <c:v>41726</c:v>
                </c:pt>
                <c:pt idx="3577">
                  <c:v>41729</c:v>
                </c:pt>
                <c:pt idx="3578">
                  <c:v>41730</c:v>
                </c:pt>
                <c:pt idx="3579">
                  <c:v>41731</c:v>
                </c:pt>
                <c:pt idx="3580">
                  <c:v>41732</c:v>
                </c:pt>
                <c:pt idx="3581">
                  <c:v>41733</c:v>
                </c:pt>
                <c:pt idx="3582">
                  <c:v>41736</c:v>
                </c:pt>
                <c:pt idx="3583">
                  <c:v>41737</c:v>
                </c:pt>
                <c:pt idx="3584">
                  <c:v>41738</c:v>
                </c:pt>
                <c:pt idx="3585">
                  <c:v>41739</c:v>
                </c:pt>
                <c:pt idx="3586">
                  <c:v>41740</c:v>
                </c:pt>
                <c:pt idx="3587">
                  <c:v>41743</c:v>
                </c:pt>
                <c:pt idx="3588">
                  <c:v>41744</c:v>
                </c:pt>
                <c:pt idx="3589">
                  <c:v>41745</c:v>
                </c:pt>
                <c:pt idx="3590">
                  <c:v>41746</c:v>
                </c:pt>
                <c:pt idx="3591">
                  <c:v>41750</c:v>
                </c:pt>
                <c:pt idx="3592">
                  <c:v>41751</c:v>
                </c:pt>
                <c:pt idx="3593">
                  <c:v>41752</c:v>
                </c:pt>
                <c:pt idx="3594">
                  <c:v>41753</c:v>
                </c:pt>
                <c:pt idx="3595">
                  <c:v>41754</c:v>
                </c:pt>
                <c:pt idx="3596">
                  <c:v>41757</c:v>
                </c:pt>
                <c:pt idx="3597">
                  <c:v>41758</c:v>
                </c:pt>
                <c:pt idx="3598">
                  <c:v>41759</c:v>
                </c:pt>
                <c:pt idx="3599">
                  <c:v>41760</c:v>
                </c:pt>
                <c:pt idx="3600">
                  <c:v>41761</c:v>
                </c:pt>
                <c:pt idx="3601">
                  <c:v>41764</c:v>
                </c:pt>
                <c:pt idx="3602">
                  <c:v>41765</c:v>
                </c:pt>
                <c:pt idx="3603">
                  <c:v>41766</c:v>
                </c:pt>
                <c:pt idx="3604">
                  <c:v>41767</c:v>
                </c:pt>
                <c:pt idx="3605">
                  <c:v>41768</c:v>
                </c:pt>
                <c:pt idx="3606">
                  <c:v>41771</c:v>
                </c:pt>
                <c:pt idx="3607">
                  <c:v>41772</c:v>
                </c:pt>
                <c:pt idx="3608">
                  <c:v>41773</c:v>
                </c:pt>
                <c:pt idx="3609">
                  <c:v>41774</c:v>
                </c:pt>
                <c:pt idx="3610">
                  <c:v>41775</c:v>
                </c:pt>
                <c:pt idx="3611">
                  <c:v>41778</c:v>
                </c:pt>
                <c:pt idx="3612">
                  <c:v>41779</c:v>
                </c:pt>
                <c:pt idx="3613">
                  <c:v>41780</c:v>
                </c:pt>
                <c:pt idx="3614">
                  <c:v>41781</c:v>
                </c:pt>
                <c:pt idx="3615">
                  <c:v>41782</c:v>
                </c:pt>
                <c:pt idx="3616">
                  <c:v>41786</c:v>
                </c:pt>
                <c:pt idx="3617">
                  <c:v>41787</c:v>
                </c:pt>
                <c:pt idx="3618">
                  <c:v>41788</c:v>
                </c:pt>
                <c:pt idx="3619">
                  <c:v>41789</c:v>
                </c:pt>
                <c:pt idx="3620">
                  <c:v>41792</c:v>
                </c:pt>
                <c:pt idx="3621">
                  <c:v>41793</c:v>
                </c:pt>
                <c:pt idx="3622">
                  <c:v>41794</c:v>
                </c:pt>
                <c:pt idx="3623">
                  <c:v>41795</c:v>
                </c:pt>
                <c:pt idx="3624">
                  <c:v>41796</c:v>
                </c:pt>
                <c:pt idx="3625">
                  <c:v>41799</c:v>
                </c:pt>
                <c:pt idx="3626">
                  <c:v>41800</c:v>
                </c:pt>
                <c:pt idx="3627">
                  <c:v>41801</c:v>
                </c:pt>
                <c:pt idx="3628">
                  <c:v>41802</c:v>
                </c:pt>
                <c:pt idx="3629">
                  <c:v>41803</c:v>
                </c:pt>
                <c:pt idx="3630">
                  <c:v>41806</c:v>
                </c:pt>
                <c:pt idx="3631">
                  <c:v>41807</c:v>
                </c:pt>
                <c:pt idx="3632">
                  <c:v>41808</c:v>
                </c:pt>
                <c:pt idx="3633">
                  <c:v>41809</c:v>
                </c:pt>
                <c:pt idx="3634">
                  <c:v>41810</c:v>
                </c:pt>
                <c:pt idx="3635">
                  <c:v>41813</c:v>
                </c:pt>
                <c:pt idx="3636">
                  <c:v>41814</c:v>
                </c:pt>
                <c:pt idx="3637">
                  <c:v>41815</c:v>
                </c:pt>
                <c:pt idx="3638">
                  <c:v>41816</c:v>
                </c:pt>
                <c:pt idx="3639">
                  <c:v>41817</c:v>
                </c:pt>
                <c:pt idx="3640">
                  <c:v>41820</c:v>
                </c:pt>
                <c:pt idx="3641">
                  <c:v>41821</c:v>
                </c:pt>
                <c:pt idx="3642">
                  <c:v>41822</c:v>
                </c:pt>
                <c:pt idx="3643">
                  <c:v>41823</c:v>
                </c:pt>
                <c:pt idx="3644">
                  <c:v>41827</c:v>
                </c:pt>
                <c:pt idx="3645">
                  <c:v>41828</c:v>
                </c:pt>
                <c:pt idx="3646">
                  <c:v>41829</c:v>
                </c:pt>
                <c:pt idx="3647">
                  <c:v>41830</c:v>
                </c:pt>
                <c:pt idx="3648">
                  <c:v>41831</c:v>
                </c:pt>
                <c:pt idx="3649">
                  <c:v>41834</c:v>
                </c:pt>
                <c:pt idx="3650">
                  <c:v>41835</c:v>
                </c:pt>
                <c:pt idx="3651">
                  <c:v>41836</c:v>
                </c:pt>
                <c:pt idx="3652">
                  <c:v>41837</c:v>
                </c:pt>
                <c:pt idx="3653">
                  <c:v>41838</c:v>
                </c:pt>
                <c:pt idx="3654">
                  <c:v>41841</c:v>
                </c:pt>
                <c:pt idx="3655">
                  <c:v>41842</c:v>
                </c:pt>
                <c:pt idx="3656">
                  <c:v>41843</c:v>
                </c:pt>
                <c:pt idx="3657">
                  <c:v>41844</c:v>
                </c:pt>
                <c:pt idx="3658">
                  <c:v>41845</c:v>
                </c:pt>
                <c:pt idx="3659">
                  <c:v>41848</c:v>
                </c:pt>
                <c:pt idx="3660">
                  <c:v>41849</c:v>
                </c:pt>
                <c:pt idx="3661">
                  <c:v>41850</c:v>
                </c:pt>
                <c:pt idx="3662">
                  <c:v>41851</c:v>
                </c:pt>
                <c:pt idx="3663">
                  <c:v>41852</c:v>
                </c:pt>
                <c:pt idx="3664">
                  <c:v>41855</c:v>
                </c:pt>
                <c:pt idx="3665">
                  <c:v>41856</c:v>
                </c:pt>
                <c:pt idx="3666">
                  <c:v>41857</c:v>
                </c:pt>
                <c:pt idx="3667">
                  <c:v>41858</c:v>
                </c:pt>
                <c:pt idx="3668">
                  <c:v>41859</c:v>
                </c:pt>
                <c:pt idx="3669">
                  <c:v>41862</c:v>
                </c:pt>
                <c:pt idx="3670">
                  <c:v>41863</c:v>
                </c:pt>
                <c:pt idx="3671">
                  <c:v>41864</c:v>
                </c:pt>
                <c:pt idx="3672">
                  <c:v>41865</c:v>
                </c:pt>
                <c:pt idx="3673">
                  <c:v>41866</c:v>
                </c:pt>
                <c:pt idx="3674">
                  <c:v>41869</c:v>
                </c:pt>
                <c:pt idx="3675">
                  <c:v>41870</c:v>
                </c:pt>
                <c:pt idx="3676">
                  <c:v>41871</c:v>
                </c:pt>
                <c:pt idx="3677">
                  <c:v>41872</c:v>
                </c:pt>
                <c:pt idx="3678">
                  <c:v>41873</c:v>
                </c:pt>
                <c:pt idx="3679">
                  <c:v>41876</c:v>
                </c:pt>
                <c:pt idx="3680">
                  <c:v>41877</c:v>
                </c:pt>
                <c:pt idx="3681">
                  <c:v>41878</c:v>
                </c:pt>
                <c:pt idx="3682">
                  <c:v>41879</c:v>
                </c:pt>
                <c:pt idx="3683">
                  <c:v>41880</c:v>
                </c:pt>
                <c:pt idx="3684">
                  <c:v>41884</c:v>
                </c:pt>
                <c:pt idx="3685">
                  <c:v>41885</c:v>
                </c:pt>
                <c:pt idx="3686">
                  <c:v>41886</c:v>
                </c:pt>
                <c:pt idx="3687">
                  <c:v>41887</c:v>
                </c:pt>
                <c:pt idx="3688">
                  <c:v>41890</c:v>
                </c:pt>
                <c:pt idx="3689">
                  <c:v>41891</c:v>
                </c:pt>
                <c:pt idx="3690">
                  <c:v>41892</c:v>
                </c:pt>
                <c:pt idx="3691">
                  <c:v>41893</c:v>
                </c:pt>
                <c:pt idx="3692">
                  <c:v>41894</c:v>
                </c:pt>
                <c:pt idx="3693">
                  <c:v>41897</c:v>
                </c:pt>
                <c:pt idx="3694">
                  <c:v>41898</c:v>
                </c:pt>
                <c:pt idx="3695">
                  <c:v>41899</c:v>
                </c:pt>
                <c:pt idx="3696">
                  <c:v>41900</c:v>
                </c:pt>
                <c:pt idx="3697">
                  <c:v>41901</c:v>
                </c:pt>
                <c:pt idx="3698">
                  <c:v>41904</c:v>
                </c:pt>
                <c:pt idx="3699">
                  <c:v>41905</c:v>
                </c:pt>
                <c:pt idx="3700">
                  <c:v>41906</c:v>
                </c:pt>
                <c:pt idx="3701">
                  <c:v>41907</c:v>
                </c:pt>
                <c:pt idx="3702">
                  <c:v>41908</c:v>
                </c:pt>
                <c:pt idx="3703">
                  <c:v>41911</c:v>
                </c:pt>
                <c:pt idx="3704">
                  <c:v>41912</c:v>
                </c:pt>
                <c:pt idx="3705">
                  <c:v>41913</c:v>
                </c:pt>
                <c:pt idx="3706">
                  <c:v>41914</c:v>
                </c:pt>
                <c:pt idx="3707">
                  <c:v>41915</c:v>
                </c:pt>
                <c:pt idx="3708">
                  <c:v>41918</c:v>
                </c:pt>
                <c:pt idx="3709">
                  <c:v>41919</c:v>
                </c:pt>
                <c:pt idx="3710">
                  <c:v>41920</c:v>
                </c:pt>
                <c:pt idx="3711">
                  <c:v>41921</c:v>
                </c:pt>
                <c:pt idx="3712">
                  <c:v>41922</c:v>
                </c:pt>
                <c:pt idx="3713">
                  <c:v>41925</c:v>
                </c:pt>
                <c:pt idx="3714">
                  <c:v>41926</c:v>
                </c:pt>
                <c:pt idx="3715">
                  <c:v>41927</c:v>
                </c:pt>
                <c:pt idx="3716">
                  <c:v>41928</c:v>
                </c:pt>
                <c:pt idx="3717">
                  <c:v>41929</c:v>
                </c:pt>
                <c:pt idx="3718">
                  <c:v>41932</c:v>
                </c:pt>
                <c:pt idx="3719">
                  <c:v>41933</c:v>
                </c:pt>
                <c:pt idx="3720">
                  <c:v>41934</c:v>
                </c:pt>
                <c:pt idx="3721">
                  <c:v>41935</c:v>
                </c:pt>
                <c:pt idx="3722">
                  <c:v>41936</c:v>
                </c:pt>
                <c:pt idx="3723">
                  <c:v>41939</c:v>
                </c:pt>
                <c:pt idx="3724">
                  <c:v>41940</c:v>
                </c:pt>
                <c:pt idx="3725">
                  <c:v>41941</c:v>
                </c:pt>
                <c:pt idx="3726">
                  <c:v>41942</c:v>
                </c:pt>
                <c:pt idx="3727">
                  <c:v>41943</c:v>
                </c:pt>
                <c:pt idx="3728">
                  <c:v>41946</c:v>
                </c:pt>
                <c:pt idx="3729">
                  <c:v>41701</c:v>
                </c:pt>
                <c:pt idx="3730">
                  <c:v>41702</c:v>
                </c:pt>
                <c:pt idx="3731">
                  <c:v>41703</c:v>
                </c:pt>
                <c:pt idx="3732">
                  <c:v>41704</c:v>
                </c:pt>
                <c:pt idx="3733">
                  <c:v>41705</c:v>
                </c:pt>
                <c:pt idx="3734">
                  <c:v>41708</c:v>
                </c:pt>
                <c:pt idx="3735">
                  <c:v>41709</c:v>
                </c:pt>
                <c:pt idx="3736">
                  <c:v>41710</c:v>
                </c:pt>
                <c:pt idx="3737">
                  <c:v>41711</c:v>
                </c:pt>
                <c:pt idx="3738">
                  <c:v>41712</c:v>
                </c:pt>
                <c:pt idx="3739">
                  <c:v>41715</c:v>
                </c:pt>
                <c:pt idx="3740">
                  <c:v>41716</c:v>
                </c:pt>
                <c:pt idx="3741">
                  <c:v>41717</c:v>
                </c:pt>
                <c:pt idx="3742">
                  <c:v>41718</c:v>
                </c:pt>
                <c:pt idx="3743">
                  <c:v>41719</c:v>
                </c:pt>
                <c:pt idx="3744">
                  <c:v>41722</c:v>
                </c:pt>
                <c:pt idx="3745">
                  <c:v>41723</c:v>
                </c:pt>
                <c:pt idx="3746">
                  <c:v>41724</c:v>
                </c:pt>
                <c:pt idx="3747">
                  <c:v>41725</c:v>
                </c:pt>
                <c:pt idx="3748">
                  <c:v>41726</c:v>
                </c:pt>
                <c:pt idx="3749">
                  <c:v>41729</c:v>
                </c:pt>
                <c:pt idx="3750">
                  <c:v>41730</c:v>
                </c:pt>
                <c:pt idx="3751">
                  <c:v>41731</c:v>
                </c:pt>
                <c:pt idx="3752">
                  <c:v>41732</c:v>
                </c:pt>
                <c:pt idx="3753">
                  <c:v>41733</c:v>
                </c:pt>
                <c:pt idx="3754">
                  <c:v>41736</c:v>
                </c:pt>
                <c:pt idx="3755">
                  <c:v>41737</c:v>
                </c:pt>
                <c:pt idx="3756">
                  <c:v>41738</c:v>
                </c:pt>
                <c:pt idx="3757">
                  <c:v>41739</c:v>
                </c:pt>
                <c:pt idx="3758">
                  <c:v>41740</c:v>
                </c:pt>
                <c:pt idx="3759">
                  <c:v>41743</c:v>
                </c:pt>
                <c:pt idx="3760">
                  <c:v>41744</c:v>
                </c:pt>
                <c:pt idx="3761">
                  <c:v>41745</c:v>
                </c:pt>
                <c:pt idx="3762">
                  <c:v>41746</c:v>
                </c:pt>
                <c:pt idx="3763">
                  <c:v>41750</c:v>
                </c:pt>
                <c:pt idx="3764">
                  <c:v>41751</c:v>
                </c:pt>
                <c:pt idx="3765">
                  <c:v>41752</c:v>
                </c:pt>
                <c:pt idx="3766">
                  <c:v>41753</c:v>
                </c:pt>
                <c:pt idx="3767">
                  <c:v>41754</c:v>
                </c:pt>
                <c:pt idx="3768">
                  <c:v>41757</c:v>
                </c:pt>
                <c:pt idx="3769">
                  <c:v>41758</c:v>
                </c:pt>
                <c:pt idx="3770">
                  <c:v>41759</c:v>
                </c:pt>
                <c:pt idx="3771">
                  <c:v>41760</c:v>
                </c:pt>
                <c:pt idx="3772">
                  <c:v>41761</c:v>
                </c:pt>
                <c:pt idx="3773">
                  <c:v>41764</c:v>
                </c:pt>
                <c:pt idx="3774">
                  <c:v>41765</c:v>
                </c:pt>
                <c:pt idx="3775">
                  <c:v>41766</c:v>
                </c:pt>
                <c:pt idx="3776">
                  <c:v>41767</c:v>
                </c:pt>
                <c:pt idx="3777">
                  <c:v>41768</c:v>
                </c:pt>
                <c:pt idx="3778">
                  <c:v>41771</c:v>
                </c:pt>
                <c:pt idx="3779">
                  <c:v>41772</c:v>
                </c:pt>
                <c:pt idx="3780">
                  <c:v>41773</c:v>
                </c:pt>
                <c:pt idx="3781">
                  <c:v>41774</c:v>
                </c:pt>
                <c:pt idx="3782">
                  <c:v>41775</c:v>
                </c:pt>
                <c:pt idx="3783">
                  <c:v>41778</c:v>
                </c:pt>
                <c:pt idx="3784">
                  <c:v>41779</c:v>
                </c:pt>
                <c:pt idx="3785">
                  <c:v>41780</c:v>
                </c:pt>
                <c:pt idx="3786">
                  <c:v>41781</c:v>
                </c:pt>
                <c:pt idx="3787">
                  <c:v>41782</c:v>
                </c:pt>
                <c:pt idx="3788">
                  <c:v>41786</c:v>
                </c:pt>
                <c:pt idx="3789">
                  <c:v>41787</c:v>
                </c:pt>
                <c:pt idx="3790">
                  <c:v>41788</c:v>
                </c:pt>
                <c:pt idx="3791">
                  <c:v>41789</c:v>
                </c:pt>
                <c:pt idx="3792">
                  <c:v>41792</c:v>
                </c:pt>
                <c:pt idx="3793">
                  <c:v>41793</c:v>
                </c:pt>
                <c:pt idx="3794">
                  <c:v>41794</c:v>
                </c:pt>
                <c:pt idx="3795">
                  <c:v>41795</c:v>
                </c:pt>
                <c:pt idx="3796">
                  <c:v>41796</c:v>
                </c:pt>
                <c:pt idx="3797">
                  <c:v>41799</c:v>
                </c:pt>
                <c:pt idx="3798">
                  <c:v>41800</c:v>
                </c:pt>
                <c:pt idx="3799">
                  <c:v>41801</c:v>
                </c:pt>
                <c:pt idx="3800">
                  <c:v>41802</c:v>
                </c:pt>
                <c:pt idx="3801">
                  <c:v>41803</c:v>
                </c:pt>
                <c:pt idx="3802">
                  <c:v>41806</c:v>
                </c:pt>
                <c:pt idx="3803">
                  <c:v>41807</c:v>
                </c:pt>
                <c:pt idx="3804">
                  <c:v>41808</c:v>
                </c:pt>
                <c:pt idx="3805">
                  <c:v>41809</c:v>
                </c:pt>
                <c:pt idx="3806">
                  <c:v>41810</c:v>
                </c:pt>
                <c:pt idx="3807">
                  <c:v>41813</c:v>
                </c:pt>
                <c:pt idx="3808">
                  <c:v>41814</c:v>
                </c:pt>
                <c:pt idx="3809">
                  <c:v>41815</c:v>
                </c:pt>
                <c:pt idx="3810">
                  <c:v>41816</c:v>
                </c:pt>
                <c:pt idx="3811">
                  <c:v>41817</c:v>
                </c:pt>
                <c:pt idx="3812">
                  <c:v>41820</c:v>
                </c:pt>
                <c:pt idx="3813">
                  <c:v>41821</c:v>
                </c:pt>
                <c:pt idx="3814">
                  <c:v>41822</c:v>
                </c:pt>
                <c:pt idx="3815">
                  <c:v>41823</c:v>
                </c:pt>
                <c:pt idx="3816">
                  <c:v>41827</c:v>
                </c:pt>
                <c:pt idx="3817">
                  <c:v>41828</c:v>
                </c:pt>
                <c:pt idx="3818">
                  <c:v>41829</c:v>
                </c:pt>
                <c:pt idx="3819">
                  <c:v>41830</c:v>
                </c:pt>
                <c:pt idx="3820">
                  <c:v>41831</c:v>
                </c:pt>
                <c:pt idx="3821">
                  <c:v>41834</c:v>
                </c:pt>
                <c:pt idx="3822">
                  <c:v>41835</c:v>
                </c:pt>
                <c:pt idx="3823">
                  <c:v>41836</c:v>
                </c:pt>
                <c:pt idx="3824">
                  <c:v>41837</c:v>
                </c:pt>
                <c:pt idx="3825">
                  <c:v>41838</c:v>
                </c:pt>
                <c:pt idx="3826">
                  <c:v>41841</c:v>
                </c:pt>
                <c:pt idx="3827">
                  <c:v>41842</c:v>
                </c:pt>
                <c:pt idx="3828">
                  <c:v>41843</c:v>
                </c:pt>
                <c:pt idx="3829">
                  <c:v>41844</c:v>
                </c:pt>
                <c:pt idx="3830">
                  <c:v>41845</c:v>
                </c:pt>
                <c:pt idx="3831">
                  <c:v>41848</c:v>
                </c:pt>
                <c:pt idx="3832">
                  <c:v>41849</c:v>
                </c:pt>
                <c:pt idx="3833">
                  <c:v>41850</c:v>
                </c:pt>
                <c:pt idx="3834">
                  <c:v>41851</c:v>
                </c:pt>
                <c:pt idx="3835">
                  <c:v>41852</c:v>
                </c:pt>
                <c:pt idx="3836">
                  <c:v>41855</c:v>
                </c:pt>
                <c:pt idx="3837">
                  <c:v>41856</c:v>
                </c:pt>
                <c:pt idx="3838">
                  <c:v>41857</c:v>
                </c:pt>
                <c:pt idx="3839">
                  <c:v>41858</c:v>
                </c:pt>
                <c:pt idx="3840">
                  <c:v>41859</c:v>
                </c:pt>
                <c:pt idx="3841">
                  <c:v>41862</c:v>
                </c:pt>
                <c:pt idx="3842">
                  <c:v>41863</c:v>
                </c:pt>
                <c:pt idx="3843">
                  <c:v>41864</c:v>
                </c:pt>
                <c:pt idx="3844">
                  <c:v>41865</c:v>
                </c:pt>
                <c:pt idx="3845">
                  <c:v>41866</c:v>
                </c:pt>
                <c:pt idx="3846">
                  <c:v>41869</c:v>
                </c:pt>
                <c:pt idx="3847">
                  <c:v>41870</c:v>
                </c:pt>
                <c:pt idx="3848">
                  <c:v>41871</c:v>
                </c:pt>
                <c:pt idx="3849">
                  <c:v>41872</c:v>
                </c:pt>
                <c:pt idx="3850">
                  <c:v>41873</c:v>
                </c:pt>
                <c:pt idx="3851">
                  <c:v>41876</c:v>
                </c:pt>
                <c:pt idx="3852">
                  <c:v>41877</c:v>
                </c:pt>
                <c:pt idx="3853">
                  <c:v>41878</c:v>
                </c:pt>
                <c:pt idx="3854">
                  <c:v>41879</c:v>
                </c:pt>
                <c:pt idx="3855">
                  <c:v>41880</c:v>
                </c:pt>
                <c:pt idx="3856">
                  <c:v>41884</c:v>
                </c:pt>
                <c:pt idx="3857">
                  <c:v>41885</c:v>
                </c:pt>
                <c:pt idx="3858">
                  <c:v>41886</c:v>
                </c:pt>
                <c:pt idx="3859">
                  <c:v>41887</c:v>
                </c:pt>
                <c:pt idx="3860">
                  <c:v>41890</c:v>
                </c:pt>
                <c:pt idx="3861">
                  <c:v>41891</c:v>
                </c:pt>
                <c:pt idx="3862">
                  <c:v>41892</c:v>
                </c:pt>
                <c:pt idx="3863">
                  <c:v>41893</c:v>
                </c:pt>
                <c:pt idx="3864">
                  <c:v>41894</c:v>
                </c:pt>
                <c:pt idx="3865">
                  <c:v>41897</c:v>
                </c:pt>
                <c:pt idx="3866">
                  <c:v>41898</c:v>
                </c:pt>
                <c:pt idx="3867">
                  <c:v>41899</c:v>
                </c:pt>
                <c:pt idx="3868">
                  <c:v>41900</c:v>
                </c:pt>
                <c:pt idx="3869">
                  <c:v>41901</c:v>
                </c:pt>
                <c:pt idx="3870">
                  <c:v>41904</c:v>
                </c:pt>
                <c:pt idx="3871">
                  <c:v>41905</c:v>
                </c:pt>
                <c:pt idx="3872">
                  <c:v>41906</c:v>
                </c:pt>
                <c:pt idx="3873">
                  <c:v>41907</c:v>
                </c:pt>
                <c:pt idx="3874">
                  <c:v>41908</c:v>
                </c:pt>
                <c:pt idx="3875">
                  <c:v>41911</c:v>
                </c:pt>
                <c:pt idx="3876">
                  <c:v>41912</c:v>
                </c:pt>
                <c:pt idx="3877">
                  <c:v>41913</c:v>
                </c:pt>
                <c:pt idx="3878">
                  <c:v>41914</c:v>
                </c:pt>
                <c:pt idx="3879">
                  <c:v>41915</c:v>
                </c:pt>
                <c:pt idx="3880">
                  <c:v>41918</c:v>
                </c:pt>
                <c:pt idx="3881">
                  <c:v>41919</c:v>
                </c:pt>
                <c:pt idx="3882">
                  <c:v>41920</c:v>
                </c:pt>
                <c:pt idx="3883">
                  <c:v>41921</c:v>
                </c:pt>
                <c:pt idx="3884">
                  <c:v>41922</c:v>
                </c:pt>
                <c:pt idx="3885">
                  <c:v>41925</c:v>
                </c:pt>
                <c:pt idx="3886">
                  <c:v>41926</c:v>
                </c:pt>
                <c:pt idx="3887">
                  <c:v>41927</c:v>
                </c:pt>
                <c:pt idx="3888">
                  <c:v>41928</c:v>
                </c:pt>
                <c:pt idx="3889">
                  <c:v>41929</c:v>
                </c:pt>
                <c:pt idx="3890">
                  <c:v>41932</c:v>
                </c:pt>
                <c:pt idx="3891">
                  <c:v>41933</c:v>
                </c:pt>
                <c:pt idx="3892">
                  <c:v>41934</c:v>
                </c:pt>
                <c:pt idx="3893">
                  <c:v>41935</c:v>
                </c:pt>
                <c:pt idx="3894">
                  <c:v>41936</c:v>
                </c:pt>
                <c:pt idx="3895">
                  <c:v>41939</c:v>
                </c:pt>
                <c:pt idx="3896">
                  <c:v>41940</c:v>
                </c:pt>
                <c:pt idx="3897">
                  <c:v>41941</c:v>
                </c:pt>
                <c:pt idx="3898">
                  <c:v>41942</c:v>
                </c:pt>
                <c:pt idx="3899">
                  <c:v>41943</c:v>
                </c:pt>
                <c:pt idx="3900">
                  <c:v>41946</c:v>
                </c:pt>
              </c:numCache>
            </c:numRef>
          </c:cat>
          <c:val>
            <c:numRef>
              <c:f>Sheet1!$D$2:$D$3902</c:f>
              <c:numCache>
                <c:formatCode>0.0000</c:formatCode>
                <c:ptCount val="3901"/>
                <c:pt idx="0" formatCode="General">
                  <c:v>100</c:v>
                </c:pt>
                <c:pt idx="1">
                  <c:v>97.437779898685847</c:v>
                </c:pt>
                <c:pt idx="2">
                  <c:v>94.185448939138084</c:v>
                </c:pt>
                <c:pt idx="3">
                  <c:v>94.236840173261882</c:v>
                </c:pt>
                <c:pt idx="4">
                  <c:v>100.32303061449232</c:v>
                </c:pt>
                <c:pt idx="5">
                  <c:v>100.19088172674546</c:v>
                </c:pt>
                <c:pt idx="6">
                  <c:v>101.98957492107773</c:v>
                </c:pt>
                <c:pt idx="7">
                  <c:v>102.33463035019453</c:v>
                </c:pt>
                <c:pt idx="8">
                  <c:v>101.42427134571616</c:v>
                </c:pt>
                <c:pt idx="9">
                  <c:v>104.50040378826812</c:v>
                </c:pt>
                <c:pt idx="10">
                  <c:v>103.68548564716245</c:v>
                </c:pt>
                <c:pt idx="11">
                  <c:v>100.40378826811541</c:v>
                </c:pt>
                <c:pt idx="12">
                  <c:v>98.54636223478451</c:v>
                </c:pt>
                <c:pt idx="13">
                  <c:v>96.152999045591358</c:v>
                </c:pt>
                <c:pt idx="14">
                  <c:v>98.443579766536956</c:v>
                </c:pt>
                <c:pt idx="15">
                  <c:v>96.050216577343818</c:v>
                </c:pt>
                <c:pt idx="16">
                  <c:v>93.803685485647151</c:v>
                </c:pt>
                <c:pt idx="17">
                  <c:v>93.972542397768152</c:v>
                </c:pt>
                <c:pt idx="18">
                  <c:v>94.882901402246532</c:v>
                </c:pt>
                <c:pt idx="19">
                  <c:v>92.98142573966669</c:v>
                </c:pt>
                <c:pt idx="20">
                  <c:v>92.452830188679243</c:v>
                </c:pt>
                <c:pt idx="21">
                  <c:v>92.328022905807202</c:v>
                </c:pt>
                <c:pt idx="22">
                  <c:v>90.074150209235739</c:v>
                </c:pt>
                <c:pt idx="23">
                  <c:v>90.015417370237131</c:v>
                </c:pt>
                <c:pt idx="24">
                  <c:v>90.610087365098011</c:v>
                </c:pt>
                <c:pt idx="25">
                  <c:v>89.185816019381832</c:v>
                </c:pt>
                <c:pt idx="26">
                  <c:v>88.011159239409736</c:v>
                </c:pt>
                <c:pt idx="27">
                  <c:v>87.981792819910424</c:v>
                </c:pt>
                <c:pt idx="28">
                  <c:v>85.324131855223541</c:v>
                </c:pt>
                <c:pt idx="29">
                  <c:v>82.490272373540847</c:v>
                </c:pt>
                <c:pt idx="30">
                  <c:v>84.883635562734014</c:v>
                </c:pt>
                <c:pt idx="31">
                  <c:v>85.749944937963434</c:v>
                </c:pt>
                <c:pt idx="32">
                  <c:v>84.722120255487852</c:v>
                </c:pt>
                <c:pt idx="33">
                  <c:v>85.537038396593488</c:v>
                </c:pt>
                <c:pt idx="34">
                  <c:v>84.538580133617202</c:v>
                </c:pt>
                <c:pt idx="35">
                  <c:v>86.021584318331989</c:v>
                </c:pt>
                <c:pt idx="36">
                  <c:v>84.523896923867554</c:v>
                </c:pt>
                <c:pt idx="37">
                  <c:v>82.336098671169509</c:v>
                </c:pt>
                <c:pt idx="38">
                  <c:v>82.622421261287712</c:v>
                </c:pt>
                <c:pt idx="39">
                  <c:v>83.672270758387782</c:v>
                </c:pt>
                <c:pt idx="40">
                  <c:v>82.886719036781429</c:v>
                </c:pt>
                <c:pt idx="41">
                  <c:v>86.065633947580935</c:v>
                </c:pt>
                <c:pt idx="42">
                  <c:v>84.824902723735406</c:v>
                </c:pt>
                <c:pt idx="43">
                  <c:v>87.901035166287343</c:v>
                </c:pt>
                <c:pt idx="44">
                  <c:v>85.456280742970407</c:v>
                </c:pt>
                <c:pt idx="45">
                  <c:v>81.851552749431022</c:v>
                </c:pt>
                <c:pt idx="46">
                  <c:v>82.791278173408699</c:v>
                </c:pt>
                <c:pt idx="47">
                  <c:v>83.2758240951472</c:v>
                </c:pt>
                <c:pt idx="48">
                  <c:v>83.173041626899632</c:v>
                </c:pt>
                <c:pt idx="49">
                  <c:v>82.19660817854782</c:v>
                </c:pt>
                <c:pt idx="50">
                  <c:v>80.603479920710669</c:v>
                </c:pt>
                <c:pt idx="51">
                  <c:v>83.73100359738639</c:v>
                </c:pt>
                <c:pt idx="52">
                  <c:v>88.745319726892291</c:v>
                </c:pt>
                <c:pt idx="53">
                  <c:v>91.366272667205052</c:v>
                </c:pt>
                <c:pt idx="54">
                  <c:v>87.849643932163559</c:v>
                </c:pt>
                <c:pt idx="55">
                  <c:v>89.112399970633575</c:v>
                </c:pt>
                <c:pt idx="56">
                  <c:v>88.78936935614125</c:v>
                </c:pt>
                <c:pt idx="57">
                  <c:v>89.016959107260845</c:v>
                </c:pt>
                <c:pt idx="58">
                  <c:v>90.074150209235739</c:v>
                </c:pt>
                <c:pt idx="59">
                  <c:v>89.868585272740617</c:v>
                </c:pt>
                <c:pt idx="60">
                  <c:v>88.01850084428456</c:v>
                </c:pt>
                <c:pt idx="61">
                  <c:v>88.627854048895088</c:v>
                </c:pt>
                <c:pt idx="62">
                  <c:v>87.511930107921586</c:v>
                </c:pt>
                <c:pt idx="63">
                  <c:v>89.090375156009102</c:v>
                </c:pt>
                <c:pt idx="64">
                  <c:v>88.737978122017466</c:v>
                </c:pt>
                <c:pt idx="65">
                  <c:v>86.29322369870053</c:v>
                </c:pt>
                <c:pt idx="66">
                  <c:v>91.916893032816972</c:v>
                </c:pt>
                <c:pt idx="67">
                  <c:v>92.217898832684824</c:v>
                </c:pt>
                <c:pt idx="68">
                  <c:v>90.074150209235739</c:v>
                </c:pt>
                <c:pt idx="69">
                  <c:v>92.364730930181338</c:v>
                </c:pt>
                <c:pt idx="70">
                  <c:v>91.777402540195283</c:v>
                </c:pt>
                <c:pt idx="71">
                  <c:v>90.294398355480496</c:v>
                </c:pt>
                <c:pt idx="72">
                  <c:v>86.021584318331989</c:v>
                </c:pt>
                <c:pt idx="73">
                  <c:v>85.008442845606041</c:v>
                </c:pt>
                <c:pt idx="74">
                  <c:v>88.42963071727479</c:v>
                </c:pt>
                <c:pt idx="75">
                  <c:v>88.025842449159384</c:v>
                </c:pt>
                <c:pt idx="76">
                  <c:v>88.106600102782465</c:v>
                </c:pt>
                <c:pt idx="77">
                  <c:v>89.494163424124508</c:v>
                </c:pt>
                <c:pt idx="78">
                  <c:v>94.001908817267449</c:v>
                </c:pt>
                <c:pt idx="79">
                  <c:v>93.605462154026867</c:v>
                </c:pt>
                <c:pt idx="80">
                  <c:v>91.197415755084052</c:v>
                </c:pt>
                <c:pt idx="81">
                  <c:v>90.84501872109243</c:v>
                </c:pt>
                <c:pt idx="82">
                  <c:v>91.85081858894354</c:v>
                </c:pt>
                <c:pt idx="83">
                  <c:v>89.685045150869982</c:v>
                </c:pt>
                <c:pt idx="84">
                  <c:v>88.15799133690625</c:v>
                </c:pt>
                <c:pt idx="85">
                  <c:v>86.403347771822922</c:v>
                </c:pt>
                <c:pt idx="86">
                  <c:v>90.132883048234334</c:v>
                </c:pt>
                <c:pt idx="87">
                  <c:v>92.247265252184121</c:v>
                </c:pt>
                <c:pt idx="88">
                  <c:v>93.796343880772326</c:v>
                </c:pt>
                <c:pt idx="89">
                  <c:v>90.999192423463768</c:v>
                </c:pt>
                <c:pt idx="90">
                  <c:v>91.880185008442837</c:v>
                </c:pt>
                <c:pt idx="91">
                  <c:v>93.789002275897502</c:v>
                </c:pt>
                <c:pt idx="92">
                  <c:v>93.399897217531745</c:v>
                </c:pt>
                <c:pt idx="93">
                  <c:v>96.556787313706778</c:v>
                </c:pt>
                <c:pt idx="94">
                  <c:v>96.064899787093452</c:v>
                </c:pt>
                <c:pt idx="95">
                  <c:v>96.732985830702589</c:v>
                </c:pt>
                <c:pt idx="96">
                  <c:v>95.345422509360546</c:v>
                </c:pt>
                <c:pt idx="97">
                  <c:v>94.016592027017097</c:v>
                </c:pt>
                <c:pt idx="98">
                  <c:v>94.023933631891921</c:v>
                </c:pt>
                <c:pt idx="99">
                  <c:v>94.919609426620653</c:v>
                </c:pt>
                <c:pt idx="100">
                  <c:v>91.123999706335795</c:v>
                </c:pt>
                <c:pt idx="101">
                  <c:v>89.47948021437486</c:v>
                </c:pt>
                <c:pt idx="102">
                  <c:v>91.608545628074296</c:v>
                </c:pt>
                <c:pt idx="103">
                  <c:v>89.853902062990969</c:v>
                </c:pt>
                <c:pt idx="104">
                  <c:v>93.43660524190588</c:v>
                </c:pt>
                <c:pt idx="105">
                  <c:v>97.804860142427131</c:v>
                </c:pt>
                <c:pt idx="106">
                  <c:v>95.286689670361937</c:v>
                </c:pt>
                <c:pt idx="107">
                  <c:v>93.656853388150651</c:v>
                </c:pt>
                <c:pt idx="108">
                  <c:v>93.796343880772326</c:v>
                </c:pt>
                <c:pt idx="109">
                  <c:v>91.652595257323242</c:v>
                </c:pt>
                <c:pt idx="110">
                  <c:v>92.974084134791866</c:v>
                </c:pt>
                <c:pt idx="111">
                  <c:v>93.759635856398205</c:v>
                </c:pt>
                <c:pt idx="112">
                  <c:v>93.348505983407961</c:v>
                </c:pt>
                <c:pt idx="113">
                  <c:v>89.98605095073782</c:v>
                </c:pt>
                <c:pt idx="114">
                  <c:v>91.248806989207836</c:v>
                </c:pt>
                <c:pt idx="115">
                  <c:v>89.677703545995143</c:v>
                </c:pt>
                <c:pt idx="116">
                  <c:v>89.083033551134278</c:v>
                </c:pt>
                <c:pt idx="117">
                  <c:v>87.130166654430653</c:v>
                </c:pt>
                <c:pt idx="118">
                  <c:v>87.680787020042573</c:v>
                </c:pt>
                <c:pt idx="119">
                  <c:v>86.476763820571165</c:v>
                </c:pt>
                <c:pt idx="120">
                  <c:v>86.697011966815936</c:v>
                </c:pt>
                <c:pt idx="121">
                  <c:v>87.020042581308275</c:v>
                </c:pt>
                <c:pt idx="122">
                  <c:v>87.06409221055722</c:v>
                </c:pt>
                <c:pt idx="123">
                  <c:v>92.012333896189702</c:v>
                </c:pt>
                <c:pt idx="124">
                  <c:v>92.401438954555459</c:v>
                </c:pt>
                <c:pt idx="125">
                  <c:v>88.782027751266426</c:v>
                </c:pt>
                <c:pt idx="126">
                  <c:v>92.144482783936567</c:v>
                </c:pt>
                <c:pt idx="127">
                  <c:v>94.508479553630409</c:v>
                </c:pt>
                <c:pt idx="128">
                  <c:v>96.145657440716533</c:v>
                </c:pt>
                <c:pt idx="129">
                  <c:v>97.35702224506278</c:v>
                </c:pt>
                <c:pt idx="130">
                  <c:v>97.577270391307536</c:v>
                </c:pt>
                <c:pt idx="131">
                  <c:v>97.599295205932009</c:v>
                </c:pt>
                <c:pt idx="132">
                  <c:v>98.671169517656551</c:v>
                </c:pt>
                <c:pt idx="133">
                  <c:v>97.129432493943185</c:v>
                </c:pt>
                <c:pt idx="134">
                  <c:v>100.58732838998604</c:v>
                </c:pt>
                <c:pt idx="135">
                  <c:v>101.18933998972176</c:v>
                </c:pt>
                <c:pt idx="136">
                  <c:v>99.265839512517431</c:v>
                </c:pt>
                <c:pt idx="137">
                  <c:v>95.896042874972466</c:v>
                </c:pt>
                <c:pt idx="138">
                  <c:v>95.639086704353574</c:v>
                </c:pt>
                <c:pt idx="139">
                  <c:v>96.101607811467588</c:v>
                </c:pt>
                <c:pt idx="140">
                  <c:v>92.937376110417731</c:v>
                </c:pt>
                <c:pt idx="141">
                  <c:v>93.297114749284191</c:v>
                </c:pt>
                <c:pt idx="142">
                  <c:v>98.03979149842155</c:v>
                </c:pt>
                <c:pt idx="143">
                  <c:v>99.743043829381108</c:v>
                </c:pt>
                <c:pt idx="144">
                  <c:v>100.19822333162027</c:v>
                </c:pt>
                <c:pt idx="145">
                  <c:v>101.02048307760076</c:v>
                </c:pt>
                <c:pt idx="146">
                  <c:v>101.92350047720433</c:v>
                </c:pt>
                <c:pt idx="147">
                  <c:v>103.10549886205123</c:v>
                </c:pt>
                <c:pt idx="148">
                  <c:v>102.16577343807356</c:v>
                </c:pt>
                <c:pt idx="149">
                  <c:v>103.14220688642537</c:v>
                </c:pt>
                <c:pt idx="150">
                  <c:v>104.6692607003891</c:v>
                </c:pt>
                <c:pt idx="151">
                  <c:v>101.61515307246164</c:v>
                </c:pt>
                <c:pt idx="152">
                  <c:v>101.72527714558402</c:v>
                </c:pt>
                <c:pt idx="153">
                  <c:v>102.97334997430438</c:v>
                </c:pt>
                <c:pt idx="154">
                  <c:v>103.33308861317083</c:v>
                </c:pt>
                <c:pt idx="155">
                  <c:v>101.46097937009029</c:v>
                </c:pt>
                <c:pt idx="156">
                  <c:v>100.15417370237132</c:v>
                </c:pt>
                <c:pt idx="157">
                  <c:v>99.559503707510473</c:v>
                </c:pt>
                <c:pt idx="158">
                  <c:v>99.750385434255918</c:v>
                </c:pt>
                <c:pt idx="159">
                  <c:v>98.884076059026498</c:v>
                </c:pt>
                <c:pt idx="160">
                  <c:v>99.229131488143295</c:v>
                </c:pt>
                <c:pt idx="161">
                  <c:v>95.103149548491288</c:v>
                </c:pt>
                <c:pt idx="162">
                  <c:v>95.785918801850073</c:v>
                </c:pt>
                <c:pt idx="163">
                  <c:v>95.367447323985019</c:v>
                </c:pt>
                <c:pt idx="164">
                  <c:v>93.025475368915636</c:v>
                </c:pt>
                <c:pt idx="165">
                  <c:v>92.790544012921217</c:v>
                </c:pt>
                <c:pt idx="166">
                  <c:v>91.564495998825336</c:v>
                </c:pt>
                <c:pt idx="167">
                  <c:v>91.520446369576391</c:v>
                </c:pt>
                <c:pt idx="168">
                  <c:v>91.66727846707289</c:v>
                </c:pt>
                <c:pt idx="169">
                  <c:v>91.975625871815581</c:v>
                </c:pt>
                <c:pt idx="170">
                  <c:v>92.386755744805811</c:v>
                </c:pt>
                <c:pt idx="171">
                  <c:v>90.323764774979807</c:v>
                </c:pt>
                <c:pt idx="172">
                  <c:v>89.457455399750387</c:v>
                </c:pt>
                <c:pt idx="173">
                  <c:v>88.892151824388804</c:v>
                </c:pt>
                <c:pt idx="174">
                  <c:v>90.301739960355334</c:v>
                </c:pt>
                <c:pt idx="175">
                  <c:v>88.701270097643345</c:v>
                </c:pt>
                <c:pt idx="176">
                  <c:v>89.266573673004913</c:v>
                </c:pt>
                <c:pt idx="177">
                  <c:v>89.538213053373468</c:v>
                </c:pt>
                <c:pt idx="178">
                  <c:v>88.047867263783857</c:v>
                </c:pt>
                <c:pt idx="179">
                  <c:v>86.770428015564192</c:v>
                </c:pt>
                <c:pt idx="180">
                  <c:v>86.006901108582326</c:v>
                </c:pt>
                <c:pt idx="181">
                  <c:v>86.381322957198435</c:v>
                </c:pt>
                <c:pt idx="182">
                  <c:v>86.469422215696341</c:v>
                </c:pt>
                <c:pt idx="183">
                  <c:v>84.83224432861023</c:v>
                </c:pt>
                <c:pt idx="184">
                  <c:v>85.228690991850812</c:v>
                </c:pt>
                <c:pt idx="185">
                  <c:v>87.049409000807572</c:v>
                </c:pt>
                <c:pt idx="186">
                  <c:v>86.821819249687977</c:v>
                </c:pt>
                <c:pt idx="187">
                  <c:v>83.929226929006674</c:v>
                </c:pt>
                <c:pt idx="188">
                  <c:v>85.617796050216569</c:v>
                </c:pt>
                <c:pt idx="189">
                  <c:v>88.664562073269209</c:v>
                </c:pt>
                <c:pt idx="190">
                  <c:v>89.699728360619631</c:v>
                </c:pt>
                <c:pt idx="191">
                  <c:v>89.251890463255265</c:v>
                </c:pt>
                <c:pt idx="192">
                  <c:v>87.585346156669843</c:v>
                </c:pt>
                <c:pt idx="193">
                  <c:v>88.936201453637764</c:v>
                </c:pt>
                <c:pt idx="194">
                  <c:v>86.733719991190071</c:v>
                </c:pt>
                <c:pt idx="195">
                  <c:v>85.676528889215177</c:v>
                </c:pt>
                <c:pt idx="196">
                  <c:v>85.19198296747669</c:v>
                </c:pt>
                <c:pt idx="197">
                  <c:v>86.432714191322219</c:v>
                </c:pt>
                <c:pt idx="198">
                  <c:v>85.537038396593488</c:v>
                </c:pt>
                <c:pt idx="199">
                  <c:v>84.186183099625566</c:v>
                </c:pt>
                <c:pt idx="200">
                  <c:v>85.639820864841056</c:v>
                </c:pt>
                <c:pt idx="201">
                  <c:v>86.498788635195652</c:v>
                </c:pt>
                <c:pt idx="202">
                  <c:v>85.103883708978785</c:v>
                </c:pt>
                <c:pt idx="203">
                  <c:v>89.685045150869982</c:v>
                </c:pt>
                <c:pt idx="204">
                  <c:v>91.880185008442837</c:v>
                </c:pt>
                <c:pt idx="205">
                  <c:v>91.982967476690405</c:v>
                </c:pt>
                <c:pt idx="206">
                  <c:v>95.756552382350776</c:v>
                </c:pt>
                <c:pt idx="207">
                  <c:v>100.65340283385947</c:v>
                </c:pt>
                <c:pt idx="208">
                  <c:v>100.86630937522941</c:v>
                </c:pt>
                <c:pt idx="209">
                  <c:v>102.38602158431833</c:v>
                </c:pt>
                <c:pt idx="210">
                  <c:v>103.2670141692974</c:v>
                </c:pt>
                <c:pt idx="211">
                  <c:v>103.84700095440861</c:v>
                </c:pt>
                <c:pt idx="212">
                  <c:v>102.95866676455472</c:v>
                </c:pt>
                <c:pt idx="213">
                  <c:v>101.79135158945745</c:v>
                </c:pt>
                <c:pt idx="214">
                  <c:v>102.56956170618896</c:v>
                </c:pt>
                <c:pt idx="215">
                  <c:v>101.47566257983995</c:v>
                </c:pt>
                <c:pt idx="216">
                  <c:v>102.33463035019453</c:v>
                </c:pt>
                <c:pt idx="217">
                  <c:v>104.08193231040306</c:v>
                </c:pt>
                <c:pt idx="218">
                  <c:v>106.41656266059759</c:v>
                </c:pt>
                <c:pt idx="219">
                  <c:v>106.68820204096615</c:v>
                </c:pt>
                <c:pt idx="220">
                  <c:v>103.12018207180088</c:v>
                </c:pt>
                <c:pt idx="221">
                  <c:v>102.19513985757284</c:v>
                </c:pt>
                <c:pt idx="222">
                  <c:v>101.35085529696792</c:v>
                </c:pt>
                <c:pt idx="223">
                  <c:v>100.76352690698187</c:v>
                </c:pt>
                <c:pt idx="224">
                  <c:v>102.27589751119594</c:v>
                </c:pt>
                <c:pt idx="225">
                  <c:v>101.29946406284412</c:v>
                </c:pt>
                <c:pt idx="226">
                  <c:v>100.82960135085528</c:v>
                </c:pt>
                <c:pt idx="227">
                  <c:v>102.01894134057704</c:v>
                </c:pt>
                <c:pt idx="228">
                  <c:v>99.54482049776081</c:v>
                </c:pt>
                <c:pt idx="229">
                  <c:v>98.737243961529984</c:v>
                </c:pt>
                <c:pt idx="230">
                  <c:v>101.1746567799721</c:v>
                </c:pt>
                <c:pt idx="231">
                  <c:v>102.23184788194699</c:v>
                </c:pt>
                <c:pt idx="232">
                  <c:v>99.735702224506269</c:v>
                </c:pt>
                <c:pt idx="233">
                  <c:v>99.581528522134917</c:v>
                </c:pt>
                <c:pt idx="234">
                  <c:v>100.37442184861609</c:v>
                </c:pt>
                <c:pt idx="235">
                  <c:v>101.82071800895675</c:v>
                </c:pt>
                <c:pt idx="236">
                  <c:v>102.64297775493722</c:v>
                </c:pt>
                <c:pt idx="237">
                  <c:v>100.54327876073708</c:v>
                </c:pt>
                <c:pt idx="238">
                  <c:v>97.474487923059982</c:v>
                </c:pt>
                <c:pt idx="239">
                  <c:v>95.264664855737465</c:v>
                </c:pt>
                <c:pt idx="240">
                  <c:v>97.298289406064157</c:v>
                </c:pt>
                <c:pt idx="241">
                  <c:v>100.71213567285808</c:v>
                </c:pt>
                <c:pt idx="242">
                  <c:v>98.671169517656551</c:v>
                </c:pt>
                <c:pt idx="243">
                  <c:v>102.09969899420012</c:v>
                </c:pt>
                <c:pt idx="244">
                  <c:v>105.3006387196241</c:v>
                </c:pt>
                <c:pt idx="245">
                  <c:v>105.45481242199543</c:v>
                </c:pt>
                <c:pt idx="246">
                  <c:v>108.79524264004111</c:v>
                </c:pt>
                <c:pt idx="247">
                  <c:v>105.03634094413039</c:v>
                </c:pt>
                <c:pt idx="248">
                  <c:v>105.13912341237794</c:v>
                </c:pt>
                <c:pt idx="249">
                  <c:v>105.68974377798986</c:v>
                </c:pt>
                <c:pt idx="250">
                  <c:v>107.12869833345567</c:v>
                </c:pt>
                <c:pt idx="251">
                  <c:v>110.73342632699509</c:v>
                </c:pt>
                <c:pt idx="252">
                  <c:v>110.90962484399088</c:v>
                </c:pt>
                <c:pt idx="253">
                  <c:v>114.08853975479039</c:v>
                </c:pt>
                <c:pt idx="254">
                  <c:v>114.30144629616034</c:v>
                </c:pt>
                <c:pt idx="255">
                  <c:v>111.74656779972101</c:v>
                </c:pt>
                <c:pt idx="256">
                  <c:v>112.87717495044416</c:v>
                </c:pt>
                <c:pt idx="257">
                  <c:v>109.48535349827472</c:v>
                </c:pt>
                <c:pt idx="258">
                  <c:v>112.46604507745393</c:v>
                </c:pt>
                <c:pt idx="259">
                  <c:v>113.15615593568754</c:v>
                </c:pt>
                <c:pt idx="260">
                  <c:v>113.03869025769032</c:v>
                </c:pt>
                <c:pt idx="261">
                  <c:v>111.0784817561119</c:v>
                </c:pt>
                <c:pt idx="262">
                  <c:v>111.90808310696718</c:v>
                </c:pt>
                <c:pt idx="263">
                  <c:v>110.05799867851111</c:v>
                </c:pt>
                <c:pt idx="264">
                  <c:v>108.69980177666838</c:v>
                </c:pt>
                <c:pt idx="265">
                  <c:v>108.35474634755157</c:v>
                </c:pt>
                <c:pt idx="266">
                  <c:v>106.51934512884516</c:v>
                </c:pt>
                <c:pt idx="267">
                  <c:v>108.36208795242639</c:v>
                </c:pt>
                <c:pt idx="268">
                  <c:v>111.15923940973497</c:v>
                </c:pt>
                <c:pt idx="269">
                  <c:v>116.12950590999192</c:v>
                </c:pt>
                <c:pt idx="270">
                  <c:v>117.48770281183467</c:v>
                </c:pt>
                <c:pt idx="271">
                  <c:v>116.4378533147346</c:v>
                </c:pt>
                <c:pt idx="272">
                  <c:v>115.27053813963732</c:v>
                </c:pt>
                <c:pt idx="273">
                  <c:v>115.87989134424785</c:v>
                </c:pt>
                <c:pt idx="274">
                  <c:v>114.65384333015196</c:v>
                </c:pt>
                <c:pt idx="275">
                  <c:v>116.11482270024227</c:v>
                </c:pt>
                <c:pt idx="276">
                  <c:v>117.59782688495704</c:v>
                </c:pt>
                <c:pt idx="277">
                  <c:v>118.69172601130605</c:v>
                </c:pt>
                <c:pt idx="278">
                  <c:v>120.51978562513764</c:v>
                </c:pt>
                <c:pt idx="279">
                  <c:v>117.14998898759268</c:v>
                </c:pt>
                <c:pt idx="280">
                  <c:v>118.74311724542984</c:v>
                </c:pt>
                <c:pt idx="281">
                  <c:v>118.64767638205713</c:v>
                </c:pt>
                <c:pt idx="282">
                  <c:v>119.89574921077747</c:v>
                </c:pt>
                <c:pt idx="283">
                  <c:v>118.63299317230747</c:v>
                </c:pt>
                <c:pt idx="284">
                  <c:v>119.60208501578444</c:v>
                </c:pt>
                <c:pt idx="285">
                  <c:v>119.93245723515162</c:v>
                </c:pt>
                <c:pt idx="286">
                  <c:v>121.49621907348946</c:v>
                </c:pt>
                <c:pt idx="287">
                  <c:v>122.01747301960208</c:v>
                </c:pt>
                <c:pt idx="288">
                  <c:v>120.89420747375375</c:v>
                </c:pt>
                <c:pt idx="289">
                  <c:v>119.37449526466484</c:v>
                </c:pt>
                <c:pt idx="290">
                  <c:v>119.59474341090962</c:v>
                </c:pt>
                <c:pt idx="291">
                  <c:v>120.27017105939358</c:v>
                </c:pt>
                <c:pt idx="292">
                  <c:v>119.24968798179282</c:v>
                </c:pt>
                <c:pt idx="293">
                  <c:v>119.85169958152852</c:v>
                </c:pt>
                <c:pt idx="294">
                  <c:v>122.20101314147271</c:v>
                </c:pt>
                <c:pt idx="295">
                  <c:v>121.80456647823213</c:v>
                </c:pt>
                <c:pt idx="296">
                  <c:v>120.25548784964394</c:v>
                </c:pt>
                <c:pt idx="297">
                  <c:v>115.36597900301004</c:v>
                </c:pt>
                <c:pt idx="298">
                  <c:v>111.3134131121063</c:v>
                </c:pt>
                <c:pt idx="299">
                  <c:v>111.39417076572937</c:v>
                </c:pt>
                <c:pt idx="300">
                  <c:v>105.88796710961014</c:v>
                </c:pt>
                <c:pt idx="301">
                  <c:v>109.96989942001321</c:v>
                </c:pt>
                <c:pt idx="302">
                  <c:v>109.73496806401879</c:v>
                </c:pt>
                <c:pt idx="303">
                  <c:v>111.08582336098671</c:v>
                </c:pt>
                <c:pt idx="304">
                  <c:v>110.17546435650833</c:v>
                </c:pt>
                <c:pt idx="305">
                  <c:v>111.48961162910213</c:v>
                </c:pt>
                <c:pt idx="306">
                  <c:v>113.56728580867777</c:v>
                </c:pt>
                <c:pt idx="307">
                  <c:v>119.25702958666764</c:v>
                </c:pt>
                <c:pt idx="308">
                  <c:v>119.93979884002643</c:v>
                </c:pt>
                <c:pt idx="309">
                  <c:v>119.28639600616692</c:v>
                </c:pt>
                <c:pt idx="310">
                  <c:v>120.90154907862858</c:v>
                </c:pt>
                <c:pt idx="311">
                  <c:v>121.70178400998458</c:v>
                </c:pt>
                <c:pt idx="312">
                  <c:v>120.57851846413625</c:v>
                </c:pt>
                <c:pt idx="313">
                  <c:v>119.68284266940753</c:v>
                </c:pt>
                <c:pt idx="314">
                  <c:v>120.10865575214741</c:v>
                </c:pt>
                <c:pt idx="315">
                  <c:v>118.58894354305851</c:v>
                </c:pt>
                <c:pt idx="316">
                  <c:v>117.75934219220321</c:v>
                </c:pt>
                <c:pt idx="317">
                  <c:v>122.03215622935173</c:v>
                </c:pt>
                <c:pt idx="318">
                  <c:v>120.57117685926143</c:v>
                </c:pt>
                <c:pt idx="319">
                  <c:v>120.74003377138241</c:v>
                </c:pt>
                <c:pt idx="320">
                  <c:v>120.46839439101387</c:v>
                </c:pt>
                <c:pt idx="321">
                  <c:v>121.58431833198736</c:v>
                </c:pt>
                <c:pt idx="322">
                  <c:v>125.41663607664634</c:v>
                </c:pt>
                <c:pt idx="323">
                  <c:v>125.59283459364217</c:v>
                </c:pt>
                <c:pt idx="324">
                  <c:v>124.13185522355187</c:v>
                </c:pt>
                <c:pt idx="325">
                  <c:v>116.5553189927318</c:v>
                </c:pt>
                <c:pt idx="326">
                  <c:v>117.48036120695984</c:v>
                </c:pt>
                <c:pt idx="327">
                  <c:v>117.62719330445634</c:v>
                </c:pt>
                <c:pt idx="328">
                  <c:v>124.43286102341972</c:v>
                </c:pt>
                <c:pt idx="329">
                  <c:v>127.34747815872549</c:v>
                </c:pt>
                <c:pt idx="330">
                  <c:v>124.63108435504</c:v>
                </c:pt>
                <c:pt idx="331">
                  <c:v>121.61368475148667</c:v>
                </c:pt>
                <c:pt idx="332">
                  <c:v>121.64305117098597</c:v>
                </c:pt>
                <c:pt idx="333">
                  <c:v>121.72380882460905</c:v>
                </c:pt>
                <c:pt idx="334">
                  <c:v>123.82350781880919</c:v>
                </c:pt>
                <c:pt idx="335">
                  <c:v>124.47691065266866</c:v>
                </c:pt>
                <c:pt idx="336">
                  <c:v>126.76749137361426</c:v>
                </c:pt>
                <c:pt idx="337">
                  <c:v>128.77909110931648</c:v>
                </c:pt>
                <c:pt idx="338">
                  <c:v>134.18251229718817</c:v>
                </c:pt>
                <c:pt idx="339">
                  <c:v>133.37493576095733</c:v>
                </c:pt>
                <c:pt idx="340">
                  <c:v>133.60252551207694</c:v>
                </c:pt>
                <c:pt idx="341">
                  <c:v>133.86682328757067</c:v>
                </c:pt>
                <c:pt idx="342">
                  <c:v>139.16746200719476</c:v>
                </c:pt>
                <c:pt idx="343">
                  <c:v>139.02062990969824</c:v>
                </c:pt>
                <c:pt idx="344">
                  <c:v>140.20996989942</c:v>
                </c:pt>
                <c:pt idx="345">
                  <c:v>139.61529990455912</c:v>
                </c:pt>
                <c:pt idx="346">
                  <c:v>135.65083327215328</c:v>
                </c:pt>
                <c:pt idx="347">
                  <c:v>132.96380588796711</c:v>
                </c:pt>
                <c:pt idx="348">
                  <c:v>130.33551134277951</c:v>
                </c:pt>
                <c:pt idx="349">
                  <c:v>128.68365024594377</c:v>
                </c:pt>
                <c:pt idx="350">
                  <c:v>128.91123999706335</c:v>
                </c:pt>
                <c:pt idx="351">
                  <c:v>127.80265766096468</c:v>
                </c:pt>
                <c:pt idx="352">
                  <c:v>131.35599442038028</c:v>
                </c:pt>
                <c:pt idx="353">
                  <c:v>130.37956097202849</c:v>
                </c:pt>
                <c:pt idx="354">
                  <c:v>131.14308787901035</c:v>
                </c:pt>
                <c:pt idx="355">
                  <c:v>132.51596799060275</c:v>
                </c:pt>
                <c:pt idx="356">
                  <c:v>131.8185155274943</c:v>
                </c:pt>
                <c:pt idx="357">
                  <c:v>133.36025255120768</c:v>
                </c:pt>
                <c:pt idx="358">
                  <c:v>130.98891417663901</c:v>
                </c:pt>
                <c:pt idx="359">
                  <c:v>128.45606049482416</c:v>
                </c:pt>
                <c:pt idx="360">
                  <c:v>126.41509433962264</c:v>
                </c:pt>
                <c:pt idx="361">
                  <c:v>124.99082299390646</c:v>
                </c:pt>
                <c:pt idx="362">
                  <c:v>120.17473019602085</c:v>
                </c:pt>
                <c:pt idx="363">
                  <c:v>118.00895675794727</c:v>
                </c:pt>
                <c:pt idx="364">
                  <c:v>118.735775640555</c:v>
                </c:pt>
                <c:pt idx="365">
                  <c:v>118.66970119668157</c:v>
                </c:pt>
                <c:pt idx="366">
                  <c:v>118.24388811394171</c:v>
                </c:pt>
                <c:pt idx="367">
                  <c:v>120.30687908376771</c:v>
                </c:pt>
                <c:pt idx="368">
                  <c:v>119.6755010645327</c:v>
                </c:pt>
                <c:pt idx="369">
                  <c:v>118.21452169444241</c:v>
                </c:pt>
                <c:pt idx="370">
                  <c:v>117.57580207033257</c:v>
                </c:pt>
                <c:pt idx="371">
                  <c:v>120.60054327876072</c:v>
                </c:pt>
                <c:pt idx="372">
                  <c:v>122.51670215109021</c:v>
                </c:pt>
                <c:pt idx="373">
                  <c:v>125.95257323250861</c:v>
                </c:pt>
                <c:pt idx="374">
                  <c:v>124.81462447691065</c:v>
                </c:pt>
                <c:pt idx="375">
                  <c:v>124.08046398942808</c:v>
                </c:pt>
                <c:pt idx="376">
                  <c:v>124.55032670141692</c:v>
                </c:pt>
                <c:pt idx="377">
                  <c:v>122.61214301446296</c:v>
                </c:pt>
                <c:pt idx="378">
                  <c:v>122.8250495558329</c:v>
                </c:pt>
                <c:pt idx="379">
                  <c:v>130.38690257690331</c:v>
                </c:pt>
                <c:pt idx="380">
                  <c:v>130.15197122090888</c:v>
                </c:pt>
                <c:pt idx="381">
                  <c:v>131.56890096175024</c:v>
                </c:pt>
                <c:pt idx="382">
                  <c:v>132.05344688348873</c:v>
                </c:pt>
                <c:pt idx="383">
                  <c:v>132.97114749284194</c:v>
                </c:pt>
                <c:pt idx="384">
                  <c:v>133.05924675133983</c:v>
                </c:pt>
                <c:pt idx="385">
                  <c:v>132.06813009323838</c:v>
                </c:pt>
                <c:pt idx="386">
                  <c:v>128.27986197782835</c:v>
                </c:pt>
                <c:pt idx="387">
                  <c:v>127.27406210997724</c:v>
                </c:pt>
                <c:pt idx="388">
                  <c:v>119.32310403054107</c:v>
                </c:pt>
                <c:pt idx="389">
                  <c:v>119.32310403054107</c:v>
                </c:pt>
                <c:pt idx="390">
                  <c:v>125.23309595477571</c:v>
                </c:pt>
                <c:pt idx="391">
                  <c:v>124.12451361867704</c:v>
                </c:pt>
                <c:pt idx="392">
                  <c:v>122.91314881433081</c:v>
                </c:pt>
                <c:pt idx="393">
                  <c:v>122.10557227809998</c:v>
                </c:pt>
                <c:pt idx="394">
                  <c:v>122.2524043755965</c:v>
                </c:pt>
                <c:pt idx="395">
                  <c:v>124.5136186770428</c:v>
                </c:pt>
                <c:pt idx="396">
                  <c:v>123.65465090668819</c:v>
                </c:pt>
                <c:pt idx="397">
                  <c:v>122.31847881946993</c:v>
                </c:pt>
                <c:pt idx="398">
                  <c:v>123.53718522869099</c:v>
                </c:pt>
                <c:pt idx="399">
                  <c:v>122.21569635122238</c:v>
                </c:pt>
                <c:pt idx="400">
                  <c:v>122.58277659496365</c:v>
                </c:pt>
                <c:pt idx="401">
                  <c:v>123.50047720431685</c:v>
                </c:pt>
                <c:pt idx="402">
                  <c:v>121.78254166360766</c:v>
                </c:pt>
                <c:pt idx="403">
                  <c:v>122.568093385214</c:v>
                </c:pt>
                <c:pt idx="404">
                  <c:v>121.50356067836428</c:v>
                </c:pt>
                <c:pt idx="405">
                  <c:v>123.73540856031127</c:v>
                </c:pt>
                <c:pt idx="406">
                  <c:v>121.4228030247412</c:v>
                </c:pt>
                <c:pt idx="407">
                  <c:v>119.16893032816974</c:v>
                </c:pt>
                <c:pt idx="408">
                  <c:v>115.32192937376111</c:v>
                </c:pt>
                <c:pt idx="409">
                  <c:v>117.67858453858013</c:v>
                </c:pt>
                <c:pt idx="410">
                  <c:v>118.36135379193891</c:v>
                </c:pt>
                <c:pt idx="411">
                  <c:v>119.30107921591659</c:v>
                </c:pt>
                <c:pt idx="412">
                  <c:v>116.79759195360106</c:v>
                </c:pt>
                <c:pt idx="413">
                  <c:v>117.39226194846192</c:v>
                </c:pt>
                <c:pt idx="414">
                  <c:v>116.38646208061081</c:v>
                </c:pt>
                <c:pt idx="415">
                  <c:v>115.85786652962337</c:v>
                </c:pt>
                <c:pt idx="416">
                  <c:v>117.99427354819763</c:v>
                </c:pt>
                <c:pt idx="417">
                  <c:v>121.35672858086777</c:v>
                </c:pt>
                <c:pt idx="418">
                  <c:v>121.56229351736289</c:v>
                </c:pt>
                <c:pt idx="419">
                  <c:v>120.98230673225166</c:v>
                </c:pt>
                <c:pt idx="420">
                  <c:v>117.93554070919902</c:v>
                </c:pt>
                <c:pt idx="421">
                  <c:v>116.57000220248146</c:v>
                </c:pt>
                <c:pt idx="422">
                  <c:v>108.54562807429704</c:v>
                </c:pt>
                <c:pt idx="423">
                  <c:v>107.620585860069</c:v>
                </c:pt>
                <c:pt idx="424">
                  <c:v>103.68548564716245</c:v>
                </c:pt>
                <c:pt idx="425">
                  <c:v>96.498054474708169</c:v>
                </c:pt>
                <c:pt idx="426">
                  <c:v>101.39490492621688</c:v>
                </c:pt>
                <c:pt idx="427">
                  <c:v>103.63409441303868</c:v>
                </c:pt>
                <c:pt idx="428">
                  <c:v>99.082299390646796</c:v>
                </c:pt>
                <c:pt idx="429">
                  <c:v>100.35973863886643</c:v>
                </c:pt>
                <c:pt idx="430">
                  <c:v>101.69591072608473</c:v>
                </c:pt>
                <c:pt idx="431">
                  <c:v>107.2755304309522</c:v>
                </c:pt>
                <c:pt idx="432">
                  <c:v>102.80449306218338</c:v>
                </c:pt>
                <c:pt idx="433">
                  <c:v>103.53865354966595</c:v>
                </c:pt>
                <c:pt idx="434">
                  <c:v>106.46795389472139</c:v>
                </c:pt>
                <c:pt idx="435">
                  <c:v>104.80140958813595</c:v>
                </c:pt>
                <c:pt idx="436">
                  <c:v>105.92467513398428</c:v>
                </c:pt>
                <c:pt idx="437">
                  <c:v>106.37251303134863</c:v>
                </c:pt>
                <c:pt idx="438">
                  <c:v>103.76624330078555</c:v>
                </c:pt>
                <c:pt idx="439">
                  <c:v>110.54254460024961</c:v>
                </c:pt>
                <c:pt idx="440">
                  <c:v>112.42933705307978</c:v>
                </c:pt>
                <c:pt idx="441">
                  <c:v>109.30181337640407</c:v>
                </c:pt>
                <c:pt idx="442">
                  <c:v>110.60861904412305</c:v>
                </c:pt>
                <c:pt idx="443">
                  <c:v>111.70251817047206</c:v>
                </c:pt>
                <c:pt idx="444">
                  <c:v>108.36942955730123</c:v>
                </c:pt>
                <c:pt idx="445">
                  <c:v>110.85089200499229</c:v>
                </c:pt>
                <c:pt idx="446">
                  <c:v>108.3327215329271</c:v>
                </c:pt>
                <c:pt idx="447">
                  <c:v>109.2504221422803</c:v>
                </c:pt>
                <c:pt idx="448">
                  <c:v>113.67006827692535</c:v>
                </c:pt>
                <c:pt idx="449">
                  <c:v>111.97415755084062</c:v>
                </c:pt>
                <c:pt idx="450">
                  <c:v>111.75390940459584</c:v>
                </c:pt>
                <c:pt idx="451">
                  <c:v>114.4042287644079</c:v>
                </c:pt>
                <c:pt idx="452">
                  <c:v>111.07114015123706</c:v>
                </c:pt>
                <c:pt idx="453">
                  <c:v>111.40885397547903</c:v>
                </c:pt>
                <c:pt idx="454">
                  <c:v>113.47184494530504</c:v>
                </c:pt>
                <c:pt idx="455">
                  <c:v>113.85360839879598</c:v>
                </c:pt>
                <c:pt idx="456">
                  <c:v>116.29102121723808</c:v>
                </c:pt>
                <c:pt idx="457">
                  <c:v>117.29682108508921</c:v>
                </c:pt>
                <c:pt idx="458">
                  <c:v>117.56111886058292</c:v>
                </c:pt>
                <c:pt idx="459">
                  <c:v>118.91197415755083</c:v>
                </c:pt>
                <c:pt idx="460">
                  <c:v>118.94134057705014</c:v>
                </c:pt>
                <c:pt idx="461">
                  <c:v>118.72109243080537</c:v>
                </c:pt>
                <c:pt idx="462">
                  <c:v>118.273254533441</c:v>
                </c:pt>
                <c:pt idx="463">
                  <c:v>119.77094192790543</c:v>
                </c:pt>
                <c:pt idx="464">
                  <c:v>120.16738859114602</c:v>
                </c:pt>
                <c:pt idx="465">
                  <c:v>123.93363189193157</c:v>
                </c:pt>
                <c:pt idx="466">
                  <c:v>125.04955583290507</c:v>
                </c:pt>
                <c:pt idx="467">
                  <c:v>124.68247558916379</c:v>
                </c:pt>
                <c:pt idx="468">
                  <c:v>124.17590485280081</c:v>
                </c:pt>
                <c:pt idx="469">
                  <c:v>122.8837823948315</c:v>
                </c:pt>
                <c:pt idx="470">
                  <c:v>124.5429850965421</c:v>
                </c:pt>
                <c:pt idx="471">
                  <c:v>124.57969312091622</c:v>
                </c:pt>
                <c:pt idx="472">
                  <c:v>124.42551941854488</c:v>
                </c:pt>
                <c:pt idx="473">
                  <c:v>123.29491226782174</c:v>
                </c:pt>
                <c:pt idx="474">
                  <c:v>122.70758387783569</c:v>
                </c:pt>
                <c:pt idx="475">
                  <c:v>124.24197929667424</c:v>
                </c:pt>
                <c:pt idx="476">
                  <c:v>121.67241759048527</c:v>
                </c:pt>
                <c:pt idx="477">
                  <c:v>121.65039277586079</c:v>
                </c:pt>
                <c:pt idx="478">
                  <c:v>123.69135893106233</c:v>
                </c:pt>
                <c:pt idx="479">
                  <c:v>123.24352103369796</c:v>
                </c:pt>
                <c:pt idx="480">
                  <c:v>124.38881139417076</c:v>
                </c:pt>
                <c:pt idx="481">
                  <c:v>122.61948461933778</c:v>
                </c:pt>
                <c:pt idx="482">
                  <c:v>120.43168636663974</c:v>
                </c:pt>
                <c:pt idx="483">
                  <c:v>118.46413626018648</c:v>
                </c:pt>
                <c:pt idx="484">
                  <c:v>118.69906761618088</c:v>
                </c:pt>
                <c:pt idx="485">
                  <c:v>118.43476984068717</c:v>
                </c:pt>
                <c:pt idx="486">
                  <c:v>121.136480434623</c:v>
                </c:pt>
                <c:pt idx="487">
                  <c:v>122.48733573159092</c:v>
                </c:pt>
                <c:pt idx="488">
                  <c:v>120.91623228837824</c:v>
                </c:pt>
                <c:pt idx="489">
                  <c:v>121.31267895161882</c:v>
                </c:pt>
                <c:pt idx="490">
                  <c:v>120.51978562513764</c:v>
                </c:pt>
                <c:pt idx="491">
                  <c:v>122.44328610234197</c:v>
                </c:pt>
                <c:pt idx="492">
                  <c:v>122.25974598047132</c:v>
                </c:pt>
                <c:pt idx="493">
                  <c:v>122.75897511195947</c:v>
                </c:pt>
                <c:pt idx="494">
                  <c:v>123.12605535570074</c:v>
                </c:pt>
                <c:pt idx="495">
                  <c:v>122.00278980985243</c:v>
                </c:pt>
                <c:pt idx="496">
                  <c:v>122.63416782908743</c:v>
                </c:pt>
                <c:pt idx="497">
                  <c:v>127.63380074884368</c:v>
                </c:pt>
                <c:pt idx="498">
                  <c:v>130.40158578665296</c:v>
                </c:pt>
                <c:pt idx="499">
                  <c:v>130.46031862565155</c:v>
                </c:pt>
                <c:pt idx="500">
                  <c:v>128.00088099258497</c:v>
                </c:pt>
                <c:pt idx="501">
                  <c:v>125.61485940826664</c:v>
                </c:pt>
                <c:pt idx="502">
                  <c:v>125.21107114015123</c:v>
                </c:pt>
                <c:pt idx="503">
                  <c:v>123.10403054107627</c:v>
                </c:pt>
                <c:pt idx="504">
                  <c:v>120.78408340063137</c:v>
                </c:pt>
                <c:pt idx="505">
                  <c:v>121.44482783936567</c:v>
                </c:pt>
                <c:pt idx="506">
                  <c:v>119.84435797665368</c:v>
                </c:pt>
                <c:pt idx="507">
                  <c:v>123.4857939945672</c:v>
                </c:pt>
                <c:pt idx="508">
                  <c:v>123.01593128257836</c:v>
                </c:pt>
                <c:pt idx="509">
                  <c:v>124.98348138903164</c:v>
                </c:pt>
                <c:pt idx="510">
                  <c:v>128.06695543645841</c:v>
                </c:pt>
                <c:pt idx="511">
                  <c:v>128.53681814844725</c:v>
                </c:pt>
                <c:pt idx="512">
                  <c:v>132.06813009323838</c:v>
                </c:pt>
                <c:pt idx="513">
                  <c:v>132.59672564422581</c:v>
                </c:pt>
                <c:pt idx="514">
                  <c:v>129.73349974304381</c:v>
                </c:pt>
                <c:pt idx="515">
                  <c:v>130.87879010351662</c:v>
                </c:pt>
                <c:pt idx="516">
                  <c:v>133.74935760957345</c:v>
                </c:pt>
                <c:pt idx="517">
                  <c:v>133.24278687321046</c:v>
                </c:pt>
                <c:pt idx="518">
                  <c:v>131.7597826884957</c:v>
                </c:pt>
                <c:pt idx="519">
                  <c:v>131.35599442038028</c:v>
                </c:pt>
                <c:pt idx="520">
                  <c:v>128.66162543131927</c:v>
                </c:pt>
                <c:pt idx="521">
                  <c:v>127.1492548271052</c:v>
                </c:pt>
                <c:pt idx="522">
                  <c:v>128.13302988033183</c:v>
                </c:pt>
                <c:pt idx="523">
                  <c:v>131.15777108876</c:v>
                </c:pt>
                <c:pt idx="524">
                  <c:v>130.2400704794068</c:v>
                </c:pt>
                <c:pt idx="525">
                  <c:v>128.49276851919828</c:v>
                </c:pt>
                <c:pt idx="526">
                  <c:v>127.34747815872549</c:v>
                </c:pt>
                <c:pt idx="527">
                  <c:v>127.53101828059613</c:v>
                </c:pt>
                <c:pt idx="528">
                  <c:v>126.6353424858674</c:v>
                </c:pt>
                <c:pt idx="529">
                  <c:v>125.82042434476176</c:v>
                </c:pt>
                <c:pt idx="530">
                  <c:v>128.79377431906613</c:v>
                </c:pt>
                <c:pt idx="531">
                  <c:v>128.43403568019968</c:v>
                </c:pt>
                <c:pt idx="532">
                  <c:v>130.06387196241099</c:v>
                </c:pt>
                <c:pt idx="533">
                  <c:v>130.06387196241099</c:v>
                </c:pt>
                <c:pt idx="534">
                  <c:v>133.11063798546363</c:v>
                </c:pt>
                <c:pt idx="535">
                  <c:v>133.60986711695176</c:v>
                </c:pt>
                <c:pt idx="536">
                  <c:v>138.19102855884296</c:v>
                </c:pt>
                <c:pt idx="537">
                  <c:v>144.36531825857131</c:v>
                </c:pt>
                <c:pt idx="538">
                  <c:v>140.80463989428088</c:v>
                </c:pt>
                <c:pt idx="539">
                  <c:v>143.78533147346008</c:v>
                </c:pt>
                <c:pt idx="540">
                  <c:v>144.78378973643638</c:v>
                </c:pt>
                <c:pt idx="541">
                  <c:v>137.75053226635342</c:v>
                </c:pt>
                <c:pt idx="542">
                  <c:v>139.19682842669405</c:v>
                </c:pt>
                <c:pt idx="543">
                  <c:v>136.56119227663166</c:v>
                </c:pt>
                <c:pt idx="544">
                  <c:v>136.61258351075546</c:v>
                </c:pt>
                <c:pt idx="545">
                  <c:v>136.24550326701416</c:v>
                </c:pt>
                <c:pt idx="546">
                  <c:v>136.33360252551208</c:v>
                </c:pt>
                <c:pt idx="547">
                  <c:v>135.17362895528962</c:v>
                </c:pt>
                <c:pt idx="548">
                  <c:v>137.66977461273032</c:v>
                </c:pt>
                <c:pt idx="549">
                  <c:v>138.10292930034504</c:v>
                </c:pt>
                <c:pt idx="550">
                  <c:v>134.76249908229937</c:v>
                </c:pt>
                <c:pt idx="551">
                  <c:v>134.65237500917701</c:v>
                </c:pt>
                <c:pt idx="552">
                  <c:v>132.29571984435796</c:v>
                </c:pt>
                <c:pt idx="553">
                  <c:v>133.96226415094338</c:v>
                </c:pt>
                <c:pt idx="554">
                  <c:v>136.6859995595037</c:v>
                </c:pt>
                <c:pt idx="555">
                  <c:v>136.52448425225754</c:v>
                </c:pt>
                <c:pt idx="556">
                  <c:v>133.69062477057483</c:v>
                </c:pt>
                <c:pt idx="557">
                  <c:v>130.84942368401732</c:v>
                </c:pt>
                <c:pt idx="558">
                  <c:v>127.78797445121502</c:v>
                </c:pt>
                <c:pt idx="559">
                  <c:v>130.33551134277951</c:v>
                </c:pt>
                <c:pt idx="560">
                  <c:v>129.79223258204243</c:v>
                </c:pt>
                <c:pt idx="561">
                  <c:v>129.75552455766831</c:v>
                </c:pt>
                <c:pt idx="562">
                  <c:v>129.1828793774319</c:v>
                </c:pt>
                <c:pt idx="563">
                  <c:v>132.91241465384331</c:v>
                </c:pt>
                <c:pt idx="564">
                  <c:v>129.30034505542912</c:v>
                </c:pt>
                <c:pt idx="565">
                  <c:v>133.44101020483077</c:v>
                </c:pt>
                <c:pt idx="566">
                  <c:v>128.97731444093679</c:v>
                </c:pt>
                <c:pt idx="567">
                  <c:v>132.1048381176125</c:v>
                </c:pt>
                <c:pt idx="568">
                  <c:v>130.91549812789074</c:v>
                </c:pt>
                <c:pt idx="569">
                  <c:v>129.10212172380881</c:v>
                </c:pt>
                <c:pt idx="570">
                  <c:v>129.63071727479627</c:v>
                </c:pt>
                <c:pt idx="571">
                  <c:v>126.68673371999118</c:v>
                </c:pt>
                <c:pt idx="572">
                  <c:v>125.81308273988694</c:v>
                </c:pt>
                <c:pt idx="573">
                  <c:v>122.07620585860069</c:v>
                </c:pt>
                <c:pt idx="574">
                  <c:v>124.96879817928199</c:v>
                </c:pt>
                <c:pt idx="575">
                  <c:v>126.19484619337787</c:v>
                </c:pt>
                <c:pt idx="576">
                  <c:v>123.30225387269657</c:v>
                </c:pt>
                <c:pt idx="577">
                  <c:v>125.02018941340576</c:v>
                </c:pt>
                <c:pt idx="578">
                  <c:v>127.22267087585345</c:v>
                </c:pt>
                <c:pt idx="579">
                  <c:v>127.39152778797444</c:v>
                </c:pt>
                <c:pt idx="580">
                  <c:v>127.85404889508845</c:v>
                </c:pt>
                <c:pt idx="581">
                  <c:v>125.4900521253946</c:v>
                </c:pt>
                <c:pt idx="582">
                  <c:v>125.81308273988694</c:v>
                </c:pt>
                <c:pt idx="583">
                  <c:v>129.15351295793261</c:v>
                </c:pt>
                <c:pt idx="584">
                  <c:v>126.53256001761984</c:v>
                </c:pt>
                <c:pt idx="585">
                  <c:v>125.33587842302326</c:v>
                </c:pt>
                <c:pt idx="586">
                  <c:v>126.75280816386461</c:v>
                </c:pt>
                <c:pt idx="587">
                  <c:v>129.2122457969312</c:v>
                </c:pt>
                <c:pt idx="588">
                  <c:v>129.08743851405916</c:v>
                </c:pt>
                <c:pt idx="589">
                  <c:v>128.69099185081859</c:v>
                </c:pt>
                <c:pt idx="590">
                  <c:v>130.14462961603405</c:v>
                </c:pt>
                <c:pt idx="591">
                  <c:v>128.5515013581969</c:v>
                </c:pt>
                <c:pt idx="592">
                  <c:v>124.99082299390646</c:v>
                </c:pt>
                <c:pt idx="593">
                  <c:v>126.43711915424711</c:v>
                </c:pt>
                <c:pt idx="594">
                  <c:v>128.66162543131927</c:v>
                </c:pt>
                <c:pt idx="595">
                  <c:v>127.45760223184787</c:v>
                </c:pt>
                <c:pt idx="596">
                  <c:v>126.6059760663681</c:v>
                </c:pt>
                <c:pt idx="597">
                  <c:v>126.28294545187578</c:v>
                </c:pt>
                <c:pt idx="598">
                  <c:v>124.49893546729314</c:v>
                </c:pt>
                <c:pt idx="599">
                  <c:v>127.89809852433741</c:v>
                </c:pt>
                <c:pt idx="600">
                  <c:v>125.72498348138902</c:v>
                </c:pt>
                <c:pt idx="601">
                  <c:v>125.99662286175757</c:v>
                </c:pt>
                <c:pt idx="602">
                  <c:v>128.06695543645841</c:v>
                </c:pt>
                <c:pt idx="603">
                  <c:v>127.92012333896189</c:v>
                </c:pt>
                <c:pt idx="604">
                  <c:v>129.49122678217458</c:v>
                </c:pt>
                <c:pt idx="605">
                  <c:v>131.45143528375303</c:v>
                </c:pt>
                <c:pt idx="606">
                  <c:v>131.04764701563761</c:v>
                </c:pt>
                <c:pt idx="607">
                  <c:v>130.98157257176419</c:v>
                </c:pt>
                <c:pt idx="608">
                  <c:v>130.83474047426768</c:v>
                </c:pt>
                <c:pt idx="609">
                  <c:v>129.5279348065487</c:v>
                </c:pt>
                <c:pt idx="610">
                  <c:v>131.77446589824535</c:v>
                </c:pt>
                <c:pt idx="611">
                  <c:v>132.49394317597827</c:v>
                </c:pt>
                <c:pt idx="612">
                  <c:v>133.06658835621465</c:v>
                </c:pt>
                <c:pt idx="613">
                  <c:v>134.32200278980986</c:v>
                </c:pt>
                <c:pt idx="614">
                  <c:v>133.42632699508113</c:v>
                </c:pt>
                <c:pt idx="615">
                  <c:v>134.23390353131194</c:v>
                </c:pt>
                <c:pt idx="616">
                  <c:v>128.05961383158359</c:v>
                </c:pt>
                <c:pt idx="617">
                  <c:v>130.09323838191028</c:v>
                </c:pt>
                <c:pt idx="618">
                  <c:v>133.23544526833564</c:v>
                </c:pt>
                <c:pt idx="619">
                  <c:v>134.49085970193084</c:v>
                </c:pt>
                <c:pt idx="620">
                  <c:v>136.52448425225754</c:v>
                </c:pt>
                <c:pt idx="621">
                  <c:v>135.6581748770281</c:v>
                </c:pt>
                <c:pt idx="622">
                  <c:v>133.64657514132588</c:v>
                </c:pt>
                <c:pt idx="623">
                  <c:v>136.33360252551208</c:v>
                </c:pt>
                <c:pt idx="624">
                  <c:v>134.24858674106159</c:v>
                </c:pt>
                <c:pt idx="625">
                  <c:v>131.59092577637472</c:v>
                </c:pt>
                <c:pt idx="626">
                  <c:v>130.4750018354012</c:v>
                </c:pt>
                <c:pt idx="627">
                  <c:v>128.41201086557521</c:v>
                </c:pt>
                <c:pt idx="628">
                  <c:v>125.93789002275896</c:v>
                </c:pt>
                <c:pt idx="629">
                  <c:v>122.89112399970632</c:v>
                </c:pt>
                <c:pt idx="630">
                  <c:v>122.39923647309301</c:v>
                </c:pt>
                <c:pt idx="631">
                  <c:v>124.45488583804419</c:v>
                </c:pt>
                <c:pt idx="632">
                  <c:v>123.29491226782174</c:v>
                </c:pt>
                <c:pt idx="633">
                  <c:v>122.15696351222377</c:v>
                </c:pt>
                <c:pt idx="634">
                  <c:v>118.44211144556201</c:v>
                </c:pt>
                <c:pt idx="635">
                  <c:v>115.27053813963732</c:v>
                </c:pt>
                <c:pt idx="636">
                  <c:v>118.01629836282211</c:v>
                </c:pt>
                <c:pt idx="637">
                  <c:v>122.81770795095807</c:v>
                </c:pt>
                <c:pt idx="638">
                  <c:v>122.96454004845458</c:v>
                </c:pt>
                <c:pt idx="639">
                  <c:v>126.13611335437926</c:v>
                </c:pt>
                <c:pt idx="640">
                  <c:v>126.71610013949048</c:v>
                </c:pt>
                <c:pt idx="641">
                  <c:v>126.22421261287717</c:v>
                </c:pt>
                <c:pt idx="642">
                  <c:v>125.15967990602745</c:v>
                </c:pt>
                <c:pt idx="643">
                  <c:v>120.35827031789148</c:v>
                </c:pt>
                <c:pt idx="644">
                  <c:v>117.26745466558988</c:v>
                </c:pt>
                <c:pt idx="645">
                  <c:v>122.09088906835034</c:v>
                </c:pt>
                <c:pt idx="646">
                  <c:v>124.99816459878129</c:v>
                </c:pt>
                <c:pt idx="647">
                  <c:v>130.01982233316201</c:v>
                </c:pt>
                <c:pt idx="648">
                  <c:v>129.67476690404521</c:v>
                </c:pt>
                <c:pt idx="649">
                  <c:v>128.5221349386976</c:v>
                </c:pt>
                <c:pt idx="650">
                  <c:v>126.01864767638205</c:v>
                </c:pt>
                <c:pt idx="651">
                  <c:v>130.04184714778651</c:v>
                </c:pt>
                <c:pt idx="652">
                  <c:v>128.94794802143747</c:v>
                </c:pt>
                <c:pt idx="653">
                  <c:v>128.80845752881578</c:v>
                </c:pt>
                <c:pt idx="654">
                  <c:v>130.93752294251522</c:v>
                </c:pt>
                <c:pt idx="655">
                  <c:v>129.98311430878789</c:v>
                </c:pt>
                <c:pt idx="656">
                  <c:v>133.48505983407972</c:v>
                </c:pt>
                <c:pt idx="657">
                  <c:v>133.96960575581821</c:v>
                </c:pt>
                <c:pt idx="658">
                  <c:v>130.98157257176419</c:v>
                </c:pt>
                <c:pt idx="659">
                  <c:v>133.08861317083912</c:v>
                </c:pt>
                <c:pt idx="660">
                  <c:v>132.77292416122162</c:v>
                </c:pt>
                <c:pt idx="661">
                  <c:v>128.76440789956683</c:v>
                </c:pt>
                <c:pt idx="662">
                  <c:v>125.79105792526245</c:v>
                </c:pt>
                <c:pt idx="663">
                  <c:v>127.87607370971294</c:v>
                </c:pt>
                <c:pt idx="664">
                  <c:v>125.4606857058953</c:v>
                </c:pt>
                <c:pt idx="665">
                  <c:v>127.67050877321782</c:v>
                </c:pt>
                <c:pt idx="666">
                  <c:v>119.45525291828793</c:v>
                </c:pt>
                <c:pt idx="667">
                  <c:v>121.27597092724469</c:v>
                </c:pt>
                <c:pt idx="668">
                  <c:v>121.1071140151237</c:v>
                </c:pt>
                <c:pt idx="669">
                  <c:v>122.2817707950958</c:v>
                </c:pt>
                <c:pt idx="670">
                  <c:v>122.89846560458115</c:v>
                </c:pt>
                <c:pt idx="671">
                  <c:v>121.44482783936567</c:v>
                </c:pt>
                <c:pt idx="672">
                  <c:v>121.81190808310696</c:v>
                </c:pt>
                <c:pt idx="673">
                  <c:v>122.00278980985243</c:v>
                </c:pt>
                <c:pt idx="674">
                  <c:v>120.44636957638939</c:v>
                </c:pt>
                <c:pt idx="675">
                  <c:v>119.75625871815578</c:v>
                </c:pt>
                <c:pt idx="676">
                  <c:v>119.11019748917113</c:v>
                </c:pt>
                <c:pt idx="677">
                  <c:v>121.73115042948388</c:v>
                </c:pt>
                <c:pt idx="678">
                  <c:v>119.28639600616692</c:v>
                </c:pt>
                <c:pt idx="679">
                  <c:v>114.30878790103515</c:v>
                </c:pt>
                <c:pt idx="680">
                  <c:v>116.34241245136187</c:v>
                </c:pt>
                <c:pt idx="681">
                  <c:v>122.49467733646574</c:v>
                </c:pt>
                <c:pt idx="682">
                  <c:v>118.17047206519345</c:v>
                </c:pt>
                <c:pt idx="683">
                  <c:v>113.7801923500477</c:v>
                </c:pt>
                <c:pt idx="684">
                  <c:v>119.74157550840613</c:v>
                </c:pt>
                <c:pt idx="685">
                  <c:v>112.84780853094486</c:v>
                </c:pt>
                <c:pt idx="686">
                  <c:v>116.4378533147346</c:v>
                </c:pt>
                <c:pt idx="687">
                  <c:v>114.74194258864988</c:v>
                </c:pt>
                <c:pt idx="688">
                  <c:v>112.21643051170986</c:v>
                </c:pt>
                <c:pt idx="689">
                  <c:v>115.73305924675132</c:v>
                </c:pt>
                <c:pt idx="690">
                  <c:v>110.34432126862933</c:v>
                </c:pt>
                <c:pt idx="691">
                  <c:v>115.09433962264151</c:v>
                </c:pt>
                <c:pt idx="692">
                  <c:v>118.44211144556201</c:v>
                </c:pt>
                <c:pt idx="693">
                  <c:v>116.58468541223112</c:v>
                </c:pt>
                <c:pt idx="694">
                  <c:v>122.70024227296086</c:v>
                </c:pt>
                <c:pt idx="695">
                  <c:v>118.00895675794727</c:v>
                </c:pt>
                <c:pt idx="696">
                  <c:v>120.61522648851039</c:v>
                </c:pt>
                <c:pt idx="697">
                  <c:v>119.40386168416414</c:v>
                </c:pt>
                <c:pt idx="698">
                  <c:v>121.18787166874678</c:v>
                </c:pt>
                <c:pt idx="699">
                  <c:v>118.58894354305851</c:v>
                </c:pt>
                <c:pt idx="700">
                  <c:v>120.16004698627118</c:v>
                </c:pt>
                <c:pt idx="701">
                  <c:v>120.53446883488731</c:v>
                </c:pt>
                <c:pt idx="702">
                  <c:v>119.85169958152852</c:v>
                </c:pt>
                <c:pt idx="703">
                  <c:v>118.83121650392776</c:v>
                </c:pt>
                <c:pt idx="704">
                  <c:v>118.16313046031861</c:v>
                </c:pt>
                <c:pt idx="705">
                  <c:v>119.26437119154245</c:v>
                </c:pt>
                <c:pt idx="706">
                  <c:v>117.60516848983187</c:v>
                </c:pt>
                <c:pt idx="707">
                  <c:v>121.65773438073562</c:v>
                </c:pt>
                <c:pt idx="708">
                  <c:v>122.45796931209162</c:v>
                </c:pt>
                <c:pt idx="709">
                  <c:v>122.60480140958813</c:v>
                </c:pt>
                <c:pt idx="710">
                  <c:v>125.6882754570149</c:v>
                </c:pt>
                <c:pt idx="711">
                  <c:v>123.44908597019308</c:v>
                </c:pt>
                <c:pt idx="712">
                  <c:v>122.8250495558329</c:v>
                </c:pt>
                <c:pt idx="713">
                  <c:v>119.11019748917113</c:v>
                </c:pt>
                <c:pt idx="714">
                  <c:v>119.80030834740474</c:v>
                </c:pt>
                <c:pt idx="715">
                  <c:v>117.59782688495704</c:v>
                </c:pt>
                <c:pt idx="716">
                  <c:v>118.735775640555</c:v>
                </c:pt>
                <c:pt idx="717">
                  <c:v>119.22766316716833</c:v>
                </c:pt>
                <c:pt idx="718">
                  <c:v>116.30570442698772</c:v>
                </c:pt>
                <c:pt idx="719">
                  <c:v>116.44519491960943</c:v>
                </c:pt>
                <c:pt idx="720">
                  <c:v>116.29102121723808</c:v>
                </c:pt>
                <c:pt idx="721">
                  <c:v>116.210263563615</c:v>
                </c:pt>
                <c:pt idx="722">
                  <c:v>114.77130900814919</c:v>
                </c:pt>
                <c:pt idx="723">
                  <c:v>114.38220394978343</c:v>
                </c:pt>
                <c:pt idx="724">
                  <c:v>112.90654136994347</c:v>
                </c:pt>
                <c:pt idx="725">
                  <c:v>116.39380368548564</c:v>
                </c:pt>
                <c:pt idx="726">
                  <c:v>115.72571764187651</c:v>
                </c:pt>
                <c:pt idx="727">
                  <c:v>116.4378533147346</c:v>
                </c:pt>
                <c:pt idx="728">
                  <c:v>116.59202701710593</c:v>
                </c:pt>
                <c:pt idx="729">
                  <c:v>117.09125614859407</c:v>
                </c:pt>
                <c:pt idx="730">
                  <c:v>116.84898318772483</c:v>
                </c:pt>
                <c:pt idx="731">
                  <c:v>119.4185448939138</c:v>
                </c:pt>
                <c:pt idx="732">
                  <c:v>117.61985169958152</c:v>
                </c:pt>
                <c:pt idx="733">
                  <c:v>118.53755230893472</c:v>
                </c:pt>
                <c:pt idx="734">
                  <c:v>119.51398575728653</c:v>
                </c:pt>
                <c:pt idx="735">
                  <c:v>116.81961676822553</c:v>
                </c:pt>
                <c:pt idx="736">
                  <c:v>117.56111886058292</c:v>
                </c:pt>
                <c:pt idx="737">
                  <c:v>120.78408340063137</c:v>
                </c:pt>
                <c:pt idx="738">
                  <c:v>120.09397254239778</c:v>
                </c:pt>
                <c:pt idx="739">
                  <c:v>118.59628514793333</c:v>
                </c:pt>
                <c:pt idx="740">
                  <c:v>118.08237280669553</c:v>
                </c:pt>
                <c:pt idx="741">
                  <c:v>119.69018427428234</c:v>
                </c:pt>
                <c:pt idx="742">
                  <c:v>118.18515527494309</c:v>
                </c:pt>
                <c:pt idx="743">
                  <c:v>118.17781367006828</c:v>
                </c:pt>
                <c:pt idx="744">
                  <c:v>118.89729094780117</c:v>
                </c:pt>
                <c:pt idx="745">
                  <c:v>117.50238602158433</c:v>
                </c:pt>
                <c:pt idx="746">
                  <c:v>118.63299317230747</c:v>
                </c:pt>
                <c:pt idx="747">
                  <c:v>118.77982526980398</c:v>
                </c:pt>
                <c:pt idx="748">
                  <c:v>122.14228030247412</c:v>
                </c:pt>
                <c:pt idx="749">
                  <c:v>121.26862932236986</c:v>
                </c:pt>
                <c:pt idx="750">
                  <c:v>123.86021584318331</c:v>
                </c:pt>
                <c:pt idx="751">
                  <c:v>122.25974598047132</c:v>
                </c:pt>
                <c:pt idx="752">
                  <c:v>121.40077821011673</c:v>
                </c:pt>
                <c:pt idx="753">
                  <c:v>123.45642757506791</c:v>
                </c:pt>
                <c:pt idx="754">
                  <c:v>122.91314881433081</c:v>
                </c:pt>
                <c:pt idx="755">
                  <c:v>122.48733573159092</c:v>
                </c:pt>
                <c:pt idx="756">
                  <c:v>122.16430511709859</c:v>
                </c:pt>
                <c:pt idx="757">
                  <c:v>120.54181043976213</c:v>
                </c:pt>
                <c:pt idx="758">
                  <c:v>119.46259452316275</c:v>
                </c:pt>
                <c:pt idx="759">
                  <c:v>119.11753909404595</c:v>
                </c:pt>
                <c:pt idx="760">
                  <c:v>117.62719330445634</c:v>
                </c:pt>
                <c:pt idx="761">
                  <c:v>113.09742309668894</c:v>
                </c:pt>
                <c:pt idx="762">
                  <c:v>115.06497320314219</c:v>
                </c:pt>
                <c:pt idx="763">
                  <c:v>111.68783496072241</c:v>
                </c:pt>
                <c:pt idx="764">
                  <c:v>110.69671830262095</c:v>
                </c:pt>
                <c:pt idx="765">
                  <c:v>110.9977241024888</c:v>
                </c:pt>
                <c:pt idx="766">
                  <c:v>112.37794581895602</c:v>
                </c:pt>
                <c:pt idx="767">
                  <c:v>113.08273988693928</c:v>
                </c:pt>
                <c:pt idx="768">
                  <c:v>116.02672344174435</c:v>
                </c:pt>
                <c:pt idx="769">
                  <c:v>115.52749431025623</c:v>
                </c:pt>
                <c:pt idx="770">
                  <c:v>114.53637765215475</c:v>
                </c:pt>
                <c:pt idx="771">
                  <c:v>114.47030320828131</c:v>
                </c:pt>
                <c:pt idx="772">
                  <c:v>114.60245209602819</c:v>
                </c:pt>
                <c:pt idx="773">
                  <c:v>113.75082593054842</c:v>
                </c:pt>
                <c:pt idx="774">
                  <c:v>114.22803024741208</c:v>
                </c:pt>
                <c:pt idx="775">
                  <c:v>112.39262902870567</c:v>
                </c:pt>
                <c:pt idx="776">
                  <c:v>112.06959841421335</c:v>
                </c:pt>
                <c:pt idx="777">
                  <c:v>111.35746274135525</c:v>
                </c:pt>
                <c:pt idx="778">
                  <c:v>111.44556199985317</c:v>
                </c:pt>
                <c:pt idx="779">
                  <c:v>114.09588135966521</c:v>
                </c:pt>
                <c:pt idx="780">
                  <c:v>112.43667865795462</c:v>
                </c:pt>
                <c:pt idx="781">
                  <c:v>111.46024520960282</c:v>
                </c:pt>
                <c:pt idx="782">
                  <c:v>113.56728580867777</c:v>
                </c:pt>
                <c:pt idx="783">
                  <c:v>110.53520299537479</c:v>
                </c:pt>
                <c:pt idx="784">
                  <c:v>110.92430805374055</c:v>
                </c:pt>
                <c:pt idx="785">
                  <c:v>111.78327582409514</c:v>
                </c:pt>
                <c:pt idx="786">
                  <c:v>111.06379854636222</c:v>
                </c:pt>
                <c:pt idx="787">
                  <c:v>111.93010792159166</c:v>
                </c:pt>
                <c:pt idx="788">
                  <c:v>111.96681594596578</c:v>
                </c:pt>
                <c:pt idx="789">
                  <c:v>109.47801189339989</c:v>
                </c:pt>
                <c:pt idx="790">
                  <c:v>110.26356361500623</c:v>
                </c:pt>
                <c:pt idx="791">
                  <c:v>109.33852140077821</c:v>
                </c:pt>
                <c:pt idx="792">
                  <c:v>111.45290360472799</c:v>
                </c:pt>
                <c:pt idx="793">
                  <c:v>107.51046178694662</c:v>
                </c:pt>
                <c:pt idx="794">
                  <c:v>106.04948241685631</c:v>
                </c:pt>
                <c:pt idx="795">
                  <c:v>105.49152044636958</c:v>
                </c:pt>
                <c:pt idx="796">
                  <c:v>108.44284560604947</c:v>
                </c:pt>
                <c:pt idx="797">
                  <c:v>108.69246017179356</c:v>
                </c:pt>
                <c:pt idx="798">
                  <c:v>111.41619558035386</c:v>
                </c:pt>
                <c:pt idx="799">
                  <c:v>112.67895161882386</c:v>
                </c:pt>
                <c:pt idx="800">
                  <c:v>112.42933705307978</c:v>
                </c:pt>
                <c:pt idx="801">
                  <c:v>113.83892518904632</c:v>
                </c:pt>
                <c:pt idx="802">
                  <c:v>119.09551427942148</c:v>
                </c:pt>
                <c:pt idx="803">
                  <c:v>115.36597900301004</c:v>
                </c:pt>
                <c:pt idx="804">
                  <c:v>115.07231480801703</c:v>
                </c:pt>
                <c:pt idx="805">
                  <c:v>115.78445048087511</c:v>
                </c:pt>
                <c:pt idx="806">
                  <c:v>114.85940826664707</c:v>
                </c:pt>
                <c:pt idx="807">
                  <c:v>114.88877468614639</c:v>
                </c:pt>
                <c:pt idx="808">
                  <c:v>112.15035606783643</c:v>
                </c:pt>
                <c:pt idx="809">
                  <c:v>113.24425519418544</c:v>
                </c:pt>
                <c:pt idx="810">
                  <c:v>116.17355553924087</c:v>
                </c:pt>
                <c:pt idx="811">
                  <c:v>113.75082593054842</c:v>
                </c:pt>
                <c:pt idx="812">
                  <c:v>115.14573085676528</c:v>
                </c:pt>
                <c:pt idx="813">
                  <c:v>117.3555539240878</c:v>
                </c:pt>
                <c:pt idx="814">
                  <c:v>116.84898318772483</c:v>
                </c:pt>
                <c:pt idx="815">
                  <c:v>115.68166801262755</c:v>
                </c:pt>
                <c:pt idx="816">
                  <c:v>116.33507084648704</c:v>
                </c:pt>
                <c:pt idx="817">
                  <c:v>116.33507084648704</c:v>
                </c:pt>
                <c:pt idx="818">
                  <c:v>118.8165332941781</c:v>
                </c:pt>
                <c:pt idx="819">
                  <c:v>120.5638352543866</c:v>
                </c:pt>
                <c:pt idx="820">
                  <c:v>119.97650686440053</c:v>
                </c:pt>
                <c:pt idx="821">
                  <c:v>120.53446883488731</c:v>
                </c:pt>
                <c:pt idx="822">
                  <c:v>120.5638352543866</c:v>
                </c:pt>
                <c:pt idx="823">
                  <c:v>122.20835474634754</c:v>
                </c:pt>
                <c:pt idx="824">
                  <c:v>121.77520005873284</c:v>
                </c:pt>
                <c:pt idx="825">
                  <c:v>123.05263930695249</c:v>
                </c:pt>
                <c:pt idx="826">
                  <c:v>123.06732251670215</c:v>
                </c:pt>
                <c:pt idx="827">
                  <c:v>124.64576756478965</c:v>
                </c:pt>
                <c:pt idx="828">
                  <c:v>124.71184200866308</c:v>
                </c:pt>
                <c:pt idx="829">
                  <c:v>124.83664929153512</c:v>
                </c:pt>
                <c:pt idx="830">
                  <c:v>124.09514719917773</c:v>
                </c:pt>
                <c:pt idx="831">
                  <c:v>124.74120842816239</c:v>
                </c:pt>
                <c:pt idx="832">
                  <c:v>124.80728287203581</c:v>
                </c:pt>
                <c:pt idx="833">
                  <c:v>125.72498348138902</c:v>
                </c:pt>
                <c:pt idx="834">
                  <c:v>124.83664929153512</c:v>
                </c:pt>
                <c:pt idx="835">
                  <c:v>124.16122164305116</c:v>
                </c:pt>
                <c:pt idx="836">
                  <c:v>126.05535570075618</c:v>
                </c:pt>
                <c:pt idx="837">
                  <c:v>127.08318038323176</c:v>
                </c:pt>
                <c:pt idx="838">
                  <c:v>126.97305631010938</c:v>
                </c:pt>
                <c:pt idx="839">
                  <c:v>126.8041993979884</c:v>
                </c:pt>
                <c:pt idx="840">
                  <c:v>126.33433668599955</c:v>
                </c:pt>
                <c:pt idx="841">
                  <c:v>126.64268409074222</c:v>
                </c:pt>
                <c:pt idx="842">
                  <c:v>123.62528448718889</c:v>
                </c:pt>
                <c:pt idx="843">
                  <c:v>124.79259966228616</c:v>
                </c:pt>
                <c:pt idx="844">
                  <c:v>124.79259966228616</c:v>
                </c:pt>
                <c:pt idx="845">
                  <c:v>124.50627707216798</c:v>
                </c:pt>
                <c:pt idx="846">
                  <c:v>124.29337053079803</c:v>
                </c:pt>
                <c:pt idx="847">
                  <c:v>124.35210336979664</c:v>
                </c:pt>
                <c:pt idx="848">
                  <c:v>124.74855003303722</c:v>
                </c:pt>
                <c:pt idx="849">
                  <c:v>125.13765509140298</c:v>
                </c:pt>
                <c:pt idx="850">
                  <c:v>128.88187357756405</c:v>
                </c:pt>
                <c:pt idx="851">
                  <c:v>129.23427061155567</c:v>
                </c:pt>
                <c:pt idx="852">
                  <c:v>129.41046912855148</c:v>
                </c:pt>
                <c:pt idx="853">
                  <c:v>129.16819616768225</c:v>
                </c:pt>
                <c:pt idx="854">
                  <c:v>128.96997283606194</c:v>
                </c:pt>
                <c:pt idx="855">
                  <c:v>127.71455840246678</c:v>
                </c:pt>
                <c:pt idx="856">
                  <c:v>126.37838631524851</c:v>
                </c:pt>
                <c:pt idx="857">
                  <c:v>126.37838631524851</c:v>
                </c:pt>
                <c:pt idx="858">
                  <c:v>127.16393803685484</c:v>
                </c:pt>
                <c:pt idx="859">
                  <c:v>128.2358123485794</c:v>
                </c:pt>
                <c:pt idx="860">
                  <c:v>126.44446075912194</c:v>
                </c:pt>
                <c:pt idx="861">
                  <c:v>128.32391160707729</c:v>
                </c:pt>
                <c:pt idx="862">
                  <c:v>126.29762866162542</c:v>
                </c:pt>
                <c:pt idx="863">
                  <c:v>125.262462374275</c:v>
                </c:pt>
                <c:pt idx="864">
                  <c:v>123.74275016518611</c:v>
                </c:pt>
                <c:pt idx="865">
                  <c:v>123.01593128257836</c:v>
                </c:pt>
                <c:pt idx="866">
                  <c:v>121.25394611262021</c:v>
                </c:pt>
                <c:pt idx="867">
                  <c:v>120.73269216650759</c:v>
                </c:pt>
                <c:pt idx="868">
                  <c:v>118.47881946993613</c:v>
                </c:pt>
                <c:pt idx="869">
                  <c:v>120.49776081051317</c:v>
                </c:pt>
                <c:pt idx="870">
                  <c:v>120.32890389839218</c:v>
                </c:pt>
                <c:pt idx="871">
                  <c:v>120.35092871301666</c:v>
                </c:pt>
                <c:pt idx="872">
                  <c:v>121.45951104911533</c:v>
                </c:pt>
                <c:pt idx="873">
                  <c:v>122.33316202921958</c:v>
                </c:pt>
                <c:pt idx="874">
                  <c:v>120.76940019088173</c:v>
                </c:pt>
                <c:pt idx="875">
                  <c:v>123.11871375082592</c:v>
                </c:pt>
                <c:pt idx="876">
                  <c:v>123.91894868218192</c:v>
                </c:pt>
                <c:pt idx="877">
                  <c:v>121.94405697085382</c:v>
                </c:pt>
                <c:pt idx="878">
                  <c:v>120.69598414213347</c:v>
                </c:pt>
                <c:pt idx="879">
                  <c:v>122.09088906835034</c:v>
                </c:pt>
                <c:pt idx="880">
                  <c:v>123.35364510682034</c:v>
                </c:pt>
                <c:pt idx="881">
                  <c:v>122.86175758020703</c:v>
                </c:pt>
                <c:pt idx="882">
                  <c:v>122.86909918508185</c:v>
                </c:pt>
                <c:pt idx="883">
                  <c:v>120.90154907862858</c:v>
                </c:pt>
                <c:pt idx="884">
                  <c:v>122.78834153145877</c:v>
                </c:pt>
                <c:pt idx="885">
                  <c:v>121.3934366052419</c:v>
                </c:pt>
                <c:pt idx="886">
                  <c:v>122.31847881946993</c:v>
                </c:pt>
                <c:pt idx="887">
                  <c:v>120.65193451288451</c:v>
                </c:pt>
                <c:pt idx="888">
                  <c:v>123.14808017032523</c:v>
                </c:pt>
                <c:pt idx="889">
                  <c:v>123.61794288231407</c:v>
                </c:pt>
                <c:pt idx="890">
                  <c:v>122.35518684384405</c:v>
                </c:pt>
                <c:pt idx="891">
                  <c:v>120.40966155201527</c:v>
                </c:pt>
                <c:pt idx="892">
                  <c:v>120.64459290800968</c:v>
                </c:pt>
                <c:pt idx="893">
                  <c:v>122.4506277072168</c:v>
                </c:pt>
                <c:pt idx="894">
                  <c:v>121.59900154173701</c:v>
                </c:pt>
                <c:pt idx="895">
                  <c:v>122.50936054621539</c:v>
                </c:pt>
                <c:pt idx="896">
                  <c:v>119.98384846927537</c:v>
                </c:pt>
                <c:pt idx="897">
                  <c:v>120.10131414727259</c:v>
                </c:pt>
                <c:pt idx="898">
                  <c:v>121.34204537111812</c:v>
                </c:pt>
                <c:pt idx="899">
                  <c:v>121.91469055135452</c:v>
                </c:pt>
                <c:pt idx="900">
                  <c:v>120.64459290800968</c:v>
                </c:pt>
                <c:pt idx="901">
                  <c:v>121.35672858086777</c:v>
                </c:pt>
                <c:pt idx="902">
                  <c:v>120.64459290800968</c:v>
                </c:pt>
                <c:pt idx="903">
                  <c:v>121.76785845385801</c:v>
                </c:pt>
                <c:pt idx="904">
                  <c:v>121.15850524924748</c:v>
                </c:pt>
                <c:pt idx="905">
                  <c:v>121.06306438587474</c:v>
                </c:pt>
                <c:pt idx="906">
                  <c:v>120.90154907862858</c:v>
                </c:pt>
                <c:pt idx="907">
                  <c:v>120.41700315689009</c:v>
                </c:pt>
                <c:pt idx="908">
                  <c:v>121.23192129799574</c:v>
                </c:pt>
                <c:pt idx="909">
                  <c:v>119.19095514279421</c:v>
                </c:pt>
                <c:pt idx="910">
                  <c:v>119.12488069892078</c:v>
                </c:pt>
                <c:pt idx="911">
                  <c:v>120.2481462447691</c:v>
                </c:pt>
                <c:pt idx="912">
                  <c:v>120.69598414213347</c:v>
                </c:pt>
                <c:pt idx="913">
                  <c:v>123.05998091182732</c:v>
                </c:pt>
                <c:pt idx="914">
                  <c:v>123.77211658468541</c:v>
                </c:pt>
                <c:pt idx="915">
                  <c:v>125.25512076940018</c:v>
                </c:pt>
                <c:pt idx="916">
                  <c:v>126.062697305631</c:v>
                </c:pt>
                <c:pt idx="917">
                  <c:v>125.18170472065192</c:v>
                </c:pt>
                <c:pt idx="918">
                  <c:v>124.14653843330152</c:v>
                </c:pt>
                <c:pt idx="919">
                  <c:v>124.55766830629175</c:v>
                </c:pt>
                <c:pt idx="920">
                  <c:v>123.13339696057558</c:v>
                </c:pt>
                <c:pt idx="921">
                  <c:v>123.05998091182732</c:v>
                </c:pt>
                <c:pt idx="922">
                  <c:v>124.74855003303722</c:v>
                </c:pt>
                <c:pt idx="923">
                  <c:v>124.2860289259232</c:v>
                </c:pt>
                <c:pt idx="924">
                  <c:v>122.54606857058953</c:v>
                </c:pt>
                <c:pt idx="925">
                  <c:v>124.24932090154907</c:v>
                </c:pt>
                <c:pt idx="926">
                  <c:v>122.91314881433081</c:v>
                </c:pt>
                <c:pt idx="927">
                  <c:v>125.93789002275896</c:v>
                </c:pt>
                <c:pt idx="928">
                  <c:v>124.74855003303722</c:v>
                </c:pt>
                <c:pt idx="929">
                  <c:v>122.79568313633359</c:v>
                </c:pt>
                <c:pt idx="930">
                  <c:v>124.0290727553043</c:v>
                </c:pt>
                <c:pt idx="931">
                  <c:v>122.15696351222377</c:v>
                </c:pt>
                <c:pt idx="932">
                  <c:v>120.5932016738859</c:v>
                </c:pt>
                <c:pt idx="933">
                  <c:v>119.11019748917113</c:v>
                </c:pt>
                <c:pt idx="934">
                  <c:v>120.34358710814183</c:v>
                </c:pt>
                <c:pt idx="935">
                  <c:v>119.57271859628514</c:v>
                </c:pt>
                <c:pt idx="936">
                  <c:v>121.43748623449085</c:v>
                </c:pt>
                <c:pt idx="937">
                  <c:v>121.69444240510975</c:v>
                </c:pt>
                <c:pt idx="938">
                  <c:v>122.06152264885104</c:v>
                </c:pt>
                <c:pt idx="939">
                  <c:v>121.92937376110417</c:v>
                </c:pt>
                <c:pt idx="940">
                  <c:v>120.7914250055062</c:v>
                </c:pt>
                <c:pt idx="941">
                  <c:v>120.43902797151456</c:v>
                </c:pt>
                <c:pt idx="942">
                  <c:v>121.17318845899713</c:v>
                </c:pt>
                <c:pt idx="943">
                  <c:v>120.75471698113206</c:v>
                </c:pt>
                <c:pt idx="944">
                  <c:v>121.45216944424051</c:v>
                </c:pt>
                <c:pt idx="945">
                  <c:v>121.46685265399016</c:v>
                </c:pt>
                <c:pt idx="946">
                  <c:v>120.61522648851039</c:v>
                </c:pt>
                <c:pt idx="947">
                  <c:v>122.17164672197342</c:v>
                </c:pt>
                <c:pt idx="948">
                  <c:v>123.28757066294692</c:v>
                </c:pt>
                <c:pt idx="949">
                  <c:v>122.72226708758534</c:v>
                </c:pt>
                <c:pt idx="950">
                  <c:v>120.09397254239778</c:v>
                </c:pt>
                <c:pt idx="951">
                  <c:v>119.16893032816974</c:v>
                </c:pt>
                <c:pt idx="952">
                  <c:v>120.70332574700829</c:v>
                </c:pt>
                <c:pt idx="953">
                  <c:v>121.02635636150062</c:v>
                </c:pt>
                <c:pt idx="954">
                  <c:v>119.93979884002643</c:v>
                </c:pt>
                <c:pt idx="955">
                  <c:v>122.61214301446296</c:v>
                </c:pt>
                <c:pt idx="956">
                  <c:v>123.49313559944203</c:v>
                </c:pt>
                <c:pt idx="957">
                  <c:v>126.48116878349606</c:v>
                </c:pt>
                <c:pt idx="958">
                  <c:v>126.76749137361426</c:v>
                </c:pt>
                <c:pt idx="959">
                  <c:v>128.80111592394096</c:v>
                </c:pt>
                <c:pt idx="960">
                  <c:v>127.86873210483812</c:v>
                </c:pt>
                <c:pt idx="961">
                  <c:v>127.5236766757213</c:v>
                </c:pt>
                <c:pt idx="962">
                  <c:v>131.58358417149989</c:v>
                </c:pt>
                <c:pt idx="963">
                  <c:v>131.59826738124954</c:v>
                </c:pt>
                <c:pt idx="964">
                  <c:v>130.25475368915644</c:v>
                </c:pt>
                <c:pt idx="965">
                  <c:v>130.30614492328021</c:v>
                </c:pt>
                <c:pt idx="966">
                  <c:v>130.84942368401732</c:v>
                </c:pt>
                <c:pt idx="967">
                  <c:v>130.72461640114528</c:v>
                </c:pt>
                <c:pt idx="968">
                  <c:v>131.70839145437191</c:v>
                </c:pt>
                <c:pt idx="969">
                  <c:v>130.7906908450187</c:v>
                </c:pt>
                <c:pt idx="970">
                  <c:v>129.21958740180602</c:v>
                </c:pt>
                <c:pt idx="971">
                  <c:v>129.47654357242493</c:v>
                </c:pt>
                <c:pt idx="972">
                  <c:v>129.32236987005359</c:v>
                </c:pt>
                <c:pt idx="973">
                  <c:v>129.40312752367666</c:v>
                </c:pt>
                <c:pt idx="974">
                  <c:v>130.67322516702151</c:v>
                </c:pt>
                <c:pt idx="975">
                  <c:v>130.96688936201454</c:v>
                </c:pt>
                <c:pt idx="976">
                  <c:v>131.91395639086704</c:v>
                </c:pt>
                <c:pt idx="977">
                  <c:v>131.41472725937888</c:v>
                </c:pt>
                <c:pt idx="978">
                  <c:v>133.51442625357902</c:v>
                </c:pt>
                <c:pt idx="979">
                  <c:v>132.66280008809926</c:v>
                </c:pt>
                <c:pt idx="980">
                  <c:v>133.52176785845384</c:v>
                </c:pt>
                <c:pt idx="981">
                  <c:v>134.96072241391968</c:v>
                </c:pt>
                <c:pt idx="982">
                  <c:v>134.98274722854416</c:v>
                </c:pt>
                <c:pt idx="983">
                  <c:v>134.71844945305043</c:v>
                </c:pt>
                <c:pt idx="984">
                  <c:v>135.80500697452462</c:v>
                </c:pt>
                <c:pt idx="985">
                  <c:v>136.50245943763306</c:v>
                </c:pt>
                <c:pt idx="986">
                  <c:v>137.93407238822405</c:v>
                </c:pt>
                <c:pt idx="987">
                  <c:v>139.38771015343954</c:v>
                </c:pt>
                <c:pt idx="988">
                  <c:v>138.6315248513325</c:v>
                </c:pt>
                <c:pt idx="989">
                  <c:v>139.51251743631158</c:v>
                </c:pt>
                <c:pt idx="990">
                  <c:v>140.82666470890535</c:v>
                </c:pt>
                <c:pt idx="991">
                  <c:v>140.87805594302912</c:v>
                </c:pt>
                <c:pt idx="992">
                  <c:v>140.80463989428088</c:v>
                </c:pt>
                <c:pt idx="993">
                  <c:v>142.94104691285514</c:v>
                </c:pt>
                <c:pt idx="994">
                  <c:v>141.14969532339768</c:v>
                </c:pt>
                <c:pt idx="995">
                  <c:v>141.12767050877321</c:v>
                </c:pt>
                <c:pt idx="996">
                  <c:v>141.39196828426694</c:v>
                </c:pt>
                <c:pt idx="997">
                  <c:v>143.23471110784817</c:v>
                </c:pt>
                <c:pt idx="998">
                  <c:v>142.72814037148521</c:v>
                </c:pt>
                <c:pt idx="999">
                  <c:v>142.90433888848102</c:v>
                </c:pt>
                <c:pt idx="1000">
                  <c:v>142.5005506203656</c:v>
                </c:pt>
                <c:pt idx="1001">
                  <c:v>143.46230085896775</c:v>
                </c:pt>
                <c:pt idx="1002">
                  <c:v>142.42713457161736</c:v>
                </c:pt>
                <c:pt idx="1003">
                  <c:v>139.80618163130458</c:v>
                </c:pt>
                <c:pt idx="1004">
                  <c:v>139.67403274355775</c:v>
                </c:pt>
                <c:pt idx="1005">
                  <c:v>138.68291608545627</c:v>
                </c:pt>
                <c:pt idx="1006">
                  <c:v>138.77101534395419</c:v>
                </c:pt>
                <c:pt idx="1007">
                  <c:v>139.07202114382204</c:v>
                </c:pt>
                <c:pt idx="1008">
                  <c:v>138.99126349019895</c:v>
                </c:pt>
                <c:pt idx="1009">
                  <c:v>138.13963732471919</c:v>
                </c:pt>
                <c:pt idx="1010">
                  <c:v>137.76521547610307</c:v>
                </c:pt>
                <c:pt idx="1011">
                  <c:v>137.64774979810585</c:v>
                </c:pt>
                <c:pt idx="1012">
                  <c:v>140.33477718229204</c:v>
                </c:pt>
                <c:pt idx="1013">
                  <c:v>140.8707143381543</c:v>
                </c:pt>
                <c:pt idx="1014">
                  <c:v>139.30695249981645</c:v>
                </c:pt>
                <c:pt idx="1015">
                  <c:v>140.50363409441303</c:v>
                </c:pt>
                <c:pt idx="1016">
                  <c:v>139.79149842155493</c:v>
                </c:pt>
                <c:pt idx="1017">
                  <c:v>135.72424932090155</c:v>
                </c:pt>
                <c:pt idx="1018">
                  <c:v>134.97540562366933</c:v>
                </c:pt>
                <c:pt idx="1019">
                  <c:v>134.19719550693782</c:v>
                </c:pt>
                <c:pt idx="1020">
                  <c:v>133.27949489758461</c:v>
                </c:pt>
                <c:pt idx="1021">
                  <c:v>133.66859995595036</c:v>
                </c:pt>
                <c:pt idx="1022">
                  <c:v>132.42052712723</c:v>
                </c:pt>
                <c:pt idx="1023">
                  <c:v>133.14000440496292</c:v>
                </c:pt>
                <c:pt idx="1024">
                  <c:v>135.06350488216722</c:v>
                </c:pt>
                <c:pt idx="1025">
                  <c:v>135.87108141839806</c:v>
                </c:pt>
                <c:pt idx="1026">
                  <c:v>136.89156449599881</c:v>
                </c:pt>
                <c:pt idx="1027">
                  <c:v>138.05887967109609</c:v>
                </c:pt>
                <c:pt idx="1028">
                  <c:v>136.53916746200719</c:v>
                </c:pt>
                <c:pt idx="1029">
                  <c:v>134.87996476029659</c:v>
                </c:pt>
                <c:pt idx="1030">
                  <c:v>133.77872402907275</c:v>
                </c:pt>
                <c:pt idx="1031">
                  <c:v>133.80074884369722</c:v>
                </c:pt>
                <c:pt idx="1032">
                  <c:v>134.0503634094413</c:v>
                </c:pt>
                <c:pt idx="1033">
                  <c:v>133.91087291681961</c:v>
                </c:pt>
                <c:pt idx="1034">
                  <c:v>132.86836502459437</c:v>
                </c:pt>
                <c:pt idx="1035">
                  <c:v>132.53799280522722</c:v>
                </c:pt>
                <c:pt idx="1036">
                  <c:v>132.39116070773071</c:v>
                </c:pt>
                <c:pt idx="1037">
                  <c:v>132.06813009323838</c:v>
                </c:pt>
                <c:pt idx="1038">
                  <c:v>133.4777182292049</c:v>
                </c:pt>
                <c:pt idx="1039">
                  <c:v>131.42941046912856</c:v>
                </c:pt>
                <c:pt idx="1040">
                  <c:v>130.53373467439982</c:v>
                </c:pt>
                <c:pt idx="1041">
                  <c:v>129.41046912855148</c:v>
                </c:pt>
                <c:pt idx="1042">
                  <c:v>128.72035827031789</c:v>
                </c:pt>
                <c:pt idx="1043">
                  <c:v>130.38690257690331</c:v>
                </c:pt>
                <c:pt idx="1044">
                  <c:v>130.00513912341236</c:v>
                </c:pt>
                <c:pt idx="1045">
                  <c:v>128.20644592908008</c:v>
                </c:pt>
                <c:pt idx="1046">
                  <c:v>126.99508112473386</c:v>
                </c:pt>
                <c:pt idx="1047">
                  <c:v>127.34013655385067</c:v>
                </c:pt>
                <c:pt idx="1048">
                  <c:v>129.69679171866969</c:v>
                </c:pt>
                <c:pt idx="1049">
                  <c:v>128.20644592908008</c:v>
                </c:pt>
                <c:pt idx="1050">
                  <c:v>127.96417296821085</c:v>
                </c:pt>
                <c:pt idx="1051">
                  <c:v>128.69099185081859</c:v>
                </c:pt>
                <c:pt idx="1052">
                  <c:v>128.57352617282137</c:v>
                </c:pt>
                <c:pt idx="1053">
                  <c:v>127.20064606122898</c:v>
                </c:pt>
                <c:pt idx="1054">
                  <c:v>125.60017619851699</c:v>
                </c:pt>
                <c:pt idx="1055">
                  <c:v>125.7470082960135</c:v>
                </c:pt>
                <c:pt idx="1056">
                  <c:v>126.02598928125687</c:v>
                </c:pt>
                <c:pt idx="1057">
                  <c:v>128.15505469495631</c:v>
                </c:pt>
                <c:pt idx="1058">
                  <c:v>128.56618456794655</c:v>
                </c:pt>
                <c:pt idx="1059">
                  <c:v>129.41781073342631</c:v>
                </c:pt>
                <c:pt idx="1060">
                  <c:v>128.36796123632627</c:v>
                </c:pt>
                <c:pt idx="1061">
                  <c:v>128.80111592394096</c:v>
                </c:pt>
                <c:pt idx="1062">
                  <c:v>128.63960061669479</c:v>
                </c:pt>
                <c:pt idx="1063">
                  <c:v>129.59400925042215</c:v>
                </c:pt>
                <c:pt idx="1064">
                  <c:v>128.38264444607591</c:v>
                </c:pt>
                <c:pt idx="1065">
                  <c:v>129.15351295793261</c:v>
                </c:pt>
                <c:pt idx="1066">
                  <c:v>128.36796123632627</c:v>
                </c:pt>
                <c:pt idx="1067">
                  <c:v>127.02444754423315</c:v>
                </c:pt>
                <c:pt idx="1068">
                  <c:v>126.72344174436532</c:v>
                </c:pt>
                <c:pt idx="1069">
                  <c:v>126.18750458850305</c:v>
                </c:pt>
                <c:pt idx="1070">
                  <c:v>126.81888260773805</c:v>
                </c:pt>
                <c:pt idx="1071">
                  <c:v>126.8335658174877</c:v>
                </c:pt>
                <c:pt idx="1072">
                  <c:v>127.80265766096468</c:v>
                </c:pt>
                <c:pt idx="1073">
                  <c:v>127.36216136847514</c:v>
                </c:pt>
                <c:pt idx="1074">
                  <c:v>126.88495705161148</c:v>
                </c:pt>
                <c:pt idx="1075">
                  <c:v>129.00668086043609</c:v>
                </c:pt>
                <c:pt idx="1076">
                  <c:v>133.17671242933704</c:v>
                </c:pt>
                <c:pt idx="1077">
                  <c:v>134.38073562880845</c:v>
                </c:pt>
                <c:pt idx="1078">
                  <c:v>132.36179428823141</c:v>
                </c:pt>
                <c:pt idx="1079">
                  <c:v>132.28837823948314</c:v>
                </c:pt>
                <c:pt idx="1080">
                  <c:v>133.60986711695176</c:v>
                </c:pt>
                <c:pt idx="1081">
                  <c:v>132.53065120035239</c:v>
                </c:pt>
                <c:pt idx="1082">
                  <c:v>131.82585713236912</c:v>
                </c:pt>
                <c:pt idx="1083">
                  <c:v>132.4792599662286</c:v>
                </c:pt>
                <c:pt idx="1084">
                  <c:v>132.34711107848176</c:v>
                </c:pt>
                <c:pt idx="1085">
                  <c:v>132.06813009323838</c:v>
                </c:pt>
                <c:pt idx="1086">
                  <c:v>132.1342045371118</c:v>
                </c:pt>
                <c:pt idx="1087">
                  <c:v>129.85830702591585</c:v>
                </c:pt>
                <c:pt idx="1088">
                  <c:v>128.36061963145141</c:v>
                </c:pt>
                <c:pt idx="1089">
                  <c:v>129.74084134791866</c:v>
                </c:pt>
                <c:pt idx="1090">
                  <c:v>130.07855517216063</c:v>
                </c:pt>
                <c:pt idx="1091">
                  <c:v>131.84054034211877</c:v>
                </c:pt>
                <c:pt idx="1092">
                  <c:v>131.06233022538726</c:v>
                </c:pt>
                <c:pt idx="1093">
                  <c:v>129.557301226048</c:v>
                </c:pt>
                <c:pt idx="1094">
                  <c:v>129.12414653843328</c:v>
                </c:pt>
                <c:pt idx="1095">
                  <c:v>129.01402246531092</c:v>
                </c:pt>
                <c:pt idx="1096">
                  <c:v>128.2651787680787</c:v>
                </c:pt>
                <c:pt idx="1097">
                  <c:v>129.04338888481021</c:v>
                </c:pt>
                <c:pt idx="1098">
                  <c:v>129.76286616254313</c:v>
                </c:pt>
                <c:pt idx="1099">
                  <c:v>130.35753615740401</c:v>
                </c:pt>
                <c:pt idx="1100">
                  <c:v>130.73195800602011</c:v>
                </c:pt>
                <c:pt idx="1101">
                  <c:v>132.96380588796711</c:v>
                </c:pt>
                <c:pt idx="1102">
                  <c:v>132.64811687834961</c:v>
                </c:pt>
                <c:pt idx="1103">
                  <c:v>131.86990676161807</c:v>
                </c:pt>
                <c:pt idx="1104">
                  <c:v>134.02099698994201</c:v>
                </c:pt>
                <c:pt idx="1105">
                  <c:v>133.09595477571398</c:v>
                </c:pt>
                <c:pt idx="1106">
                  <c:v>135.3131194479113</c:v>
                </c:pt>
                <c:pt idx="1107">
                  <c:v>137.90470596872476</c:v>
                </c:pt>
                <c:pt idx="1108">
                  <c:v>138.0295132515968</c:v>
                </c:pt>
                <c:pt idx="1109">
                  <c:v>135.64349166727845</c:v>
                </c:pt>
                <c:pt idx="1110">
                  <c:v>135.04148006754275</c:v>
                </c:pt>
                <c:pt idx="1111">
                  <c:v>133.11063798546363</c:v>
                </c:pt>
                <c:pt idx="1112">
                  <c:v>133.96960575581821</c:v>
                </c:pt>
                <c:pt idx="1113">
                  <c:v>135.14426253579032</c:v>
                </c:pt>
                <c:pt idx="1114">
                  <c:v>134.49085970193084</c:v>
                </c:pt>
                <c:pt idx="1115">
                  <c:v>134.35871081418398</c:v>
                </c:pt>
                <c:pt idx="1116">
                  <c:v>134.58630056530356</c:v>
                </c:pt>
                <c:pt idx="1117">
                  <c:v>133.91821452169444</c:v>
                </c:pt>
                <c:pt idx="1118">
                  <c:v>137.55965053960796</c:v>
                </c:pt>
                <c:pt idx="1119">
                  <c:v>138.01483004184715</c:v>
                </c:pt>
                <c:pt idx="1120">
                  <c:v>137.56699214448278</c:v>
                </c:pt>
                <c:pt idx="1121">
                  <c:v>137.83863152485134</c:v>
                </c:pt>
                <c:pt idx="1122">
                  <c:v>139.11607077307099</c:v>
                </c:pt>
                <c:pt idx="1123">
                  <c:v>139.43910138756331</c:v>
                </c:pt>
                <c:pt idx="1124">
                  <c:v>137.79458189560236</c:v>
                </c:pt>
                <c:pt idx="1125">
                  <c:v>135.3718522869099</c:v>
                </c:pt>
                <c:pt idx="1126">
                  <c:v>134.7918655017987</c:v>
                </c:pt>
                <c:pt idx="1127">
                  <c:v>136.01057191101975</c:v>
                </c:pt>
                <c:pt idx="1128">
                  <c:v>132.97114749284194</c:v>
                </c:pt>
                <c:pt idx="1129">
                  <c:v>136.14272079876659</c:v>
                </c:pt>
                <c:pt idx="1130">
                  <c:v>136.01057191101975</c:v>
                </c:pt>
                <c:pt idx="1131">
                  <c:v>135.78298215990014</c:v>
                </c:pt>
                <c:pt idx="1132">
                  <c:v>136.45840980838412</c:v>
                </c:pt>
                <c:pt idx="1133">
                  <c:v>136.78878202775127</c:v>
                </c:pt>
                <c:pt idx="1134">
                  <c:v>135.68019969165258</c:v>
                </c:pt>
                <c:pt idx="1135">
                  <c:v>135.3938771015344</c:v>
                </c:pt>
                <c:pt idx="1136">
                  <c:v>137.16320387636736</c:v>
                </c:pt>
                <c:pt idx="1137">
                  <c:v>135.63615006240363</c:v>
                </c:pt>
                <c:pt idx="1138">
                  <c:v>133.93289773144409</c:v>
                </c:pt>
                <c:pt idx="1139">
                  <c:v>132.86836502459437</c:v>
                </c:pt>
                <c:pt idx="1140">
                  <c:v>132.99317230746641</c:v>
                </c:pt>
                <c:pt idx="1141">
                  <c:v>132.90507304896849</c:v>
                </c:pt>
                <c:pt idx="1142">
                  <c:v>136.63460832537993</c:v>
                </c:pt>
                <c:pt idx="1143">
                  <c:v>137.58167535423243</c:v>
                </c:pt>
                <c:pt idx="1144">
                  <c:v>136.69334116437852</c:v>
                </c:pt>
                <c:pt idx="1145">
                  <c:v>136.69334116437852</c:v>
                </c:pt>
                <c:pt idx="1146">
                  <c:v>136.73739079362747</c:v>
                </c:pt>
                <c:pt idx="1147">
                  <c:v>137.74319066147859</c:v>
                </c:pt>
                <c:pt idx="1148">
                  <c:v>137.11915424711842</c:v>
                </c:pt>
                <c:pt idx="1149">
                  <c:v>132.99317230746641</c:v>
                </c:pt>
                <c:pt idx="1150">
                  <c:v>132.87570662946919</c:v>
                </c:pt>
                <c:pt idx="1151">
                  <c:v>135.56273401365539</c:v>
                </c:pt>
                <c:pt idx="1152">
                  <c:v>136.57587548638131</c:v>
                </c:pt>
                <c:pt idx="1153">
                  <c:v>133.80074884369722</c:v>
                </c:pt>
                <c:pt idx="1154">
                  <c:v>134.02099698994201</c:v>
                </c:pt>
                <c:pt idx="1155">
                  <c:v>136.70068276925335</c:v>
                </c:pt>
                <c:pt idx="1156">
                  <c:v>136.2895528962631</c:v>
                </c:pt>
                <c:pt idx="1157">
                  <c:v>137.23661992511563</c:v>
                </c:pt>
                <c:pt idx="1158">
                  <c:v>135.46729315028264</c:v>
                </c:pt>
                <c:pt idx="1159">
                  <c:v>137.37611041773732</c:v>
                </c:pt>
                <c:pt idx="1160">
                  <c:v>136.15006240364144</c:v>
                </c:pt>
                <c:pt idx="1161">
                  <c:v>137.346743998238</c:v>
                </c:pt>
                <c:pt idx="1162">
                  <c:v>138.59481682695838</c:v>
                </c:pt>
                <c:pt idx="1163">
                  <c:v>138.76367373907937</c:v>
                </c:pt>
                <c:pt idx="1164">
                  <c:v>138.96923867557447</c:v>
                </c:pt>
                <c:pt idx="1165">
                  <c:v>138.93987225607518</c:v>
                </c:pt>
                <c:pt idx="1166">
                  <c:v>139.88693928492768</c:v>
                </c:pt>
                <c:pt idx="1167">
                  <c:v>139.74744879230599</c:v>
                </c:pt>
                <c:pt idx="1168">
                  <c:v>142.44181778136701</c:v>
                </c:pt>
                <c:pt idx="1169">
                  <c:v>142.08942074737536</c:v>
                </c:pt>
                <c:pt idx="1170">
                  <c:v>142.16283679612363</c:v>
                </c:pt>
                <c:pt idx="1171">
                  <c:v>144.49012554144335</c:v>
                </c:pt>
                <c:pt idx="1172">
                  <c:v>142.95573012260479</c:v>
                </c:pt>
                <c:pt idx="1173">
                  <c:v>144.51949196094264</c:v>
                </c:pt>
                <c:pt idx="1174">
                  <c:v>143.63849937596359</c:v>
                </c:pt>
                <c:pt idx="1175">
                  <c:v>143.67520740033771</c:v>
                </c:pt>
                <c:pt idx="1176">
                  <c:v>143.72659863446148</c:v>
                </c:pt>
                <c:pt idx="1177">
                  <c:v>144.68834887306363</c:v>
                </c:pt>
                <c:pt idx="1178">
                  <c:v>146.20806108215254</c:v>
                </c:pt>
                <c:pt idx="1179">
                  <c:v>144.38734307319578</c:v>
                </c:pt>
                <c:pt idx="1180">
                  <c:v>145.98781293590778</c:v>
                </c:pt>
                <c:pt idx="1181">
                  <c:v>144.58556640481609</c:v>
                </c:pt>
                <c:pt idx="1182">
                  <c:v>144.68834887306363</c:v>
                </c:pt>
                <c:pt idx="1183">
                  <c:v>146.77336465751412</c:v>
                </c:pt>
                <c:pt idx="1184">
                  <c:v>144.71771529256296</c:v>
                </c:pt>
                <c:pt idx="1185">
                  <c:v>145.83363923353645</c:v>
                </c:pt>
                <c:pt idx="1186">
                  <c:v>146.93487996476028</c:v>
                </c:pt>
                <c:pt idx="1187">
                  <c:v>146.54577490639454</c:v>
                </c:pt>
                <c:pt idx="1188">
                  <c:v>148.66749871521912</c:v>
                </c:pt>
                <c:pt idx="1189">
                  <c:v>149.6586153733206</c:v>
                </c:pt>
                <c:pt idx="1190">
                  <c:v>148.6601571103443</c:v>
                </c:pt>
                <c:pt idx="1191">
                  <c:v>152.99170398649144</c:v>
                </c:pt>
                <c:pt idx="1192">
                  <c:v>151.58945745539975</c:v>
                </c:pt>
                <c:pt idx="1193">
                  <c:v>153.54232435210335</c:v>
                </c:pt>
                <c:pt idx="1194">
                  <c:v>153.60105719110197</c:v>
                </c:pt>
                <c:pt idx="1195">
                  <c:v>153.30005139123412</c:v>
                </c:pt>
                <c:pt idx="1196">
                  <c:v>150.98744585566405</c:v>
                </c:pt>
                <c:pt idx="1197">
                  <c:v>151.43528375302841</c:v>
                </c:pt>
                <c:pt idx="1198">
                  <c:v>152.46310843550398</c:v>
                </c:pt>
                <c:pt idx="1199">
                  <c:v>153.96079582996842</c:v>
                </c:pt>
                <c:pt idx="1200">
                  <c:v>151.76565597239556</c:v>
                </c:pt>
                <c:pt idx="1201">
                  <c:v>152.63930695249979</c:v>
                </c:pt>
                <c:pt idx="1202">
                  <c:v>156.19998531679025</c:v>
                </c:pt>
                <c:pt idx="1203">
                  <c:v>155.71543939505176</c:v>
                </c:pt>
                <c:pt idx="1204">
                  <c:v>156.42757506790983</c:v>
                </c:pt>
                <c:pt idx="1205">
                  <c:v>158.1601938183687</c:v>
                </c:pt>
                <c:pt idx="1206">
                  <c:v>160.01761985169958</c:v>
                </c:pt>
                <c:pt idx="1207">
                  <c:v>159.27611775934218</c:v>
                </c:pt>
                <c:pt idx="1208">
                  <c:v>161.11886058292342</c:v>
                </c:pt>
                <c:pt idx="1209">
                  <c:v>160.89127083180384</c:v>
                </c:pt>
                <c:pt idx="1210">
                  <c:v>160.84722120255486</c:v>
                </c:pt>
                <c:pt idx="1211">
                  <c:v>162.62388958226268</c:v>
                </c:pt>
                <c:pt idx="1212">
                  <c:v>167.1830262095294</c:v>
                </c:pt>
                <c:pt idx="1213">
                  <c:v>166.33140004404962</c:v>
                </c:pt>
                <c:pt idx="1214">
                  <c:v>166.88202040966155</c:v>
                </c:pt>
                <c:pt idx="1215">
                  <c:v>167.42529917039863</c:v>
                </c:pt>
                <c:pt idx="1216">
                  <c:v>165.27420894207472</c:v>
                </c:pt>
                <c:pt idx="1217">
                  <c:v>166.5516481902944</c:v>
                </c:pt>
                <c:pt idx="1218">
                  <c:v>167.60883929226927</c:v>
                </c:pt>
                <c:pt idx="1219">
                  <c:v>167.09492695103148</c:v>
                </c:pt>
                <c:pt idx="1220">
                  <c:v>165.6339475809412</c:v>
                </c:pt>
                <c:pt idx="1221">
                  <c:v>165.19345128845166</c:v>
                </c:pt>
                <c:pt idx="1222">
                  <c:v>164.54004845459215</c:v>
                </c:pt>
                <c:pt idx="1223">
                  <c:v>163.87196241098303</c:v>
                </c:pt>
                <c:pt idx="1224">
                  <c:v>165.84685412231113</c:v>
                </c:pt>
                <c:pt idx="1225">
                  <c:v>166.11849350267968</c:v>
                </c:pt>
                <c:pt idx="1226">
                  <c:v>166.43418251229718</c:v>
                </c:pt>
                <c:pt idx="1227">
                  <c:v>166.50759856104543</c:v>
                </c:pt>
                <c:pt idx="1228">
                  <c:v>166.11115189780486</c:v>
                </c:pt>
                <c:pt idx="1229">
                  <c:v>166.65443065854194</c:v>
                </c:pt>
                <c:pt idx="1230">
                  <c:v>170.736362968945</c:v>
                </c:pt>
                <c:pt idx="1231">
                  <c:v>169.20196755010645</c:v>
                </c:pt>
                <c:pt idx="1232">
                  <c:v>170.47206519345127</c:v>
                </c:pt>
                <c:pt idx="1233">
                  <c:v>169.26070038910504</c:v>
                </c:pt>
                <c:pt idx="1234">
                  <c:v>167.56478966302032</c:v>
                </c:pt>
                <c:pt idx="1235">
                  <c:v>168.96703619411201</c:v>
                </c:pt>
                <c:pt idx="1236">
                  <c:v>167.23441744365317</c:v>
                </c:pt>
                <c:pt idx="1237">
                  <c:v>166.69848028779091</c:v>
                </c:pt>
                <c:pt idx="1238">
                  <c:v>168.4751486674987</c:v>
                </c:pt>
                <c:pt idx="1239">
                  <c:v>170.22979223258204</c:v>
                </c:pt>
                <c:pt idx="1240">
                  <c:v>170.27384186183099</c:v>
                </c:pt>
                <c:pt idx="1241">
                  <c:v>168.65868878936934</c:v>
                </c:pt>
                <c:pt idx="1242">
                  <c:v>168.39439101387563</c:v>
                </c:pt>
                <c:pt idx="1243">
                  <c:v>168.49717348212317</c:v>
                </c:pt>
                <c:pt idx="1244">
                  <c:v>175.86814477644813</c:v>
                </c:pt>
                <c:pt idx="1245">
                  <c:v>174.399823801483</c:v>
                </c:pt>
                <c:pt idx="1246">
                  <c:v>174.39248219660817</c:v>
                </c:pt>
                <c:pt idx="1247">
                  <c:v>173.27655825563468</c:v>
                </c:pt>
                <c:pt idx="1248">
                  <c:v>174.89171132809631</c:v>
                </c:pt>
                <c:pt idx="1249">
                  <c:v>175.75067909845092</c:v>
                </c:pt>
                <c:pt idx="1250">
                  <c:v>176.10307613244254</c:v>
                </c:pt>
                <c:pt idx="1251">
                  <c:v>175.70662946920197</c:v>
                </c:pt>
                <c:pt idx="1252">
                  <c:v>174.09147639674032</c:v>
                </c:pt>
                <c:pt idx="1253">
                  <c:v>170.22979223258204</c:v>
                </c:pt>
                <c:pt idx="1254">
                  <c:v>170.09764334483518</c:v>
                </c:pt>
                <c:pt idx="1255">
                  <c:v>171.87431172454296</c:v>
                </c:pt>
                <c:pt idx="1256">
                  <c:v>170.80977901769324</c:v>
                </c:pt>
                <c:pt idx="1257">
                  <c:v>171.80089567579472</c:v>
                </c:pt>
                <c:pt idx="1258">
                  <c:v>171.03736876881285</c:v>
                </c:pt>
                <c:pt idx="1259">
                  <c:v>170.65560531532191</c:v>
                </c:pt>
                <c:pt idx="1260">
                  <c:v>167.46934879964761</c:v>
                </c:pt>
                <c:pt idx="1261">
                  <c:v>169.06981866235958</c:v>
                </c:pt>
                <c:pt idx="1262">
                  <c:v>170.69965494457088</c:v>
                </c:pt>
                <c:pt idx="1263">
                  <c:v>169.34145804272814</c:v>
                </c:pt>
                <c:pt idx="1264">
                  <c:v>166.74252991703986</c:v>
                </c:pt>
                <c:pt idx="1265">
                  <c:v>166.04507745393141</c:v>
                </c:pt>
                <c:pt idx="1266">
                  <c:v>160.72241391968282</c:v>
                </c:pt>
                <c:pt idx="1267">
                  <c:v>166.35342485867409</c:v>
                </c:pt>
                <c:pt idx="1268">
                  <c:v>165.17142647382718</c:v>
                </c:pt>
                <c:pt idx="1269">
                  <c:v>166.49291535129578</c:v>
                </c:pt>
                <c:pt idx="1270">
                  <c:v>165.75875486381321</c:v>
                </c:pt>
                <c:pt idx="1271">
                  <c:v>169.1065266867337</c:v>
                </c:pt>
                <c:pt idx="1272">
                  <c:v>169.26804199397986</c:v>
                </c:pt>
                <c:pt idx="1273">
                  <c:v>168.24755891637912</c:v>
                </c:pt>
                <c:pt idx="1274">
                  <c:v>166.51494016592025</c:v>
                </c:pt>
                <c:pt idx="1275">
                  <c:v>168.00528595550986</c:v>
                </c:pt>
                <c:pt idx="1276">
                  <c:v>167.48403200939725</c:v>
                </c:pt>
                <c:pt idx="1277">
                  <c:v>166.77923794141398</c:v>
                </c:pt>
                <c:pt idx="1278">
                  <c:v>166.96277806328462</c:v>
                </c:pt>
                <c:pt idx="1279">
                  <c:v>167.82908743851405</c:v>
                </c:pt>
                <c:pt idx="1280">
                  <c:v>169.67183026209528</c:v>
                </c:pt>
                <c:pt idx="1281">
                  <c:v>168.54122311137215</c:v>
                </c:pt>
                <c:pt idx="1282">
                  <c:v>168.87893693561412</c:v>
                </c:pt>
                <c:pt idx="1283">
                  <c:v>167.93186990676162</c:v>
                </c:pt>
                <c:pt idx="1284">
                  <c:v>169.22399236473092</c:v>
                </c:pt>
                <c:pt idx="1285">
                  <c:v>174.31172454298508</c:v>
                </c:pt>
                <c:pt idx="1286">
                  <c:v>169.92878643271419</c:v>
                </c:pt>
                <c:pt idx="1287">
                  <c:v>173.41604874825637</c:v>
                </c:pt>
                <c:pt idx="1288">
                  <c:v>176.6096468688055</c:v>
                </c:pt>
                <c:pt idx="1289">
                  <c:v>178.62858820938257</c:v>
                </c:pt>
                <c:pt idx="1290">
                  <c:v>176.52888921518243</c:v>
                </c:pt>
                <c:pt idx="1291">
                  <c:v>178.79010351662873</c:v>
                </c:pt>
                <c:pt idx="1292">
                  <c:v>177.69620439027972</c:v>
                </c:pt>
                <c:pt idx="1293">
                  <c:v>180.70626238895821</c:v>
                </c:pt>
                <c:pt idx="1294">
                  <c:v>182.46824755891637</c:v>
                </c:pt>
                <c:pt idx="1295">
                  <c:v>184.94236840173261</c:v>
                </c:pt>
                <c:pt idx="1296">
                  <c:v>186.21246604507743</c:v>
                </c:pt>
                <c:pt idx="1297">
                  <c:v>184.14213347037662</c:v>
                </c:pt>
                <c:pt idx="1298">
                  <c:v>183.92188532413184</c:v>
                </c:pt>
                <c:pt idx="1299">
                  <c:v>184.96439321635708</c:v>
                </c:pt>
                <c:pt idx="1300">
                  <c:v>185.50033037221937</c:v>
                </c:pt>
                <c:pt idx="1301">
                  <c:v>184.26694075324866</c:v>
                </c:pt>
                <c:pt idx="1302">
                  <c:v>182.04977608105131</c:v>
                </c:pt>
                <c:pt idx="1303">
                  <c:v>186.05095073783127</c:v>
                </c:pt>
                <c:pt idx="1304">
                  <c:v>187.18889949342926</c:v>
                </c:pt>
                <c:pt idx="1305">
                  <c:v>186.89523529843623</c:v>
                </c:pt>
                <c:pt idx="1306">
                  <c:v>190.57337934072387</c:v>
                </c:pt>
                <c:pt idx="1307">
                  <c:v>191.02855884296306</c:v>
                </c:pt>
                <c:pt idx="1308">
                  <c:v>190.47059687247631</c:v>
                </c:pt>
                <c:pt idx="1309">
                  <c:v>188.59848762939578</c:v>
                </c:pt>
                <c:pt idx="1310">
                  <c:v>183.89986050950736</c:v>
                </c:pt>
                <c:pt idx="1311">
                  <c:v>187.04940900080757</c:v>
                </c:pt>
                <c:pt idx="1312">
                  <c:v>187.18155788855444</c:v>
                </c:pt>
                <c:pt idx="1313">
                  <c:v>185.41223111372145</c:v>
                </c:pt>
                <c:pt idx="1314">
                  <c:v>187.33573159092577</c:v>
                </c:pt>
                <c:pt idx="1315">
                  <c:v>186.40334777182292</c:v>
                </c:pt>
                <c:pt idx="1316">
                  <c:v>186.07297555245574</c:v>
                </c:pt>
                <c:pt idx="1317">
                  <c:v>187.45319726892296</c:v>
                </c:pt>
                <c:pt idx="1318">
                  <c:v>181.11005065707363</c:v>
                </c:pt>
                <c:pt idx="1319">
                  <c:v>183.58417149988986</c:v>
                </c:pt>
                <c:pt idx="1320">
                  <c:v>183.27582409514719</c:v>
                </c:pt>
                <c:pt idx="1321">
                  <c:v>177.64481315615592</c:v>
                </c:pt>
                <c:pt idx="1322">
                  <c:v>168.8715953307393</c:v>
                </c:pt>
                <c:pt idx="1323">
                  <c:v>164.40055796197046</c:v>
                </c:pt>
                <c:pt idx="1324">
                  <c:v>165.70736362968944</c:v>
                </c:pt>
                <c:pt idx="1325">
                  <c:v>169.56904779384772</c:v>
                </c:pt>
                <c:pt idx="1326">
                  <c:v>167.01416929740842</c:v>
                </c:pt>
                <c:pt idx="1327">
                  <c:v>172.92416122164303</c:v>
                </c:pt>
                <c:pt idx="1328">
                  <c:v>170.90521988106599</c:v>
                </c:pt>
                <c:pt idx="1329">
                  <c:v>173.7390793627487</c:v>
                </c:pt>
                <c:pt idx="1330">
                  <c:v>170.37662433007856</c:v>
                </c:pt>
                <c:pt idx="1331">
                  <c:v>167.85111225313852</c:v>
                </c:pt>
                <c:pt idx="1332">
                  <c:v>167.16100139490493</c:v>
                </c:pt>
                <c:pt idx="1333">
                  <c:v>168.45312385287423</c:v>
                </c:pt>
                <c:pt idx="1334">
                  <c:v>171.91101974891711</c:v>
                </c:pt>
                <c:pt idx="1335">
                  <c:v>170.02422729608691</c:v>
                </c:pt>
                <c:pt idx="1336">
                  <c:v>173.48946479700462</c:v>
                </c:pt>
                <c:pt idx="1337">
                  <c:v>173.63629689450113</c:v>
                </c:pt>
                <c:pt idx="1338">
                  <c:v>173.66566331400043</c:v>
                </c:pt>
                <c:pt idx="1339">
                  <c:v>174.58336392335363</c:v>
                </c:pt>
                <c:pt idx="1340">
                  <c:v>170.46472358857645</c:v>
                </c:pt>
                <c:pt idx="1341">
                  <c:v>172.71859628514792</c:v>
                </c:pt>
                <c:pt idx="1342">
                  <c:v>167.43998238014828</c:v>
                </c:pt>
                <c:pt idx="1343">
                  <c:v>164.70156376183832</c:v>
                </c:pt>
                <c:pt idx="1344">
                  <c:v>167.90250348726229</c:v>
                </c:pt>
                <c:pt idx="1345">
                  <c:v>170.31054988620511</c:v>
                </c:pt>
                <c:pt idx="1346">
                  <c:v>175.26613317671243</c:v>
                </c:pt>
                <c:pt idx="1347">
                  <c:v>175.02386021584317</c:v>
                </c:pt>
                <c:pt idx="1348">
                  <c:v>175.33220762058585</c:v>
                </c:pt>
                <c:pt idx="1349">
                  <c:v>175.55245576683063</c:v>
                </c:pt>
                <c:pt idx="1350">
                  <c:v>174.13552602598926</c:v>
                </c:pt>
                <c:pt idx="1351">
                  <c:v>172.88011159239409</c:v>
                </c:pt>
                <c:pt idx="1352">
                  <c:v>173.86388664562071</c:v>
                </c:pt>
                <c:pt idx="1353">
                  <c:v>173.6289552896263</c:v>
                </c:pt>
                <c:pt idx="1354">
                  <c:v>173.7170545481242</c:v>
                </c:pt>
                <c:pt idx="1355">
                  <c:v>175.78738712282504</c:v>
                </c:pt>
                <c:pt idx="1356">
                  <c:v>175.99295205932015</c:v>
                </c:pt>
                <c:pt idx="1357">
                  <c:v>174.87702811834666</c:v>
                </c:pt>
                <c:pt idx="1358">
                  <c:v>174.0254019528669</c:v>
                </c:pt>
                <c:pt idx="1359">
                  <c:v>174.19425886498789</c:v>
                </c:pt>
                <c:pt idx="1360">
                  <c:v>169.7599295205932</c:v>
                </c:pt>
                <c:pt idx="1361">
                  <c:v>170.28118346670581</c:v>
                </c:pt>
                <c:pt idx="1362">
                  <c:v>170.11966815945965</c:v>
                </c:pt>
                <c:pt idx="1363">
                  <c:v>171.55128111005064</c:v>
                </c:pt>
                <c:pt idx="1364">
                  <c:v>172.21936715365979</c:v>
                </c:pt>
                <c:pt idx="1365">
                  <c:v>173.55553924087803</c:v>
                </c:pt>
                <c:pt idx="1366">
                  <c:v>176.0296600836943</c:v>
                </c:pt>
                <c:pt idx="1367">
                  <c:v>177.82101167315173</c:v>
                </c:pt>
                <c:pt idx="1368">
                  <c:v>176.33066588356215</c:v>
                </c:pt>
                <c:pt idx="1369">
                  <c:v>174.95778577196975</c:v>
                </c:pt>
                <c:pt idx="1370">
                  <c:v>174.09147639674032</c:v>
                </c:pt>
                <c:pt idx="1371">
                  <c:v>170.06093532046106</c:v>
                </c:pt>
                <c:pt idx="1372">
                  <c:v>166.83062917553775</c:v>
                </c:pt>
                <c:pt idx="1373">
                  <c:v>165.30357536157402</c:v>
                </c:pt>
                <c:pt idx="1374">
                  <c:v>170.82446222744292</c:v>
                </c:pt>
                <c:pt idx="1375">
                  <c:v>170.78041259819395</c:v>
                </c:pt>
                <c:pt idx="1376">
                  <c:v>168.93032816973789</c:v>
                </c:pt>
                <c:pt idx="1377">
                  <c:v>170.88319506644152</c:v>
                </c:pt>
                <c:pt idx="1378">
                  <c:v>170.59687247632331</c:v>
                </c:pt>
                <c:pt idx="1379">
                  <c:v>171.03002716393803</c:v>
                </c:pt>
                <c:pt idx="1380">
                  <c:v>169.99486087658761</c:v>
                </c:pt>
                <c:pt idx="1381">
                  <c:v>174.18691726011306</c:v>
                </c:pt>
                <c:pt idx="1382">
                  <c:v>175.36157404008515</c:v>
                </c:pt>
                <c:pt idx="1383">
                  <c:v>172.89479480214374</c:v>
                </c:pt>
                <c:pt idx="1384">
                  <c:v>172.21202554878496</c:v>
                </c:pt>
                <c:pt idx="1385">
                  <c:v>174.50260626973056</c:v>
                </c:pt>
                <c:pt idx="1386">
                  <c:v>175.00917700609352</c:v>
                </c:pt>
                <c:pt idx="1387">
                  <c:v>175.27347478158725</c:v>
                </c:pt>
                <c:pt idx="1388">
                  <c:v>175.11195947434109</c:v>
                </c:pt>
                <c:pt idx="1389">
                  <c:v>181.35232361794286</c:v>
                </c:pt>
                <c:pt idx="1390">
                  <c:v>183.74568680713602</c:v>
                </c:pt>
                <c:pt idx="1391">
                  <c:v>184.12010865575215</c:v>
                </c:pt>
                <c:pt idx="1392">
                  <c:v>182.09382571030025</c:v>
                </c:pt>
                <c:pt idx="1393">
                  <c:v>182.68849570516113</c:v>
                </c:pt>
                <c:pt idx="1394">
                  <c:v>186.38132295719842</c:v>
                </c:pt>
                <c:pt idx="1395">
                  <c:v>190.60274576022317</c:v>
                </c:pt>
                <c:pt idx="1396">
                  <c:v>190.74223625284486</c:v>
                </c:pt>
                <c:pt idx="1397">
                  <c:v>192.57029586667645</c:v>
                </c:pt>
                <c:pt idx="1398">
                  <c:v>193.34116437853316</c:v>
                </c:pt>
                <c:pt idx="1399">
                  <c:v>193.2163570956611</c:v>
                </c:pt>
                <c:pt idx="1400">
                  <c:v>191.63791204757356</c:v>
                </c:pt>
                <c:pt idx="1401">
                  <c:v>189.71441157036929</c:v>
                </c:pt>
                <c:pt idx="1402">
                  <c:v>189.42074737537624</c:v>
                </c:pt>
                <c:pt idx="1403">
                  <c:v>191.52044636957638</c:v>
                </c:pt>
                <c:pt idx="1404">
                  <c:v>191.53512957932602</c:v>
                </c:pt>
                <c:pt idx="1405">
                  <c:v>190.52198810660011</c:v>
                </c:pt>
                <c:pt idx="1406">
                  <c:v>190.1842742823581</c:v>
                </c:pt>
                <c:pt idx="1407">
                  <c:v>190.80096909184346</c:v>
                </c:pt>
                <c:pt idx="1408">
                  <c:v>188.49570516114821</c:v>
                </c:pt>
                <c:pt idx="1409">
                  <c:v>188.27545701490345</c:v>
                </c:pt>
                <c:pt idx="1410">
                  <c:v>187.13750825930546</c:v>
                </c:pt>
                <c:pt idx="1411">
                  <c:v>188.51772997577265</c:v>
                </c:pt>
                <c:pt idx="1412">
                  <c:v>189.66302033624547</c:v>
                </c:pt>
                <c:pt idx="1413">
                  <c:v>186.6603039424418</c:v>
                </c:pt>
                <c:pt idx="1414">
                  <c:v>187.0273841861831</c:v>
                </c:pt>
                <c:pt idx="1415">
                  <c:v>189.32530651200352</c:v>
                </c:pt>
                <c:pt idx="1416">
                  <c:v>189.33264811687835</c:v>
                </c:pt>
                <c:pt idx="1417">
                  <c:v>188.32684824902722</c:v>
                </c:pt>
                <c:pt idx="1418">
                  <c:v>184.95705161148226</c:v>
                </c:pt>
                <c:pt idx="1419">
                  <c:v>184.78085309448645</c:v>
                </c:pt>
                <c:pt idx="1420">
                  <c:v>184.64136260186476</c:v>
                </c:pt>
                <c:pt idx="1421">
                  <c:v>185.90411864033476</c:v>
                </c:pt>
                <c:pt idx="1422">
                  <c:v>188.49570516114821</c:v>
                </c:pt>
                <c:pt idx="1423">
                  <c:v>187.87166874678803</c:v>
                </c:pt>
                <c:pt idx="1424">
                  <c:v>187.6587622054181</c:v>
                </c:pt>
                <c:pt idx="1425">
                  <c:v>187.93040158578665</c:v>
                </c:pt>
                <c:pt idx="1426">
                  <c:v>189.2372072535056</c:v>
                </c:pt>
                <c:pt idx="1427">
                  <c:v>186.72637838631525</c:v>
                </c:pt>
                <c:pt idx="1428">
                  <c:v>186.51347184494529</c:v>
                </c:pt>
                <c:pt idx="1429">
                  <c:v>187.12282504955581</c:v>
                </c:pt>
                <c:pt idx="1430">
                  <c:v>190.22832391160708</c:v>
                </c:pt>
                <c:pt idx="1431">
                  <c:v>190.03010057998674</c:v>
                </c:pt>
                <c:pt idx="1432">
                  <c:v>192.61434549592539</c:v>
                </c:pt>
                <c:pt idx="1433">
                  <c:v>193.34116437853316</c:v>
                </c:pt>
                <c:pt idx="1434">
                  <c:v>193.64217017840099</c:v>
                </c:pt>
                <c:pt idx="1435">
                  <c:v>195.82996843109902</c:v>
                </c:pt>
                <c:pt idx="1436">
                  <c:v>193.06218339328979</c:v>
                </c:pt>
                <c:pt idx="1437">
                  <c:v>193.40723882240655</c:v>
                </c:pt>
                <c:pt idx="1438">
                  <c:v>198.67116951765655</c:v>
                </c:pt>
                <c:pt idx="1439">
                  <c:v>200.99111665810145</c:v>
                </c:pt>
                <c:pt idx="1440">
                  <c:v>202.73107701343511</c:v>
                </c:pt>
                <c:pt idx="1441">
                  <c:v>202.72373540856029</c:v>
                </c:pt>
                <c:pt idx="1442">
                  <c:v>201.02782468247557</c:v>
                </c:pt>
                <c:pt idx="1443">
                  <c:v>196.92386755744803</c:v>
                </c:pt>
                <c:pt idx="1444">
                  <c:v>197.3937302694369</c:v>
                </c:pt>
                <c:pt idx="1445">
                  <c:v>199.75038543425592</c:v>
                </c:pt>
                <c:pt idx="1446">
                  <c:v>197.85625137655092</c:v>
                </c:pt>
                <c:pt idx="1447">
                  <c:v>197.04867484032005</c:v>
                </c:pt>
                <c:pt idx="1448">
                  <c:v>195.19124880698919</c:v>
                </c:pt>
                <c:pt idx="1449">
                  <c:v>194.31025622201011</c:v>
                </c:pt>
                <c:pt idx="1450">
                  <c:v>194.97834226561926</c:v>
                </c:pt>
                <c:pt idx="1451">
                  <c:v>195.65376991410321</c:v>
                </c:pt>
                <c:pt idx="1452">
                  <c:v>193.12091623228838</c:v>
                </c:pt>
                <c:pt idx="1453">
                  <c:v>196.80640187945085</c:v>
                </c:pt>
                <c:pt idx="1454">
                  <c:v>196.7329858307026</c:v>
                </c:pt>
                <c:pt idx="1455">
                  <c:v>192.75383598854708</c:v>
                </c:pt>
                <c:pt idx="1456">
                  <c:v>196.89450113794874</c:v>
                </c:pt>
                <c:pt idx="1457">
                  <c:v>200.61669480948535</c:v>
                </c:pt>
                <c:pt idx="1458">
                  <c:v>197.56258718155792</c:v>
                </c:pt>
                <c:pt idx="1459">
                  <c:v>196.69627780632845</c:v>
                </c:pt>
                <c:pt idx="1460">
                  <c:v>198.46560458116144</c:v>
                </c:pt>
                <c:pt idx="1461">
                  <c:v>202.39336318919314</c:v>
                </c:pt>
                <c:pt idx="1462">
                  <c:v>204.34623008589674</c:v>
                </c:pt>
                <c:pt idx="1463">
                  <c:v>207.95095807943616</c:v>
                </c:pt>
                <c:pt idx="1464">
                  <c:v>210.99038249761398</c:v>
                </c:pt>
                <c:pt idx="1465">
                  <c:v>208.1344982013068</c:v>
                </c:pt>
                <c:pt idx="1466">
                  <c:v>209.87445855664046</c:v>
                </c:pt>
                <c:pt idx="1467">
                  <c:v>208.28867190367811</c:v>
                </c:pt>
                <c:pt idx="1468">
                  <c:v>209.14763967403272</c:v>
                </c:pt>
                <c:pt idx="1469">
                  <c:v>210.4030541076279</c:v>
                </c:pt>
                <c:pt idx="1470">
                  <c:v>209.53674473239852</c:v>
                </c:pt>
                <c:pt idx="1471">
                  <c:v>209.06688202040965</c:v>
                </c:pt>
                <c:pt idx="1472">
                  <c:v>209.4266206592761</c:v>
                </c:pt>
                <c:pt idx="1473">
                  <c:v>208.52360325967251</c:v>
                </c:pt>
                <c:pt idx="1474">
                  <c:v>214.85940826664711</c:v>
                </c:pt>
                <c:pt idx="1475">
                  <c:v>218.40540342118786</c:v>
                </c:pt>
                <c:pt idx="1476">
                  <c:v>218.29527934806543</c:v>
                </c:pt>
                <c:pt idx="1477">
                  <c:v>218.92665736730049</c:v>
                </c:pt>
                <c:pt idx="1478">
                  <c:v>218.51552749431025</c:v>
                </c:pt>
                <c:pt idx="1479">
                  <c:v>218.72109243080536</c:v>
                </c:pt>
                <c:pt idx="1480">
                  <c:v>218.53021070405993</c:v>
                </c:pt>
                <c:pt idx="1481">
                  <c:v>219.44056970853825</c:v>
                </c:pt>
                <c:pt idx="1482">
                  <c:v>219.53601057191099</c:v>
                </c:pt>
                <c:pt idx="1483">
                  <c:v>221.07040599074958</c:v>
                </c:pt>
                <c:pt idx="1484">
                  <c:v>220.57851846413624</c:v>
                </c:pt>
                <c:pt idx="1485">
                  <c:v>217.5244108362088</c:v>
                </c:pt>
                <c:pt idx="1486">
                  <c:v>218.84589971367737</c:v>
                </c:pt>
                <c:pt idx="1487">
                  <c:v>215.82115850524926</c:v>
                </c:pt>
                <c:pt idx="1488">
                  <c:v>216.08545628074296</c:v>
                </c:pt>
                <c:pt idx="1489">
                  <c:v>218.54489391380955</c:v>
                </c:pt>
                <c:pt idx="1490">
                  <c:v>217.14998898759265</c:v>
                </c:pt>
                <c:pt idx="1491">
                  <c:v>217.77402540195285</c:v>
                </c:pt>
                <c:pt idx="1492">
                  <c:v>219.90309081565226</c:v>
                </c:pt>
                <c:pt idx="1493">
                  <c:v>221.0997724102489</c:v>
                </c:pt>
                <c:pt idx="1494">
                  <c:v>220.7620585860069</c:v>
                </c:pt>
                <c:pt idx="1495">
                  <c:v>218.51552749431025</c:v>
                </c:pt>
                <c:pt idx="1496">
                  <c:v>219.8443579766537</c:v>
                </c:pt>
                <c:pt idx="1497">
                  <c:v>225.19638793040158</c:v>
                </c:pt>
                <c:pt idx="1498">
                  <c:v>228.77174950444166</c:v>
                </c:pt>
                <c:pt idx="1499">
                  <c:v>230.2180456647823</c:v>
                </c:pt>
                <c:pt idx="1500">
                  <c:v>228.54415975332205</c:v>
                </c:pt>
                <c:pt idx="1501">
                  <c:v>229.69679171866969</c:v>
                </c:pt>
                <c:pt idx="1502">
                  <c:v>230.87144849864183</c:v>
                </c:pt>
                <c:pt idx="1503">
                  <c:v>229.95374788928862</c:v>
                </c:pt>
                <c:pt idx="1504">
                  <c:v>226.88495705161151</c:v>
                </c:pt>
                <c:pt idx="1505">
                  <c:v>227.09786359298141</c:v>
                </c:pt>
                <c:pt idx="1506">
                  <c:v>225.35790323764772</c:v>
                </c:pt>
                <c:pt idx="1507">
                  <c:v>222.21569635122236</c:v>
                </c:pt>
                <c:pt idx="1508">
                  <c:v>224.52830188679243</c:v>
                </c:pt>
                <c:pt idx="1509">
                  <c:v>224.71918361353789</c:v>
                </c:pt>
                <c:pt idx="1510">
                  <c:v>225.40195286689669</c:v>
                </c:pt>
                <c:pt idx="1511">
                  <c:v>223.32427868732103</c:v>
                </c:pt>
                <c:pt idx="1512">
                  <c:v>223.14808017032522</c:v>
                </c:pt>
                <c:pt idx="1513">
                  <c:v>222.88378239483146</c:v>
                </c:pt>
                <c:pt idx="1514">
                  <c:v>225.14499669627779</c:v>
                </c:pt>
                <c:pt idx="1515">
                  <c:v>235.47463475515747</c:v>
                </c:pt>
                <c:pt idx="1516">
                  <c:v>231.99471404449011</c:v>
                </c:pt>
                <c:pt idx="1517">
                  <c:v>236.86953968137433</c:v>
                </c:pt>
                <c:pt idx="1518">
                  <c:v>240.1365538506717</c:v>
                </c:pt>
                <c:pt idx="1519">
                  <c:v>243.65318258571321</c:v>
                </c:pt>
                <c:pt idx="1520">
                  <c:v>249.31355994420377</c:v>
                </c:pt>
                <c:pt idx="1521">
                  <c:v>249.74671463181849</c:v>
                </c:pt>
                <c:pt idx="1522">
                  <c:v>253.59371558622715</c:v>
                </c:pt>
                <c:pt idx="1523">
                  <c:v>254.48204977608103</c:v>
                </c:pt>
                <c:pt idx="1524">
                  <c:v>251.17832758240951</c:v>
                </c:pt>
                <c:pt idx="1525">
                  <c:v>246.86146391601201</c:v>
                </c:pt>
                <c:pt idx="1526">
                  <c:v>248.92445488583803</c:v>
                </c:pt>
                <c:pt idx="1527">
                  <c:v>250.97276264591437</c:v>
                </c:pt>
                <c:pt idx="1528">
                  <c:v>246.37691799427353</c:v>
                </c:pt>
                <c:pt idx="1529">
                  <c:v>246.47235885764627</c:v>
                </c:pt>
                <c:pt idx="1530">
                  <c:v>247.56625798399529</c:v>
                </c:pt>
                <c:pt idx="1531">
                  <c:v>250.61302400704793</c:v>
                </c:pt>
                <c:pt idx="1532">
                  <c:v>247.88194699361279</c:v>
                </c:pt>
                <c:pt idx="1533">
                  <c:v>255.86227149254825</c:v>
                </c:pt>
                <c:pt idx="1534">
                  <c:v>259.73129726158135</c:v>
                </c:pt>
                <c:pt idx="1535">
                  <c:v>257.03692827252036</c:v>
                </c:pt>
                <c:pt idx="1536">
                  <c:v>254.94457088319504</c:v>
                </c:pt>
                <c:pt idx="1537">
                  <c:v>256.4789663020336</c:v>
                </c:pt>
                <c:pt idx="1538">
                  <c:v>258.74752220835472</c:v>
                </c:pt>
                <c:pt idx="1539">
                  <c:v>254.75368915644958</c:v>
                </c:pt>
                <c:pt idx="1540">
                  <c:v>254.52609940533</c:v>
                </c:pt>
                <c:pt idx="1541">
                  <c:v>259.83407972982894</c:v>
                </c:pt>
                <c:pt idx="1542">
                  <c:v>255.72278099992656</c:v>
                </c:pt>
                <c:pt idx="1543">
                  <c:v>259.62851479333381</c:v>
                </c:pt>
                <c:pt idx="1544">
                  <c:v>257.01490345789585</c:v>
                </c:pt>
                <c:pt idx="1545">
                  <c:v>259.38624183246458</c:v>
                </c:pt>
                <c:pt idx="1546">
                  <c:v>255.81088025842448</c:v>
                </c:pt>
                <c:pt idx="1547">
                  <c:v>250.67175684604652</c:v>
                </c:pt>
                <c:pt idx="1548">
                  <c:v>246.50906688202039</c:v>
                </c:pt>
                <c:pt idx="1549">
                  <c:v>247.04500403788268</c:v>
                </c:pt>
                <c:pt idx="1550">
                  <c:v>250.62770721679757</c:v>
                </c:pt>
                <c:pt idx="1551">
                  <c:v>251.61148227002423</c:v>
                </c:pt>
                <c:pt idx="1552">
                  <c:v>251.83173041626898</c:v>
                </c:pt>
                <c:pt idx="1553">
                  <c:v>266.07444387343071</c:v>
                </c:pt>
                <c:pt idx="1554">
                  <c:v>264.51802363996768</c:v>
                </c:pt>
                <c:pt idx="1555">
                  <c:v>266.11115189780486</c:v>
                </c:pt>
                <c:pt idx="1556">
                  <c:v>266.52962337566993</c:v>
                </c:pt>
                <c:pt idx="1557">
                  <c:v>263.41678290874381</c:v>
                </c:pt>
                <c:pt idx="1558">
                  <c:v>268.09338521400775</c:v>
                </c:pt>
                <c:pt idx="1559">
                  <c:v>264.02613611335437</c:v>
                </c:pt>
                <c:pt idx="1560">
                  <c:v>265.42104103957121</c:v>
                </c:pt>
                <c:pt idx="1561">
                  <c:v>268.54856471624697</c:v>
                </c:pt>
                <c:pt idx="1562">
                  <c:v>267.10226855590628</c:v>
                </c:pt>
                <c:pt idx="1563">
                  <c:v>268.78349607224135</c:v>
                </c:pt>
                <c:pt idx="1564">
                  <c:v>270.10498494971</c:v>
                </c:pt>
                <c:pt idx="1565">
                  <c:v>271.10344321268627</c:v>
                </c:pt>
                <c:pt idx="1566">
                  <c:v>276.99875192717127</c:v>
                </c:pt>
                <c:pt idx="1567">
                  <c:v>280.26576609646867</c:v>
                </c:pt>
                <c:pt idx="1568">
                  <c:v>280.80170325233092</c:v>
                </c:pt>
                <c:pt idx="1569">
                  <c:v>279.29667425299169</c:v>
                </c:pt>
                <c:pt idx="1570">
                  <c:v>274.20894207473754</c:v>
                </c:pt>
                <c:pt idx="1571">
                  <c:v>272.90213640701853</c:v>
                </c:pt>
                <c:pt idx="1572">
                  <c:v>271.999119007415</c:v>
                </c:pt>
                <c:pt idx="1573">
                  <c:v>274.43653182585712</c:v>
                </c:pt>
                <c:pt idx="1574">
                  <c:v>274.44387343073197</c:v>
                </c:pt>
                <c:pt idx="1575">
                  <c:v>273.68034652375007</c:v>
                </c:pt>
                <c:pt idx="1576">
                  <c:v>284.14213347037662</c:v>
                </c:pt>
                <c:pt idx="1577">
                  <c:v>283.19506644152409</c:v>
                </c:pt>
                <c:pt idx="1578">
                  <c:v>281.41839806181628</c:v>
                </c:pt>
                <c:pt idx="1579">
                  <c:v>284.53858013361719</c:v>
                </c:pt>
                <c:pt idx="1580">
                  <c:v>286.76308641068937</c:v>
                </c:pt>
                <c:pt idx="1581">
                  <c:v>275.63321342045367</c:v>
                </c:pt>
                <c:pt idx="1582">
                  <c:v>278.13670068276923</c:v>
                </c:pt>
                <c:pt idx="1583">
                  <c:v>269.94346964246381</c:v>
                </c:pt>
                <c:pt idx="1584">
                  <c:v>270.7877542030688</c:v>
                </c:pt>
                <c:pt idx="1585">
                  <c:v>274.17957565523824</c:v>
                </c:pt>
                <c:pt idx="1586">
                  <c:v>277.50532266353423</c:v>
                </c:pt>
                <c:pt idx="1587">
                  <c:v>278.66529623375669</c:v>
                </c:pt>
                <c:pt idx="1588">
                  <c:v>282.69583731003598</c:v>
                </c:pt>
                <c:pt idx="1589">
                  <c:v>282.86469422215697</c:v>
                </c:pt>
                <c:pt idx="1590">
                  <c:v>281.95433521767859</c:v>
                </c:pt>
                <c:pt idx="1591">
                  <c:v>285.77196975258789</c:v>
                </c:pt>
                <c:pt idx="1592">
                  <c:v>287.51193010792156</c:v>
                </c:pt>
                <c:pt idx="1593">
                  <c:v>283.37126495851993</c:v>
                </c:pt>
                <c:pt idx="1594">
                  <c:v>275.21474194258866</c:v>
                </c:pt>
                <c:pt idx="1595">
                  <c:v>274.81095367447324</c:v>
                </c:pt>
                <c:pt idx="1596">
                  <c:v>273.52617282137874</c:v>
                </c:pt>
                <c:pt idx="1597">
                  <c:v>265.42838264444606</c:v>
                </c:pt>
                <c:pt idx="1598">
                  <c:v>256.77997210190148</c:v>
                </c:pt>
                <c:pt idx="1599">
                  <c:v>259.7166140518317</c:v>
                </c:pt>
                <c:pt idx="1600">
                  <c:v>261.77226341678289</c:v>
                </c:pt>
                <c:pt idx="1601">
                  <c:v>262.946920196755</c:v>
                </c:pt>
                <c:pt idx="1602">
                  <c:v>260.26723441744366</c:v>
                </c:pt>
                <c:pt idx="1603">
                  <c:v>264.98788635195655</c:v>
                </c:pt>
                <c:pt idx="1604">
                  <c:v>267.5574480581455</c:v>
                </c:pt>
                <c:pt idx="1605">
                  <c:v>261.17759342192204</c:v>
                </c:pt>
                <c:pt idx="1606">
                  <c:v>267.14631818515528</c:v>
                </c:pt>
                <c:pt idx="1607">
                  <c:v>268.11541002863225</c:v>
                </c:pt>
                <c:pt idx="1608">
                  <c:v>271.54393950517584</c:v>
                </c:pt>
                <c:pt idx="1609">
                  <c:v>262.2935173628955</c:v>
                </c:pt>
                <c:pt idx="1610">
                  <c:v>261.34645033404303</c:v>
                </c:pt>
                <c:pt idx="1611">
                  <c:v>252.8155054694956</c:v>
                </c:pt>
                <c:pt idx="1612">
                  <c:v>253.49093311797958</c:v>
                </c:pt>
                <c:pt idx="1613">
                  <c:v>248.02143748623448</c:v>
                </c:pt>
                <c:pt idx="1614">
                  <c:v>244.94530504368254</c:v>
                </c:pt>
                <c:pt idx="1615">
                  <c:v>246.7953894721386</c:v>
                </c:pt>
                <c:pt idx="1616">
                  <c:v>251.51604140665148</c:v>
                </c:pt>
                <c:pt idx="1617">
                  <c:v>261.6621393436605</c:v>
                </c:pt>
                <c:pt idx="1618">
                  <c:v>260.03230306144923</c:v>
                </c:pt>
                <c:pt idx="1619">
                  <c:v>255.68607297555243</c:v>
                </c:pt>
                <c:pt idx="1620">
                  <c:v>254.36458409808384</c:v>
                </c:pt>
                <c:pt idx="1621">
                  <c:v>262.3449085970193</c:v>
                </c:pt>
                <c:pt idx="1622">
                  <c:v>261.05278613905</c:v>
                </c:pt>
                <c:pt idx="1623">
                  <c:v>260.54621540268704</c:v>
                </c:pt>
                <c:pt idx="1624">
                  <c:v>261.41252477791642</c:v>
                </c:pt>
                <c:pt idx="1625">
                  <c:v>256.81668012627557</c:v>
                </c:pt>
                <c:pt idx="1626">
                  <c:v>262.57249834813888</c:v>
                </c:pt>
                <c:pt idx="1627">
                  <c:v>269.29740841347916</c:v>
                </c:pt>
                <c:pt idx="1628">
                  <c:v>272.21936715365979</c:v>
                </c:pt>
                <c:pt idx="1629">
                  <c:v>272.45429850965422</c:v>
                </c:pt>
                <c:pt idx="1630">
                  <c:v>271.79355407091987</c:v>
                </c:pt>
                <c:pt idx="1631">
                  <c:v>264.8704206739593</c:v>
                </c:pt>
                <c:pt idx="1632">
                  <c:v>262.00719477277732</c:v>
                </c:pt>
                <c:pt idx="1633">
                  <c:v>263.04236106012775</c:v>
                </c:pt>
                <c:pt idx="1634">
                  <c:v>264.59143968871592</c:v>
                </c:pt>
                <c:pt idx="1635">
                  <c:v>257.1030027163938</c:v>
                </c:pt>
                <c:pt idx="1636">
                  <c:v>252.91094633286835</c:v>
                </c:pt>
                <c:pt idx="1637">
                  <c:v>251.36186770428014</c:v>
                </c:pt>
                <c:pt idx="1638">
                  <c:v>248.58674106159606</c:v>
                </c:pt>
                <c:pt idx="1639">
                  <c:v>252.8668967036194</c:v>
                </c:pt>
                <c:pt idx="1640">
                  <c:v>257.08831950664415</c:v>
                </c:pt>
                <c:pt idx="1641">
                  <c:v>244.07165406357828</c:v>
                </c:pt>
                <c:pt idx="1642">
                  <c:v>239.16746200719476</c:v>
                </c:pt>
                <c:pt idx="1643">
                  <c:v>243.66786579546289</c:v>
                </c:pt>
                <c:pt idx="1644">
                  <c:v>237.65509140298064</c:v>
                </c:pt>
                <c:pt idx="1645">
                  <c:v>227.80999926583951</c:v>
                </c:pt>
                <c:pt idx="1646">
                  <c:v>231.36333602525511</c:v>
                </c:pt>
                <c:pt idx="1647">
                  <c:v>236.54650906688201</c:v>
                </c:pt>
                <c:pt idx="1648">
                  <c:v>236.14272079876656</c:v>
                </c:pt>
                <c:pt idx="1649">
                  <c:v>230.80537405476835</c:v>
                </c:pt>
                <c:pt idx="1650">
                  <c:v>234.57895896042874</c:v>
                </c:pt>
                <c:pt idx="1651">
                  <c:v>240.37882681154099</c:v>
                </c:pt>
                <c:pt idx="1652">
                  <c:v>234.35871081418401</c:v>
                </c:pt>
                <c:pt idx="1653">
                  <c:v>229.85096542104102</c:v>
                </c:pt>
                <c:pt idx="1654">
                  <c:v>230.21070405990747</c:v>
                </c:pt>
                <c:pt idx="1655">
                  <c:v>223.49313559944201</c:v>
                </c:pt>
                <c:pt idx="1656">
                  <c:v>225.44600249614564</c:v>
                </c:pt>
                <c:pt idx="1657">
                  <c:v>222.87644078995666</c:v>
                </c:pt>
                <c:pt idx="1658">
                  <c:v>223.32427868732103</c:v>
                </c:pt>
                <c:pt idx="1659">
                  <c:v>230.62183393289772</c:v>
                </c:pt>
                <c:pt idx="1660">
                  <c:v>239.32897731444092</c:v>
                </c:pt>
                <c:pt idx="1661">
                  <c:v>237.79458189560233</c:v>
                </c:pt>
                <c:pt idx="1662">
                  <c:v>236.45840980838409</c:v>
                </c:pt>
                <c:pt idx="1663">
                  <c:v>228.8157991336906</c:v>
                </c:pt>
                <c:pt idx="1664">
                  <c:v>230.26943689890606</c:v>
                </c:pt>
                <c:pt idx="1665">
                  <c:v>228.43403568019966</c:v>
                </c:pt>
                <c:pt idx="1666">
                  <c:v>224.71918361353789</c:v>
                </c:pt>
                <c:pt idx="1667">
                  <c:v>227.69253358784229</c:v>
                </c:pt>
                <c:pt idx="1668">
                  <c:v>227.43557741722341</c:v>
                </c:pt>
                <c:pt idx="1669">
                  <c:v>226.33433668599957</c:v>
                </c:pt>
                <c:pt idx="1670">
                  <c:v>225.55612656926803</c:v>
                </c:pt>
                <c:pt idx="1671">
                  <c:v>229.29300345055427</c:v>
                </c:pt>
                <c:pt idx="1672">
                  <c:v>229.90969826003965</c:v>
                </c:pt>
                <c:pt idx="1673">
                  <c:v>228.85984876293958</c:v>
                </c:pt>
                <c:pt idx="1674">
                  <c:v>226.46648557374644</c:v>
                </c:pt>
                <c:pt idx="1675">
                  <c:v>226.44446075912194</c:v>
                </c:pt>
                <c:pt idx="1676">
                  <c:v>226.34167829087437</c:v>
                </c:pt>
                <c:pt idx="1677">
                  <c:v>225.99662286175757</c:v>
                </c:pt>
                <c:pt idx="1678">
                  <c:v>232.21496219073489</c:v>
                </c:pt>
                <c:pt idx="1679">
                  <c:v>239.96769693855074</c:v>
                </c:pt>
                <c:pt idx="1680">
                  <c:v>240.64312458703472</c:v>
                </c:pt>
                <c:pt idx="1681">
                  <c:v>237.38345202261209</c:v>
                </c:pt>
                <c:pt idx="1682">
                  <c:v>243.70457381983701</c:v>
                </c:pt>
                <c:pt idx="1683">
                  <c:v>238.49203435871084</c:v>
                </c:pt>
                <c:pt idx="1684">
                  <c:v>237.59635856398208</c:v>
                </c:pt>
                <c:pt idx="1685">
                  <c:v>232.36913589310623</c:v>
                </c:pt>
                <c:pt idx="1686">
                  <c:v>232.94178107334264</c:v>
                </c:pt>
                <c:pt idx="1687">
                  <c:v>234.68908303355113</c:v>
                </c:pt>
                <c:pt idx="1688">
                  <c:v>241.56082519638792</c:v>
                </c:pt>
                <c:pt idx="1689">
                  <c:v>245.84832244328609</c:v>
                </c:pt>
                <c:pt idx="1690">
                  <c:v>245.7381983701637</c:v>
                </c:pt>
                <c:pt idx="1691">
                  <c:v>247.50018354012187</c:v>
                </c:pt>
                <c:pt idx="1692">
                  <c:v>244.98935467293148</c:v>
                </c:pt>
                <c:pt idx="1693">
                  <c:v>248.04346230085895</c:v>
                </c:pt>
                <c:pt idx="1694">
                  <c:v>253.82130533734673</c:v>
                </c:pt>
                <c:pt idx="1695">
                  <c:v>257.22780999926584</c:v>
                </c:pt>
                <c:pt idx="1696">
                  <c:v>253.93877101534395</c:v>
                </c:pt>
                <c:pt idx="1697">
                  <c:v>254.22509360546215</c:v>
                </c:pt>
                <c:pt idx="1698">
                  <c:v>257.2131267895162</c:v>
                </c:pt>
                <c:pt idx="1699">
                  <c:v>255.80353865354965</c:v>
                </c:pt>
                <c:pt idx="1700">
                  <c:v>258.32905073048966</c:v>
                </c:pt>
                <c:pt idx="1701">
                  <c:v>261.30974230966888</c:v>
                </c:pt>
                <c:pt idx="1702">
                  <c:v>267.14631818515528</c:v>
                </c:pt>
                <c:pt idx="1703">
                  <c:v>264.2684090742236</c:v>
                </c:pt>
                <c:pt idx="1704">
                  <c:v>265.06864400557959</c:v>
                </c:pt>
                <c:pt idx="1705">
                  <c:v>265.5238235078188</c:v>
                </c:pt>
                <c:pt idx="1706">
                  <c:v>265.70736362968944</c:v>
                </c:pt>
                <c:pt idx="1707">
                  <c:v>266.22861757580205</c:v>
                </c:pt>
                <c:pt idx="1708">
                  <c:v>267.43264077527346</c:v>
                </c:pt>
                <c:pt idx="1709">
                  <c:v>276.13978415681669</c:v>
                </c:pt>
                <c:pt idx="1710">
                  <c:v>274.23096688936198</c:v>
                </c:pt>
                <c:pt idx="1711">
                  <c:v>270.91990309081564</c:v>
                </c:pt>
                <c:pt idx="1712">
                  <c:v>270.06827692533585</c:v>
                </c:pt>
                <c:pt idx="1713">
                  <c:v>268.28426694075324</c:v>
                </c:pt>
                <c:pt idx="1714">
                  <c:v>266.63240584391747</c:v>
                </c:pt>
                <c:pt idx="1715">
                  <c:v>268.75412965274205</c:v>
                </c:pt>
                <c:pt idx="1716">
                  <c:v>265.78077967843768</c:v>
                </c:pt>
                <c:pt idx="1717">
                  <c:v>268.63666397474486</c:v>
                </c:pt>
                <c:pt idx="1718">
                  <c:v>270.83914543719254</c:v>
                </c:pt>
                <c:pt idx="1719">
                  <c:v>272.53505616327726</c:v>
                </c:pt>
                <c:pt idx="1720">
                  <c:v>269.58373100359739</c:v>
                </c:pt>
                <c:pt idx="1721">
                  <c:v>269.85537038396592</c:v>
                </c:pt>
                <c:pt idx="1722">
                  <c:v>271.03002716393803</c:v>
                </c:pt>
                <c:pt idx="1723">
                  <c:v>263.93069524998162</c:v>
                </c:pt>
                <c:pt idx="1724">
                  <c:v>265.06130240070479</c:v>
                </c:pt>
                <c:pt idx="1725">
                  <c:v>269.10652668673373</c:v>
                </c:pt>
                <c:pt idx="1726">
                  <c:v>266.8159459657881</c:v>
                </c:pt>
                <c:pt idx="1727">
                  <c:v>266.2653256001762</c:v>
                </c:pt>
                <c:pt idx="1728">
                  <c:v>266.99948608765874</c:v>
                </c:pt>
                <c:pt idx="1729">
                  <c:v>267.37390793627486</c:v>
                </c:pt>
                <c:pt idx="1730">
                  <c:v>265.04661919095514</c:v>
                </c:pt>
                <c:pt idx="1731">
                  <c:v>263.48285735261726</c:v>
                </c:pt>
                <c:pt idx="1732">
                  <c:v>258.43183319873725</c:v>
                </c:pt>
                <c:pt idx="1733">
                  <c:v>259.38624183246458</c:v>
                </c:pt>
                <c:pt idx="1734">
                  <c:v>261.79428823140739</c:v>
                </c:pt>
                <c:pt idx="1735">
                  <c:v>261.38315835841712</c:v>
                </c:pt>
                <c:pt idx="1736">
                  <c:v>267.45466558989796</c:v>
                </c:pt>
                <c:pt idx="1737">
                  <c:v>275.2367667572131</c:v>
                </c:pt>
                <c:pt idx="1738">
                  <c:v>267.93921151163642</c:v>
                </c:pt>
                <c:pt idx="1739">
                  <c:v>268.51185669187282</c:v>
                </c:pt>
                <c:pt idx="1740">
                  <c:v>267.32985830702592</c:v>
                </c:pt>
                <c:pt idx="1741">
                  <c:v>268.64400557961972</c:v>
                </c:pt>
                <c:pt idx="1742">
                  <c:v>266.39747448792303</c:v>
                </c:pt>
                <c:pt idx="1743">
                  <c:v>262.11731884589972</c:v>
                </c:pt>
                <c:pt idx="1744">
                  <c:v>269.62778063284634</c:v>
                </c:pt>
                <c:pt idx="1745">
                  <c:v>266.30937522942514</c:v>
                </c:pt>
                <c:pt idx="1746">
                  <c:v>264.59143968871592</c:v>
                </c:pt>
                <c:pt idx="1747">
                  <c:v>262.9542618016298</c:v>
                </c:pt>
                <c:pt idx="1748">
                  <c:v>257.30122604801409</c:v>
                </c:pt>
                <c:pt idx="1749">
                  <c:v>258.72549739373028</c:v>
                </c:pt>
                <c:pt idx="1750">
                  <c:v>256.26605976066367</c:v>
                </c:pt>
                <c:pt idx="1751">
                  <c:v>257.88121283312529</c:v>
                </c:pt>
                <c:pt idx="1752">
                  <c:v>261.55935687541296</c:v>
                </c:pt>
                <c:pt idx="1753">
                  <c:v>262.19073489464796</c:v>
                </c:pt>
                <c:pt idx="1754">
                  <c:v>260.93532046105275</c:v>
                </c:pt>
                <c:pt idx="1755">
                  <c:v>260.42874972468979</c:v>
                </c:pt>
                <c:pt idx="1756">
                  <c:v>258.24829307686656</c:v>
                </c:pt>
                <c:pt idx="1757">
                  <c:v>256.74326407752733</c:v>
                </c:pt>
                <c:pt idx="1758">
                  <c:v>257.88855443800014</c:v>
                </c:pt>
                <c:pt idx="1759">
                  <c:v>257.1103443212686</c:v>
                </c:pt>
                <c:pt idx="1760">
                  <c:v>255.36304236106011</c:v>
                </c:pt>
                <c:pt idx="1761">
                  <c:v>257.51413258938402</c:v>
                </c:pt>
                <c:pt idx="1762">
                  <c:v>261.41252477791642</c:v>
                </c:pt>
                <c:pt idx="1763">
                  <c:v>270.6849717348212</c:v>
                </c:pt>
                <c:pt idx="1764">
                  <c:v>267.77769620439028</c:v>
                </c:pt>
                <c:pt idx="1765">
                  <c:v>272.97555245576683</c:v>
                </c:pt>
                <c:pt idx="1766">
                  <c:v>273.86388664562071</c:v>
                </c:pt>
                <c:pt idx="1767">
                  <c:v>270.28852507158064</c:v>
                </c:pt>
                <c:pt idx="1768">
                  <c:v>279.88400264297775</c:v>
                </c:pt>
                <c:pt idx="1769">
                  <c:v>273.87856985537036</c:v>
                </c:pt>
                <c:pt idx="1770">
                  <c:v>269.68651347184493</c:v>
                </c:pt>
                <c:pt idx="1771">
                  <c:v>266.30203362455029</c:v>
                </c:pt>
                <c:pt idx="1772">
                  <c:v>265.86153733206078</c:v>
                </c:pt>
                <c:pt idx="1773">
                  <c:v>267.45466558989796</c:v>
                </c:pt>
                <c:pt idx="1774">
                  <c:v>277.71088760002937</c:v>
                </c:pt>
                <c:pt idx="1775">
                  <c:v>281.90294398355479</c:v>
                </c:pt>
                <c:pt idx="1776">
                  <c:v>282.96747669040451</c:v>
                </c:pt>
                <c:pt idx="1777">
                  <c:v>281.20549152044634</c:v>
                </c:pt>
                <c:pt idx="1778">
                  <c:v>277.27773291241465</c:v>
                </c:pt>
                <c:pt idx="1779">
                  <c:v>276.97672711254677</c:v>
                </c:pt>
                <c:pt idx="1780">
                  <c:v>275.65523823507817</c:v>
                </c:pt>
                <c:pt idx="1781">
                  <c:v>274.78158725497394</c:v>
                </c:pt>
                <c:pt idx="1782">
                  <c:v>275.42030687908374</c:v>
                </c:pt>
                <c:pt idx="1783">
                  <c:v>283.75302841201085</c:v>
                </c:pt>
                <c:pt idx="1784">
                  <c:v>294.24418177813669</c:v>
                </c:pt>
                <c:pt idx="1785">
                  <c:v>289.02430071213564</c:v>
                </c:pt>
                <c:pt idx="1786">
                  <c:v>287.69547022979219</c:v>
                </c:pt>
                <c:pt idx="1787">
                  <c:v>288.96556787313705</c:v>
                </c:pt>
                <c:pt idx="1788">
                  <c:v>293.34116437853311</c:v>
                </c:pt>
                <c:pt idx="1789">
                  <c:v>291.86550179869317</c:v>
                </c:pt>
                <c:pt idx="1790">
                  <c:v>290.25769033110635</c:v>
                </c:pt>
                <c:pt idx="1791">
                  <c:v>283.32721532927098</c:v>
                </c:pt>
                <c:pt idx="1792">
                  <c:v>271.55862271492549</c:v>
                </c:pt>
                <c:pt idx="1793">
                  <c:v>272.96086924601718</c:v>
                </c:pt>
                <c:pt idx="1794">
                  <c:v>271.00800234931353</c:v>
                </c:pt>
                <c:pt idx="1795">
                  <c:v>267.25644225827762</c:v>
                </c:pt>
                <c:pt idx="1796">
                  <c:v>263.87196241098303</c:v>
                </c:pt>
                <c:pt idx="1797">
                  <c:v>265.84685412231113</c:v>
                </c:pt>
                <c:pt idx="1798">
                  <c:v>270.01688569121211</c:v>
                </c:pt>
                <c:pt idx="1799">
                  <c:v>274.17223405036339</c:v>
                </c:pt>
                <c:pt idx="1800">
                  <c:v>274.51728947948021</c:v>
                </c:pt>
                <c:pt idx="1801">
                  <c:v>277.76227883415311</c:v>
                </c:pt>
                <c:pt idx="1802">
                  <c:v>271.08876000293662</c:v>
                </c:pt>
                <c:pt idx="1803">
                  <c:v>269.3928492768519</c:v>
                </c:pt>
                <c:pt idx="1804">
                  <c:v>272.89479480214374</c:v>
                </c:pt>
                <c:pt idx="1805">
                  <c:v>279.58299684310987</c:v>
                </c:pt>
                <c:pt idx="1806">
                  <c:v>279.37009030173994</c:v>
                </c:pt>
                <c:pt idx="1807">
                  <c:v>280.56677189633655</c:v>
                </c:pt>
                <c:pt idx="1808">
                  <c:v>282.12319212979958</c:v>
                </c:pt>
                <c:pt idx="1809">
                  <c:v>281.54320534468832</c:v>
                </c:pt>
                <c:pt idx="1810">
                  <c:v>291.97562587181557</c:v>
                </c:pt>
                <c:pt idx="1811">
                  <c:v>286.25651567432641</c:v>
                </c:pt>
                <c:pt idx="1812">
                  <c:v>281.49181411056458</c:v>
                </c:pt>
                <c:pt idx="1813">
                  <c:v>279.11313413112106</c:v>
                </c:pt>
                <c:pt idx="1814">
                  <c:v>282.02775126642683</c:v>
                </c:pt>
                <c:pt idx="1815">
                  <c:v>283.66492915351296</c:v>
                </c:pt>
                <c:pt idx="1816">
                  <c:v>285.01578445048085</c:v>
                </c:pt>
                <c:pt idx="1817">
                  <c:v>288.42228911239994</c:v>
                </c:pt>
                <c:pt idx="1818">
                  <c:v>287.68078702004254</c:v>
                </c:pt>
                <c:pt idx="1819">
                  <c:v>289.14910799500768</c:v>
                </c:pt>
                <c:pt idx="1820">
                  <c:v>301.66654430658542</c:v>
                </c:pt>
                <c:pt idx="1821">
                  <c:v>301.81337640408191</c:v>
                </c:pt>
                <c:pt idx="1822">
                  <c:v>299.17774025401951</c:v>
                </c:pt>
                <c:pt idx="1823">
                  <c:v>312.3412377945819</c:v>
                </c:pt>
                <c:pt idx="1824">
                  <c:v>308.63372733279493</c:v>
                </c:pt>
                <c:pt idx="1825">
                  <c:v>315.27053813963732</c:v>
                </c:pt>
                <c:pt idx="1826">
                  <c:v>311.59239409734965</c:v>
                </c:pt>
                <c:pt idx="1827">
                  <c:v>317.30416268996402</c:v>
                </c:pt>
                <c:pt idx="1828">
                  <c:v>323.08934733132662</c:v>
                </c:pt>
                <c:pt idx="1829">
                  <c:v>324.37412818442107</c:v>
                </c:pt>
                <c:pt idx="1830">
                  <c:v>321.87798252698036</c:v>
                </c:pt>
                <c:pt idx="1831">
                  <c:v>318.42742823581233</c:v>
                </c:pt>
                <c:pt idx="1832">
                  <c:v>317.89149107995007</c:v>
                </c:pt>
                <c:pt idx="1833">
                  <c:v>309.96255781513838</c:v>
                </c:pt>
                <c:pt idx="1834">
                  <c:v>312.9799574186917</c:v>
                </c:pt>
                <c:pt idx="1835">
                  <c:v>309.0301739960355</c:v>
                </c:pt>
                <c:pt idx="1836">
                  <c:v>305.88062550473529</c:v>
                </c:pt>
                <c:pt idx="1837">
                  <c:v>308.71448498641803</c:v>
                </c:pt>
                <c:pt idx="1838">
                  <c:v>316.48924454885838</c:v>
                </c:pt>
                <c:pt idx="1839">
                  <c:v>318.69172601130606</c:v>
                </c:pt>
                <c:pt idx="1840">
                  <c:v>317.09125614859408</c:v>
                </c:pt>
                <c:pt idx="1841">
                  <c:v>322.0027898098524</c:v>
                </c:pt>
                <c:pt idx="1842">
                  <c:v>321.79722487335732</c:v>
                </c:pt>
                <c:pt idx="1843">
                  <c:v>315.74040085162613</c:v>
                </c:pt>
                <c:pt idx="1844">
                  <c:v>319.12488069892078</c:v>
                </c:pt>
                <c:pt idx="1845">
                  <c:v>317.66390132883049</c:v>
                </c:pt>
                <c:pt idx="1846">
                  <c:v>322.19367153659789</c:v>
                </c:pt>
                <c:pt idx="1847">
                  <c:v>326.51053520299536</c:v>
                </c:pt>
                <c:pt idx="1848">
                  <c:v>333.50708464870416</c:v>
                </c:pt>
                <c:pt idx="1849">
                  <c:v>331.40738565450408</c:v>
                </c:pt>
                <c:pt idx="1850">
                  <c:v>327.83202408046395</c:v>
                </c:pt>
                <c:pt idx="1851">
                  <c:v>324.49159386241831</c:v>
                </c:pt>
                <c:pt idx="1852">
                  <c:v>324.44020262829451</c:v>
                </c:pt>
                <c:pt idx="1853">
                  <c:v>321.3200205564936</c:v>
                </c:pt>
                <c:pt idx="1854">
                  <c:v>323.11871375082592</c:v>
                </c:pt>
                <c:pt idx="1855">
                  <c:v>324.39615299904557</c:v>
                </c:pt>
                <c:pt idx="1856">
                  <c:v>324.67513398428895</c:v>
                </c:pt>
                <c:pt idx="1857">
                  <c:v>328.90389839218852</c:v>
                </c:pt>
                <c:pt idx="1858">
                  <c:v>332.85368181484472</c:v>
                </c:pt>
                <c:pt idx="1859">
                  <c:v>332.28103663460831</c:v>
                </c:pt>
                <c:pt idx="1860">
                  <c:v>329.65274208942071</c:v>
                </c:pt>
                <c:pt idx="1861">
                  <c:v>321.86329931723071</c:v>
                </c:pt>
                <c:pt idx="1862">
                  <c:v>311.43822039497832</c:v>
                </c:pt>
                <c:pt idx="1863">
                  <c:v>316.73151750972761</c:v>
                </c:pt>
                <c:pt idx="1864">
                  <c:v>315.10168122751634</c:v>
                </c:pt>
                <c:pt idx="1865">
                  <c:v>307.56919462594522</c:v>
                </c:pt>
                <c:pt idx="1866">
                  <c:v>315.99735702224507</c:v>
                </c:pt>
                <c:pt idx="1867">
                  <c:v>318.92665736730049</c:v>
                </c:pt>
                <c:pt idx="1868">
                  <c:v>320.48307760076352</c:v>
                </c:pt>
                <c:pt idx="1869">
                  <c:v>317.5023860215843</c:v>
                </c:pt>
                <c:pt idx="1870">
                  <c:v>319.18361353791937</c:v>
                </c:pt>
                <c:pt idx="1871">
                  <c:v>313.26628000880993</c:v>
                </c:pt>
                <c:pt idx="1872">
                  <c:v>317.20138022171648</c:v>
                </c:pt>
                <c:pt idx="1873">
                  <c:v>311.97415755084057</c:v>
                </c:pt>
                <c:pt idx="1874">
                  <c:v>309.83040892739149</c:v>
                </c:pt>
                <c:pt idx="1875">
                  <c:v>305.20519785625135</c:v>
                </c:pt>
                <c:pt idx="1876">
                  <c:v>309.7129432493943</c:v>
                </c:pt>
                <c:pt idx="1877">
                  <c:v>309.38257103002712</c:v>
                </c:pt>
                <c:pt idx="1878">
                  <c:v>308.89802510828866</c:v>
                </c:pt>
                <c:pt idx="1879">
                  <c:v>314.2133470376624</c:v>
                </c:pt>
                <c:pt idx="1880">
                  <c:v>315.5054694956317</c:v>
                </c:pt>
                <c:pt idx="1881">
                  <c:v>313.25893840393508</c:v>
                </c:pt>
                <c:pt idx="1882">
                  <c:v>315.46876147125761</c:v>
                </c:pt>
                <c:pt idx="1883">
                  <c:v>316.94442405109754</c:v>
                </c:pt>
                <c:pt idx="1884">
                  <c:v>310.3663460832538</c:v>
                </c:pt>
                <c:pt idx="1885">
                  <c:v>318.93399897217529</c:v>
                </c:pt>
                <c:pt idx="1886">
                  <c:v>323.52250201894134</c:v>
                </c:pt>
                <c:pt idx="1887">
                  <c:v>325.44600249614564</c:v>
                </c:pt>
                <c:pt idx="1888">
                  <c:v>329.1828793774319</c:v>
                </c:pt>
                <c:pt idx="1889">
                  <c:v>331.37067763012993</c:v>
                </c:pt>
                <c:pt idx="1890">
                  <c:v>339.85757286542838</c:v>
                </c:pt>
                <c:pt idx="1891">
                  <c:v>339.47580941193741</c:v>
                </c:pt>
                <c:pt idx="1892">
                  <c:v>335.95918067689593</c:v>
                </c:pt>
                <c:pt idx="1893">
                  <c:v>338.37456868071359</c:v>
                </c:pt>
                <c:pt idx="1894">
                  <c:v>330.16665443065853</c:v>
                </c:pt>
                <c:pt idx="1895">
                  <c:v>324.35210336979662</c:v>
                </c:pt>
                <c:pt idx="1896">
                  <c:v>314.69055135452606</c:v>
                </c:pt>
                <c:pt idx="1897">
                  <c:v>311.0564569414874</c:v>
                </c:pt>
                <c:pt idx="1898">
                  <c:v>315.67432640775274</c:v>
                </c:pt>
                <c:pt idx="1899">
                  <c:v>313.46450334043021</c:v>
                </c:pt>
                <c:pt idx="1900">
                  <c:v>314.9254827105205</c:v>
                </c:pt>
                <c:pt idx="1901">
                  <c:v>316.58468541223107</c:v>
                </c:pt>
                <c:pt idx="1902">
                  <c:v>301.77666837970781</c:v>
                </c:pt>
                <c:pt idx="1903">
                  <c:v>302.29792232582042</c:v>
                </c:pt>
                <c:pt idx="1904">
                  <c:v>304.94090008075761</c:v>
                </c:pt>
                <c:pt idx="1905">
                  <c:v>309.83040892739149</c:v>
                </c:pt>
                <c:pt idx="1906">
                  <c:v>301.76198516995811</c:v>
                </c:pt>
                <c:pt idx="1907">
                  <c:v>306.24036414360177</c:v>
                </c:pt>
                <c:pt idx="1908">
                  <c:v>310.43242052712719</c:v>
                </c:pt>
                <c:pt idx="1909">
                  <c:v>298.79597680052859</c:v>
                </c:pt>
                <c:pt idx="1910">
                  <c:v>288.24609059540416</c:v>
                </c:pt>
                <c:pt idx="1911">
                  <c:v>285.17729975772704</c:v>
                </c:pt>
                <c:pt idx="1912">
                  <c:v>288.71595330739297</c:v>
                </c:pt>
                <c:pt idx="1913">
                  <c:v>299.55950370751043</c:v>
                </c:pt>
                <c:pt idx="1914">
                  <c:v>295.05909991924233</c:v>
                </c:pt>
                <c:pt idx="1915">
                  <c:v>301.10124073122381</c:v>
                </c:pt>
                <c:pt idx="1916">
                  <c:v>293.37053079803241</c:v>
                </c:pt>
                <c:pt idx="1917">
                  <c:v>296.70361941120325</c:v>
                </c:pt>
                <c:pt idx="1918">
                  <c:v>294.33228103663458</c:v>
                </c:pt>
                <c:pt idx="1919">
                  <c:v>286.77776962043902</c:v>
                </c:pt>
                <c:pt idx="1920">
                  <c:v>292.19587401806035</c:v>
                </c:pt>
                <c:pt idx="1921">
                  <c:v>286.21980764995226</c:v>
                </c:pt>
                <c:pt idx="1922">
                  <c:v>294.62594523162761</c:v>
                </c:pt>
                <c:pt idx="1923">
                  <c:v>299.06027457602232</c:v>
                </c:pt>
                <c:pt idx="1924">
                  <c:v>293.47331326628</c:v>
                </c:pt>
                <c:pt idx="1925">
                  <c:v>294.22215696351219</c:v>
                </c:pt>
                <c:pt idx="1926">
                  <c:v>288.53241318552233</c:v>
                </c:pt>
                <c:pt idx="1927">
                  <c:v>284.20086630937521</c:v>
                </c:pt>
                <c:pt idx="1928">
                  <c:v>287.86432714191318</c:v>
                </c:pt>
                <c:pt idx="1929">
                  <c:v>289.21518243888113</c:v>
                </c:pt>
                <c:pt idx="1930">
                  <c:v>295.27934806548711</c:v>
                </c:pt>
                <c:pt idx="1931">
                  <c:v>291.61588723294909</c:v>
                </c:pt>
                <c:pt idx="1932">
                  <c:v>288.30482343440275</c:v>
                </c:pt>
                <c:pt idx="1933">
                  <c:v>302.20982306732247</c:v>
                </c:pt>
                <c:pt idx="1934">
                  <c:v>297.4230966889362</c:v>
                </c:pt>
                <c:pt idx="1935">
                  <c:v>293.95785918801846</c:v>
                </c:pt>
                <c:pt idx="1936">
                  <c:v>295.07378312899198</c:v>
                </c:pt>
                <c:pt idx="1937">
                  <c:v>292.70978635929811</c:v>
                </c:pt>
                <c:pt idx="1938">
                  <c:v>294.42038029513247</c:v>
                </c:pt>
                <c:pt idx="1939">
                  <c:v>297.46714631818514</c:v>
                </c:pt>
                <c:pt idx="1940">
                  <c:v>300.48454592173846</c:v>
                </c:pt>
                <c:pt idx="1941">
                  <c:v>299.25849790764261</c:v>
                </c:pt>
                <c:pt idx="1942">
                  <c:v>303.32574700829599</c:v>
                </c:pt>
                <c:pt idx="1943">
                  <c:v>301.74730196020846</c:v>
                </c:pt>
                <c:pt idx="1944">
                  <c:v>294.87555979737169</c:v>
                </c:pt>
                <c:pt idx="1945">
                  <c:v>297.58461199618233</c:v>
                </c:pt>
                <c:pt idx="1946">
                  <c:v>311.27670508773218</c:v>
                </c:pt>
                <c:pt idx="1947">
                  <c:v>309.96989942001318</c:v>
                </c:pt>
                <c:pt idx="1948">
                  <c:v>312.63490198957493</c:v>
                </c:pt>
                <c:pt idx="1949">
                  <c:v>309.40459584465162</c:v>
                </c:pt>
                <c:pt idx="1950">
                  <c:v>307.20945598707874</c:v>
                </c:pt>
                <c:pt idx="1951">
                  <c:v>308.99346597166141</c:v>
                </c:pt>
                <c:pt idx="1952">
                  <c:v>306.482637104471</c:v>
                </c:pt>
                <c:pt idx="1953">
                  <c:v>303.20093972542395</c:v>
                </c:pt>
                <c:pt idx="1954">
                  <c:v>310.10938991263487</c:v>
                </c:pt>
                <c:pt idx="1955">
                  <c:v>319.35981205491521</c:v>
                </c:pt>
                <c:pt idx="1956">
                  <c:v>311.29872990235663</c:v>
                </c:pt>
                <c:pt idx="1957">
                  <c:v>315.05028999339254</c:v>
                </c:pt>
                <c:pt idx="1958">
                  <c:v>325.21841274502606</c:v>
                </c:pt>
                <c:pt idx="1959">
                  <c:v>321.76785845385797</c:v>
                </c:pt>
                <c:pt idx="1960">
                  <c:v>316.53329417810733</c:v>
                </c:pt>
                <c:pt idx="1961">
                  <c:v>318.07503120182071</c:v>
                </c:pt>
                <c:pt idx="1962">
                  <c:v>318.87526613317669</c:v>
                </c:pt>
                <c:pt idx="1963">
                  <c:v>315.96799060274572</c:v>
                </c:pt>
                <c:pt idx="1964">
                  <c:v>320.27751266426839</c:v>
                </c:pt>
                <c:pt idx="1965">
                  <c:v>312.32655458483225</c:v>
                </c:pt>
                <c:pt idx="1966">
                  <c:v>315.4981278907569</c:v>
                </c:pt>
                <c:pt idx="1967">
                  <c:v>314.67586814477642</c:v>
                </c:pt>
                <c:pt idx="1968">
                  <c:v>318.95602378679979</c:v>
                </c:pt>
                <c:pt idx="1969">
                  <c:v>312.80375890169591</c:v>
                </c:pt>
                <c:pt idx="1970">
                  <c:v>316.78290874385141</c:v>
                </c:pt>
                <c:pt idx="1971">
                  <c:v>311.82732545334409</c:v>
                </c:pt>
                <c:pt idx="1972">
                  <c:v>307.61324425519416</c:v>
                </c:pt>
                <c:pt idx="1973">
                  <c:v>313.17818075031198</c:v>
                </c:pt>
                <c:pt idx="1974">
                  <c:v>312.70097643344832</c:v>
                </c:pt>
                <c:pt idx="1975">
                  <c:v>312.25313853608395</c:v>
                </c:pt>
                <c:pt idx="1976">
                  <c:v>314.00778210116732</c:v>
                </c:pt>
                <c:pt idx="1977">
                  <c:v>306.86440055796197</c:v>
                </c:pt>
                <c:pt idx="1978">
                  <c:v>308.5015784450481</c:v>
                </c:pt>
                <c:pt idx="1979">
                  <c:v>300.5285955509874</c:v>
                </c:pt>
                <c:pt idx="1980">
                  <c:v>305.41810439762128</c:v>
                </c:pt>
                <c:pt idx="1981">
                  <c:v>298.7152191469055</c:v>
                </c:pt>
                <c:pt idx="1982">
                  <c:v>305.71911019748916</c:v>
                </c:pt>
                <c:pt idx="1983">
                  <c:v>312.15035606783641</c:v>
                </c:pt>
                <c:pt idx="1984">
                  <c:v>308.28133029880331</c:v>
                </c:pt>
                <c:pt idx="1985">
                  <c:v>310.74076793186987</c:v>
                </c:pt>
                <c:pt idx="1986">
                  <c:v>309.38257103002712</c:v>
                </c:pt>
                <c:pt idx="1987">
                  <c:v>309.66889362014535</c:v>
                </c:pt>
                <c:pt idx="1988">
                  <c:v>315.91659936862197</c:v>
                </c:pt>
                <c:pt idx="1989">
                  <c:v>325.44600249614564</c:v>
                </c:pt>
                <c:pt idx="1990">
                  <c:v>326.67205051024155</c:v>
                </c:pt>
                <c:pt idx="1991">
                  <c:v>326.44446075912191</c:v>
                </c:pt>
                <c:pt idx="1992">
                  <c:v>317.06923133396958</c:v>
                </c:pt>
                <c:pt idx="1993">
                  <c:v>318.1851552749431</c:v>
                </c:pt>
                <c:pt idx="1994">
                  <c:v>322.25240437559648</c:v>
                </c:pt>
                <c:pt idx="1995">
                  <c:v>316.2689964026136</c:v>
                </c:pt>
                <c:pt idx="1996">
                  <c:v>313.84626679392113</c:v>
                </c:pt>
                <c:pt idx="1997">
                  <c:v>314.50701123265543</c:v>
                </c:pt>
                <c:pt idx="1998">
                  <c:v>306.79832611408852</c:v>
                </c:pt>
                <c:pt idx="1999">
                  <c:v>305.2125394611262</c:v>
                </c:pt>
                <c:pt idx="2000">
                  <c:v>311.57771088760001</c:v>
                </c:pt>
                <c:pt idx="2001">
                  <c:v>318.06768959694585</c:v>
                </c:pt>
                <c:pt idx="2002">
                  <c:v>317.41428676308641</c:v>
                </c:pt>
                <c:pt idx="2003">
                  <c:v>314.06651494016592</c:v>
                </c:pt>
                <c:pt idx="2004">
                  <c:v>314.78599221789881</c:v>
                </c:pt>
                <c:pt idx="2005">
                  <c:v>311.81264224359444</c:v>
                </c:pt>
                <c:pt idx="2006">
                  <c:v>308.3180383231774</c:v>
                </c:pt>
                <c:pt idx="2007">
                  <c:v>304.12598193965198</c:v>
                </c:pt>
                <c:pt idx="2008">
                  <c:v>294.91960942662064</c:v>
                </c:pt>
                <c:pt idx="2009">
                  <c:v>294.61126202187796</c:v>
                </c:pt>
                <c:pt idx="2010">
                  <c:v>287.54129652742085</c:v>
                </c:pt>
                <c:pt idx="2011">
                  <c:v>289.77314440936789</c:v>
                </c:pt>
                <c:pt idx="2012">
                  <c:v>297.19550693781662</c:v>
                </c:pt>
                <c:pt idx="2013">
                  <c:v>289.94200132148887</c:v>
                </c:pt>
                <c:pt idx="2014">
                  <c:v>293.93583437339402</c:v>
                </c:pt>
                <c:pt idx="2015">
                  <c:v>287.84964393216353</c:v>
                </c:pt>
                <c:pt idx="2016">
                  <c:v>290.47793847735113</c:v>
                </c:pt>
                <c:pt idx="2017">
                  <c:v>280.31715733059247</c:v>
                </c:pt>
                <c:pt idx="2018">
                  <c:v>280.97790176932676</c:v>
                </c:pt>
                <c:pt idx="2019">
                  <c:v>284.68541223111373</c:v>
                </c:pt>
                <c:pt idx="2020">
                  <c:v>301.894134057705</c:v>
                </c:pt>
                <c:pt idx="2021">
                  <c:v>311.01240731223845</c:v>
                </c:pt>
                <c:pt idx="2022">
                  <c:v>307.84817561118859</c:v>
                </c:pt>
                <c:pt idx="2023">
                  <c:v>314.36752074003374</c:v>
                </c:pt>
                <c:pt idx="2024">
                  <c:v>317.59048528008219</c:v>
                </c:pt>
                <c:pt idx="2025">
                  <c:v>316.37177887086114</c:v>
                </c:pt>
                <c:pt idx="2026">
                  <c:v>325.63688422289113</c:v>
                </c:pt>
                <c:pt idx="2027">
                  <c:v>334.24858674106156</c:v>
                </c:pt>
                <c:pt idx="2028">
                  <c:v>328.03024741208424</c:v>
                </c:pt>
                <c:pt idx="2029">
                  <c:v>319.62410983040888</c:v>
                </c:pt>
                <c:pt idx="2030">
                  <c:v>321.90000734160486</c:v>
                </c:pt>
                <c:pt idx="2031">
                  <c:v>323.17010498494972</c:v>
                </c:pt>
                <c:pt idx="2032">
                  <c:v>326.76749137361423</c:v>
                </c:pt>
                <c:pt idx="2033">
                  <c:v>330.48968504515085</c:v>
                </c:pt>
                <c:pt idx="2034">
                  <c:v>329.19756258718155</c:v>
                </c:pt>
                <c:pt idx="2035">
                  <c:v>332.82431539534542</c:v>
                </c:pt>
                <c:pt idx="2036">
                  <c:v>328.27252037295352</c:v>
                </c:pt>
                <c:pt idx="2037">
                  <c:v>327.79531605608986</c:v>
                </c:pt>
                <c:pt idx="2038">
                  <c:v>323.81616621393437</c:v>
                </c:pt>
                <c:pt idx="2039">
                  <c:v>328.67630864106894</c:v>
                </c:pt>
                <c:pt idx="2040">
                  <c:v>325.74700829601346</c:v>
                </c:pt>
                <c:pt idx="2041">
                  <c:v>327.25203729535275</c:v>
                </c:pt>
                <c:pt idx="2042">
                  <c:v>333.80809044857205</c:v>
                </c:pt>
                <c:pt idx="2043">
                  <c:v>340.57705014316127</c:v>
                </c:pt>
                <c:pt idx="2044">
                  <c:v>335.64349166727845</c:v>
                </c:pt>
                <c:pt idx="2045">
                  <c:v>332.06078848836353</c:v>
                </c:pt>
                <c:pt idx="2046">
                  <c:v>324.79259966228614</c:v>
                </c:pt>
                <c:pt idx="2047">
                  <c:v>325.49739373026944</c:v>
                </c:pt>
                <c:pt idx="2048">
                  <c:v>326.28294545187578</c:v>
                </c:pt>
                <c:pt idx="2049">
                  <c:v>330.73195800602008</c:v>
                </c:pt>
                <c:pt idx="2050">
                  <c:v>319.75625871815578</c:v>
                </c:pt>
                <c:pt idx="2051">
                  <c:v>317.50972762645915</c:v>
                </c:pt>
                <c:pt idx="2052">
                  <c:v>314.88877468614635</c:v>
                </c:pt>
                <c:pt idx="2053">
                  <c:v>328.35327802657662</c:v>
                </c:pt>
                <c:pt idx="2054">
                  <c:v>328.11100506570733</c:v>
                </c:pt>
                <c:pt idx="2055">
                  <c:v>330.482343440276</c:v>
                </c:pt>
                <c:pt idx="2056">
                  <c:v>326.6059760663681</c:v>
                </c:pt>
                <c:pt idx="2057">
                  <c:v>329.80691579179205</c:v>
                </c:pt>
                <c:pt idx="2058">
                  <c:v>349.09331179795902</c:v>
                </c:pt>
                <c:pt idx="2059">
                  <c:v>332.82431539534542</c:v>
                </c:pt>
                <c:pt idx="2060">
                  <c:v>334.72579105792522</c:v>
                </c:pt>
                <c:pt idx="2061">
                  <c:v>342.90433888848099</c:v>
                </c:pt>
                <c:pt idx="2062">
                  <c:v>352.17678584538578</c:v>
                </c:pt>
                <c:pt idx="2063">
                  <c:v>347.08905366713162</c:v>
                </c:pt>
                <c:pt idx="2064">
                  <c:v>341.16437853314733</c:v>
                </c:pt>
                <c:pt idx="2065">
                  <c:v>341.75170692313338</c:v>
                </c:pt>
                <c:pt idx="2066">
                  <c:v>341.73702371338373</c:v>
                </c:pt>
                <c:pt idx="2067">
                  <c:v>350.42214228030247</c:v>
                </c:pt>
                <c:pt idx="2068">
                  <c:v>351.61148227002423</c:v>
                </c:pt>
                <c:pt idx="2069">
                  <c:v>357.69767271125465</c:v>
                </c:pt>
                <c:pt idx="2070">
                  <c:v>357.27920123338959</c:v>
                </c:pt>
                <c:pt idx="2071">
                  <c:v>357.1030027163938</c:v>
                </c:pt>
                <c:pt idx="2072">
                  <c:v>357.46274135526022</c:v>
                </c:pt>
                <c:pt idx="2073">
                  <c:v>347.50752514499669</c:v>
                </c:pt>
                <c:pt idx="2074">
                  <c:v>348.90977167608838</c:v>
                </c:pt>
                <c:pt idx="2075">
                  <c:v>348.02143748623445</c:v>
                </c:pt>
                <c:pt idx="2076">
                  <c:v>352.29425152338297</c:v>
                </c:pt>
                <c:pt idx="2077">
                  <c:v>355.28228470743704</c:v>
                </c:pt>
                <c:pt idx="2078">
                  <c:v>370.63358050069741</c:v>
                </c:pt>
                <c:pt idx="2079">
                  <c:v>366.41215769767268</c:v>
                </c:pt>
                <c:pt idx="2080">
                  <c:v>376.18383378606563</c:v>
                </c:pt>
                <c:pt idx="2081">
                  <c:v>374.96512737684458</c:v>
                </c:pt>
                <c:pt idx="2082">
                  <c:v>372.96821085089198</c:v>
                </c:pt>
                <c:pt idx="2083">
                  <c:v>365.33294178107332</c:v>
                </c:pt>
                <c:pt idx="2084">
                  <c:v>373.15175097276261</c:v>
                </c:pt>
                <c:pt idx="2085">
                  <c:v>377.38785698553704</c:v>
                </c:pt>
                <c:pt idx="2086">
                  <c:v>379.87666103810284</c:v>
                </c:pt>
                <c:pt idx="2087">
                  <c:v>383.01152631965351</c:v>
                </c:pt>
                <c:pt idx="2088">
                  <c:v>384.77351148961162</c:v>
                </c:pt>
                <c:pt idx="2089">
                  <c:v>392.20321562293515</c:v>
                </c:pt>
                <c:pt idx="2090">
                  <c:v>390.25034872623149</c:v>
                </c:pt>
                <c:pt idx="2091">
                  <c:v>390.63211217972253</c:v>
                </c:pt>
                <c:pt idx="2092">
                  <c:v>396.97525879157183</c:v>
                </c:pt>
                <c:pt idx="2093">
                  <c:v>386.36663974744874</c:v>
                </c:pt>
                <c:pt idx="2094">
                  <c:v>392.52624623742747</c:v>
                </c:pt>
                <c:pt idx="2095">
                  <c:v>389.90529329711472</c:v>
                </c:pt>
                <c:pt idx="2096">
                  <c:v>395.60972028485423</c:v>
                </c:pt>
                <c:pt idx="2097">
                  <c:v>400.05873283899854</c:v>
                </c:pt>
                <c:pt idx="2098">
                  <c:v>401.98223331620289</c:v>
                </c:pt>
                <c:pt idx="2099">
                  <c:v>405.68240217311507</c:v>
                </c:pt>
                <c:pt idx="2100">
                  <c:v>406.79832611408852</c:v>
                </c:pt>
                <c:pt idx="2101">
                  <c:v>410.30027163938036</c:v>
                </c:pt>
                <c:pt idx="2102">
                  <c:v>410.89494163424115</c:v>
                </c:pt>
                <c:pt idx="2103">
                  <c:v>410.20483077600761</c:v>
                </c:pt>
                <c:pt idx="2104">
                  <c:v>408.92004992291311</c:v>
                </c:pt>
                <c:pt idx="2105">
                  <c:v>403.32574700829599</c:v>
                </c:pt>
                <c:pt idx="2106">
                  <c:v>412.92122457969316</c:v>
                </c:pt>
                <c:pt idx="2107">
                  <c:v>414.48498641803099</c:v>
                </c:pt>
                <c:pt idx="2108">
                  <c:v>429.89501505028994</c:v>
                </c:pt>
                <c:pt idx="2109">
                  <c:v>429.79223258204235</c:v>
                </c:pt>
                <c:pt idx="2110">
                  <c:v>425.46802731077008</c:v>
                </c:pt>
                <c:pt idx="2111">
                  <c:v>416.03406504661911</c:v>
                </c:pt>
                <c:pt idx="2112">
                  <c:v>414.46296160340648</c:v>
                </c:pt>
                <c:pt idx="2113">
                  <c:v>427.17127964172965</c:v>
                </c:pt>
                <c:pt idx="2114">
                  <c:v>410.77013435136917</c:v>
                </c:pt>
                <c:pt idx="2115">
                  <c:v>420.74737537625725</c:v>
                </c:pt>
                <c:pt idx="2116">
                  <c:v>414.63181851552747</c:v>
                </c:pt>
                <c:pt idx="2117">
                  <c:v>391.04324205271269</c:v>
                </c:pt>
                <c:pt idx="2118">
                  <c:v>396.38058879671092</c:v>
                </c:pt>
                <c:pt idx="2119">
                  <c:v>400.11012407312234</c:v>
                </c:pt>
                <c:pt idx="2120">
                  <c:v>401.48300418471473</c:v>
                </c:pt>
                <c:pt idx="2121">
                  <c:v>387.95976800528598</c:v>
                </c:pt>
                <c:pt idx="2122">
                  <c:v>395.74921077747587</c:v>
                </c:pt>
                <c:pt idx="2123">
                  <c:v>407.60590265031936</c:v>
                </c:pt>
                <c:pt idx="2124">
                  <c:v>400.35239703399168</c:v>
                </c:pt>
                <c:pt idx="2125">
                  <c:v>393.74495264664858</c:v>
                </c:pt>
                <c:pt idx="2126">
                  <c:v>386.77776962043907</c:v>
                </c:pt>
                <c:pt idx="2127">
                  <c:v>391.17539094045964</c:v>
                </c:pt>
                <c:pt idx="2128">
                  <c:v>380.82372806695543</c:v>
                </c:pt>
                <c:pt idx="2129">
                  <c:v>382.60039644666324</c:v>
                </c:pt>
                <c:pt idx="2130">
                  <c:v>390.85236032596725</c:v>
                </c:pt>
                <c:pt idx="2131">
                  <c:v>380.95587695470226</c:v>
                </c:pt>
                <c:pt idx="2132">
                  <c:v>360.70773070993317</c:v>
                </c:pt>
                <c:pt idx="2133">
                  <c:v>364.8997870934586</c:v>
                </c:pt>
                <c:pt idx="2134">
                  <c:v>364.01879450847952</c:v>
                </c:pt>
                <c:pt idx="2135">
                  <c:v>383.1363336025255</c:v>
                </c:pt>
                <c:pt idx="2136">
                  <c:v>370.63358050069741</c:v>
                </c:pt>
                <c:pt idx="2137">
                  <c:v>377.05014316129507</c:v>
                </c:pt>
                <c:pt idx="2138">
                  <c:v>376.27927464943832</c:v>
                </c:pt>
                <c:pt idx="2139">
                  <c:v>373.41604874825634</c:v>
                </c:pt>
                <c:pt idx="2140">
                  <c:v>364.52536524484248</c:v>
                </c:pt>
                <c:pt idx="2141">
                  <c:v>382.82064459290802</c:v>
                </c:pt>
                <c:pt idx="2142">
                  <c:v>381.22017473019599</c:v>
                </c:pt>
                <c:pt idx="2143">
                  <c:v>378.89288598487627</c:v>
                </c:pt>
                <c:pt idx="2144">
                  <c:v>380.41993979883995</c:v>
                </c:pt>
                <c:pt idx="2145">
                  <c:v>389.75846119961824</c:v>
                </c:pt>
                <c:pt idx="2146">
                  <c:v>406.20365611922762</c:v>
                </c:pt>
                <c:pt idx="2147">
                  <c:v>402.81917627193297</c:v>
                </c:pt>
                <c:pt idx="2148">
                  <c:v>402.51082886719036</c:v>
                </c:pt>
                <c:pt idx="2149">
                  <c:v>396.24843990896409</c:v>
                </c:pt>
                <c:pt idx="2150">
                  <c:v>416.8489831877248</c:v>
                </c:pt>
                <c:pt idx="2151">
                  <c:v>431.31194479113134</c:v>
                </c:pt>
                <c:pt idx="2152">
                  <c:v>424.96879817928198</c:v>
                </c:pt>
                <c:pt idx="2153">
                  <c:v>413.95639086704352</c:v>
                </c:pt>
                <c:pt idx="2154">
                  <c:v>410.10938991263487</c:v>
                </c:pt>
                <c:pt idx="2155">
                  <c:v>422.77365832170909</c:v>
                </c:pt>
                <c:pt idx="2156">
                  <c:v>419.25702958666767</c:v>
                </c:pt>
                <c:pt idx="2157">
                  <c:v>412.10630643858752</c:v>
                </c:pt>
                <c:pt idx="2158">
                  <c:v>422.98656486307902</c:v>
                </c:pt>
                <c:pt idx="2159">
                  <c:v>411.5410028632258</c:v>
                </c:pt>
                <c:pt idx="2160">
                  <c:v>392.27663167168345</c:v>
                </c:pt>
                <c:pt idx="2161">
                  <c:v>396.33653916746198</c:v>
                </c:pt>
                <c:pt idx="2162">
                  <c:v>401.07187431172446</c:v>
                </c:pt>
                <c:pt idx="2163">
                  <c:v>399.55950370751043</c:v>
                </c:pt>
                <c:pt idx="2164">
                  <c:v>395.9327508993465</c:v>
                </c:pt>
                <c:pt idx="2165">
                  <c:v>393.60546215402684</c:v>
                </c:pt>
                <c:pt idx="2166">
                  <c:v>396.95323397694739</c:v>
                </c:pt>
                <c:pt idx="2167">
                  <c:v>403.83231774465889</c:v>
                </c:pt>
                <c:pt idx="2168">
                  <c:v>412.98729902356655</c:v>
                </c:pt>
                <c:pt idx="2169">
                  <c:v>410.31495484913</c:v>
                </c:pt>
                <c:pt idx="2170">
                  <c:v>414.62447691065262</c:v>
                </c:pt>
                <c:pt idx="2171">
                  <c:v>420.01321488877466</c:v>
                </c:pt>
                <c:pt idx="2172">
                  <c:v>427.75126642684086</c:v>
                </c:pt>
                <c:pt idx="2173">
                  <c:v>428.77909110931648</c:v>
                </c:pt>
                <c:pt idx="2174">
                  <c:v>415.67432640775274</c:v>
                </c:pt>
                <c:pt idx="2175">
                  <c:v>408.09779017693268</c:v>
                </c:pt>
                <c:pt idx="2176">
                  <c:v>389.88326848249022</c:v>
                </c:pt>
                <c:pt idx="2177">
                  <c:v>388.53975479039718</c:v>
                </c:pt>
                <c:pt idx="2178">
                  <c:v>393.38521400778211</c:v>
                </c:pt>
                <c:pt idx="2179">
                  <c:v>367.24175904852797</c:v>
                </c:pt>
                <c:pt idx="2180">
                  <c:v>380.26576609646867</c:v>
                </c:pt>
                <c:pt idx="2181">
                  <c:v>405.06570736362966</c:v>
                </c:pt>
                <c:pt idx="2182">
                  <c:v>401.73996035533366</c:v>
                </c:pt>
                <c:pt idx="2183">
                  <c:v>382.3948315101681</c:v>
                </c:pt>
                <c:pt idx="2184">
                  <c:v>385.89677703545993</c:v>
                </c:pt>
                <c:pt idx="2185">
                  <c:v>375.42030687908374</c:v>
                </c:pt>
                <c:pt idx="2186">
                  <c:v>386.81447764481311</c:v>
                </c:pt>
                <c:pt idx="2187">
                  <c:v>398.75926877615444</c:v>
                </c:pt>
                <c:pt idx="2188">
                  <c:v>380.33918214521685</c:v>
                </c:pt>
                <c:pt idx="2189">
                  <c:v>381.42573966669113</c:v>
                </c:pt>
                <c:pt idx="2190">
                  <c:v>374.39982380148297</c:v>
                </c:pt>
                <c:pt idx="2191">
                  <c:v>381.2128331253212</c:v>
                </c:pt>
                <c:pt idx="2192">
                  <c:v>385.90411864033473</c:v>
                </c:pt>
                <c:pt idx="2193">
                  <c:v>363.29197562587177</c:v>
                </c:pt>
                <c:pt idx="2194">
                  <c:v>369.42955730122605</c:v>
                </c:pt>
                <c:pt idx="2195">
                  <c:v>360.10571911019747</c:v>
                </c:pt>
                <c:pt idx="2196">
                  <c:v>322.61214301446296</c:v>
                </c:pt>
                <c:pt idx="2197">
                  <c:v>322.46531091696642</c:v>
                </c:pt>
                <c:pt idx="2198">
                  <c:v>324.15388003817634</c:v>
                </c:pt>
                <c:pt idx="2199">
                  <c:v>312.64224359444972</c:v>
                </c:pt>
                <c:pt idx="2200">
                  <c:v>315.41737023713381</c:v>
                </c:pt>
                <c:pt idx="2201">
                  <c:v>301.85008442845606</c:v>
                </c:pt>
                <c:pt idx="2202">
                  <c:v>301.67388591146022</c:v>
                </c:pt>
                <c:pt idx="2203">
                  <c:v>331.1284046692607</c:v>
                </c:pt>
                <c:pt idx="2204">
                  <c:v>322.61214301446296</c:v>
                </c:pt>
                <c:pt idx="2205">
                  <c:v>288.09925849790761</c:v>
                </c:pt>
                <c:pt idx="2206">
                  <c:v>299.82380148300416</c:v>
                </c:pt>
                <c:pt idx="2207">
                  <c:v>297.9516922399236</c:v>
                </c:pt>
                <c:pt idx="2208">
                  <c:v>314.47030320828134</c:v>
                </c:pt>
                <c:pt idx="2209">
                  <c:v>310.95367447323986</c:v>
                </c:pt>
                <c:pt idx="2210">
                  <c:v>303.8983921885324</c:v>
                </c:pt>
                <c:pt idx="2211">
                  <c:v>307.25350561632769</c:v>
                </c:pt>
                <c:pt idx="2212">
                  <c:v>302.07767417957564</c:v>
                </c:pt>
                <c:pt idx="2213">
                  <c:v>292.90066808604359</c:v>
                </c:pt>
                <c:pt idx="2214">
                  <c:v>314.55106086190438</c:v>
                </c:pt>
                <c:pt idx="2215">
                  <c:v>323.03061449232803</c:v>
                </c:pt>
                <c:pt idx="2216">
                  <c:v>328.49276851919825</c:v>
                </c:pt>
                <c:pt idx="2217">
                  <c:v>338.54342559283458</c:v>
                </c:pt>
                <c:pt idx="2218">
                  <c:v>330.18133764040817</c:v>
                </c:pt>
                <c:pt idx="2219">
                  <c:v>348.39585933485057</c:v>
                </c:pt>
                <c:pt idx="2220">
                  <c:v>326.82622421261289</c:v>
                </c:pt>
                <c:pt idx="2221">
                  <c:v>307.49577857719697</c:v>
                </c:pt>
                <c:pt idx="2222">
                  <c:v>309.22105572278099</c:v>
                </c:pt>
                <c:pt idx="2223">
                  <c:v>314.85206666177226</c:v>
                </c:pt>
                <c:pt idx="2224">
                  <c:v>316.22494677336465</c:v>
                </c:pt>
                <c:pt idx="2225">
                  <c:v>302.76778503780923</c:v>
                </c:pt>
                <c:pt idx="2226">
                  <c:v>311.41619558035387</c:v>
                </c:pt>
                <c:pt idx="2227">
                  <c:v>293.64217017840099</c:v>
                </c:pt>
                <c:pt idx="2228">
                  <c:v>287.53395492254606</c:v>
                </c:pt>
                <c:pt idx="2229">
                  <c:v>283.789736436385</c:v>
                </c:pt>
                <c:pt idx="2230">
                  <c:v>260.42874972468979</c:v>
                </c:pt>
                <c:pt idx="2231">
                  <c:v>251.62616547977387</c:v>
                </c:pt>
                <c:pt idx="2232">
                  <c:v>255.77417223405035</c:v>
                </c:pt>
                <c:pt idx="2233">
                  <c:v>260.3920417003157</c:v>
                </c:pt>
                <c:pt idx="2234">
                  <c:v>269.70119668159458</c:v>
                </c:pt>
                <c:pt idx="2235">
                  <c:v>273.90793627486966</c:v>
                </c:pt>
                <c:pt idx="2236">
                  <c:v>272.98289406064163</c:v>
                </c:pt>
                <c:pt idx="2237">
                  <c:v>253.32207620585859</c:v>
                </c:pt>
                <c:pt idx="2238">
                  <c:v>258.89435430585127</c:v>
                </c:pt>
                <c:pt idx="2239">
                  <c:v>260.88392922692901</c:v>
                </c:pt>
                <c:pt idx="2240">
                  <c:v>256.3982086484105</c:v>
                </c:pt>
                <c:pt idx="2241">
                  <c:v>258.28500110124071</c:v>
                </c:pt>
                <c:pt idx="2242">
                  <c:v>272.37354085603113</c:v>
                </c:pt>
                <c:pt idx="2243">
                  <c:v>258.62271492548268</c:v>
                </c:pt>
                <c:pt idx="2244">
                  <c:v>266.98480287790909</c:v>
                </c:pt>
                <c:pt idx="2245">
                  <c:v>256.94882901402246</c:v>
                </c:pt>
                <c:pt idx="2246">
                  <c:v>241.87651420600542</c:v>
                </c:pt>
                <c:pt idx="2247">
                  <c:v>241.89119741575507</c:v>
                </c:pt>
                <c:pt idx="2248">
                  <c:v>257.91057925262459</c:v>
                </c:pt>
                <c:pt idx="2249">
                  <c:v>266.10381029293001</c:v>
                </c:pt>
                <c:pt idx="2250">
                  <c:v>255.05469495631743</c:v>
                </c:pt>
                <c:pt idx="2251">
                  <c:v>249.71000660744437</c:v>
                </c:pt>
                <c:pt idx="2252">
                  <c:v>251.92717127964173</c:v>
                </c:pt>
                <c:pt idx="2253">
                  <c:v>248.15358637398134</c:v>
                </c:pt>
                <c:pt idx="2254">
                  <c:v>247.49284193524704</c:v>
                </c:pt>
                <c:pt idx="2255">
                  <c:v>251.2664268409074</c:v>
                </c:pt>
                <c:pt idx="2256">
                  <c:v>246.61919095514278</c:v>
                </c:pt>
                <c:pt idx="2257">
                  <c:v>252.58791571837602</c:v>
                </c:pt>
                <c:pt idx="2258">
                  <c:v>258.64473974010718</c:v>
                </c:pt>
                <c:pt idx="2259">
                  <c:v>270.75838778356945</c:v>
                </c:pt>
                <c:pt idx="2260">
                  <c:v>274.95778577196972</c:v>
                </c:pt>
                <c:pt idx="2261">
                  <c:v>284.01732618750458</c:v>
                </c:pt>
                <c:pt idx="2262">
                  <c:v>267.40327435577416</c:v>
                </c:pt>
                <c:pt idx="2263">
                  <c:v>266.2359591806769</c:v>
                </c:pt>
                <c:pt idx="2264">
                  <c:v>260.24520960281916</c:v>
                </c:pt>
                <c:pt idx="2265">
                  <c:v>244.27721900007342</c:v>
                </c:pt>
                <c:pt idx="2266">
                  <c:v>236.66397474487923</c:v>
                </c:pt>
                <c:pt idx="2267">
                  <c:v>223.83084942368401</c:v>
                </c:pt>
                <c:pt idx="2268">
                  <c:v>221.91469055135451</c:v>
                </c:pt>
                <c:pt idx="2269">
                  <c:v>219.06614785992215</c:v>
                </c:pt>
                <c:pt idx="2270">
                  <c:v>206.43858747522208</c:v>
                </c:pt>
                <c:pt idx="2271">
                  <c:v>217.03986491447029</c:v>
                </c:pt>
                <c:pt idx="2272">
                  <c:v>220.79876661038102</c:v>
                </c:pt>
                <c:pt idx="2273">
                  <c:v>216.37177887086119</c:v>
                </c:pt>
                <c:pt idx="2274">
                  <c:v>217.97224873357311</c:v>
                </c:pt>
                <c:pt idx="2275">
                  <c:v>230.35019455252916</c:v>
                </c:pt>
                <c:pt idx="2276">
                  <c:v>239.18948682181923</c:v>
                </c:pt>
                <c:pt idx="2277">
                  <c:v>230.43829381102708</c:v>
                </c:pt>
                <c:pt idx="2278">
                  <c:v>226.90698186623595</c:v>
                </c:pt>
                <c:pt idx="2279">
                  <c:v>223.7427501651861</c:v>
                </c:pt>
                <c:pt idx="2280">
                  <c:v>232.68482490272373</c:v>
                </c:pt>
                <c:pt idx="2281">
                  <c:v>235.12223772116585</c:v>
                </c:pt>
                <c:pt idx="2282">
                  <c:v>240.28338594816827</c:v>
                </c:pt>
                <c:pt idx="2283">
                  <c:v>251.6335070846487</c:v>
                </c:pt>
                <c:pt idx="2284">
                  <c:v>251.93451288451655</c:v>
                </c:pt>
                <c:pt idx="2285">
                  <c:v>237.65509140298064</c:v>
                </c:pt>
                <c:pt idx="2286">
                  <c:v>233.09595477571395</c:v>
                </c:pt>
                <c:pt idx="2287">
                  <c:v>224.95411496953236</c:v>
                </c:pt>
                <c:pt idx="2288">
                  <c:v>225.76903311063796</c:v>
                </c:pt>
                <c:pt idx="2289">
                  <c:v>213.17083914543718</c:v>
                </c:pt>
                <c:pt idx="2290">
                  <c:v>214.54371925702958</c:v>
                </c:pt>
                <c:pt idx="2291">
                  <c:v>205.66037735849056</c:v>
                </c:pt>
                <c:pt idx="2292">
                  <c:v>207.44438734307317</c:v>
                </c:pt>
                <c:pt idx="2293">
                  <c:v>196.40995521621022</c:v>
                </c:pt>
                <c:pt idx="2294">
                  <c:v>207.40033771382423</c:v>
                </c:pt>
                <c:pt idx="2295">
                  <c:v>200.6020115997357</c:v>
                </c:pt>
                <c:pt idx="2296">
                  <c:v>196.87247632332429</c:v>
                </c:pt>
                <c:pt idx="2297">
                  <c:v>194.70670288525068</c:v>
                </c:pt>
                <c:pt idx="2298">
                  <c:v>182.81330298803317</c:v>
                </c:pt>
                <c:pt idx="2299">
                  <c:v>183.452022612143</c:v>
                </c:pt>
                <c:pt idx="2300">
                  <c:v>189.86124366786578</c:v>
                </c:pt>
                <c:pt idx="2301">
                  <c:v>177.10153439541884</c:v>
                </c:pt>
                <c:pt idx="2302">
                  <c:v>175.59650539607958</c:v>
                </c:pt>
                <c:pt idx="2303">
                  <c:v>169.56904779384772</c:v>
                </c:pt>
                <c:pt idx="2304">
                  <c:v>180.30247412084282</c:v>
                </c:pt>
                <c:pt idx="2305">
                  <c:v>181.66801262756039</c:v>
                </c:pt>
                <c:pt idx="2306">
                  <c:v>187.51927171279641</c:v>
                </c:pt>
                <c:pt idx="2307">
                  <c:v>185.83070259158652</c:v>
                </c:pt>
                <c:pt idx="2308">
                  <c:v>194.64062844137726</c:v>
                </c:pt>
                <c:pt idx="2309">
                  <c:v>198.61977828353278</c:v>
                </c:pt>
                <c:pt idx="2310">
                  <c:v>196.75501064532705</c:v>
                </c:pt>
                <c:pt idx="2311">
                  <c:v>196.40261361133543</c:v>
                </c:pt>
                <c:pt idx="2312">
                  <c:v>190.98450921371412</c:v>
                </c:pt>
                <c:pt idx="2313">
                  <c:v>208.9787827619117</c:v>
                </c:pt>
                <c:pt idx="2314">
                  <c:v>209.73496806401877</c:v>
                </c:pt>
                <c:pt idx="2315">
                  <c:v>203.97914984215546</c:v>
                </c:pt>
                <c:pt idx="2316">
                  <c:v>220.87952426400409</c:v>
                </c:pt>
                <c:pt idx="2317">
                  <c:v>214.94016592027015</c:v>
                </c:pt>
                <c:pt idx="2318">
                  <c:v>205.88796710961014</c:v>
                </c:pt>
                <c:pt idx="2319">
                  <c:v>206.37251303134866</c:v>
                </c:pt>
                <c:pt idx="2320">
                  <c:v>210.17546435650829</c:v>
                </c:pt>
                <c:pt idx="2321">
                  <c:v>227.25203729535278</c:v>
                </c:pt>
                <c:pt idx="2322">
                  <c:v>230.65120035239701</c:v>
                </c:pt>
                <c:pt idx="2323">
                  <c:v>222.41391968284265</c:v>
                </c:pt>
                <c:pt idx="2324">
                  <c:v>216.10748109536743</c:v>
                </c:pt>
                <c:pt idx="2325">
                  <c:v>221.67241759048525</c:v>
                </c:pt>
                <c:pt idx="2326">
                  <c:v>230.95954775713966</c:v>
                </c:pt>
                <c:pt idx="2327">
                  <c:v>230.32082813302989</c:v>
                </c:pt>
                <c:pt idx="2328">
                  <c:v>228.01556420233462</c:v>
                </c:pt>
                <c:pt idx="2329">
                  <c:v>232.33242786873205</c:v>
                </c:pt>
                <c:pt idx="2330">
                  <c:v>234.37339402393363</c:v>
                </c:pt>
                <c:pt idx="2331">
                  <c:v>239.10138756332134</c:v>
                </c:pt>
                <c:pt idx="2332">
                  <c:v>226.01130607150725</c:v>
                </c:pt>
                <c:pt idx="2333">
                  <c:v>232.14154614198662</c:v>
                </c:pt>
                <c:pt idx="2334">
                  <c:v>232.62609206372511</c:v>
                </c:pt>
                <c:pt idx="2335">
                  <c:v>240.53300051391233</c:v>
                </c:pt>
                <c:pt idx="2336">
                  <c:v>239.00594669994859</c:v>
                </c:pt>
                <c:pt idx="2337">
                  <c:v>229.54261801629838</c:v>
                </c:pt>
                <c:pt idx="2338">
                  <c:v>226.12877174950444</c:v>
                </c:pt>
                <c:pt idx="2339">
                  <c:v>234.43946846780705</c:v>
                </c:pt>
                <c:pt idx="2340">
                  <c:v>234.80654871154832</c:v>
                </c:pt>
                <c:pt idx="2341">
                  <c:v>238.30115263196529</c:v>
                </c:pt>
                <c:pt idx="2342">
                  <c:v>252.87423830849423</c:v>
                </c:pt>
                <c:pt idx="2343">
                  <c:v>247.6837236619925</c:v>
                </c:pt>
                <c:pt idx="2344">
                  <c:v>251.58945745539972</c:v>
                </c:pt>
                <c:pt idx="2345">
                  <c:v>244.96732985830701</c:v>
                </c:pt>
                <c:pt idx="2346">
                  <c:v>248.7115483444681</c:v>
                </c:pt>
                <c:pt idx="2347">
                  <c:v>237.47155128111001</c:v>
                </c:pt>
                <c:pt idx="2348">
                  <c:v>234.17517069231334</c:v>
                </c:pt>
                <c:pt idx="2349">
                  <c:v>223.72806695543645</c:v>
                </c:pt>
                <c:pt idx="2350">
                  <c:v>222.23772116584681</c:v>
                </c:pt>
                <c:pt idx="2351">
                  <c:v>226.67205051024152</c:v>
                </c:pt>
                <c:pt idx="2352">
                  <c:v>234.41744365318257</c:v>
                </c:pt>
                <c:pt idx="2353">
                  <c:v>233.12532119521327</c:v>
                </c:pt>
                <c:pt idx="2354">
                  <c:v>236.6346083253799</c:v>
                </c:pt>
                <c:pt idx="2355">
                  <c:v>225.81308273988694</c:v>
                </c:pt>
                <c:pt idx="2356">
                  <c:v>227.76594963659053</c:v>
                </c:pt>
                <c:pt idx="2357">
                  <c:v>237.17054548124219</c:v>
                </c:pt>
                <c:pt idx="2358">
                  <c:v>227.04647235885764</c:v>
                </c:pt>
                <c:pt idx="2359">
                  <c:v>229.60135085529694</c:v>
                </c:pt>
                <c:pt idx="2360">
                  <c:v>244.65164084868951</c:v>
                </c:pt>
                <c:pt idx="2361">
                  <c:v>258.43917480361205</c:v>
                </c:pt>
                <c:pt idx="2362">
                  <c:v>262.64591439688712</c:v>
                </c:pt>
                <c:pt idx="2363">
                  <c:v>255.45848322443285</c:v>
                </c:pt>
                <c:pt idx="2364">
                  <c:v>263.24058439174803</c:v>
                </c:pt>
                <c:pt idx="2365">
                  <c:v>264.209676235225</c:v>
                </c:pt>
                <c:pt idx="2366">
                  <c:v>265.57521474194255</c:v>
                </c:pt>
                <c:pt idx="2367">
                  <c:v>266.14785992217895</c:v>
                </c:pt>
                <c:pt idx="2368">
                  <c:v>263.15248513325014</c:v>
                </c:pt>
                <c:pt idx="2369">
                  <c:v>262.33022538726965</c:v>
                </c:pt>
                <c:pt idx="2370">
                  <c:v>269.74524631084353</c:v>
                </c:pt>
                <c:pt idx="2371">
                  <c:v>255.28228470743704</c:v>
                </c:pt>
                <c:pt idx="2372">
                  <c:v>255.43645840980838</c:v>
                </c:pt>
                <c:pt idx="2373">
                  <c:v>252.80816386462078</c:v>
                </c:pt>
                <c:pt idx="2374">
                  <c:v>252.00792893326479</c:v>
                </c:pt>
                <c:pt idx="2375">
                  <c:v>256.74326407752733</c:v>
                </c:pt>
                <c:pt idx="2376">
                  <c:v>243.64584098083839</c:v>
                </c:pt>
                <c:pt idx="2377">
                  <c:v>245.21694442405109</c:v>
                </c:pt>
                <c:pt idx="2378">
                  <c:v>248.91711328096321</c:v>
                </c:pt>
                <c:pt idx="2379">
                  <c:v>261.19227663167169</c:v>
                </c:pt>
                <c:pt idx="2380">
                  <c:v>263.26995081124733</c:v>
                </c:pt>
                <c:pt idx="2381">
                  <c:v>257.96197048674838</c:v>
                </c:pt>
                <c:pt idx="2382">
                  <c:v>255.04001174656779</c:v>
                </c:pt>
                <c:pt idx="2383">
                  <c:v>256.41289185816015</c:v>
                </c:pt>
                <c:pt idx="2384">
                  <c:v>247.85992217898831</c:v>
                </c:pt>
                <c:pt idx="2385">
                  <c:v>247.16246971587987</c:v>
                </c:pt>
                <c:pt idx="2386">
                  <c:v>237.75053226635339</c:v>
                </c:pt>
                <c:pt idx="2387">
                  <c:v>238.03685485647162</c:v>
                </c:pt>
                <c:pt idx="2388">
                  <c:v>240.41553483591514</c:v>
                </c:pt>
                <c:pt idx="2389">
                  <c:v>242.92636370310549</c:v>
                </c:pt>
                <c:pt idx="2390">
                  <c:v>247.25791057925261</c:v>
                </c:pt>
                <c:pt idx="2391">
                  <c:v>257.1030027163938</c:v>
                </c:pt>
                <c:pt idx="2392">
                  <c:v>267.88782027751267</c:v>
                </c:pt>
                <c:pt idx="2393">
                  <c:v>271.19154247118416</c:v>
                </c:pt>
                <c:pt idx="2394">
                  <c:v>273.59224726525218</c:v>
                </c:pt>
                <c:pt idx="2395">
                  <c:v>281.35966522281768</c:v>
                </c:pt>
                <c:pt idx="2396">
                  <c:v>282.61507965641289</c:v>
                </c:pt>
                <c:pt idx="2397">
                  <c:v>284.99375963585641</c:v>
                </c:pt>
                <c:pt idx="2398">
                  <c:v>290.8450187210924</c:v>
                </c:pt>
                <c:pt idx="2399">
                  <c:v>287.71749504441669</c:v>
                </c:pt>
                <c:pt idx="2400">
                  <c:v>287.47522208354746</c:v>
                </c:pt>
                <c:pt idx="2401">
                  <c:v>281.15410028632255</c:v>
                </c:pt>
                <c:pt idx="2402">
                  <c:v>280.02349313559944</c:v>
                </c:pt>
                <c:pt idx="2403">
                  <c:v>283.62087952426401</c:v>
                </c:pt>
                <c:pt idx="2404">
                  <c:v>283.79707804125979</c:v>
                </c:pt>
                <c:pt idx="2405">
                  <c:v>294.47911313413113</c:v>
                </c:pt>
                <c:pt idx="2406">
                  <c:v>295.33808090448571</c:v>
                </c:pt>
                <c:pt idx="2407">
                  <c:v>290.8156523015931</c:v>
                </c:pt>
                <c:pt idx="2408">
                  <c:v>290.44857205785183</c:v>
                </c:pt>
                <c:pt idx="2409">
                  <c:v>305.00697452463106</c:v>
                </c:pt>
                <c:pt idx="2410">
                  <c:v>297.79751853755226</c:v>
                </c:pt>
                <c:pt idx="2411">
                  <c:v>301.14529036047276</c:v>
                </c:pt>
                <c:pt idx="2412">
                  <c:v>303.39916305704423</c:v>
                </c:pt>
                <c:pt idx="2413">
                  <c:v>308.48689523529839</c:v>
                </c:pt>
                <c:pt idx="2414">
                  <c:v>304.48572057851845</c:v>
                </c:pt>
                <c:pt idx="2415">
                  <c:v>294.40569708538283</c:v>
                </c:pt>
                <c:pt idx="2416">
                  <c:v>298.01776668379705</c:v>
                </c:pt>
                <c:pt idx="2417">
                  <c:v>298.23801483004183</c:v>
                </c:pt>
                <c:pt idx="2418">
                  <c:v>304.06724910065338</c:v>
                </c:pt>
                <c:pt idx="2419">
                  <c:v>309.48535349827472</c:v>
                </c:pt>
                <c:pt idx="2420">
                  <c:v>306.4752954995962</c:v>
                </c:pt>
                <c:pt idx="2421">
                  <c:v>305.2125394611262</c:v>
                </c:pt>
                <c:pt idx="2422">
                  <c:v>300.41847147786507</c:v>
                </c:pt>
                <c:pt idx="2423">
                  <c:v>302.18779825269803</c:v>
                </c:pt>
                <c:pt idx="2424">
                  <c:v>303.8983921885324</c:v>
                </c:pt>
                <c:pt idx="2425">
                  <c:v>298.53167902503486</c:v>
                </c:pt>
                <c:pt idx="2426">
                  <c:v>294.95631745099479</c:v>
                </c:pt>
                <c:pt idx="2427">
                  <c:v>291.64525365244839</c:v>
                </c:pt>
                <c:pt idx="2428">
                  <c:v>302.24653109169662</c:v>
                </c:pt>
                <c:pt idx="2429">
                  <c:v>309.96255781513838</c:v>
                </c:pt>
                <c:pt idx="2430">
                  <c:v>308.46487042067395</c:v>
                </c:pt>
                <c:pt idx="2431">
                  <c:v>312.54680273107698</c:v>
                </c:pt>
                <c:pt idx="2432">
                  <c:v>318.39806181631303</c:v>
                </c:pt>
                <c:pt idx="2433">
                  <c:v>314.40422876440789</c:v>
                </c:pt>
                <c:pt idx="2434">
                  <c:v>315.64495998825339</c:v>
                </c:pt>
                <c:pt idx="2435">
                  <c:v>315.98267381249542</c:v>
                </c:pt>
                <c:pt idx="2436">
                  <c:v>311.96681594596578</c:v>
                </c:pt>
                <c:pt idx="2437">
                  <c:v>307.7674179575655</c:v>
                </c:pt>
                <c:pt idx="2438">
                  <c:v>308.19323104030542</c:v>
                </c:pt>
                <c:pt idx="2439">
                  <c:v>305.44012921224578</c:v>
                </c:pt>
                <c:pt idx="2440">
                  <c:v>308.15652301593127</c:v>
                </c:pt>
                <c:pt idx="2441">
                  <c:v>302.82651787680783</c:v>
                </c:pt>
                <c:pt idx="2442">
                  <c:v>300.30100579986782</c:v>
                </c:pt>
                <c:pt idx="2443">
                  <c:v>293.62748696865134</c:v>
                </c:pt>
                <c:pt idx="2444">
                  <c:v>297.84156816680127</c:v>
                </c:pt>
                <c:pt idx="2445">
                  <c:v>293.52470450040374</c:v>
                </c:pt>
                <c:pt idx="2446">
                  <c:v>288.52507158064753</c:v>
                </c:pt>
                <c:pt idx="2447">
                  <c:v>287.04940900080754</c:v>
                </c:pt>
                <c:pt idx="2448">
                  <c:v>285.82336098671169</c:v>
                </c:pt>
                <c:pt idx="2449">
                  <c:v>290.37515600910359</c:v>
                </c:pt>
                <c:pt idx="2450">
                  <c:v>292.11511636443726</c:v>
                </c:pt>
                <c:pt idx="2451">
                  <c:v>291.78474414507008</c:v>
                </c:pt>
                <c:pt idx="2452">
                  <c:v>298.47294618603627</c:v>
                </c:pt>
                <c:pt idx="2453">
                  <c:v>300.68276925335874</c:v>
                </c:pt>
                <c:pt idx="2454">
                  <c:v>300.55796197048676</c:v>
                </c:pt>
                <c:pt idx="2455">
                  <c:v>300.30100579986782</c:v>
                </c:pt>
                <c:pt idx="2456">
                  <c:v>316.32772924161219</c:v>
                </c:pt>
                <c:pt idx="2457">
                  <c:v>315.86520813449818</c:v>
                </c:pt>
                <c:pt idx="2458">
                  <c:v>318.1337640408193</c:v>
                </c:pt>
                <c:pt idx="2459">
                  <c:v>319.97650686440056</c:v>
                </c:pt>
                <c:pt idx="2460">
                  <c:v>318.70640922105571</c:v>
                </c:pt>
                <c:pt idx="2461">
                  <c:v>313.10476470156374</c:v>
                </c:pt>
                <c:pt idx="2462">
                  <c:v>310.52786139049994</c:v>
                </c:pt>
                <c:pt idx="2463">
                  <c:v>293.62014536377649</c:v>
                </c:pt>
                <c:pt idx="2464">
                  <c:v>294.31025622201014</c:v>
                </c:pt>
                <c:pt idx="2465">
                  <c:v>284.57528815799134</c:v>
                </c:pt>
                <c:pt idx="2466">
                  <c:v>283.55480508039057</c:v>
                </c:pt>
                <c:pt idx="2467">
                  <c:v>289.34733132662797</c:v>
                </c:pt>
                <c:pt idx="2468">
                  <c:v>283.6869539681374</c:v>
                </c:pt>
                <c:pt idx="2469">
                  <c:v>285.14793333822774</c:v>
                </c:pt>
                <c:pt idx="2470">
                  <c:v>319.4772777329124</c:v>
                </c:pt>
                <c:pt idx="2471">
                  <c:v>319.33778724029071</c:v>
                </c:pt>
                <c:pt idx="2472">
                  <c:v>325.28448718889945</c:v>
                </c:pt>
                <c:pt idx="2473">
                  <c:v>330.99625578151381</c:v>
                </c:pt>
                <c:pt idx="2474">
                  <c:v>332.26635342485866</c:v>
                </c:pt>
                <c:pt idx="2475">
                  <c:v>330.63651714264734</c:v>
                </c:pt>
                <c:pt idx="2476">
                  <c:v>333.25012847808529</c:v>
                </c:pt>
                <c:pt idx="2477">
                  <c:v>331.73041626899641</c:v>
                </c:pt>
                <c:pt idx="2478">
                  <c:v>334.98274722854416</c:v>
                </c:pt>
                <c:pt idx="2479">
                  <c:v>338.57279201233388</c:v>
                </c:pt>
                <c:pt idx="2480">
                  <c:v>340.77527347478156</c:v>
                </c:pt>
                <c:pt idx="2481">
                  <c:v>340.63578298215987</c:v>
                </c:pt>
                <c:pt idx="2482">
                  <c:v>336.3482857352617</c:v>
                </c:pt>
                <c:pt idx="2483">
                  <c:v>336.94295573012261</c:v>
                </c:pt>
                <c:pt idx="2484">
                  <c:v>339.83554805080388</c:v>
                </c:pt>
                <c:pt idx="2485">
                  <c:v>335.26172821378753</c:v>
                </c:pt>
                <c:pt idx="2486">
                  <c:v>336.15740400851627</c:v>
                </c:pt>
                <c:pt idx="2487">
                  <c:v>332.04610527861388</c:v>
                </c:pt>
                <c:pt idx="2488">
                  <c:v>332.41318552235515</c:v>
                </c:pt>
                <c:pt idx="2489">
                  <c:v>337.50091770060931</c:v>
                </c:pt>
                <c:pt idx="2490">
                  <c:v>337.92673078334923</c:v>
                </c:pt>
                <c:pt idx="2491">
                  <c:v>335.49665956978191</c:v>
                </c:pt>
                <c:pt idx="2492">
                  <c:v>341.67094926951029</c:v>
                </c:pt>
                <c:pt idx="2493">
                  <c:v>338.96923867557445</c:v>
                </c:pt>
                <c:pt idx="2494">
                  <c:v>332.94178107334261</c:v>
                </c:pt>
                <c:pt idx="2495">
                  <c:v>333.20607884883634</c:v>
                </c:pt>
                <c:pt idx="2496">
                  <c:v>337.94875559797367</c:v>
                </c:pt>
                <c:pt idx="2497">
                  <c:v>337.33940239336317</c:v>
                </c:pt>
                <c:pt idx="2498">
                  <c:v>340.9221055722781</c:v>
                </c:pt>
                <c:pt idx="2499">
                  <c:v>340.17326187504585</c:v>
                </c:pt>
                <c:pt idx="2500">
                  <c:v>339.79884002642973</c:v>
                </c:pt>
                <c:pt idx="2501">
                  <c:v>334.77718229204902</c:v>
                </c:pt>
                <c:pt idx="2502">
                  <c:v>334.82123192129797</c:v>
                </c:pt>
                <c:pt idx="2503">
                  <c:v>339.60061669480945</c:v>
                </c:pt>
                <c:pt idx="2504">
                  <c:v>340.33477718229204</c:v>
                </c:pt>
                <c:pt idx="2505">
                  <c:v>343.37420160046986</c:v>
                </c:pt>
                <c:pt idx="2506">
                  <c:v>345.37845973129726</c:v>
                </c:pt>
                <c:pt idx="2507">
                  <c:v>342.61067469348797</c:v>
                </c:pt>
                <c:pt idx="2508">
                  <c:v>340.98818001615149</c:v>
                </c:pt>
                <c:pt idx="2509">
                  <c:v>340.30541076279275</c:v>
                </c:pt>
                <c:pt idx="2510">
                  <c:v>336.52448425225754</c:v>
                </c:pt>
                <c:pt idx="2511">
                  <c:v>340.04111298729902</c:v>
                </c:pt>
                <c:pt idx="2512">
                  <c:v>344.46075912194402</c:v>
                </c:pt>
                <c:pt idx="2513">
                  <c:v>344.7397401071874</c:v>
                </c:pt>
                <c:pt idx="2514">
                  <c:v>342.23625284487184</c:v>
                </c:pt>
                <c:pt idx="2515">
                  <c:v>351.94185448939135</c:v>
                </c:pt>
                <c:pt idx="2516">
                  <c:v>350.38543425592832</c:v>
                </c:pt>
                <c:pt idx="2517">
                  <c:v>348.10219513985754</c:v>
                </c:pt>
                <c:pt idx="2518">
                  <c:v>348.71888994934289</c:v>
                </c:pt>
                <c:pt idx="2519">
                  <c:v>345.19491960942662</c:v>
                </c:pt>
                <c:pt idx="2520">
                  <c:v>342.50055062036557</c:v>
                </c:pt>
                <c:pt idx="2521">
                  <c:v>343.43293443946845</c:v>
                </c:pt>
                <c:pt idx="2522">
                  <c:v>334.35871081418395</c:v>
                </c:pt>
                <c:pt idx="2523">
                  <c:v>332.94912267821746</c:v>
                </c:pt>
                <c:pt idx="2524">
                  <c:v>327.34013655385064</c:v>
                </c:pt>
                <c:pt idx="2525">
                  <c:v>328.74972468981719</c:v>
                </c:pt>
                <c:pt idx="2526">
                  <c:v>329.8729902356655</c:v>
                </c:pt>
                <c:pt idx="2527">
                  <c:v>330.57044269877395</c:v>
                </c:pt>
                <c:pt idx="2528">
                  <c:v>321.05572278099993</c:v>
                </c:pt>
                <c:pt idx="2529">
                  <c:v>316.95176565597239</c:v>
                </c:pt>
                <c:pt idx="2530">
                  <c:v>322.88378239483148</c:v>
                </c:pt>
                <c:pt idx="2531">
                  <c:v>325.99662286175754</c:v>
                </c:pt>
                <c:pt idx="2532">
                  <c:v>324.75589163791204</c:v>
                </c:pt>
                <c:pt idx="2533">
                  <c:v>316.50392775860803</c:v>
                </c:pt>
                <c:pt idx="2534">
                  <c:v>319.89574921077747</c:v>
                </c:pt>
                <c:pt idx="2535">
                  <c:v>316.34975405623669</c:v>
                </c:pt>
                <c:pt idx="2536">
                  <c:v>319.70486748403198</c:v>
                </c:pt>
                <c:pt idx="2537">
                  <c:v>319.5066441524117</c:v>
                </c:pt>
                <c:pt idx="2538">
                  <c:v>327.85404889508845</c:v>
                </c:pt>
                <c:pt idx="2539">
                  <c:v>327.13457161735556</c:v>
                </c:pt>
                <c:pt idx="2540">
                  <c:v>336.23816166213931</c:v>
                </c:pt>
                <c:pt idx="2541">
                  <c:v>334.67439982380148</c:v>
                </c:pt>
                <c:pt idx="2542">
                  <c:v>337.80192350047719</c:v>
                </c:pt>
                <c:pt idx="2543">
                  <c:v>342.94104691285514</c:v>
                </c:pt>
                <c:pt idx="2544">
                  <c:v>343.95418838558106</c:v>
                </c:pt>
                <c:pt idx="2545">
                  <c:v>342.35371852286909</c:v>
                </c:pt>
                <c:pt idx="2546">
                  <c:v>344.84986418030979</c:v>
                </c:pt>
                <c:pt idx="2547">
                  <c:v>350.15784450480874</c:v>
                </c:pt>
                <c:pt idx="2548">
                  <c:v>346.96424638425958</c:v>
                </c:pt>
                <c:pt idx="2549">
                  <c:v>351.56743264077528</c:v>
                </c:pt>
                <c:pt idx="2550">
                  <c:v>350.92871301666543</c:v>
                </c:pt>
                <c:pt idx="2551">
                  <c:v>348.97584611996183</c:v>
                </c:pt>
                <c:pt idx="2552">
                  <c:v>351.64819029439832</c:v>
                </c:pt>
                <c:pt idx="2553">
                  <c:v>356.89009617502381</c:v>
                </c:pt>
                <c:pt idx="2554">
                  <c:v>357.88855443800014</c:v>
                </c:pt>
                <c:pt idx="2555">
                  <c:v>363.49754056236691</c:v>
                </c:pt>
                <c:pt idx="2556">
                  <c:v>366.29469201967549</c:v>
                </c:pt>
                <c:pt idx="2557">
                  <c:v>370.87585346156669</c:v>
                </c:pt>
                <c:pt idx="2558">
                  <c:v>372.82872035827029</c:v>
                </c:pt>
                <c:pt idx="2559">
                  <c:v>373.07099331913952</c:v>
                </c:pt>
                <c:pt idx="2560">
                  <c:v>376.21320020556499</c:v>
                </c:pt>
                <c:pt idx="2561">
                  <c:v>375.30284120108655</c:v>
                </c:pt>
                <c:pt idx="2562">
                  <c:v>378.26884957051607</c:v>
                </c:pt>
                <c:pt idx="2563">
                  <c:v>375.99295205932015</c:v>
                </c:pt>
                <c:pt idx="2564">
                  <c:v>378.5331473460098</c:v>
                </c:pt>
                <c:pt idx="2565">
                  <c:v>377.4172234050364</c:v>
                </c:pt>
                <c:pt idx="2566">
                  <c:v>373.21048381176121</c:v>
                </c:pt>
                <c:pt idx="2567">
                  <c:v>372.84340356801994</c:v>
                </c:pt>
                <c:pt idx="2568">
                  <c:v>372.69657147052345</c:v>
                </c:pt>
                <c:pt idx="2569">
                  <c:v>377.68886278540492</c:v>
                </c:pt>
                <c:pt idx="2570">
                  <c:v>378.12201747301958</c:v>
                </c:pt>
                <c:pt idx="2571">
                  <c:v>375.99295205932015</c:v>
                </c:pt>
                <c:pt idx="2572">
                  <c:v>381.27890756919459</c:v>
                </c:pt>
                <c:pt idx="2573">
                  <c:v>383.46670582189267</c:v>
                </c:pt>
                <c:pt idx="2574">
                  <c:v>382.82064459290802</c:v>
                </c:pt>
                <c:pt idx="2575">
                  <c:v>382.06445929080093</c:v>
                </c:pt>
                <c:pt idx="2576">
                  <c:v>390.04478378973641</c:v>
                </c:pt>
                <c:pt idx="2577">
                  <c:v>389.5088466338741</c:v>
                </c:pt>
                <c:pt idx="2578">
                  <c:v>389.31062330225387</c:v>
                </c:pt>
                <c:pt idx="2579">
                  <c:v>393.4806548711548</c:v>
                </c:pt>
                <c:pt idx="2580">
                  <c:v>401.42427134571614</c:v>
                </c:pt>
                <c:pt idx="2581">
                  <c:v>402.01159973570225</c:v>
                </c:pt>
                <c:pt idx="2582">
                  <c:v>395.59503707510459</c:v>
                </c:pt>
                <c:pt idx="2583">
                  <c:v>393.62748696865134</c:v>
                </c:pt>
                <c:pt idx="2584">
                  <c:v>400.20556493649508</c:v>
                </c:pt>
                <c:pt idx="2585">
                  <c:v>401.51971220908888</c:v>
                </c:pt>
                <c:pt idx="2586">
                  <c:v>400.63137801923506</c:v>
                </c:pt>
                <c:pt idx="2587">
                  <c:v>405.44012921224578</c:v>
                </c:pt>
                <c:pt idx="2588">
                  <c:v>406.18163130460317</c:v>
                </c:pt>
                <c:pt idx="2589">
                  <c:v>398.6344614932824</c:v>
                </c:pt>
                <c:pt idx="2590">
                  <c:v>397.75346890830332</c:v>
                </c:pt>
                <c:pt idx="2591">
                  <c:v>406.99654944570881</c:v>
                </c:pt>
                <c:pt idx="2592">
                  <c:v>397.68005285955502</c:v>
                </c:pt>
                <c:pt idx="2593">
                  <c:v>407.77475956244029</c:v>
                </c:pt>
                <c:pt idx="2594">
                  <c:v>395.4188385581088</c:v>
                </c:pt>
                <c:pt idx="2595">
                  <c:v>388.3341898539021</c:v>
                </c:pt>
                <c:pt idx="2596">
                  <c:v>378.48909771676085</c:v>
                </c:pt>
                <c:pt idx="2597">
                  <c:v>372.67454665589895</c:v>
                </c:pt>
                <c:pt idx="2598">
                  <c:v>393.4586300565303</c:v>
                </c:pt>
                <c:pt idx="2599">
                  <c:v>394.33962264150944</c:v>
                </c:pt>
                <c:pt idx="2600">
                  <c:v>404.08927391527783</c:v>
                </c:pt>
                <c:pt idx="2601">
                  <c:v>398.72990235665515</c:v>
                </c:pt>
                <c:pt idx="2602">
                  <c:v>390.2576903311064</c:v>
                </c:pt>
                <c:pt idx="2603">
                  <c:v>389.58960428749725</c:v>
                </c:pt>
                <c:pt idx="2604">
                  <c:v>382.95279348065486</c:v>
                </c:pt>
                <c:pt idx="2605">
                  <c:v>376.13978415681663</c:v>
                </c:pt>
                <c:pt idx="2606">
                  <c:v>356.22935173628952</c:v>
                </c:pt>
                <c:pt idx="2607">
                  <c:v>365.72204683943909</c:v>
                </c:pt>
                <c:pt idx="2608">
                  <c:v>362.73401365538507</c:v>
                </c:pt>
                <c:pt idx="2609">
                  <c:v>360.78114675868142</c:v>
                </c:pt>
                <c:pt idx="2610">
                  <c:v>366.44152411717198</c:v>
                </c:pt>
                <c:pt idx="2611">
                  <c:v>376.44813156155931</c:v>
                </c:pt>
                <c:pt idx="2612">
                  <c:v>374.98715219146902</c:v>
                </c:pt>
                <c:pt idx="2613">
                  <c:v>368.32097496512733</c:v>
                </c:pt>
                <c:pt idx="2614">
                  <c:v>380.5814551060862</c:v>
                </c:pt>
                <c:pt idx="2615">
                  <c:v>381.44042287644072</c:v>
                </c:pt>
                <c:pt idx="2616">
                  <c:v>360.31128404669261</c:v>
                </c:pt>
                <c:pt idx="2617">
                  <c:v>352.38969238675571</c:v>
                </c:pt>
                <c:pt idx="2618">
                  <c:v>358.57866529623374</c:v>
                </c:pt>
                <c:pt idx="2619">
                  <c:v>359.0558696130974</c:v>
                </c:pt>
                <c:pt idx="2620">
                  <c:v>376.63167168343</c:v>
                </c:pt>
                <c:pt idx="2621">
                  <c:v>380.60347992071058</c:v>
                </c:pt>
                <c:pt idx="2622">
                  <c:v>376.97672711254677</c:v>
                </c:pt>
                <c:pt idx="2623">
                  <c:v>390.27237354085599</c:v>
                </c:pt>
                <c:pt idx="2624">
                  <c:v>390.08883341898536</c:v>
                </c:pt>
                <c:pt idx="2625">
                  <c:v>395.82996843109902</c:v>
                </c:pt>
                <c:pt idx="2626">
                  <c:v>396.90918434769839</c:v>
                </c:pt>
                <c:pt idx="2627">
                  <c:v>401.57844504808747</c:v>
                </c:pt>
                <c:pt idx="2628">
                  <c:v>385.0011012407312</c:v>
                </c:pt>
                <c:pt idx="2629">
                  <c:v>385.11122531385354</c:v>
                </c:pt>
                <c:pt idx="2630">
                  <c:v>374.98715219146902</c:v>
                </c:pt>
                <c:pt idx="2631">
                  <c:v>378.54048895088465</c:v>
                </c:pt>
                <c:pt idx="2632">
                  <c:v>378.48175611188606</c:v>
                </c:pt>
                <c:pt idx="2633">
                  <c:v>362.04390279715142</c:v>
                </c:pt>
                <c:pt idx="2634">
                  <c:v>359.21738492034359</c:v>
                </c:pt>
                <c:pt idx="2635">
                  <c:v>357.64628147713086</c:v>
                </c:pt>
                <c:pt idx="2636">
                  <c:v>348.94647970046248</c:v>
                </c:pt>
                <c:pt idx="2637">
                  <c:v>345.48858380441965</c:v>
                </c:pt>
                <c:pt idx="2638">
                  <c:v>358.09411937449522</c:v>
                </c:pt>
                <c:pt idx="2639">
                  <c:v>362.77806328463402</c:v>
                </c:pt>
                <c:pt idx="2640">
                  <c:v>369.99486087658761</c:v>
                </c:pt>
                <c:pt idx="2641">
                  <c:v>374.39982380148297</c:v>
                </c:pt>
                <c:pt idx="2642">
                  <c:v>374.36311577710887</c:v>
                </c:pt>
                <c:pt idx="2643">
                  <c:v>374.6274135526026</c:v>
                </c:pt>
                <c:pt idx="2644">
                  <c:v>373.82717862124656</c:v>
                </c:pt>
                <c:pt idx="2645">
                  <c:v>359.11460245209599</c:v>
                </c:pt>
                <c:pt idx="2646">
                  <c:v>356.5303575361574</c:v>
                </c:pt>
                <c:pt idx="2647">
                  <c:v>363.04970266500254</c:v>
                </c:pt>
                <c:pt idx="2648">
                  <c:v>359.17333529109459</c:v>
                </c:pt>
                <c:pt idx="2649">
                  <c:v>373.2398502312605</c:v>
                </c:pt>
                <c:pt idx="2650">
                  <c:v>381.7928199104324</c:v>
                </c:pt>
                <c:pt idx="2651">
                  <c:v>389.15644959988259</c:v>
                </c:pt>
                <c:pt idx="2652">
                  <c:v>384.33301519712205</c:v>
                </c:pt>
                <c:pt idx="2653">
                  <c:v>383.12165039277585</c:v>
                </c:pt>
                <c:pt idx="2654">
                  <c:v>381.66801262756036</c:v>
                </c:pt>
                <c:pt idx="2655">
                  <c:v>383.47404742676753</c:v>
                </c:pt>
                <c:pt idx="2656">
                  <c:v>391.77006093532043</c:v>
                </c:pt>
                <c:pt idx="2657">
                  <c:v>392.02701710593931</c:v>
                </c:pt>
                <c:pt idx="2658">
                  <c:v>394.51582115850522</c:v>
                </c:pt>
                <c:pt idx="2659">
                  <c:v>396.97525879157183</c:v>
                </c:pt>
                <c:pt idx="2660">
                  <c:v>391.99030908156516</c:v>
                </c:pt>
                <c:pt idx="2661">
                  <c:v>397.09272446956902</c:v>
                </c:pt>
                <c:pt idx="2662">
                  <c:v>394.59657881212831</c:v>
                </c:pt>
                <c:pt idx="2663">
                  <c:v>377.55671389765803</c:v>
                </c:pt>
                <c:pt idx="2664">
                  <c:v>375.17803391821451</c:v>
                </c:pt>
                <c:pt idx="2665">
                  <c:v>373.2398502312605</c:v>
                </c:pt>
                <c:pt idx="2666">
                  <c:v>371.91101974891711</c:v>
                </c:pt>
                <c:pt idx="2667">
                  <c:v>379.74451215035606</c:v>
                </c:pt>
                <c:pt idx="2668">
                  <c:v>384.50921371411789</c:v>
                </c:pt>
                <c:pt idx="2669">
                  <c:v>375.41296527420894</c:v>
                </c:pt>
                <c:pt idx="2670">
                  <c:v>373.66566331400043</c:v>
                </c:pt>
                <c:pt idx="2671">
                  <c:v>366.30203362455029</c:v>
                </c:pt>
                <c:pt idx="2672">
                  <c:v>360.421408119815</c:v>
                </c:pt>
                <c:pt idx="2673">
                  <c:v>362.25680933852141</c:v>
                </c:pt>
                <c:pt idx="2674">
                  <c:v>364.12157697672711</c:v>
                </c:pt>
                <c:pt idx="2675">
                  <c:v>372.46164011452902</c:v>
                </c:pt>
                <c:pt idx="2676">
                  <c:v>366.09646868805521</c:v>
                </c:pt>
                <c:pt idx="2677">
                  <c:v>369.25335878423022</c:v>
                </c:pt>
                <c:pt idx="2678">
                  <c:v>385.77196975258789</c:v>
                </c:pt>
                <c:pt idx="2679">
                  <c:v>391.75537772557078</c:v>
                </c:pt>
                <c:pt idx="2680">
                  <c:v>398.34079729828943</c:v>
                </c:pt>
                <c:pt idx="2681">
                  <c:v>396.43198003083472</c:v>
                </c:pt>
                <c:pt idx="2682">
                  <c:v>401.54173702371344</c:v>
                </c:pt>
                <c:pt idx="2683">
                  <c:v>398.57572865428381</c:v>
                </c:pt>
                <c:pt idx="2684">
                  <c:v>401.83540121870641</c:v>
                </c:pt>
                <c:pt idx="2685">
                  <c:v>404.39762132002056</c:v>
                </c:pt>
                <c:pt idx="2686">
                  <c:v>404.82343440276043</c:v>
                </c:pt>
                <c:pt idx="2687">
                  <c:v>404.39762132002056</c:v>
                </c:pt>
                <c:pt idx="2688">
                  <c:v>401.62249467733636</c:v>
                </c:pt>
                <c:pt idx="2689">
                  <c:v>404.41230452977021</c:v>
                </c:pt>
                <c:pt idx="2690">
                  <c:v>407.92159165993684</c:v>
                </c:pt>
                <c:pt idx="2691">
                  <c:v>411.37948755597972</c:v>
                </c:pt>
                <c:pt idx="2692">
                  <c:v>407.84083400631374</c:v>
                </c:pt>
                <c:pt idx="2693">
                  <c:v>400.74884369723219</c:v>
                </c:pt>
                <c:pt idx="2694">
                  <c:v>414.62447691065262</c:v>
                </c:pt>
                <c:pt idx="2695">
                  <c:v>412.39997063358049</c:v>
                </c:pt>
                <c:pt idx="2696">
                  <c:v>414.09588135966521</c:v>
                </c:pt>
                <c:pt idx="2697">
                  <c:v>413.89765802804493</c:v>
                </c:pt>
                <c:pt idx="2698">
                  <c:v>411.6878349607224</c:v>
                </c:pt>
                <c:pt idx="2699">
                  <c:v>408.61170251817049</c:v>
                </c:pt>
                <c:pt idx="2700">
                  <c:v>403.65611922766317</c:v>
                </c:pt>
                <c:pt idx="2701">
                  <c:v>414.58776888627852</c:v>
                </c:pt>
                <c:pt idx="2702">
                  <c:v>418.40540342118783</c:v>
                </c:pt>
                <c:pt idx="2703">
                  <c:v>418.94134057705014</c:v>
                </c:pt>
                <c:pt idx="2704">
                  <c:v>425.08626385727916</c:v>
                </c:pt>
                <c:pt idx="2705">
                  <c:v>427.08318038323176</c:v>
                </c:pt>
                <c:pt idx="2706">
                  <c:v>419.77828353278022</c:v>
                </c:pt>
                <c:pt idx="2707">
                  <c:v>436.98700535937155</c:v>
                </c:pt>
                <c:pt idx="2708">
                  <c:v>435.0488216724176</c:v>
                </c:pt>
                <c:pt idx="2709">
                  <c:v>431.42941046912853</c:v>
                </c:pt>
                <c:pt idx="2710">
                  <c:v>433.14000440496289</c:v>
                </c:pt>
                <c:pt idx="2711">
                  <c:v>426.89229865648628</c:v>
                </c:pt>
                <c:pt idx="2712">
                  <c:v>435.49665956978197</c:v>
                </c:pt>
                <c:pt idx="2713">
                  <c:v>433.72733279494895</c:v>
                </c:pt>
                <c:pt idx="2714">
                  <c:v>438.47735114896113</c:v>
                </c:pt>
                <c:pt idx="2715">
                  <c:v>440.40819323104029</c:v>
                </c:pt>
                <c:pt idx="2716">
                  <c:v>441.28184421114457</c:v>
                </c:pt>
                <c:pt idx="2717">
                  <c:v>433.52176785845381</c:v>
                </c:pt>
                <c:pt idx="2718">
                  <c:v>434.18985390206296</c:v>
                </c:pt>
                <c:pt idx="2719">
                  <c:v>441.13501211364803</c:v>
                </c:pt>
                <c:pt idx="2720">
                  <c:v>445.04074590705528</c:v>
                </c:pt>
                <c:pt idx="2721">
                  <c:v>450.06240364143599</c:v>
                </c:pt>
                <c:pt idx="2722">
                  <c:v>453.04309522061521</c:v>
                </c:pt>
                <c:pt idx="2723">
                  <c:v>455.26025989281254</c:v>
                </c:pt>
                <c:pt idx="2724">
                  <c:v>451.94185448939135</c:v>
                </c:pt>
                <c:pt idx="2725">
                  <c:v>454.81976360032303</c:v>
                </c:pt>
                <c:pt idx="2726">
                  <c:v>447.49284193524704</c:v>
                </c:pt>
                <c:pt idx="2727">
                  <c:v>451.83907202114386</c:v>
                </c:pt>
                <c:pt idx="2728">
                  <c:v>449.14470303208276</c:v>
                </c:pt>
                <c:pt idx="2729">
                  <c:v>445.44453417517065</c:v>
                </c:pt>
                <c:pt idx="2730">
                  <c:v>449.57051611482268</c:v>
                </c:pt>
                <c:pt idx="2731">
                  <c:v>442.31701049849494</c:v>
                </c:pt>
                <c:pt idx="2732">
                  <c:v>442.9410469128552</c:v>
                </c:pt>
                <c:pt idx="2733">
                  <c:v>450.91402980691583</c:v>
                </c:pt>
                <c:pt idx="2734">
                  <c:v>452.92562954261791</c:v>
                </c:pt>
                <c:pt idx="2735">
                  <c:v>447.49284193524704</c:v>
                </c:pt>
                <c:pt idx="2736">
                  <c:v>438.66089127083177</c:v>
                </c:pt>
                <c:pt idx="2737">
                  <c:v>448.6381322957198</c:v>
                </c:pt>
                <c:pt idx="2738">
                  <c:v>446.28881873577564</c:v>
                </c:pt>
                <c:pt idx="2739">
                  <c:v>447.97004625211065</c:v>
                </c:pt>
                <c:pt idx="2740">
                  <c:v>443.49166727846711</c:v>
                </c:pt>
                <c:pt idx="2741">
                  <c:v>453.13119447911311</c:v>
                </c:pt>
                <c:pt idx="2742">
                  <c:v>462.41098304089269</c:v>
                </c:pt>
                <c:pt idx="2743">
                  <c:v>466.00836942955726</c:v>
                </c:pt>
                <c:pt idx="2744">
                  <c:v>464.62080610821522</c:v>
                </c:pt>
                <c:pt idx="2745">
                  <c:v>464.33448351809704</c:v>
                </c:pt>
                <c:pt idx="2746">
                  <c:v>457.00022024814621</c:v>
                </c:pt>
                <c:pt idx="2747">
                  <c:v>460.08369429557291</c:v>
                </c:pt>
                <c:pt idx="2748">
                  <c:v>460.40672491006529</c:v>
                </c:pt>
                <c:pt idx="2749">
                  <c:v>457.86652962337564</c:v>
                </c:pt>
                <c:pt idx="2750">
                  <c:v>456.29542618016296</c:v>
                </c:pt>
                <c:pt idx="2751">
                  <c:v>455.26025989281254</c:v>
                </c:pt>
                <c:pt idx="2752">
                  <c:v>459.84142133470374</c:v>
                </c:pt>
                <c:pt idx="2753">
                  <c:v>455.97239556567069</c:v>
                </c:pt>
                <c:pt idx="2754">
                  <c:v>453.894721386095</c:v>
                </c:pt>
                <c:pt idx="2755">
                  <c:v>458.71815578885548</c:v>
                </c:pt>
                <c:pt idx="2756">
                  <c:v>458.80625504735337</c:v>
                </c:pt>
                <c:pt idx="2757">
                  <c:v>456.89743777989867</c:v>
                </c:pt>
                <c:pt idx="2758">
                  <c:v>459.23940973496804</c:v>
                </c:pt>
                <c:pt idx="2759">
                  <c:v>459.07055282284699</c:v>
                </c:pt>
                <c:pt idx="2760">
                  <c:v>459.79003010057994</c:v>
                </c:pt>
                <c:pt idx="2761">
                  <c:v>459.75332207620585</c:v>
                </c:pt>
                <c:pt idx="2762">
                  <c:v>461.6547977387857</c:v>
                </c:pt>
                <c:pt idx="2763">
                  <c:v>467.74832978489093</c:v>
                </c:pt>
                <c:pt idx="2764">
                  <c:v>465.20813449820128</c:v>
                </c:pt>
                <c:pt idx="2765">
                  <c:v>466.40481609279783</c:v>
                </c:pt>
                <c:pt idx="2766">
                  <c:v>466.17722634167825</c:v>
                </c:pt>
                <c:pt idx="2767">
                  <c:v>477.78430364877761</c:v>
                </c:pt>
                <c:pt idx="2768">
                  <c:v>484.52389692386754</c:v>
                </c:pt>
                <c:pt idx="2769">
                  <c:v>483.65758754863811</c:v>
                </c:pt>
                <c:pt idx="2770">
                  <c:v>487.29168196167677</c:v>
                </c:pt>
                <c:pt idx="2771">
                  <c:v>491.13134131121058</c:v>
                </c:pt>
                <c:pt idx="2772">
                  <c:v>489.62631231187135</c:v>
                </c:pt>
                <c:pt idx="2773">
                  <c:v>487.68078702004254</c:v>
                </c:pt>
                <c:pt idx="2774">
                  <c:v>483.61353791938916</c:v>
                </c:pt>
                <c:pt idx="2775">
                  <c:v>475.81675354232431</c:v>
                </c:pt>
                <c:pt idx="2776">
                  <c:v>473.56288084575283</c:v>
                </c:pt>
                <c:pt idx="2777">
                  <c:v>473.90793627486966</c:v>
                </c:pt>
                <c:pt idx="2778">
                  <c:v>473.22516702151091</c:v>
                </c:pt>
                <c:pt idx="2779">
                  <c:v>477.02077674179571</c:v>
                </c:pt>
                <c:pt idx="2780">
                  <c:v>479.06908450187206</c:v>
                </c:pt>
                <c:pt idx="2781">
                  <c:v>468.10072681888261</c:v>
                </c:pt>
                <c:pt idx="2782">
                  <c:v>474.70082960135085</c:v>
                </c:pt>
                <c:pt idx="2783">
                  <c:v>480.72094559870783</c:v>
                </c:pt>
                <c:pt idx="2784">
                  <c:v>473.73907936274867</c:v>
                </c:pt>
                <c:pt idx="2785">
                  <c:v>469.473606930475</c:v>
                </c:pt>
                <c:pt idx="2786">
                  <c:v>471.87431172454296</c:v>
                </c:pt>
                <c:pt idx="2787">
                  <c:v>475.39828206445924</c:v>
                </c:pt>
                <c:pt idx="2788">
                  <c:v>476.80052859555099</c:v>
                </c:pt>
                <c:pt idx="2789">
                  <c:v>480.11159239409733</c:v>
                </c:pt>
                <c:pt idx="2790">
                  <c:v>487.51193010792156</c:v>
                </c:pt>
                <c:pt idx="2791">
                  <c:v>495.66845312385283</c:v>
                </c:pt>
                <c:pt idx="2792">
                  <c:v>496.76235225020184</c:v>
                </c:pt>
                <c:pt idx="2793">
                  <c:v>495.47022979223254</c:v>
                </c:pt>
                <c:pt idx="2794">
                  <c:v>496.52007928933261</c:v>
                </c:pt>
                <c:pt idx="2795">
                  <c:v>497.82688495705156</c:v>
                </c:pt>
                <c:pt idx="2796">
                  <c:v>495.51427942148149</c:v>
                </c:pt>
                <c:pt idx="2797">
                  <c:v>484.09074223625282</c:v>
                </c:pt>
                <c:pt idx="2798">
                  <c:v>475.86080317157325</c:v>
                </c:pt>
                <c:pt idx="2799">
                  <c:v>480.13361720872177</c:v>
                </c:pt>
                <c:pt idx="2800">
                  <c:v>484.57528815799128</c:v>
                </c:pt>
                <c:pt idx="2801">
                  <c:v>492.1297995741869</c:v>
                </c:pt>
                <c:pt idx="2802">
                  <c:v>480.11159239409733</c:v>
                </c:pt>
                <c:pt idx="2803">
                  <c:v>487.01270097643339</c:v>
                </c:pt>
                <c:pt idx="2804">
                  <c:v>494.65531165112691</c:v>
                </c:pt>
                <c:pt idx="2805">
                  <c:v>492.0563835254386</c:v>
                </c:pt>
                <c:pt idx="2806">
                  <c:v>487.90103516628733</c:v>
                </c:pt>
                <c:pt idx="2807">
                  <c:v>496.39527200646057</c:v>
                </c:pt>
                <c:pt idx="2808">
                  <c:v>493.31913956390866</c:v>
                </c:pt>
                <c:pt idx="2809">
                  <c:v>487.50458850304676</c:v>
                </c:pt>
                <c:pt idx="2810">
                  <c:v>492.70244475442331</c:v>
                </c:pt>
                <c:pt idx="2811">
                  <c:v>488.9508846633874</c:v>
                </c:pt>
                <c:pt idx="2812">
                  <c:v>486.3739813523236</c:v>
                </c:pt>
                <c:pt idx="2813">
                  <c:v>478.4744145070112</c:v>
                </c:pt>
                <c:pt idx="2814">
                  <c:v>490.61742896997282</c:v>
                </c:pt>
                <c:pt idx="2815">
                  <c:v>495.3454225093605</c:v>
                </c:pt>
                <c:pt idx="2816">
                  <c:v>505.39607958299683</c:v>
                </c:pt>
                <c:pt idx="2817">
                  <c:v>500.21290654136993</c:v>
                </c:pt>
                <c:pt idx="2818">
                  <c:v>497.31297261581381</c:v>
                </c:pt>
                <c:pt idx="2819">
                  <c:v>503.94978342265614</c:v>
                </c:pt>
                <c:pt idx="2820">
                  <c:v>511.46758681447761</c:v>
                </c:pt>
                <c:pt idx="2821">
                  <c:v>512.85515013581971</c:v>
                </c:pt>
                <c:pt idx="2822">
                  <c:v>517.64187651420593</c:v>
                </c:pt>
                <c:pt idx="2823">
                  <c:v>509.74965127376839</c:v>
                </c:pt>
                <c:pt idx="2824">
                  <c:v>513.31032963805887</c:v>
                </c:pt>
                <c:pt idx="2825">
                  <c:v>514.71991777402536</c:v>
                </c:pt>
                <c:pt idx="2826">
                  <c:v>515.13104764701563</c:v>
                </c:pt>
                <c:pt idx="2827">
                  <c:v>509.29447177152923</c:v>
                </c:pt>
                <c:pt idx="2828">
                  <c:v>508.55296967917184</c:v>
                </c:pt>
                <c:pt idx="2829">
                  <c:v>505.44012921224578</c:v>
                </c:pt>
                <c:pt idx="2830">
                  <c:v>500.75618530210699</c:v>
                </c:pt>
                <c:pt idx="2831">
                  <c:v>498.6124366786579</c:v>
                </c:pt>
                <c:pt idx="2832">
                  <c:v>500.18354012187064</c:v>
                </c:pt>
                <c:pt idx="2833">
                  <c:v>502.5622201013141</c:v>
                </c:pt>
                <c:pt idx="2834">
                  <c:v>502.24653109169662</c:v>
                </c:pt>
                <c:pt idx="2835">
                  <c:v>506.80566771896332</c:v>
                </c:pt>
                <c:pt idx="2836">
                  <c:v>499.13369062477057</c:v>
                </c:pt>
                <c:pt idx="2837">
                  <c:v>502.43007121356726</c:v>
                </c:pt>
                <c:pt idx="2838">
                  <c:v>494.57455399750381</c:v>
                </c:pt>
                <c:pt idx="2839">
                  <c:v>494.97100066074444</c:v>
                </c:pt>
                <c:pt idx="2840">
                  <c:v>498.6344614932824</c:v>
                </c:pt>
                <c:pt idx="2841">
                  <c:v>512.17238088246086</c:v>
                </c:pt>
                <c:pt idx="2842">
                  <c:v>517.24542985096537</c:v>
                </c:pt>
                <c:pt idx="2843">
                  <c:v>531.92129799574184</c:v>
                </c:pt>
                <c:pt idx="2844">
                  <c:v>535.85639820864833</c:v>
                </c:pt>
                <c:pt idx="2845">
                  <c:v>536.04727993539382</c:v>
                </c:pt>
                <c:pt idx="2846">
                  <c:v>535.32046105278607</c:v>
                </c:pt>
                <c:pt idx="2847">
                  <c:v>521.03369796637537</c:v>
                </c:pt>
                <c:pt idx="2848">
                  <c:v>525.50473533514423</c:v>
                </c:pt>
                <c:pt idx="2849">
                  <c:v>529.7995741869172</c:v>
                </c:pt>
                <c:pt idx="2850">
                  <c:v>529.8142573966669</c:v>
                </c:pt>
                <c:pt idx="2851">
                  <c:v>538.37456868071354</c:v>
                </c:pt>
                <c:pt idx="2852">
                  <c:v>527.98619778283535</c:v>
                </c:pt>
                <c:pt idx="2853">
                  <c:v>527.07583877835691</c:v>
                </c:pt>
                <c:pt idx="2854">
                  <c:v>515.5128111005065</c:v>
                </c:pt>
                <c:pt idx="2855">
                  <c:v>515.87254973937297</c:v>
                </c:pt>
                <c:pt idx="2856">
                  <c:v>510.82152558549296</c:v>
                </c:pt>
                <c:pt idx="2857">
                  <c:v>521.64305117098593</c:v>
                </c:pt>
                <c:pt idx="2858">
                  <c:v>527.61177593421917</c:v>
                </c:pt>
                <c:pt idx="2859">
                  <c:v>525.46802731077014</c:v>
                </c:pt>
                <c:pt idx="2860">
                  <c:v>521.25394611262016</c:v>
                </c:pt>
                <c:pt idx="2861">
                  <c:v>519.17627193304452</c:v>
                </c:pt>
                <c:pt idx="2862">
                  <c:v>525.35056163277284</c:v>
                </c:pt>
                <c:pt idx="2863">
                  <c:v>527.80999926583945</c:v>
                </c:pt>
                <c:pt idx="2864">
                  <c:v>530.81271565964312</c:v>
                </c:pt>
                <c:pt idx="2865">
                  <c:v>538.24241979296676</c:v>
                </c:pt>
                <c:pt idx="2866">
                  <c:v>517.99427354819761</c:v>
                </c:pt>
                <c:pt idx="2867">
                  <c:v>524.64576756478959</c:v>
                </c:pt>
                <c:pt idx="2868">
                  <c:v>517.51706923133395</c:v>
                </c:pt>
                <c:pt idx="2869">
                  <c:v>512.45870347257903</c:v>
                </c:pt>
                <c:pt idx="2870">
                  <c:v>515.4026870273841</c:v>
                </c:pt>
                <c:pt idx="2871">
                  <c:v>510.47647015637614</c:v>
                </c:pt>
                <c:pt idx="2872">
                  <c:v>518.26591292856619</c:v>
                </c:pt>
                <c:pt idx="2873">
                  <c:v>508.87600029366416</c:v>
                </c:pt>
                <c:pt idx="2874">
                  <c:v>511.50429483885176</c:v>
                </c:pt>
                <c:pt idx="2875">
                  <c:v>518.97070699654944</c:v>
                </c:pt>
                <c:pt idx="2876">
                  <c:v>508.67043535716903</c:v>
                </c:pt>
                <c:pt idx="2877">
                  <c:v>505.50620365611923</c:v>
                </c:pt>
                <c:pt idx="2878">
                  <c:v>512.73034285294762</c:v>
                </c:pt>
                <c:pt idx="2879">
                  <c:v>519.98384846927536</c:v>
                </c:pt>
                <c:pt idx="2880">
                  <c:v>529.15351295793255</c:v>
                </c:pt>
                <c:pt idx="2881">
                  <c:v>525.44600249614564</c:v>
                </c:pt>
                <c:pt idx="2882">
                  <c:v>521.92203215622931</c:v>
                </c:pt>
                <c:pt idx="2883">
                  <c:v>515.05763159826733</c:v>
                </c:pt>
                <c:pt idx="2884">
                  <c:v>516.51126936348282</c:v>
                </c:pt>
                <c:pt idx="2885">
                  <c:v>524.57235151604141</c:v>
                </c:pt>
                <c:pt idx="2886">
                  <c:v>531.21650392775859</c:v>
                </c:pt>
                <c:pt idx="2887">
                  <c:v>538.53608398795973</c:v>
                </c:pt>
                <c:pt idx="2888">
                  <c:v>551.24440202628296</c:v>
                </c:pt>
                <c:pt idx="2889">
                  <c:v>545.20226121430142</c:v>
                </c:pt>
                <c:pt idx="2890">
                  <c:v>549.3722927832024</c:v>
                </c:pt>
                <c:pt idx="2891">
                  <c:v>551.20035239703395</c:v>
                </c:pt>
                <c:pt idx="2892">
                  <c:v>541.85448939138098</c:v>
                </c:pt>
                <c:pt idx="2893">
                  <c:v>531.37067763012988</c:v>
                </c:pt>
                <c:pt idx="2894">
                  <c:v>526.18750458850297</c:v>
                </c:pt>
                <c:pt idx="2895">
                  <c:v>530.37956097202846</c:v>
                </c:pt>
                <c:pt idx="2896">
                  <c:v>522.39923647309297</c:v>
                </c:pt>
                <c:pt idx="2897">
                  <c:v>522.63416782908746</c:v>
                </c:pt>
                <c:pt idx="2898">
                  <c:v>520.47573599588873</c:v>
                </c:pt>
                <c:pt idx="2899">
                  <c:v>524.33742016004692</c:v>
                </c:pt>
                <c:pt idx="2900">
                  <c:v>520.97496512737678</c:v>
                </c:pt>
                <c:pt idx="2901">
                  <c:v>537.5376257249834</c:v>
                </c:pt>
                <c:pt idx="2902">
                  <c:v>534.65237500917692</c:v>
                </c:pt>
                <c:pt idx="2903">
                  <c:v>538.15432053446875</c:v>
                </c:pt>
                <c:pt idx="2904">
                  <c:v>531.43675207400338</c:v>
                </c:pt>
                <c:pt idx="2905">
                  <c:v>526.62800088099254</c:v>
                </c:pt>
                <c:pt idx="2906">
                  <c:v>530.00513912341239</c:v>
                </c:pt>
                <c:pt idx="2907">
                  <c:v>525.95991483738339</c:v>
                </c:pt>
                <c:pt idx="2908">
                  <c:v>522.96454004845452</c:v>
                </c:pt>
                <c:pt idx="2909">
                  <c:v>502.81917627193303</c:v>
                </c:pt>
                <c:pt idx="2910">
                  <c:v>503.40650466191909</c:v>
                </c:pt>
                <c:pt idx="2911">
                  <c:v>475.55979737170543</c:v>
                </c:pt>
                <c:pt idx="2912">
                  <c:v>475.04588503046756</c:v>
                </c:pt>
                <c:pt idx="2913">
                  <c:v>447.27993539387705</c:v>
                </c:pt>
                <c:pt idx="2914">
                  <c:v>471.88899493429261</c:v>
                </c:pt>
                <c:pt idx="2915">
                  <c:v>458.96042874972466</c:v>
                </c:pt>
                <c:pt idx="2916">
                  <c:v>473.54819763600318</c:v>
                </c:pt>
                <c:pt idx="2917">
                  <c:v>477.35849056603769</c:v>
                </c:pt>
                <c:pt idx="2918">
                  <c:v>484.31099038249761</c:v>
                </c:pt>
                <c:pt idx="2919">
                  <c:v>473.43807356288085</c:v>
                </c:pt>
                <c:pt idx="2920">
                  <c:v>475.40562366933403</c:v>
                </c:pt>
                <c:pt idx="2921">
                  <c:v>445.89971367740986</c:v>
                </c:pt>
                <c:pt idx="2922">
                  <c:v>438.55810880258423</c:v>
                </c:pt>
                <c:pt idx="2923">
                  <c:v>437.21459511049113</c:v>
                </c:pt>
                <c:pt idx="2924">
                  <c:v>448.47661698847367</c:v>
                </c:pt>
                <c:pt idx="2925">
                  <c:v>454.482049776081</c:v>
                </c:pt>
                <c:pt idx="2926">
                  <c:v>450.35606783642896</c:v>
                </c:pt>
                <c:pt idx="2927">
                  <c:v>457.75640555025325</c:v>
                </c:pt>
                <c:pt idx="2928">
                  <c:v>465.18610968357683</c:v>
                </c:pt>
                <c:pt idx="2929">
                  <c:v>472.47632332427861</c:v>
                </c:pt>
                <c:pt idx="2930">
                  <c:v>471.44115703692825</c:v>
                </c:pt>
                <c:pt idx="2931">
                  <c:v>465.94229498568382</c:v>
                </c:pt>
                <c:pt idx="2932">
                  <c:v>449.51912488069888</c:v>
                </c:pt>
                <c:pt idx="2933">
                  <c:v>448.86572204683944</c:v>
                </c:pt>
                <c:pt idx="2934">
                  <c:v>457.66830629175536</c:v>
                </c:pt>
                <c:pt idx="2935">
                  <c:v>449.76873944644296</c:v>
                </c:pt>
                <c:pt idx="2936">
                  <c:v>435.61412524777916</c:v>
                </c:pt>
                <c:pt idx="2937">
                  <c:v>433.33822773658318</c:v>
                </c:pt>
                <c:pt idx="2938">
                  <c:v>448.78496439321634</c:v>
                </c:pt>
                <c:pt idx="2939">
                  <c:v>456.63314000440494</c:v>
                </c:pt>
                <c:pt idx="2940">
                  <c:v>467.76301299464058</c:v>
                </c:pt>
                <c:pt idx="2941">
                  <c:v>472.17531752441079</c:v>
                </c:pt>
                <c:pt idx="2942">
                  <c:v>458.14551060861902</c:v>
                </c:pt>
                <c:pt idx="2943">
                  <c:v>452.27222670875852</c:v>
                </c:pt>
                <c:pt idx="2944">
                  <c:v>419.9838484692753</c:v>
                </c:pt>
                <c:pt idx="2945">
                  <c:v>415.88723294912268</c:v>
                </c:pt>
                <c:pt idx="2946">
                  <c:v>423.05263930695247</c:v>
                </c:pt>
                <c:pt idx="2947">
                  <c:v>425.38726965714699</c:v>
                </c:pt>
                <c:pt idx="2948">
                  <c:v>434.71110784817557</c:v>
                </c:pt>
                <c:pt idx="2949">
                  <c:v>421.23192129799571</c:v>
                </c:pt>
                <c:pt idx="2950">
                  <c:v>433.58050069745246</c:v>
                </c:pt>
                <c:pt idx="2951">
                  <c:v>415.33661258351071</c:v>
                </c:pt>
                <c:pt idx="2952">
                  <c:v>407.40767931869897</c:v>
                </c:pt>
                <c:pt idx="2953">
                  <c:v>424.16856324792599</c:v>
                </c:pt>
                <c:pt idx="2954">
                  <c:v>436.57587548638128</c:v>
                </c:pt>
                <c:pt idx="2955">
                  <c:v>451.3178180750312</c:v>
                </c:pt>
                <c:pt idx="2956">
                  <c:v>447.80853094486451</c:v>
                </c:pt>
                <c:pt idx="2957">
                  <c:v>464.73827178621247</c:v>
                </c:pt>
                <c:pt idx="2958">
                  <c:v>464.9218119080831</c:v>
                </c:pt>
                <c:pt idx="2959">
                  <c:v>465.48711548344465</c:v>
                </c:pt>
                <c:pt idx="2960">
                  <c:v>458.70347257910572</c:v>
                </c:pt>
                <c:pt idx="2961">
                  <c:v>467.33719991190065</c:v>
                </c:pt>
                <c:pt idx="2962">
                  <c:v>453.42485867410613</c:v>
                </c:pt>
                <c:pt idx="2963">
                  <c:v>470.0903017399603</c:v>
                </c:pt>
                <c:pt idx="2964">
                  <c:v>462.98362822112909</c:v>
                </c:pt>
                <c:pt idx="2965">
                  <c:v>475.39828206445924</c:v>
                </c:pt>
                <c:pt idx="2966">
                  <c:v>488.65722046839437</c:v>
                </c:pt>
                <c:pt idx="2967">
                  <c:v>489.20784083400628</c:v>
                </c:pt>
                <c:pt idx="2968">
                  <c:v>478.92959400925042</c:v>
                </c:pt>
                <c:pt idx="2969">
                  <c:v>486.61625431319283</c:v>
                </c:pt>
                <c:pt idx="2970">
                  <c:v>514.93282431539535</c:v>
                </c:pt>
                <c:pt idx="2971">
                  <c:v>515.43939505175831</c:v>
                </c:pt>
                <c:pt idx="2972">
                  <c:v>502.56956170618895</c:v>
                </c:pt>
                <c:pt idx="2973">
                  <c:v>489.45745539975036</c:v>
                </c:pt>
                <c:pt idx="2974">
                  <c:v>496.27780632846338</c:v>
                </c:pt>
                <c:pt idx="2975">
                  <c:v>505.17583143675205</c:v>
                </c:pt>
                <c:pt idx="2976">
                  <c:v>503.41384626679388</c:v>
                </c:pt>
                <c:pt idx="2977">
                  <c:v>505.91733352910944</c:v>
                </c:pt>
                <c:pt idx="2978">
                  <c:v>509.84509213714114</c:v>
                </c:pt>
                <c:pt idx="2979">
                  <c:v>490.14756625798395</c:v>
                </c:pt>
                <c:pt idx="2980">
                  <c:v>501.38756332134204</c:v>
                </c:pt>
                <c:pt idx="2981">
                  <c:v>515.37332060788481</c:v>
                </c:pt>
                <c:pt idx="2982">
                  <c:v>513.39108729168197</c:v>
                </c:pt>
                <c:pt idx="2983">
                  <c:v>515.24851332501282</c:v>
                </c:pt>
                <c:pt idx="2984">
                  <c:v>507.78944277218994</c:v>
                </c:pt>
                <c:pt idx="2985">
                  <c:v>499.3465971661405</c:v>
                </c:pt>
                <c:pt idx="2986">
                  <c:v>504.29483885177297</c:v>
                </c:pt>
                <c:pt idx="2987">
                  <c:v>488.56177960502163</c:v>
                </c:pt>
                <c:pt idx="2988">
                  <c:v>488.05520886865867</c:v>
                </c:pt>
                <c:pt idx="2989">
                  <c:v>476.19851699581528</c:v>
                </c:pt>
                <c:pt idx="2990">
                  <c:v>472.98289406064163</c:v>
                </c:pt>
                <c:pt idx="2991">
                  <c:v>489.76580280449303</c:v>
                </c:pt>
                <c:pt idx="2992">
                  <c:v>491.36627266720501</c:v>
                </c:pt>
                <c:pt idx="2993">
                  <c:v>512.07694001908817</c:v>
                </c:pt>
                <c:pt idx="2994">
                  <c:v>509.64686880552085</c:v>
                </c:pt>
                <c:pt idx="2995">
                  <c:v>509.008149181411</c:v>
                </c:pt>
                <c:pt idx="2996">
                  <c:v>517.16467219734227</c:v>
                </c:pt>
                <c:pt idx="2997">
                  <c:v>510.12407312238452</c:v>
                </c:pt>
                <c:pt idx="2998">
                  <c:v>507.38565450407458</c:v>
                </c:pt>
                <c:pt idx="2999">
                  <c:v>496.35122237721163</c:v>
                </c:pt>
                <c:pt idx="3000">
                  <c:v>502.67234417443649</c:v>
                </c:pt>
                <c:pt idx="3001">
                  <c:v>496.21173188458994</c:v>
                </c:pt>
                <c:pt idx="3002">
                  <c:v>489.6116291021217</c:v>
                </c:pt>
                <c:pt idx="3003">
                  <c:v>481.06600102782465</c:v>
                </c:pt>
                <c:pt idx="3004">
                  <c:v>480.51538066221275</c:v>
                </c:pt>
                <c:pt idx="3005">
                  <c:v>485.91146024520958</c:v>
                </c:pt>
                <c:pt idx="3006">
                  <c:v>480.37589016959112</c:v>
                </c:pt>
                <c:pt idx="3007">
                  <c:v>493.96520079289331</c:v>
                </c:pt>
                <c:pt idx="3008">
                  <c:v>500.24961456574403</c:v>
                </c:pt>
                <c:pt idx="3009">
                  <c:v>504.88216724175902</c:v>
                </c:pt>
                <c:pt idx="3010">
                  <c:v>510.3957125027531</c:v>
                </c:pt>
                <c:pt idx="3011">
                  <c:v>510.30761324425515</c:v>
                </c:pt>
                <c:pt idx="3012">
                  <c:v>503.37713824241979</c:v>
                </c:pt>
                <c:pt idx="3013">
                  <c:v>508.3474047426767</c:v>
                </c:pt>
                <c:pt idx="3014">
                  <c:v>510.07268188826072</c:v>
                </c:pt>
                <c:pt idx="3015">
                  <c:v>522.25974598047128</c:v>
                </c:pt>
                <c:pt idx="3016">
                  <c:v>529.8362822112914</c:v>
                </c:pt>
                <c:pt idx="3017">
                  <c:v>529.63805887967112</c:v>
                </c:pt>
                <c:pt idx="3018">
                  <c:v>527.30342852947649</c:v>
                </c:pt>
                <c:pt idx="3019">
                  <c:v>536.08398795976802</c:v>
                </c:pt>
                <c:pt idx="3020">
                  <c:v>545.78224799941268</c:v>
                </c:pt>
                <c:pt idx="3021">
                  <c:v>547.55891637912043</c:v>
                </c:pt>
                <c:pt idx="3022">
                  <c:v>546.73665663314</c:v>
                </c:pt>
                <c:pt idx="3023">
                  <c:v>536.3042361060127</c:v>
                </c:pt>
                <c:pt idx="3024">
                  <c:v>535.44526833565817</c:v>
                </c:pt>
                <c:pt idx="3025">
                  <c:v>535.79032376477494</c:v>
                </c:pt>
                <c:pt idx="3026">
                  <c:v>545.60604948241678</c:v>
                </c:pt>
                <c:pt idx="3027">
                  <c:v>544.81315615593564</c:v>
                </c:pt>
                <c:pt idx="3028">
                  <c:v>537.72116584685409</c:v>
                </c:pt>
                <c:pt idx="3029">
                  <c:v>532.27369502973352</c:v>
                </c:pt>
                <c:pt idx="3030">
                  <c:v>542.26561926437114</c:v>
                </c:pt>
                <c:pt idx="3031">
                  <c:v>543.61647456133903</c:v>
                </c:pt>
                <c:pt idx="3032">
                  <c:v>543.85874752220832</c:v>
                </c:pt>
                <c:pt idx="3033">
                  <c:v>541.3772850745172</c:v>
                </c:pt>
                <c:pt idx="3034">
                  <c:v>538.16900374421846</c:v>
                </c:pt>
                <c:pt idx="3035">
                  <c:v>540.89273915277874</c:v>
                </c:pt>
                <c:pt idx="3036">
                  <c:v>539.71074076793184</c:v>
                </c:pt>
                <c:pt idx="3037">
                  <c:v>548.57205785184635</c:v>
                </c:pt>
                <c:pt idx="3038">
                  <c:v>538.66823287570662</c:v>
                </c:pt>
                <c:pt idx="3039">
                  <c:v>537.15586227149254</c:v>
                </c:pt>
                <c:pt idx="3040">
                  <c:v>535.59944203802945</c:v>
                </c:pt>
                <c:pt idx="3041">
                  <c:v>533.11063798546354</c:v>
                </c:pt>
                <c:pt idx="3042">
                  <c:v>527.50165186109678</c:v>
                </c:pt>
                <c:pt idx="3043">
                  <c:v>529.96108949416339</c:v>
                </c:pt>
                <c:pt idx="3044">
                  <c:v>528.14037148520663</c:v>
                </c:pt>
                <c:pt idx="3045">
                  <c:v>510.72608472212022</c:v>
                </c:pt>
                <c:pt idx="3046">
                  <c:v>512.25313853608395</c:v>
                </c:pt>
                <c:pt idx="3047">
                  <c:v>518.60362675280817</c:v>
                </c:pt>
                <c:pt idx="3048">
                  <c:v>518.02363996769691</c:v>
                </c:pt>
                <c:pt idx="3049">
                  <c:v>519.29373761104171</c:v>
                </c:pt>
                <c:pt idx="3050">
                  <c:v>522.44328610234197</c:v>
                </c:pt>
                <c:pt idx="3051">
                  <c:v>525.23309595477565</c:v>
                </c:pt>
                <c:pt idx="3052">
                  <c:v>527.50165186109678</c:v>
                </c:pt>
                <c:pt idx="3053">
                  <c:v>522.64885103883705</c:v>
                </c:pt>
                <c:pt idx="3054">
                  <c:v>513.71411790617424</c:v>
                </c:pt>
                <c:pt idx="3055">
                  <c:v>517.50238602158424</c:v>
                </c:pt>
                <c:pt idx="3056">
                  <c:v>512.55414433595183</c:v>
                </c:pt>
                <c:pt idx="3057">
                  <c:v>506.79832611408852</c:v>
                </c:pt>
                <c:pt idx="3058">
                  <c:v>495.19124880698917</c:v>
                </c:pt>
                <c:pt idx="3059">
                  <c:v>497.11474928419352</c:v>
                </c:pt>
                <c:pt idx="3060">
                  <c:v>506.85705895308712</c:v>
                </c:pt>
                <c:pt idx="3061">
                  <c:v>502.29058072094557</c:v>
                </c:pt>
                <c:pt idx="3062">
                  <c:v>501.35819690184269</c:v>
                </c:pt>
                <c:pt idx="3063">
                  <c:v>509.72762645914395</c:v>
                </c:pt>
                <c:pt idx="3064">
                  <c:v>496.0061669480948</c:v>
                </c:pt>
                <c:pt idx="3065">
                  <c:v>525.18170472065185</c:v>
                </c:pt>
                <c:pt idx="3066">
                  <c:v>527.95683136333605</c:v>
                </c:pt>
                <c:pt idx="3067">
                  <c:v>525.43131928639593</c:v>
                </c:pt>
                <c:pt idx="3068">
                  <c:v>518.25857132369129</c:v>
                </c:pt>
                <c:pt idx="3069">
                  <c:v>520.04258130827395</c:v>
                </c:pt>
                <c:pt idx="3070">
                  <c:v>505.89530871448494</c:v>
                </c:pt>
                <c:pt idx="3071">
                  <c:v>503.39182145216944</c:v>
                </c:pt>
                <c:pt idx="3072">
                  <c:v>514.55840246677917</c:v>
                </c:pt>
                <c:pt idx="3073">
                  <c:v>515.6009103590045</c:v>
                </c:pt>
                <c:pt idx="3074">
                  <c:v>505.36671316349754</c:v>
                </c:pt>
                <c:pt idx="3075">
                  <c:v>504.93355847588282</c:v>
                </c:pt>
                <c:pt idx="3076">
                  <c:v>504.16268996402613</c:v>
                </c:pt>
                <c:pt idx="3077">
                  <c:v>514.88877468614635</c:v>
                </c:pt>
                <c:pt idx="3078">
                  <c:v>509.10359004478374</c:v>
                </c:pt>
                <c:pt idx="3079">
                  <c:v>513.78753395492254</c:v>
                </c:pt>
                <c:pt idx="3080">
                  <c:v>514.99889875926874</c:v>
                </c:pt>
                <c:pt idx="3081">
                  <c:v>503.29638058879669</c:v>
                </c:pt>
                <c:pt idx="3082">
                  <c:v>494.42772190000733</c:v>
                </c:pt>
                <c:pt idx="3083">
                  <c:v>499.35393877101529</c:v>
                </c:pt>
                <c:pt idx="3084">
                  <c:v>514.08119814991551</c:v>
                </c:pt>
                <c:pt idx="3085">
                  <c:v>510.57925262462373</c:v>
                </c:pt>
                <c:pt idx="3086">
                  <c:v>512.9726158138169</c:v>
                </c:pt>
                <c:pt idx="3087">
                  <c:v>519.16893032816972</c:v>
                </c:pt>
                <c:pt idx="3088">
                  <c:v>520.10865575214734</c:v>
                </c:pt>
                <c:pt idx="3089">
                  <c:v>504.86748403200937</c:v>
                </c:pt>
                <c:pt idx="3090">
                  <c:v>510.52051978562508</c:v>
                </c:pt>
                <c:pt idx="3091">
                  <c:v>514.02246531091691</c:v>
                </c:pt>
                <c:pt idx="3092">
                  <c:v>521.04103957125028</c:v>
                </c:pt>
                <c:pt idx="3093">
                  <c:v>535.12957932604058</c:v>
                </c:pt>
                <c:pt idx="3094">
                  <c:v>536.65663314000437</c:v>
                </c:pt>
                <c:pt idx="3095">
                  <c:v>538.21305337346746</c:v>
                </c:pt>
                <c:pt idx="3096">
                  <c:v>533.34556934145803</c:v>
                </c:pt>
                <c:pt idx="3097">
                  <c:v>543.93950517583141</c:v>
                </c:pt>
                <c:pt idx="3098">
                  <c:v>542.60333308861311</c:v>
                </c:pt>
                <c:pt idx="3099">
                  <c:v>538.33051905146465</c:v>
                </c:pt>
                <c:pt idx="3100">
                  <c:v>533.13266280008804</c:v>
                </c:pt>
                <c:pt idx="3101">
                  <c:v>532.94912267821746</c:v>
                </c:pt>
                <c:pt idx="3102">
                  <c:v>528.51479333382269</c:v>
                </c:pt>
                <c:pt idx="3103">
                  <c:v>520.49776081051311</c:v>
                </c:pt>
                <c:pt idx="3104">
                  <c:v>521.53292709786353</c:v>
                </c:pt>
                <c:pt idx="3105">
                  <c:v>521.31267895161875</c:v>
                </c:pt>
                <c:pt idx="3106">
                  <c:v>517.10593935834368</c:v>
                </c:pt>
                <c:pt idx="3107">
                  <c:v>520.10865575214734</c:v>
                </c:pt>
                <c:pt idx="3108">
                  <c:v>519.22032156229352</c:v>
                </c:pt>
                <c:pt idx="3109">
                  <c:v>503.77358490566036</c:v>
                </c:pt>
                <c:pt idx="3110">
                  <c:v>498.43623816166212</c:v>
                </c:pt>
                <c:pt idx="3111">
                  <c:v>512.65692680419932</c:v>
                </c:pt>
                <c:pt idx="3112">
                  <c:v>514.35283753028409</c:v>
                </c:pt>
                <c:pt idx="3113">
                  <c:v>520.43902797151452</c:v>
                </c:pt>
                <c:pt idx="3114">
                  <c:v>519.65347624990818</c:v>
                </c:pt>
                <c:pt idx="3115">
                  <c:v>515.46876147125761</c:v>
                </c:pt>
                <c:pt idx="3116">
                  <c:v>517.54643565083325</c:v>
                </c:pt>
                <c:pt idx="3117">
                  <c:v>505.77784303648775</c:v>
                </c:pt>
                <c:pt idx="3118">
                  <c:v>510.02863225901177</c:v>
                </c:pt>
                <c:pt idx="3119">
                  <c:v>496.44666324058437</c:v>
                </c:pt>
                <c:pt idx="3120">
                  <c:v>491.32956464283092</c:v>
                </c:pt>
                <c:pt idx="3121">
                  <c:v>492.82725203729535</c:v>
                </c:pt>
                <c:pt idx="3122">
                  <c:v>507.0038910505836</c:v>
                </c:pt>
                <c:pt idx="3123">
                  <c:v>508.58967770354599</c:v>
                </c:pt>
                <c:pt idx="3124">
                  <c:v>510.75545114161952</c:v>
                </c:pt>
                <c:pt idx="3125">
                  <c:v>506.70288525071578</c:v>
                </c:pt>
                <c:pt idx="3126">
                  <c:v>519.72689229865648</c:v>
                </c:pt>
                <c:pt idx="3127">
                  <c:v>519.85904118640337</c:v>
                </c:pt>
                <c:pt idx="3128">
                  <c:v>526.07003891050579</c:v>
                </c:pt>
                <c:pt idx="3129">
                  <c:v>532.5526760149769</c:v>
                </c:pt>
                <c:pt idx="3130">
                  <c:v>546.72931502826509</c:v>
                </c:pt>
                <c:pt idx="3131">
                  <c:v>547.47815872549734</c:v>
                </c:pt>
                <c:pt idx="3132">
                  <c:v>544.30658541957268</c:v>
                </c:pt>
                <c:pt idx="3133">
                  <c:v>536.69334116437847</c:v>
                </c:pt>
                <c:pt idx="3134">
                  <c:v>534.71110784817563</c:v>
                </c:pt>
                <c:pt idx="3135">
                  <c:v>524.26400411129873</c:v>
                </c:pt>
                <c:pt idx="3136">
                  <c:v>527.66316716834297</c:v>
                </c:pt>
                <c:pt idx="3137">
                  <c:v>531.1797959033845</c:v>
                </c:pt>
                <c:pt idx="3138">
                  <c:v>533.27949489758453</c:v>
                </c:pt>
                <c:pt idx="3139">
                  <c:v>548.94647970046253</c:v>
                </c:pt>
                <c:pt idx="3140">
                  <c:v>545.4518757800455</c:v>
                </c:pt>
                <c:pt idx="3141">
                  <c:v>547.50752514499663</c:v>
                </c:pt>
                <c:pt idx="3142">
                  <c:v>546.01717935540705</c:v>
                </c:pt>
                <c:pt idx="3143">
                  <c:v>543.49900888334184</c:v>
                </c:pt>
                <c:pt idx="3144">
                  <c:v>546.34755157477423</c:v>
                </c:pt>
                <c:pt idx="3145">
                  <c:v>539.62264150943395</c:v>
                </c:pt>
                <c:pt idx="3146">
                  <c:v>540.42287644078988</c:v>
                </c:pt>
                <c:pt idx="3147">
                  <c:v>540.1145290360472</c:v>
                </c:pt>
                <c:pt idx="3148">
                  <c:v>550.98744585566396</c:v>
                </c:pt>
                <c:pt idx="3149">
                  <c:v>550.22391894868213</c:v>
                </c:pt>
                <c:pt idx="3150">
                  <c:v>552.52918287937734</c:v>
                </c:pt>
                <c:pt idx="3151">
                  <c:v>552.15476103076128</c:v>
                </c:pt>
                <c:pt idx="3152">
                  <c:v>564.17296821085085</c:v>
                </c:pt>
                <c:pt idx="3153">
                  <c:v>551.8464136260186</c:v>
                </c:pt>
                <c:pt idx="3154">
                  <c:v>541.97929667425296</c:v>
                </c:pt>
                <c:pt idx="3155">
                  <c:v>538.99126349019889</c:v>
                </c:pt>
                <c:pt idx="3156">
                  <c:v>541.04691285515014</c:v>
                </c:pt>
                <c:pt idx="3157">
                  <c:v>554.26180162983621</c:v>
                </c:pt>
                <c:pt idx="3158">
                  <c:v>564.70890536671311</c:v>
                </c:pt>
                <c:pt idx="3159">
                  <c:v>565.71470523456424</c:v>
                </c:pt>
                <c:pt idx="3160">
                  <c:v>564.42992438146973</c:v>
                </c:pt>
                <c:pt idx="3161">
                  <c:v>558.19690184274282</c:v>
                </c:pt>
                <c:pt idx="3162">
                  <c:v>559.37890022758972</c:v>
                </c:pt>
                <c:pt idx="3163">
                  <c:v>571.78621246604507</c:v>
                </c:pt>
                <c:pt idx="3164">
                  <c:v>567.39593275089931</c:v>
                </c:pt>
                <c:pt idx="3165">
                  <c:v>567.08758534615663</c:v>
                </c:pt>
                <c:pt idx="3166">
                  <c:v>563.4828573526172</c:v>
                </c:pt>
                <c:pt idx="3167">
                  <c:v>558.87232949122676</c:v>
                </c:pt>
                <c:pt idx="3168">
                  <c:v>564.01145290360466</c:v>
                </c:pt>
                <c:pt idx="3169">
                  <c:v>562.16871008002352</c:v>
                </c:pt>
                <c:pt idx="3170">
                  <c:v>562.25680933852141</c:v>
                </c:pt>
                <c:pt idx="3171">
                  <c:v>568.6953968137434</c:v>
                </c:pt>
                <c:pt idx="3172">
                  <c:v>572.75530430952199</c:v>
                </c:pt>
                <c:pt idx="3173">
                  <c:v>574.78892885984874</c:v>
                </c:pt>
                <c:pt idx="3174">
                  <c:v>572.57910579252621</c:v>
                </c:pt>
                <c:pt idx="3175">
                  <c:v>572.96086924601718</c:v>
                </c:pt>
                <c:pt idx="3176">
                  <c:v>572.30012480728283</c:v>
                </c:pt>
                <c:pt idx="3177">
                  <c:v>566.04507745393141</c:v>
                </c:pt>
                <c:pt idx="3178">
                  <c:v>567.41061596064901</c:v>
                </c:pt>
                <c:pt idx="3179">
                  <c:v>564.99522795683129</c:v>
                </c:pt>
                <c:pt idx="3180">
                  <c:v>564.67953894721381</c:v>
                </c:pt>
                <c:pt idx="3181">
                  <c:v>562.30820057264509</c:v>
                </c:pt>
                <c:pt idx="3182">
                  <c:v>556.00910359004479</c:v>
                </c:pt>
                <c:pt idx="3183">
                  <c:v>556.07517803391818</c:v>
                </c:pt>
                <c:pt idx="3184">
                  <c:v>551.69958152852212</c:v>
                </c:pt>
                <c:pt idx="3185">
                  <c:v>540.52565890903747</c:v>
                </c:pt>
                <c:pt idx="3186">
                  <c:v>552.60259892812564</c:v>
                </c:pt>
                <c:pt idx="3187">
                  <c:v>556.36150062403635</c:v>
                </c:pt>
                <c:pt idx="3188">
                  <c:v>558.56398208648409</c:v>
                </c:pt>
                <c:pt idx="3189">
                  <c:v>565.96431980030832</c:v>
                </c:pt>
                <c:pt idx="3190">
                  <c:v>569.71587989134423</c:v>
                </c:pt>
                <c:pt idx="3191">
                  <c:v>575.56713897658028</c:v>
                </c:pt>
                <c:pt idx="3192">
                  <c:v>581.45510608619043</c:v>
                </c:pt>
                <c:pt idx="3193">
                  <c:v>577.37317377578734</c:v>
                </c:pt>
                <c:pt idx="3194">
                  <c:v>574.74487923059974</c:v>
                </c:pt>
                <c:pt idx="3195">
                  <c:v>567.41795756552381</c:v>
                </c:pt>
                <c:pt idx="3196">
                  <c:v>538.50671756846043</c:v>
                </c:pt>
                <c:pt idx="3197">
                  <c:v>530.60715072314804</c:v>
                </c:pt>
                <c:pt idx="3198">
                  <c:v>538.47735114896113</c:v>
                </c:pt>
                <c:pt idx="3199">
                  <c:v>533.50708464870422</c:v>
                </c:pt>
                <c:pt idx="3200">
                  <c:v>528.01556420233464</c:v>
                </c:pt>
                <c:pt idx="3201">
                  <c:v>526.92166507598563</c:v>
                </c:pt>
                <c:pt idx="3202">
                  <c:v>524.46222744291902</c:v>
                </c:pt>
                <c:pt idx="3203">
                  <c:v>525.76903311063791</c:v>
                </c:pt>
                <c:pt idx="3204">
                  <c:v>527.56772630497028</c:v>
                </c:pt>
                <c:pt idx="3205">
                  <c:v>535.12957932604058</c:v>
                </c:pt>
                <c:pt idx="3206">
                  <c:v>539.08670435357169</c:v>
                </c:pt>
                <c:pt idx="3207">
                  <c:v>542.52991703986493</c:v>
                </c:pt>
                <c:pt idx="3208">
                  <c:v>545.4518757800455</c:v>
                </c:pt>
                <c:pt idx="3209">
                  <c:v>539.16746200719479</c:v>
                </c:pt>
                <c:pt idx="3210">
                  <c:v>536.73004918875267</c:v>
                </c:pt>
                <c:pt idx="3211">
                  <c:v>536.3409441303869</c:v>
                </c:pt>
                <c:pt idx="3212">
                  <c:v>539.75479039718084</c:v>
                </c:pt>
                <c:pt idx="3213">
                  <c:v>540.79729828940606</c:v>
                </c:pt>
                <c:pt idx="3214">
                  <c:v>548.21966081785479</c:v>
                </c:pt>
                <c:pt idx="3215">
                  <c:v>545.60604948241678</c:v>
                </c:pt>
                <c:pt idx="3216">
                  <c:v>549.90088833418986</c:v>
                </c:pt>
                <c:pt idx="3217">
                  <c:v>542.67674913736141</c:v>
                </c:pt>
                <c:pt idx="3218">
                  <c:v>547.20651934512887</c:v>
                </c:pt>
                <c:pt idx="3219">
                  <c:v>543.08053740547678</c:v>
                </c:pt>
                <c:pt idx="3220">
                  <c:v>524.72652521841269</c:v>
                </c:pt>
                <c:pt idx="3221">
                  <c:v>529.14617135305775</c:v>
                </c:pt>
                <c:pt idx="3222">
                  <c:v>534.31466118493495</c:v>
                </c:pt>
                <c:pt idx="3223">
                  <c:v>529.97577270391309</c:v>
                </c:pt>
                <c:pt idx="3224">
                  <c:v>540.1365538506717</c:v>
                </c:pt>
                <c:pt idx="3225">
                  <c:v>533.05924675133986</c:v>
                </c:pt>
                <c:pt idx="3226">
                  <c:v>532.48660157110339</c:v>
                </c:pt>
                <c:pt idx="3227">
                  <c:v>536.77409881800156</c:v>
                </c:pt>
                <c:pt idx="3228">
                  <c:v>523.97033991630565</c:v>
                </c:pt>
                <c:pt idx="3229">
                  <c:v>518.74311724542986</c:v>
                </c:pt>
                <c:pt idx="3230">
                  <c:v>513.93436605241902</c:v>
                </c:pt>
                <c:pt idx="3231">
                  <c:v>518.33198737243958</c:v>
                </c:pt>
                <c:pt idx="3232">
                  <c:v>517.62719330445634</c:v>
                </c:pt>
                <c:pt idx="3233">
                  <c:v>504.4269877395198</c:v>
                </c:pt>
                <c:pt idx="3234">
                  <c:v>503.65611922766311</c:v>
                </c:pt>
                <c:pt idx="3235">
                  <c:v>499.25115630276775</c:v>
                </c:pt>
                <c:pt idx="3236">
                  <c:v>511.51163644372656</c:v>
                </c:pt>
                <c:pt idx="3237">
                  <c:v>509.51471991777402</c:v>
                </c:pt>
                <c:pt idx="3238">
                  <c:v>508.91270831803831</c:v>
                </c:pt>
                <c:pt idx="3239">
                  <c:v>516.95910726084719</c:v>
                </c:pt>
                <c:pt idx="3240">
                  <c:v>519.18361353791931</c:v>
                </c:pt>
                <c:pt idx="3241">
                  <c:v>521.32736216136846</c:v>
                </c:pt>
                <c:pt idx="3242">
                  <c:v>522.72960869246015</c:v>
                </c:pt>
                <c:pt idx="3243">
                  <c:v>525.31385360839874</c:v>
                </c:pt>
                <c:pt idx="3244">
                  <c:v>523.73540856031127</c:v>
                </c:pt>
                <c:pt idx="3245">
                  <c:v>517.61985169958155</c:v>
                </c:pt>
                <c:pt idx="3246">
                  <c:v>521.59165993686213</c:v>
                </c:pt>
                <c:pt idx="3247">
                  <c:v>528.27986197782832</c:v>
                </c:pt>
                <c:pt idx="3248">
                  <c:v>529.00668086043606</c:v>
                </c:pt>
                <c:pt idx="3249">
                  <c:v>529.46186036267522</c:v>
                </c:pt>
                <c:pt idx="3250">
                  <c:v>533.7640408193231</c:v>
                </c:pt>
                <c:pt idx="3251">
                  <c:v>526.84090742236253</c:v>
                </c:pt>
                <c:pt idx="3252">
                  <c:v>529.89501505029</c:v>
                </c:pt>
                <c:pt idx="3253">
                  <c:v>529.93172307466409</c:v>
                </c:pt>
                <c:pt idx="3254">
                  <c:v>529.28566184567944</c:v>
                </c:pt>
                <c:pt idx="3255">
                  <c:v>534.05770501431607</c:v>
                </c:pt>
                <c:pt idx="3256">
                  <c:v>541.01020483077593</c:v>
                </c:pt>
                <c:pt idx="3257">
                  <c:v>535.71690771602664</c:v>
                </c:pt>
                <c:pt idx="3258">
                  <c:v>538.50671756846043</c:v>
                </c:pt>
                <c:pt idx="3259">
                  <c:v>535.84171499889874</c:v>
                </c:pt>
                <c:pt idx="3260">
                  <c:v>533.87416489244549</c:v>
                </c:pt>
                <c:pt idx="3261">
                  <c:v>530.37221936715366</c:v>
                </c:pt>
                <c:pt idx="3262">
                  <c:v>529.05807209455986</c:v>
                </c:pt>
                <c:pt idx="3263">
                  <c:v>525.00550620365607</c:v>
                </c:pt>
                <c:pt idx="3264">
                  <c:v>533.50708464870422</c:v>
                </c:pt>
                <c:pt idx="3265">
                  <c:v>545.36377652154761</c:v>
                </c:pt>
                <c:pt idx="3266">
                  <c:v>547.16981132075466</c:v>
                </c:pt>
                <c:pt idx="3267">
                  <c:v>559.34219220321563</c:v>
                </c:pt>
                <c:pt idx="3268">
                  <c:v>554.18838558108803</c:v>
                </c:pt>
                <c:pt idx="3269">
                  <c:v>552.80816386462072</c:v>
                </c:pt>
                <c:pt idx="3270">
                  <c:v>556.06783642904338</c:v>
                </c:pt>
                <c:pt idx="3271">
                  <c:v>556.43491667278465</c:v>
                </c:pt>
                <c:pt idx="3272">
                  <c:v>555.06203656119226</c:v>
                </c:pt>
                <c:pt idx="3273">
                  <c:v>558.02070332574692</c:v>
                </c:pt>
                <c:pt idx="3274">
                  <c:v>560.00293664194987</c:v>
                </c:pt>
                <c:pt idx="3275">
                  <c:v>560.00293664194987</c:v>
                </c:pt>
                <c:pt idx="3276">
                  <c:v>562.02921958740183</c:v>
                </c:pt>
                <c:pt idx="3277">
                  <c:v>565.49445708831945</c:v>
                </c:pt>
                <c:pt idx="3278">
                  <c:v>568.46780706262382</c:v>
                </c:pt>
                <c:pt idx="3279">
                  <c:v>579.93539387710155</c:v>
                </c:pt>
                <c:pt idx="3280">
                  <c:v>580.80170325233098</c:v>
                </c:pt>
                <c:pt idx="3281">
                  <c:v>583.75302841201085</c:v>
                </c:pt>
                <c:pt idx="3282">
                  <c:v>579.82526980397915</c:v>
                </c:pt>
                <c:pt idx="3283">
                  <c:v>587.0567506056824</c:v>
                </c:pt>
                <c:pt idx="3284">
                  <c:v>572.6598634461493</c:v>
                </c:pt>
                <c:pt idx="3285">
                  <c:v>572.80669554364579</c:v>
                </c:pt>
                <c:pt idx="3286">
                  <c:v>579.77387856985536</c:v>
                </c:pt>
                <c:pt idx="3287">
                  <c:v>571.61001394904918</c:v>
                </c:pt>
                <c:pt idx="3288">
                  <c:v>574.87702811834663</c:v>
                </c:pt>
                <c:pt idx="3289">
                  <c:v>575.2367667572131</c:v>
                </c:pt>
                <c:pt idx="3290">
                  <c:v>572.30012480728283</c:v>
                </c:pt>
                <c:pt idx="3291">
                  <c:v>576.97672711254677</c:v>
                </c:pt>
                <c:pt idx="3292">
                  <c:v>584.11276705087732</c:v>
                </c:pt>
                <c:pt idx="3293">
                  <c:v>589.04632552676014</c:v>
                </c:pt>
                <c:pt idx="3294">
                  <c:v>592.30599809118269</c:v>
                </c:pt>
                <c:pt idx="3295">
                  <c:v>595.02239189486818</c:v>
                </c:pt>
                <c:pt idx="3296">
                  <c:v>595.11783275824087</c:v>
                </c:pt>
                <c:pt idx="3297">
                  <c:v>601.39490492621678</c:v>
                </c:pt>
                <c:pt idx="3298">
                  <c:v>591.21209896483367</c:v>
                </c:pt>
                <c:pt idx="3299">
                  <c:v>587.32838998605087</c:v>
                </c:pt>
                <c:pt idx="3300">
                  <c:v>596.18970706996549</c:v>
                </c:pt>
                <c:pt idx="3301">
                  <c:v>582.59305484178833</c:v>
                </c:pt>
                <c:pt idx="3302">
                  <c:v>583.90720211438213</c:v>
                </c:pt>
                <c:pt idx="3303">
                  <c:v>596.90918434769833</c:v>
                </c:pt>
                <c:pt idx="3304">
                  <c:v>599.29520593201676</c:v>
                </c:pt>
                <c:pt idx="3305">
                  <c:v>599.28786432714185</c:v>
                </c:pt>
                <c:pt idx="3306">
                  <c:v>605.68240217311495</c:v>
                </c:pt>
                <c:pt idx="3307">
                  <c:v>611.6584685412231</c:v>
                </c:pt>
                <c:pt idx="3308">
                  <c:v>607.73070993319141</c:v>
                </c:pt>
                <c:pt idx="3309">
                  <c:v>598.37016371778873</c:v>
                </c:pt>
                <c:pt idx="3310">
                  <c:v>606.53402833859479</c:v>
                </c:pt>
                <c:pt idx="3311">
                  <c:v>611.40885397547902</c:v>
                </c:pt>
                <c:pt idx="3312">
                  <c:v>608.96409955216211</c:v>
                </c:pt>
                <c:pt idx="3313">
                  <c:v>611.18860582923423</c:v>
                </c:pt>
                <c:pt idx="3314">
                  <c:v>617.68592614345494</c:v>
                </c:pt>
                <c:pt idx="3315">
                  <c:v>621.27597092724466</c:v>
                </c:pt>
                <c:pt idx="3316">
                  <c:v>616.21026356361494</c:v>
                </c:pt>
                <c:pt idx="3317">
                  <c:v>615.24117172013803</c:v>
                </c:pt>
                <c:pt idx="3318">
                  <c:v>617.00315689009619</c:v>
                </c:pt>
                <c:pt idx="3319">
                  <c:v>610.99772410248875</c:v>
                </c:pt>
                <c:pt idx="3320">
                  <c:v>613.20754716981128</c:v>
                </c:pt>
                <c:pt idx="3321">
                  <c:v>607.01857426033325</c:v>
                </c:pt>
                <c:pt idx="3322">
                  <c:v>616.54797738785692</c:v>
                </c:pt>
                <c:pt idx="3323">
                  <c:v>622.03949783422649</c:v>
                </c:pt>
                <c:pt idx="3324">
                  <c:v>628.96263123118706</c:v>
                </c:pt>
                <c:pt idx="3325">
                  <c:v>619.08817267454663</c:v>
                </c:pt>
                <c:pt idx="3326">
                  <c:v>621.07774759562437</c:v>
                </c:pt>
                <c:pt idx="3327">
                  <c:v>612.8698333455693</c:v>
                </c:pt>
                <c:pt idx="3328">
                  <c:v>608.69980177666832</c:v>
                </c:pt>
                <c:pt idx="3329">
                  <c:v>610.41039571250269</c:v>
                </c:pt>
                <c:pt idx="3330">
                  <c:v>615.18978048601423</c:v>
                </c:pt>
                <c:pt idx="3331">
                  <c:v>613.53057778430366</c:v>
                </c:pt>
                <c:pt idx="3332">
                  <c:v>621.86329931723071</c:v>
                </c:pt>
                <c:pt idx="3333">
                  <c:v>622.94985683870493</c:v>
                </c:pt>
                <c:pt idx="3334">
                  <c:v>624.94677336465747</c:v>
                </c:pt>
                <c:pt idx="3335">
                  <c:v>600.60935320461044</c:v>
                </c:pt>
                <c:pt idx="3336">
                  <c:v>617.08391454371917</c:v>
                </c:pt>
                <c:pt idx="3337">
                  <c:v>603.14954849130015</c:v>
                </c:pt>
                <c:pt idx="3338">
                  <c:v>618.80185008442845</c:v>
                </c:pt>
                <c:pt idx="3339">
                  <c:v>628.59555098744579</c:v>
                </c:pt>
                <c:pt idx="3340">
                  <c:v>633.7126495851993</c:v>
                </c:pt>
                <c:pt idx="3341">
                  <c:v>635.01945525291831</c:v>
                </c:pt>
                <c:pt idx="3342">
                  <c:v>634.16782908743846</c:v>
                </c:pt>
                <c:pt idx="3343">
                  <c:v>639.78415681668014</c:v>
                </c:pt>
                <c:pt idx="3344">
                  <c:v>637.91938917847438</c:v>
                </c:pt>
                <c:pt idx="3345">
                  <c:v>640.76059026503185</c:v>
                </c:pt>
                <c:pt idx="3346">
                  <c:v>643.41825122971875</c:v>
                </c:pt>
                <c:pt idx="3347">
                  <c:v>630.95220615226481</c:v>
                </c:pt>
                <c:pt idx="3348">
                  <c:v>638.24976139784155</c:v>
                </c:pt>
                <c:pt idx="3349">
                  <c:v>649.02723735408551</c:v>
                </c:pt>
                <c:pt idx="3350">
                  <c:v>656.36884222891115</c:v>
                </c:pt>
                <c:pt idx="3351">
                  <c:v>663.82057117685918</c:v>
                </c:pt>
                <c:pt idx="3352">
                  <c:v>670.86851185669184</c:v>
                </c:pt>
                <c:pt idx="3353">
                  <c:v>664.55473166434183</c:v>
                </c:pt>
                <c:pt idx="3354">
                  <c:v>666.86733719991184</c:v>
                </c:pt>
                <c:pt idx="3355">
                  <c:v>664.15094339622635</c:v>
                </c:pt>
                <c:pt idx="3356">
                  <c:v>677.16760883929226</c:v>
                </c:pt>
                <c:pt idx="3357">
                  <c:v>681.23485793994564</c:v>
                </c:pt>
                <c:pt idx="3358">
                  <c:v>675.86080317157325</c:v>
                </c:pt>
                <c:pt idx="3359">
                  <c:v>685.89677703545988</c:v>
                </c:pt>
                <c:pt idx="3360">
                  <c:v>686.32259011819986</c:v>
                </c:pt>
                <c:pt idx="3361">
                  <c:v>683.0041847147786</c:v>
                </c:pt>
                <c:pt idx="3362">
                  <c:v>675.03854342559282</c:v>
                </c:pt>
                <c:pt idx="3363">
                  <c:v>668.26224212612874</c:v>
                </c:pt>
                <c:pt idx="3364">
                  <c:v>670.67763012994635</c:v>
                </c:pt>
                <c:pt idx="3365">
                  <c:v>673.10035973863887</c:v>
                </c:pt>
                <c:pt idx="3366">
                  <c:v>666.77189633653916</c:v>
                </c:pt>
                <c:pt idx="3367">
                  <c:v>671.86697011966817</c:v>
                </c:pt>
                <c:pt idx="3368">
                  <c:v>662.17605168489831</c:v>
                </c:pt>
                <c:pt idx="3369">
                  <c:v>665.14940165920268</c:v>
                </c:pt>
                <c:pt idx="3370">
                  <c:v>661.98516995815282</c:v>
                </c:pt>
                <c:pt idx="3371">
                  <c:v>646.49438367227071</c:v>
                </c:pt>
                <c:pt idx="3372">
                  <c:v>658.56398208648409</c:v>
                </c:pt>
                <c:pt idx="3373">
                  <c:v>670.47206519345127</c:v>
                </c:pt>
                <c:pt idx="3374">
                  <c:v>669.09918508185888</c:v>
                </c:pt>
                <c:pt idx="3375">
                  <c:v>659.56978195433521</c:v>
                </c:pt>
                <c:pt idx="3376">
                  <c:v>656.50099111665804</c:v>
                </c:pt>
                <c:pt idx="3377">
                  <c:v>667.84377064826367</c:v>
                </c:pt>
                <c:pt idx="3378">
                  <c:v>665.65597239556564</c:v>
                </c:pt>
                <c:pt idx="3379">
                  <c:v>662.84413772850746</c:v>
                </c:pt>
                <c:pt idx="3380">
                  <c:v>671.74950444167087</c:v>
                </c:pt>
                <c:pt idx="3381">
                  <c:v>659.60648997870931</c:v>
                </c:pt>
                <c:pt idx="3382">
                  <c:v>646.29616034065043</c:v>
                </c:pt>
                <c:pt idx="3383">
                  <c:v>641.30386902576902</c:v>
                </c:pt>
                <c:pt idx="3384">
                  <c:v>623.81616621393437</c:v>
                </c:pt>
                <c:pt idx="3385">
                  <c:v>640.51831730416268</c:v>
                </c:pt>
                <c:pt idx="3386">
                  <c:v>649.54114969532338</c:v>
                </c:pt>
                <c:pt idx="3387">
                  <c:v>648.60142427134565</c:v>
                </c:pt>
                <c:pt idx="3388">
                  <c:v>642.55928345936422</c:v>
                </c:pt>
                <c:pt idx="3389">
                  <c:v>646.6118493502679</c:v>
                </c:pt>
                <c:pt idx="3390">
                  <c:v>645.82629762866156</c:v>
                </c:pt>
                <c:pt idx="3391">
                  <c:v>644.74708171206225</c:v>
                </c:pt>
                <c:pt idx="3392">
                  <c:v>653.38815064973198</c:v>
                </c:pt>
                <c:pt idx="3393">
                  <c:v>651.38389251890464</c:v>
                </c:pt>
                <c:pt idx="3394">
                  <c:v>666.34608325379929</c:v>
                </c:pt>
                <c:pt idx="3395">
                  <c:v>658.79891344247847</c:v>
                </c:pt>
                <c:pt idx="3396">
                  <c:v>667.83642904338888</c:v>
                </c:pt>
                <c:pt idx="3397">
                  <c:v>671.58064752954988</c:v>
                </c:pt>
                <c:pt idx="3398">
                  <c:v>670.20042581308269</c:v>
                </c:pt>
                <c:pt idx="3399">
                  <c:v>670.94926951031493</c:v>
                </c:pt>
                <c:pt idx="3400">
                  <c:v>674.93576095734522</c:v>
                </c:pt>
                <c:pt idx="3401">
                  <c:v>684.44313927024439</c:v>
                </c:pt>
                <c:pt idx="3402">
                  <c:v>689.69972836061959</c:v>
                </c:pt>
                <c:pt idx="3403">
                  <c:v>686.72637838631522</c:v>
                </c:pt>
                <c:pt idx="3404">
                  <c:v>680.5520886865869</c:v>
                </c:pt>
                <c:pt idx="3405">
                  <c:v>668.93032816973789</c:v>
                </c:pt>
                <c:pt idx="3406">
                  <c:v>669.36348285735255</c:v>
                </c:pt>
                <c:pt idx="3407">
                  <c:v>666.09646868805521</c:v>
                </c:pt>
                <c:pt idx="3408">
                  <c:v>659.7680052859555</c:v>
                </c:pt>
                <c:pt idx="3409">
                  <c:v>662.89552896263115</c:v>
                </c:pt>
                <c:pt idx="3410">
                  <c:v>662.41832464576748</c:v>
                </c:pt>
                <c:pt idx="3411">
                  <c:v>681.23485793994564</c:v>
                </c:pt>
                <c:pt idx="3412">
                  <c:v>684.56060494824169</c:v>
                </c:pt>
                <c:pt idx="3413">
                  <c:v>678.68732104838114</c:v>
                </c:pt>
                <c:pt idx="3414">
                  <c:v>670.89787827619114</c:v>
                </c:pt>
                <c:pt idx="3415">
                  <c:v>667.29315028265171</c:v>
                </c:pt>
                <c:pt idx="3416">
                  <c:v>673.9960355333676</c:v>
                </c:pt>
                <c:pt idx="3417">
                  <c:v>671.12546802731072</c:v>
                </c:pt>
                <c:pt idx="3418">
                  <c:v>668.7174216283679</c:v>
                </c:pt>
                <c:pt idx="3419">
                  <c:v>671.22090889068352</c:v>
                </c:pt>
                <c:pt idx="3420">
                  <c:v>665.50179869319425</c:v>
                </c:pt>
                <c:pt idx="3421">
                  <c:v>659.55509874458551</c:v>
                </c:pt>
                <c:pt idx="3422">
                  <c:v>663.29931723074662</c:v>
                </c:pt>
                <c:pt idx="3423">
                  <c:v>656.54504074590704</c:v>
                </c:pt>
                <c:pt idx="3424">
                  <c:v>656.9561706188972</c:v>
                </c:pt>
                <c:pt idx="3425">
                  <c:v>650.91402980691578</c:v>
                </c:pt>
                <c:pt idx="3426">
                  <c:v>665.64863079069085</c:v>
                </c:pt>
                <c:pt idx="3427">
                  <c:v>666.39747448792298</c:v>
                </c:pt>
                <c:pt idx="3428">
                  <c:v>663.18919315762423</c:v>
                </c:pt>
                <c:pt idx="3429">
                  <c:v>649.17406945158211</c:v>
                </c:pt>
                <c:pt idx="3430">
                  <c:v>649.99632919756255</c:v>
                </c:pt>
                <c:pt idx="3431">
                  <c:v>651.14161955803536</c:v>
                </c:pt>
                <c:pt idx="3432">
                  <c:v>646.95690477938479</c:v>
                </c:pt>
                <c:pt idx="3433">
                  <c:v>649.87886351956536</c:v>
                </c:pt>
                <c:pt idx="3434">
                  <c:v>658.67410615960648</c:v>
                </c:pt>
                <c:pt idx="3435">
                  <c:v>661.70618897290944</c:v>
                </c:pt>
                <c:pt idx="3436">
                  <c:v>659.26877615446733</c:v>
                </c:pt>
                <c:pt idx="3437">
                  <c:v>666.06710226855591</c:v>
                </c:pt>
                <c:pt idx="3438">
                  <c:v>672.79935393877099</c:v>
                </c:pt>
                <c:pt idx="3439">
                  <c:v>672.88745319726888</c:v>
                </c:pt>
                <c:pt idx="3440">
                  <c:v>663.64437265986339</c:v>
                </c:pt>
                <c:pt idx="3441">
                  <c:v>665.11269363482859</c:v>
                </c:pt>
                <c:pt idx="3442">
                  <c:v>671.30900814918141</c:v>
                </c:pt>
                <c:pt idx="3443">
                  <c:v>674.57602231847875</c:v>
                </c:pt>
                <c:pt idx="3444">
                  <c:v>683.94391013875634</c:v>
                </c:pt>
                <c:pt idx="3445">
                  <c:v>687.66610381029284</c:v>
                </c:pt>
                <c:pt idx="3446">
                  <c:v>681.8221863299317</c:v>
                </c:pt>
                <c:pt idx="3447">
                  <c:v>679.98678511122523</c:v>
                </c:pt>
                <c:pt idx="3448">
                  <c:v>680.09690918434762</c:v>
                </c:pt>
                <c:pt idx="3449">
                  <c:v>673.9299610894941</c:v>
                </c:pt>
                <c:pt idx="3450">
                  <c:v>676.24990822993902</c:v>
                </c:pt>
                <c:pt idx="3451">
                  <c:v>671.52191469055128</c:v>
                </c:pt>
                <c:pt idx="3452">
                  <c:v>666.99948608765874</c:v>
                </c:pt>
                <c:pt idx="3453">
                  <c:v>674.67880478672635</c:v>
                </c:pt>
                <c:pt idx="3454">
                  <c:v>673.22516702151086</c:v>
                </c:pt>
                <c:pt idx="3455">
                  <c:v>667.3812495411496</c:v>
                </c:pt>
                <c:pt idx="3456">
                  <c:v>664.51068203509283</c:v>
                </c:pt>
                <c:pt idx="3457">
                  <c:v>659.19536010571903</c:v>
                </c:pt>
                <c:pt idx="3458">
                  <c:v>656.29542618016296</c:v>
                </c:pt>
                <c:pt idx="3459">
                  <c:v>658.3951251743631</c:v>
                </c:pt>
                <c:pt idx="3460">
                  <c:v>677.32178254166354</c:v>
                </c:pt>
                <c:pt idx="3461">
                  <c:v>676.44078995668451</c:v>
                </c:pt>
                <c:pt idx="3462">
                  <c:v>677.32178254166354</c:v>
                </c:pt>
                <c:pt idx="3463">
                  <c:v>674.34109096248437</c:v>
                </c:pt>
                <c:pt idx="3464">
                  <c:v>678.02657660964678</c:v>
                </c:pt>
                <c:pt idx="3465">
                  <c:v>659.40092504221423</c:v>
                </c:pt>
                <c:pt idx="3466">
                  <c:v>667.63820571176859</c:v>
                </c:pt>
                <c:pt idx="3467">
                  <c:v>674.0033771382424</c:v>
                </c:pt>
                <c:pt idx="3468">
                  <c:v>678.62858820938254</c:v>
                </c:pt>
                <c:pt idx="3469">
                  <c:v>689.4574553997503</c:v>
                </c:pt>
                <c:pt idx="3470">
                  <c:v>692.38675574480578</c:v>
                </c:pt>
                <c:pt idx="3471">
                  <c:v>688.20204096615521</c:v>
                </c:pt>
                <c:pt idx="3472">
                  <c:v>688.30482343440269</c:v>
                </c:pt>
                <c:pt idx="3473">
                  <c:v>684.94236840173255</c:v>
                </c:pt>
                <c:pt idx="3474">
                  <c:v>679.39211511636438</c:v>
                </c:pt>
                <c:pt idx="3475">
                  <c:v>679.61236326260916</c:v>
                </c:pt>
                <c:pt idx="3476">
                  <c:v>685.99221789883268</c:v>
                </c:pt>
                <c:pt idx="3477">
                  <c:v>689.82453564349157</c:v>
                </c:pt>
                <c:pt idx="3478">
                  <c:v>688.12128331253211</c:v>
                </c:pt>
                <c:pt idx="3479">
                  <c:v>689.4574553997503</c:v>
                </c:pt>
                <c:pt idx="3480">
                  <c:v>686.47676382057114</c:v>
                </c:pt>
                <c:pt idx="3481">
                  <c:v>691.13868291608537</c:v>
                </c:pt>
                <c:pt idx="3482">
                  <c:v>696.09426620659269</c:v>
                </c:pt>
                <c:pt idx="3483">
                  <c:v>697.59195360105718</c:v>
                </c:pt>
                <c:pt idx="3484">
                  <c:v>703.50928713016663</c:v>
                </c:pt>
                <c:pt idx="3485">
                  <c:v>704.29483885177297</c:v>
                </c:pt>
                <c:pt idx="3486">
                  <c:v>706.64415241171719</c:v>
                </c:pt>
                <c:pt idx="3487">
                  <c:v>707.15072314808015</c:v>
                </c:pt>
                <c:pt idx="3488">
                  <c:v>699.70633580500692</c:v>
                </c:pt>
                <c:pt idx="3489">
                  <c:v>700.27163938036847</c:v>
                </c:pt>
                <c:pt idx="3490">
                  <c:v>707.77475956244029</c:v>
                </c:pt>
                <c:pt idx="3491">
                  <c:v>712.42199544820494</c:v>
                </c:pt>
                <c:pt idx="3492">
                  <c:v>712.53211952132733</c:v>
                </c:pt>
                <c:pt idx="3493">
                  <c:v>709.96255781513833</c:v>
                </c:pt>
                <c:pt idx="3494">
                  <c:v>714.70523456427566</c:v>
                </c:pt>
                <c:pt idx="3495">
                  <c:v>712.52477791645254</c:v>
                </c:pt>
                <c:pt idx="3496">
                  <c:v>717.56111886058284</c:v>
                </c:pt>
                <c:pt idx="3497">
                  <c:v>714.35283753028409</c:v>
                </c:pt>
                <c:pt idx="3498">
                  <c:v>709.33117979590338</c:v>
                </c:pt>
                <c:pt idx="3499">
                  <c:v>713.99309889141762</c:v>
                </c:pt>
                <c:pt idx="3500">
                  <c:v>721.73849203435861</c:v>
                </c:pt>
                <c:pt idx="3501">
                  <c:v>725.98928125688269</c:v>
                </c:pt>
                <c:pt idx="3502">
                  <c:v>719.96182365465086</c:v>
                </c:pt>
                <c:pt idx="3503">
                  <c:v>708.22259745980466</c:v>
                </c:pt>
                <c:pt idx="3504">
                  <c:v>707.6646354893179</c:v>
                </c:pt>
                <c:pt idx="3505">
                  <c:v>709.54408633727326</c:v>
                </c:pt>
                <c:pt idx="3506">
                  <c:v>716.07077307099325</c:v>
                </c:pt>
                <c:pt idx="3507">
                  <c:v>712.56148594082663</c:v>
                </c:pt>
                <c:pt idx="3508">
                  <c:v>723.95565670655606</c:v>
                </c:pt>
                <c:pt idx="3509">
                  <c:v>724.6898171940386</c:v>
                </c:pt>
                <c:pt idx="3510">
                  <c:v>726.20952940312748</c:v>
                </c:pt>
                <c:pt idx="3511">
                  <c:v>731.21650392775859</c:v>
                </c:pt>
                <c:pt idx="3512">
                  <c:v>734.42478525805734</c:v>
                </c:pt>
                <c:pt idx="3513">
                  <c:v>737.92673078334917</c:v>
                </c:pt>
                <c:pt idx="3514">
                  <c:v>734.63769179942733</c:v>
                </c:pt>
                <c:pt idx="3515">
                  <c:v>734.47617649218114</c:v>
                </c:pt>
                <c:pt idx="3516">
                  <c:v>743.30812715659636</c:v>
                </c:pt>
                <c:pt idx="3517">
                  <c:v>734.17517069231326</c:v>
                </c:pt>
                <c:pt idx="3518">
                  <c:v>734.45415167755664</c:v>
                </c:pt>
                <c:pt idx="3519">
                  <c:v>725.51941854489382</c:v>
                </c:pt>
                <c:pt idx="3520">
                  <c:v>731.26055355700748</c:v>
                </c:pt>
                <c:pt idx="3521">
                  <c:v>729.90235665516479</c:v>
                </c:pt>
                <c:pt idx="3522">
                  <c:v>739.35100212906536</c:v>
                </c:pt>
                <c:pt idx="3523">
                  <c:v>743.32281036634606</c:v>
                </c:pt>
                <c:pt idx="3524">
                  <c:v>733.32354452683353</c:v>
                </c:pt>
                <c:pt idx="3525">
                  <c:v>739.32163570956607</c:v>
                </c:pt>
                <c:pt idx="3526">
                  <c:v>745.43719257029579</c:v>
                </c:pt>
                <c:pt idx="3527">
                  <c:v>723.94831510168115</c:v>
                </c:pt>
                <c:pt idx="3528">
                  <c:v>725.08626385727916</c:v>
                </c:pt>
                <c:pt idx="3529">
                  <c:v>724.80728287203578</c:v>
                </c:pt>
                <c:pt idx="3530">
                  <c:v>733.03722193671535</c:v>
                </c:pt>
                <c:pt idx="3531">
                  <c:v>746.20071947727774</c:v>
                </c:pt>
                <c:pt idx="3532">
                  <c:v>720.30687908376763</c:v>
                </c:pt>
                <c:pt idx="3533">
                  <c:v>719.99853167902495</c:v>
                </c:pt>
                <c:pt idx="3534">
                  <c:v>728.28720358270311</c:v>
                </c:pt>
                <c:pt idx="3535">
                  <c:v>722.37721165846847</c:v>
                </c:pt>
                <c:pt idx="3536">
                  <c:v>741.93524704500396</c:v>
                </c:pt>
                <c:pt idx="3537">
                  <c:v>737.83863152485128</c:v>
                </c:pt>
                <c:pt idx="3538">
                  <c:v>719.99853167902495</c:v>
                </c:pt>
                <c:pt idx="3539">
                  <c:v>729.00668086043606</c:v>
                </c:pt>
                <c:pt idx="3540">
                  <c:v>727.70721679759185</c:v>
                </c:pt>
                <c:pt idx="3541">
                  <c:v>739.52720064606115</c:v>
                </c:pt>
                <c:pt idx="3542">
                  <c:v>747.33866823287565</c:v>
                </c:pt>
                <c:pt idx="3543">
                  <c:v>738.26444460759114</c:v>
                </c:pt>
                <c:pt idx="3544">
                  <c:v>746.7072902136407</c:v>
                </c:pt>
                <c:pt idx="3545">
                  <c:v>749.85683870494086</c:v>
                </c:pt>
                <c:pt idx="3546">
                  <c:v>746.20806108215254</c:v>
                </c:pt>
                <c:pt idx="3547">
                  <c:v>749.62924895382127</c:v>
                </c:pt>
                <c:pt idx="3548">
                  <c:v>740.20996989942</c:v>
                </c:pt>
                <c:pt idx="3549">
                  <c:v>731.0329638058879</c:v>
                </c:pt>
                <c:pt idx="3550">
                  <c:v>739.74010718743114</c:v>
                </c:pt>
                <c:pt idx="3551">
                  <c:v>742.35371852286903</c:v>
                </c:pt>
                <c:pt idx="3552">
                  <c:v>746.04654577490635</c:v>
                </c:pt>
                <c:pt idx="3553">
                  <c:v>740.39351002129058</c:v>
                </c:pt>
                <c:pt idx="3554">
                  <c:v>735.87842302327283</c:v>
                </c:pt>
                <c:pt idx="3555">
                  <c:v>740.56970853828648</c:v>
                </c:pt>
                <c:pt idx="3556">
                  <c:v>748.53534982747226</c:v>
                </c:pt>
                <c:pt idx="3557">
                  <c:v>746.14932824315395</c:v>
                </c:pt>
                <c:pt idx="3558">
                  <c:v>764.66485573746411</c:v>
                </c:pt>
                <c:pt idx="3559">
                  <c:v>766.62506423904256</c:v>
                </c:pt>
                <c:pt idx="3560">
                  <c:v>772.29278320240803</c:v>
                </c:pt>
                <c:pt idx="3561">
                  <c:v>777.05748476616986</c:v>
                </c:pt>
                <c:pt idx="3562">
                  <c:v>774.70817120622564</c:v>
                </c:pt>
                <c:pt idx="3563">
                  <c:v>776.04434329344394</c:v>
                </c:pt>
                <c:pt idx="3564">
                  <c:v>781.44776448131563</c:v>
                </c:pt>
                <c:pt idx="3565">
                  <c:v>772.26341678290885</c:v>
                </c:pt>
                <c:pt idx="3566">
                  <c:v>768.38704940900061</c:v>
                </c:pt>
                <c:pt idx="3567">
                  <c:v>777.8210116731517</c:v>
                </c:pt>
                <c:pt idx="3568">
                  <c:v>785.15527494310254</c:v>
                </c:pt>
                <c:pt idx="3569">
                  <c:v>779.23794141399321</c:v>
                </c:pt>
                <c:pt idx="3570">
                  <c:v>783.29050730489678</c:v>
                </c:pt>
                <c:pt idx="3571">
                  <c:v>779.42882314073859</c:v>
                </c:pt>
                <c:pt idx="3572">
                  <c:v>780.65487115483438</c:v>
                </c:pt>
                <c:pt idx="3573">
                  <c:v>782.29204904192056</c:v>
                </c:pt>
                <c:pt idx="3574">
                  <c:v>770.70699654944565</c:v>
                </c:pt>
                <c:pt idx="3575">
                  <c:v>765.47977387856997</c:v>
                </c:pt>
                <c:pt idx="3576">
                  <c:v>772.99757727039139</c:v>
                </c:pt>
                <c:pt idx="3577">
                  <c:v>784.2669407532486</c:v>
                </c:pt>
                <c:pt idx="3578">
                  <c:v>788.81873577564056</c:v>
                </c:pt>
                <c:pt idx="3579">
                  <c:v>790.8229939064679</c:v>
                </c:pt>
                <c:pt idx="3580">
                  <c:v>790.14022465310916</c:v>
                </c:pt>
                <c:pt idx="3581">
                  <c:v>782.53432200278985</c:v>
                </c:pt>
                <c:pt idx="3582">
                  <c:v>774.89905293297113</c:v>
                </c:pt>
                <c:pt idx="3583">
                  <c:v>770.78775420306886</c:v>
                </c:pt>
                <c:pt idx="3584">
                  <c:v>777.62278834153142</c:v>
                </c:pt>
                <c:pt idx="3585">
                  <c:v>763.21855957712353</c:v>
                </c:pt>
                <c:pt idx="3586">
                  <c:v>754.44534175170702</c:v>
                </c:pt>
                <c:pt idx="3587">
                  <c:v>760.59026503193593</c:v>
                </c:pt>
                <c:pt idx="3588">
                  <c:v>770.1637177887086</c:v>
                </c:pt>
                <c:pt idx="3589">
                  <c:v>776.07370971294313</c:v>
                </c:pt>
                <c:pt idx="3590">
                  <c:v>782.62242126128763</c:v>
                </c:pt>
                <c:pt idx="3591">
                  <c:v>788.77468614639167</c:v>
                </c:pt>
                <c:pt idx="3592">
                  <c:v>789.96402613611326</c:v>
                </c:pt>
                <c:pt idx="3593">
                  <c:v>785.89677703545988</c:v>
                </c:pt>
                <c:pt idx="3594">
                  <c:v>784.19352470450042</c:v>
                </c:pt>
                <c:pt idx="3595">
                  <c:v>773.34263269950793</c:v>
                </c:pt>
                <c:pt idx="3596">
                  <c:v>774.87702811834663</c:v>
                </c:pt>
                <c:pt idx="3597">
                  <c:v>780.4052565890903</c:v>
                </c:pt>
                <c:pt idx="3598">
                  <c:v>782.04243447617648</c:v>
                </c:pt>
                <c:pt idx="3599">
                  <c:v>774.41450701123256</c:v>
                </c:pt>
                <c:pt idx="3600">
                  <c:v>772.13126789516184</c:v>
                </c:pt>
                <c:pt idx="3601">
                  <c:v>772.45429850965422</c:v>
                </c:pt>
                <c:pt idx="3602">
                  <c:v>771.26495851993241</c:v>
                </c:pt>
                <c:pt idx="3603">
                  <c:v>776.40408193231031</c:v>
                </c:pt>
                <c:pt idx="3604">
                  <c:v>779.67109610160776</c:v>
                </c:pt>
                <c:pt idx="3605">
                  <c:v>782.34344027604436</c:v>
                </c:pt>
                <c:pt idx="3606">
                  <c:v>793.97988400264296</c:v>
                </c:pt>
                <c:pt idx="3607">
                  <c:v>799.84582629762861</c:v>
                </c:pt>
                <c:pt idx="3608">
                  <c:v>796.35122237721157</c:v>
                </c:pt>
                <c:pt idx="3609">
                  <c:v>789.80985243374198</c:v>
                </c:pt>
                <c:pt idx="3610">
                  <c:v>804.03054107627918</c:v>
                </c:pt>
                <c:pt idx="3611">
                  <c:v>806.30643858747521</c:v>
                </c:pt>
                <c:pt idx="3612">
                  <c:v>802.37133837456872</c:v>
                </c:pt>
                <c:pt idx="3613">
                  <c:v>810.31495484913</c:v>
                </c:pt>
                <c:pt idx="3614">
                  <c:v>809.33852140077829</c:v>
                </c:pt>
                <c:pt idx="3615">
                  <c:v>812.44402026282955</c:v>
                </c:pt>
                <c:pt idx="3616">
                  <c:v>814.98421554951892</c:v>
                </c:pt>
                <c:pt idx="3617">
                  <c:v>815.13838925189043</c:v>
                </c:pt>
                <c:pt idx="3618">
                  <c:v>819.23500477204323</c:v>
                </c:pt>
                <c:pt idx="3619">
                  <c:v>821.62836796123634</c:v>
                </c:pt>
                <c:pt idx="3620">
                  <c:v>821.67241759048522</c:v>
                </c:pt>
                <c:pt idx="3621">
                  <c:v>811.54834446810082</c:v>
                </c:pt>
                <c:pt idx="3622">
                  <c:v>812.9579326040672</c:v>
                </c:pt>
                <c:pt idx="3623">
                  <c:v>825.02753101828057</c:v>
                </c:pt>
                <c:pt idx="3624">
                  <c:v>834.16782908743846</c:v>
                </c:pt>
                <c:pt idx="3625">
                  <c:v>840.57705014316127</c:v>
                </c:pt>
                <c:pt idx="3626">
                  <c:v>840.32743557741708</c:v>
                </c:pt>
                <c:pt idx="3627">
                  <c:v>838.70494090008083</c:v>
                </c:pt>
                <c:pt idx="3628">
                  <c:v>826.42243594449747</c:v>
                </c:pt>
                <c:pt idx="3629">
                  <c:v>831.26055355700748</c:v>
                </c:pt>
                <c:pt idx="3630">
                  <c:v>826.43711915424706</c:v>
                </c:pt>
                <c:pt idx="3631">
                  <c:v>825.60751780339183</c:v>
                </c:pt>
                <c:pt idx="3632">
                  <c:v>836.3703105498862</c:v>
                </c:pt>
                <c:pt idx="3633">
                  <c:v>838.96923867557439</c:v>
                </c:pt>
                <c:pt idx="3634">
                  <c:v>842.22891123999705</c:v>
                </c:pt>
                <c:pt idx="3635">
                  <c:v>837.31737757873861</c:v>
                </c:pt>
                <c:pt idx="3636">
                  <c:v>827.64114235371846</c:v>
                </c:pt>
                <c:pt idx="3637">
                  <c:v>832.13420453711171</c:v>
                </c:pt>
                <c:pt idx="3638">
                  <c:v>828.39732765582539</c:v>
                </c:pt>
                <c:pt idx="3639">
                  <c:v>829.19022098230664</c:v>
                </c:pt>
                <c:pt idx="3640">
                  <c:v>832.84634020996987</c:v>
                </c:pt>
                <c:pt idx="3641">
                  <c:v>834.33668599955945</c:v>
                </c:pt>
                <c:pt idx="3642">
                  <c:v>836.46575141325877</c:v>
                </c:pt>
                <c:pt idx="3643">
                  <c:v>842.75750679098451</c:v>
                </c:pt>
                <c:pt idx="3644">
                  <c:v>837.14117906174283</c:v>
                </c:pt>
                <c:pt idx="3645">
                  <c:v>835.47463475515747</c:v>
                </c:pt>
                <c:pt idx="3646">
                  <c:v>841.16437853314733</c:v>
                </c:pt>
                <c:pt idx="3647">
                  <c:v>833.7640408193231</c:v>
                </c:pt>
                <c:pt idx="3648">
                  <c:v>840.15123706042129</c:v>
                </c:pt>
                <c:pt idx="3649">
                  <c:v>845.13618677042803</c:v>
                </c:pt>
                <c:pt idx="3650">
                  <c:v>846.93487996476017</c:v>
                </c:pt>
                <c:pt idx="3651">
                  <c:v>850.92137141179057</c:v>
                </c:pt>
                <c:pt idx="3652">
                  <c:v>841.09830408927394</c:v>
                </c:pt>
                <c:pt idx="3653">
                  <c:v>851.38389251890453</c:v>
                </c:pt>
                <c:pt idx="3654">
                  <c:v>852.55120769400185</c:v>
                </c:pt>
                <c:pt idx="3655">
                  <c:v>861.98516995815271</c:v>
                </c:pt>
                <c:pt idx="3656">
                  <c:v>857.60223184788197</c:v>
                </c:pt>
                <c:pt idx="3657">
                  <c:v>855.50253285368171</c:v>
                </c:pt>
                <c:pt idx="3658">
                  <c:v>853.27068497173479</c:v>
                </c:pt>
                <c:pt idx="3659">
                  <c:v>842.06005432787606</c:v>
                </c:pt>
                <c:pt idx="3660">
                  <c:v>832.80963218559566</c:v>
                </c:pt>
                <c:pt idx="3661">
                  <c:v>832.59672564422578</c:v>
                </c:pt>
                <c:pt idx="3662">
                  <c:v>820.47573599588861</c:v>
                </c:pt>
                <c:pt idx="3663">
                  <c:v>815.54951912488059</c:v>
                </c:pt>
                <c:pt idx="3664">
                  <c:v>818.77248366492915</c:v>
                </c:pt>
                <c:pt idx="3665">
                  <c:v>814.48498641803099</c:v>
                </c:pt>
                <c:pt idx="3666">
                  <c:v>810.90228323911606</c:v>
                </c:pt>
                <c:pt idx="3667">
                  <c:v>809.87445855664055</c:v>
                </c:pt>
                <c:pt idx="3668">
                  <c:v>819.93979884002624</c:v>
                </c:pt>
                <c:pt idx="3669">
                  <c:v>828.92592320681297</c:v>
                </c:pt>
                <c:pt idx="3670">
                  <c:v>827.79531605608986</c:v>
                </c:pt>
                <c:pt idx="3671">
                  <c:v>833.32354452683353</c:v>
                </c:pt>
                <c:pt idx="3672">
                  <c:v>842.8235812348579</c:v>
                </c:pt>
                <c:pt idx="3673">
                  <c:v>845.17289479480212</c:v>
                </c:pt>
                <c:pt idx="3674">
                  <c:v>858.41714998898749</c:v>
                </c:pt>
                <c:pt idx="3675">
                  <c:v>860.67836429043382</c:v>
                </c:pt>
                <c:pt idx="3676">
                  <c:v>868.85691212098959</c:v>
                </c:pt>
                <c:pt idx="3677">
                  <c:v>866.97746127303435</c:v>
                </c:pt>
                <c:pt idx="3678">
                  <c:v>867.06556053153213</c:v>
                </c:pt>
                <c:pt idx="3679">
                  <c:v>866.80126275603845</c:v>
                </c:pt>
                <c:pt idx="3680">
                  <c:v>866.72784670729015</c:v>
                </c:pt>
                <c:pt idx="3681">
                  <c:v>867.90984509213706</c:v>
                </c:pt>
                <c:pt idx="3682">
                  <c:v>866.19925115630258</c:v>
                </c:pt>
                <c:pt idx="3683">
                  <c:v>869.15057631598256</c:v>
                </c:pt>
                <c:pt idx="3684">
                  <c:v>874.67880478672646</c:v>
                </c:pt>
                <c:pt idx="3685">
                  <c:v>877.95316056089848</c:v>
                </c:pt>
                <c:pt idx="3686">
                  <c:v>882.62976286616254</c:v>
                </c:pt>
                <c:pt idx="3687">
                  <c:v>888.165332941781</c:v>
                </c:pt>
                <c:pt idx="3688">
                  <c:v>883.54746347551566</c:v>
                </c:pt>
                <c:pt idx="3689">
                  <c:v>883.04823434402761</c:v>
                </c:pt>
                <c:pt idx="3690">
                  <c:v>880.70626238895807</c:v>
                </c:pt>
                <c:pt idx="3691">
                  <c:v>885.30944864547394</c:v>
                </c:pt>
                <c:pt idx="3692">
                  <c:v>880.19969165259522</c:v>
                </c:pt>
                <c:pt idx="3693">
                  <c:v>881.96901842742818</c:v>
                </c:pt>
                <c:pt idx="3694">
                  <c:v>891.22678217458326</c:v>
                </c:pt>
                <c:pt idx="3695">
                  <c:v>907.09933191395635</c:v>
                </c:pt>
                <c:pt idx="3696">
                  <c:v>907.19477277732904</c:v>
                </c:pt>
                <c:pt idx="3697">
                  <c:v>906.89376697746127</c:v>
                </c:pt>
                <c:pt idx="3698">
                  <c:v>898.38484692753832</c:v>
                </c:pt>
                <c:pt idx="3699">
                  <c:v>891.68196167682254</c:v>
                </c:pt>
                <c:pt idx="3700">
                  <c:v>900.57264518023635</c:v>
                </c:pt>
                <c:pt idx="3701">
                  <c:v>888.77468614639145</c:v>
                </c:pt>
                <c:pt idx="3702">
                  <c:v>900.78555172160634</c:v>
                </c:pt>
                <c:pt idx="3703">
                  <c:v>901.32883048234339</c:v>
                </c:pt>
                <c:pt idx="3704">
                  <c:v>899.82380148300422</c:v>
                </c:pt>
                <c:pt idx="3705">
                  <c:v>875.89751119594735</c:v>
                </c:pt>
                <c:pt idx="3706">
                  <c:v>881.80016151530708</c:v>
                </c:pt>
                <c:pt idx="3707">
                  <c:v>905.96138315835833</c:v>
                </c:pt>
                <c:pt idx="3708">
                  <c:v>902.70171059393579</c:v>
                </c:pt>
                <c:pt idx="3709">
                  <c:v>877.9751853755231</c:v>
                </c:pt>
                <c:pt idx="3710">
                  <c:v>890.27237354085605</c:v>
                </c:pt>
                <c:pt idx="3711">
                  <c:v>866.25064239042649</c:v>
                </c:pt>
                <c:pt idx="3712">
                  <c:v>837.4568680713603</c:v>
                </c:pt>
                <c:pt idx="3713">
                  <c:v>832.3030614492327</c:v>
                </c:pt>
                <c:pt idx="3714">
                  <c:v>850.35606783642902</c:v>
                </c:pt>
                <c:pt idx="3715">
                  <c:v>851.56009103590054</c:v>
                </c:pt>
                <c:pt idx="3716">
                  <c:v>871.12546802731072</c:v>
                </c:pt>
                <c:pt idx="3717">
                  <c:v>888.77468614639145</c:v>
                </c:pt>
                <c:pt idx="3718">
                  <c:v>887.08611702518169</c:v>
                </c:pt>
                <c:pt idx="3719">
                  <c:v>909.32383819102836</c:v>
                </c:pt>
                <c:pt idx="3720">
                  <c:v>891.97562587181551</c:v>
                </c:pt>
                <c:pt idx="3721">
                  <c:v>924.49159386241831</c:v>
                </c:pt>
                <c:pt idx="3722">
                  <c:v>940.32743557741719</c:v>
                </c:pt>
                <c:pt idx="3723">
                  <c:v>939.44644299243794</c:v>
                </c:pt>
                <c:pt idx="3724">
                  <c:v>951.42060054327874</c:v>
                </c:pt>
                <c:pt idx="3725">
                  <c:v>944.76910652668653</c:v>
                </c:pt>
                <c:pt idx="3726">
                  <c:v>942.7207987666103</c:v>
                </c:pt>
                <c:pt idx="3727">
                  <c:v>953.90206299096974</c:v>
                </c:pt>
                <c:pt idx="3728">
                  <c:v>944.90125541443354</c:v>
                </c:pt>
                <c:pt idx="3729">
                  <c:v>746.14932824315395</c:v>
                </c:pt>
                <c:pt idx="3730">
                  <c:v>764.66485573746411</c:v>
                </c:pt>
                <c:pt idx="3731">
                  <c:v>766.62506423904256</c:v>
                </c:pt>
                <c:pt idx="3732">
                  <c:v>772.29278320240803</c:v>
                </c:pt>
                <c:pt idx="3733">
                  <c:v>777.05748476616986</c:v>
                </c:pt>
                <c:pt idx="3734">
                  <c:v>774.70817120622564</c:v>
                </c:pt>
                <c:pt idx="3735">
                  <c:v>776.04434329344394</c:v>
                </c:pt>
                <c:pt idx="3736">
                  <c:v>781.44776448131563</c:v>
                </c:pt>
                <c:pt idx="3737">
                  <c:v>772.26341678290885</c:v>
                </c:pt>
                <c:pt idx="3738">
                  <c:v>768.38704940900061</c:v>
                </c:pt>
                <c:pt idx="3739">
                  <c:v>777.8210116731517</c:v>
                </c:pt>
                <c:pt idx="3740">
                  <c:v>785.15527494310254</c:v>
                </c:pt>
                <c:pt idx="3741">
                  <c:v>779.23794141399321</c:v>
                </c:pt>
                <c:pt idx="3742">
                  <c:v>783.29050730489678</c:v>
                </c:pt>
                <c:pt idx="3743">
                  <c:v>779.42882314073859</c:v>
                </c:pt>
                <c:pt idx="3744">
                  <c:v>780.65487115483438</c:v>
                </c:pt>
                <c:pt idx="3745">
                  <c:v>782.29204904192056</c:v>
                </c:pt>
                <c:pt idx="3746">
                  <c:v>770.70699654944565</c:v>
                </c:pt>
                <c:pt idx="3747">
                  <c:v>765.47977387856997</c:v>
                </c:pt>
                <c:pt idx="3748">
                  <c:v>772.99757727039139</c:v>
                </c:pt>
                <c:pt idx="3749">
                  <c:v>784.2669407532486</c:v>
                </c:pt>
                <c:pt idx="3750">
                  <c:v>788.81873577564056</c:v>
                </c:pt>
                <c:pt idx="3751">
                  <c:v>790.8229939064679</c:v>
                </c:pt>
                <c:pt idx="3752">
                  <c:v>790.14022465310916</c:v>
                </c:pt>
                <c:pt idx="3753">
                  <c:v>782.53432200278985</c:v>
                </c:pt>
                <c:pt idx="3754">
                  <c:v>774.89905293297113</c:v>
                </c:pt>
                <c:pt idx="3755">
                  <c:v>770.78775420306886</c:v>
                </c:pt>
                <c:pt idx="3756">
                  <c:v>777.62278834153142</c:v>
                </c:pt>
                <c:pt idx="3757">
                  <c:v>763.21855957712353</c:v>
                </c:pt>
                <c:pt idx="3758">
                  <c:v>754.44534175170702</c:v>
                </c:pt>
                <c:pt idx="3759">
                  <c:v>760.59026503193593</c:v>
                </c:pt>
                <c:pt idx="3760">
                  <c:v>770.1637177887086</c:v>
                </c:pt>
                <c:pt idx="3761">
                  <c:v>776.07370971294313</c:v>
                </c:pt>
                <c:pt idx="3762">
                  <c:v>782.62242126128763</c:v>
                </c:pt>
                <c:pt idx="3763">
                  <c:v>788.77468614639167</c:v>
                </c:pt>
                <c:pt idx="3764">
                  <c:v>789.96402613611326</c:v>
                </c:pt>
                <c:pt idx="3765">
                  <c:v>785.89677703545988</c:v>
                </c:pt>
                <c:pt idx="3766">
                  <c:v>784.19352470450042</c:v>
                </c:pt>
                <c:pt idx="3767">
                  <c:v>773.34263269950793</c:v>
                </c:pt>
                <c:pt idx="3768">
                  <c:v>774.87702811834663</c:v>
                </c:pt>
                <c:pt idx="3769">
                  <c:v>780.4052565890903</c:v>
                </c:pt>
                <c:pt idx="3770">
                  <c:v>782.04243447617648</c:v>
                </c:pt>
                <c:pt idx="3771">
                  <c:v>774.41450701123256</c:v>
                </c:pt>
                <c:pt idx="3772">
                  <c:v>772.13126789516184</c:v>
                </c:pt>
                <c:pt idx="3773">
                  <c:v>772.45429850965422</c:v>
                </c:pt>
                <c:pt idx="3774">
                  <c:v>771.26495851993241</c:v>
                </c:pt>
                <c:pt idx="3775">
                  <c:v>776.40408193231031</c:v>
                </c:pt>
                <c:pt idx="3776">
                  <c:v>779.67109610160776</c:v>
                </c:pt>
                <c:pt idx="3777">
                  <c:v>782.34344027604436</c:v>
                </c:pt>
                <c:pt idx="3778">
                  <c:v>793.97988400264296</c:v>
                </c:pt>
                <c:pt idx="3779">
                  <c:v>799.84582629762861</c:v>
                </c:pt>
                <c:pt idx="3780">
                  <c:v>796.35122237721157</c:v>
                </c:pt>
                <c:pt idx="3781">
                  <c:v>789.80985243374198</c:v>
                </c:pt>
                <c:pt idx="3782">
                  <c:v>804.03054107627918</c:v>
                </c:pt>
                <c:pt idx="3783">
                  <c:v>806.30643858747521</c:v>
                </c:pt>
                <c:pt idx="3784">
                  <c:v>802.37133837456872</c:v>
                </c:pt>
                <c:pt idx="3785">
                  <c:v>810.31495484913</c:v>
                </c:pt>
                <c:pt idx="3786">
                  <c:v>809.33852140077829</c:v>
                </c:pt>
                <c:pt idx="3787">
                  <c:v>812.44402026282955</c:v>
                </c:pt>
                <c:pt idx="3788">
                  <c:v>814.98421554951892</c:v>
                </c:pt>
                <c:pt idx="3789">
                  <c:v>815.13838925189043</c:v>
                </c:pt>
                <c:pt idx="3790">
                  <c:v>819.23500477204323</c:v>
                </c:pt>
                <c:pt idx="3791">
                  <c:v>821.62836796123634</c:v>
                </c:pt>
                <c:pt idx="3792">
                  <c:v>821.67241759048522</c:v>
                </c:pt>
                <c:pt idx="3793">
                  <c:v>811.54834446810082</c:v>
                </c:pt>
                <c:pt idx="3794">
                  <c:v>812.9579326040672</c:v>
                </c:pt>
                <c:pt idx="3795">
                  <c:v>825.02753101828057</c:v>
                </c:pt>
                <c:pt idx="3796">
                  <c:v>834.16782908743846</c:v>
                </c:pt>
                <c:pt idx="3797">
                  <c:v>840.57705014316127</c:v>
                </c:pt>
                <c:pt idx="3798">
                  <c:v>840.32743557741708</c:v>
                </c:pt>
                <c:pt idx="3799">
                  <c:v>838.70494090008083</c:v>
                </c:pt>
                <c:pt idx="3800">
                  <c:v>826.42243594449747</c:v>
                </c:pt>
                <c:pt idx="3801">
                  <c:v>831.26055355700748</c:v>
                </c:pt>
                <c:pt idx="3802">
                  <c:v>826.43711915424706</c:v>
                </c:pt>
                <c:pt idx="3803">
                  <c:v>825.60751780339183</c:v>
                </c:pt>
                <c:pt idx="3804">
                  <c:v>836.3703105498862</c:v>
                </c:pt>
                <c:pt idx="3805">
                  <c:v>838.96923867557439</c:v>
                </c:pt>
                <c:pt idx="3806">
                  <c:v>842.22891123999705</c:v>
                </c:pt>
                <c:pt idx="3807">
                  <c:v>837.31737757873861</c:v>
                </c:pt>
                <c:pt idx="3808">
                  <c:v>827.64114235371846</c:v>
                </c:pt>
                <c:pt idx="3809">
                  <c:v>832.13420453711171</c:v>
                </c:pt>
                <c:pt idx="3810">
                  <c:v>828.39732765582539</c:v>
                </c:pt>
                <c:pt idx="3811">
                  <c:v>829.19022098230664</c:v>
                </c:pt>
                <c:pt idx="3812">
                  <c:v>832.84634020996987</c:v>
                </c:pt>
                <c:pt idx="3813">
                  <c:v>834.33668599955945</c:v>
                </c:pt>
                <c:pt idx="3814">
                  <c:v>836.46575141325877</c:v>
                </c:pt>
                <c:pt idx="3815">
                  <c:v>842.75750679098451</c:v>
                </c:pt>
                <c:pt idx="3816">
                  <c:v>837.14117906174283</c:v>
                </c:pt>
                <c:pt idx="3817">
                  <c:v>835.47463475515747</c:v>
                </c:pt>
                <c:pt idx="3818">
                  <c:v>841.16437853314733</c:v>
                </c:pt>
                <c:pt idx="3819">
                  <c:v>833.7640408193231</c:v>
                </c:pt>
                <c:pt idx="3820">
                  <c:v>840.15123706042129</c:v>
                </c:pt>
                <c:pt idx="3821">
                  <c:v>845.13618677042803</c:v>
                </c:pt>
                <c:pt idx="3822">
                  <c:v>846.93487996476017</c:v>
                </c:pt>
                <c:pt idx="3823">
                  <c:v>850.92137141179057</c:v>
                </c:pt>
                <c:pt idx="3824">
                  <c:v>841.09830408927394</c:v>
                </c:pt>
                <c:pt idx="3825">
                  <c:v>851.38389251890453</c:v>
                </c:pt>
                <c:pt idx="3826">
                  <c:v>852.55120769400185</c:v>
                </c:pt>
                <c:pt idx="3827">
                  <c:v>861.98516995815271</c:v>
                </c:pt>
                <c:pt idx="3828">
                  <c:v>857.60223184788197</c:v>
                </c:pt>
                <c:pt idx="3829">
                  <c:v>855.50253285368171</c:v>
                </c:pt>
                <c:pt idx="3830">
                  <c:v>853.27068497173479</c:v>
                </c:pt>
                <c:pt idx="3831">
                  <c:v>842.06005432787606</c:v>
                </c:pt>
                <c:pt idx="3832">
                  <c:v>832.80963218559566</c:v>
                </c:pt>
                <c:pt idx="3833">
                  <c:v>832.59672564422578</c:v>
                </c:pt>
                <c:pt idx="3834">
                  <c:v>820.47573599588861</c:v>
                </c:pt>
                <c:pt idx="3835">
                  <c:v>815.54951912488059</c:v>
                </c:pt>
                <c:pt idx="3836">
                  <c:v>818.77248366492915</c:v>
                </c:pt>
                <c:pt idx="3837">
                  <c:v>814.48498641803099</c:v>
                </c:pt>
                <c:pt idx="3838">
                  <c:v>810.90228323911606</c:v>
                </c:pt>
                <c:pt idx="3839">
                  <c:v>809.87445855664055</c:v>
                </c:pt>
                <c:pt idx="3840">
                  <c:v>819.93979884002624</c:v>
                </c:pt>
                <c:pt idx="3841">
                  <c:v>828.92592320681297</c:v>
                </c:pt>
                <c:pt idx="3842">
                  <c:v>827.79531605608986</c:v>
                </c:pt>
                <c:pt idx="3843">
                  <c:v>833.32354452683353</c:v>
                </c:pt>
                <c:pt idx="3844">
                  <c:v>842.8235812348579</c:v>
                </c:pt>
                <c:pt idx="3845">
                  <c:v>845.17289479480212</c:v>
                </c:pt>
                <c:pt idx="3846">
                  <c:v>858.41714998898749</c:v>
                </c:pt>
                <c:pt idx="3847">
                  <c:v>860.67836429043382</c:v>
                </c:pt>
                <c:pt idx="3848">
                  <c:v>868.85691212098959</c:v>
                </c:pt>
                <c:pt idx="3849">
                  <c:v>866.97746127303435</c:v>
                </c:pt>
                <c:pt idx="3850">
                  <c:v>867.06556053153213</c:v>
                </c:pt>
                <c:pt idx="3851">
                  <c:v>866.80126275603845</c:v>
                </c:pt>
                <c:pt idx="3852">
                  <c:v>866.72784670729015</c:v>
                </c:pt>
                <c:pt idx="3853">
                  <c:v>867.90984509213706</c:v>
                </c:pt>
                <c:pt idx="3854">
                  <c:v>866.19925115630258</c:v>
                </c:pt>
                <c:pt idx="3855">
                  <c:v>869.15057631598256</c:v>
                </c:pt>
                <c:pt idx="3856">
                  <c:v>874.67880478672646</c:v>
                </c:pt>
                <c:pt idx="3857">
                  <c:v>877.95316056089848</c:v>
                </c:pt>
                <c:pt idx="3858">
                  <c:v>882.62976286616254</c:v>
                </c:pt>
                <c:pt idx="3859">
                  <c:v>888.165332941781</c:v>
                </c:pt>
                <c:pt idx="3860">
                  <c:v>883.54746347551566</c:v>
                </c:pt>
                <c:pt idx="3861">
                  <c:v>883.04823434402761</c:v>
                </c:pt>
                <c:pt idx="3862">
                  <c:v>880.70626238895807</c:v>
                </c:pt>
                <c:pt idx="3863">
                  <c:v>885.30944864547394</c:v>
                </c:pt>
                <c:pt idx="3864">
                  <c:v>880.19969165259522</c:v>
                </c:pt>
                <c:pt idx="3865">
                  <c:v>881.96901842742818</c:v>
                </c:pt>
                <c:pt idx="3866">
                  <c:v>891.22678217458326</c:v>
                </c:pt>
                <c:pt idx="3867">
                  <c:v>907.09933191395635</c:v>
                </c:pt>
                <c:pt idx="3868">
                  <c:v>907.19477277732904</c:v>
                </c:pt>
                <c:pt idx="3869">
                  <c:v>906.89376697746127</c:v>
                </c:pt>
                <c:pt idx="3870">
                  <c:v>898.38484692753832</c:v>
                </c:pt>
                <c:pt idx="3871">
                  <c:v>891.68196167682254</c:v>
                </c:pt>
                <c:pt idx="3872">
                  <c:v>900.57264518023635</c:v>
                </c:pt>
                <c:pt idx="3873">
                  <c:v>888.77468614639145</c:v>
                </c:pt>
                <c:pt idx="3874">
                  <c:v>900.78555172160634</c:v>
                </c:pt>
                <c:pt idx="3875">
                  <c:v>901.32883048234339</c:v>
                </c:pt>
                <c:pt idx="3876">
                  <c:v>899.82380148300422</c:v>
                </c:pt>
                <c:pt idx="3877">
                  <c:v>875.89751119594735</c:v>
                </c:pt>
                <c:pt idx="3878">
                  <c:v>881.80016151530708</c:v>
                </c:pt>
                <c:pt idx="3879">
                  <c:v>905.96138315835833</c:v>
                </c:pt>
                <c:pt idx="3880">
                  <c:v>902.70171059393579</c:v>
                </c:pt>
                <c:pt idx="3881">
                  <c:v>877.9751853755231</c:v>
                </c:pt>
                <c:pt idx="3882">
                  <c:v>890.27237354085605</c:v>
                </c:pt>
                <c:pt idx="3883">
                  <c:v>866.25064239042649</c:v>
                </c:pt>
                <c:pt idx="3884">
                  <c:v>837.4568680713603</c:v>
                </c:pt>
                <c:pt idx="3885">
                  <c:v>832.3030614492327</c:v>
                </c:pt>
                <c:pt idx="3886">
                  <c:v>850.35606783642902</c:v>
                </c:pt>
                <c:pt idx="3887">
                  <c:v>851.56009103590054</c:v>
                </c:pt>
                <c:pt idx="3888">
                  <c:v>871.12546802731072</c:v>
                </c:pt>
                <c:pt idx="3889">
                  <c:v>888.77468614639145</c:v>
                </c:pt>
                <c:pt idx="3890">
                  <c:v>887.08611702518169</c:v>
                </c:pt>
                <c:pt idx="3891">
                  <c:v>909.32383819102836</c:v>
                </c:pt>
                <c:pt idx="3892">
                  <c:v>891.97562587181551</c:v>
                </c:pt>
                <c:pt idx="3893">
                  <c:v>924.49159386241831</c:v>
                </c:pt>
                <c:pt idx="3894">
                  <c:v>940.32743557741719</c:v>
                </c:pt>
                <c:pt idx="3895">
                  <c:v>939.44644299243794</c:v>
                </c:pt>
                <c:pt idx="3896">
                  <c:v>951.42060054327874</c:v>
                </c:pt>
                <c:pt idx="3897">
                  <c:v>944.76910652668653</c:v>
                </c:pt>
                <c:pt idx="3898">
                  <c:v>942.7207987666103</c:v>
                </c:pt>
                <c:pt idx="3899">
                  <c:v>953.90206299096974</c:v>
                </c:pt>
                <c:pt idx="3900">
                  <c:v>944.90125541443354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0088576"/>
        <c:axId val="110090112"/>
      </c:lineChart>
      <c:dateAx>
        <c:axId val="110088576"/>
        <c:scaling>
          <c:orientation val="minMax"/>
          <c:max val="42093"/>
          <c:min val="36555"/>
        </c:scaling>
        <c:delete val="0"/>
        <c:axPos val="b"/>
        <c:numFmt formatCode="yyyy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110090112"/>
        <c:crosses val="autoZero"/>
        <c:auto val="0"/>
        <c:lblOffset val="100"/>
        <c:baseTimeUnit val="days"/>
      </c:dateAx>
      <c:valAx>
        <c:axId val="110090112"/>
        <c:scaling>
          <c:orientation val="minMax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&quot;$&quot;#,##0" sourceLinked="0"/>
        <c:majorTickMark val="out"/>
        <c:minorTickMark val="none"/>
        <c:tickLblPos val="nextTo"/>
        <c:crossAx val="110088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C0228B-C550-4173-8922-327DD4BEA33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8D5B861-171C-4AAC-81AB-E1D4995282FE}">
      <dgm:prSet phldrT="[Text]" custT="1"/>
      <dgm:spPr>
        <a:ln>
          <a:noFill/>
        </a:ln>
      </dgm:spPr>
      <dgm:t>
        <a:bodyPr/>
        <a:lstStyle/>
        <a:p>
          <a:r>
            <a:rPr lang="en-US" sz="1800" b="1" baseline="0" dirty="0" smtClean="0">
              <a:solidFill>
                <a:srgbClr val="000000"/>
              </a:solidFill>
            </a:rPr>
            <a:t>Mountain West Region</a:t>
          </a:r>
          <a:endParaRPr lang="en-US" sz="1800" b="1" baseline="0" dirty="0">
            <a:solidFill>
              <a:srgbClr val="000000"/>
            </a:solidFill>
          </a:endParaRPr>
        </a:p>
      </dgm:t>
    </dgm:pt>
    <dgm:pt modelId="{9A248F21-459C-479C-B527-CF38211041D1}" type="parTrans" cxnId="{1305B825-4BE8-4DB4-847A-9A0E60B16890}">
      <dgm:prSet/>
      <dgm:spPr/>
      <dgm:t>
        <a:bodyPr/>
        <a:lstStyle/>
        <a:p>
          <a:endParaRPr lang="en-US"/>
        </a:p>
      </dgm:t>
    </dgm:pt>
    <dgm:pt modelId="{093E9399-53DF-4EC5-B623-79CD4AC2B997}" type="sibTrans" cxnId="{1305B825-4BE8-4DB4-847A-9A0E60B16890}">
      <dgm:prSet/>
      <dgm:spPr/>
      <dgm:t>
        <a:bodyPr/>
        <a:lstStyle/>
        <a:p>
          <a:endParaRPr lang="en-US"/>
        </a:p>
      </dgm:t>
    </dgm:pt>
    <dgm:pt modelId="{E995A26E-254F-459C-A82B-E9FE131BFC8D}">
      <dgm:prSet phldrT="[Text]" custT="1"/>
      <dgm:spPr/>
      <dgm:t>
        <a:bodyPr/>
        <a:lstStyle/>
        <a:p>
          <a:r>
            <a:rPr lang="en-US" sz="1200" b="1" baseline="0" dirty="0" smtClean="0">
              <a:solidFill>
                <a:srgbClr val="000000"/>
              </a:solidFill>
            </a:rPr>
            <a:t>Safety</a:t>
          </a:r>
          <a:endParaRPr lang="en-US" sz="1200" b="1" baseline="0" dirty="0">
            <a:solidFill>
              <a:srgbClr val="000000"/>
            </a:solidFill>
          </a:endParaRPr>
        </a:p>
      </dgm:t>
    </dgm:pt>
    <dgm:pt modelId="{666AB785-D29B-48E6-B15F-EAA89F7E2166}" type="parTrans" cxnId="{4BE2269F-5565-48C6-9660-A2593102E513}">
      <dgm:prSet/>
      <dgm:spPr>
        <a:ln>
          <a:solidFill>
            <a:srgbClr val="000000"/>
          </a:solidFill>
        </a:ln>
      </dgm:spPr>
      <dgm:t>
        <a:bodyPr/>
        <a:lstStyle/>
        <a:p>
          <a:endParaRPr lang="en-US" sz="1800" baseline="0" dirty="0"/>
        </a:p>
      </dgm:t>
    </dgm:pt>
    <dgm:pt modelId="{CD6F26EE-B06F-4652-8FDA-92609416A521}" type="sibTrans" cxnId="{4BE2269F-5565-48C6-9660-A2593102E513}">
      <dgm:prSet/>
      <dgm:spPr/>
      <dgm:t>
        <a:bodyPr/>
        <a:lstStyle/>
        <a:p>
          <a:endParaRPr lang="en-US"/>
        </a:p>
      </dgm:t>
    </dgm:pt>
    <dgm:pt modelId="{79614987-8D52-4FF6-B72A-8614EA37395A}">
      <dgm:prSet phldrT="[Text]" custT="1"/>
      <dgm:spPr/>
      <dgm:t>
        <a:bodyPr/>
        <a:lstStyle/>
        <a:p>
          <a:r>
            <a:rPr lang="en-US" sz="1200" b="1" baseline="0" dirty="0" smtClean="0">
              <a:solidFill>
                <a:srgbClr val="000000"/>
              </a:solidFill>
            </a:rPr>
            <a:t>Finance</a:t>
          </a:r>
          <a:endParaRPr lang="en-US" sz="1200" b="1" baseline="0" dirty="0">
            <a:solidFill>
              <a:srgbClr val="000000"/>
            </a:solidFill>
          </a:endParaRPr>
        </a:p>
      </dgm:t>
    </dgm:pt>
    <dgm:pt modelId="{70C69C65-C32C-4EA7-BFD4-C6E433CA57DE}" type="parTrans" cxnId="{6C60471C-976F-4A2F-8A6B-787A7F264E55}">
      <dgm:prSet/>
      <dgm:spPr>
        <a:ln>
          <a:solidFill>
            <a:srgbClr val="000000"/>
          </a:solidFill>
        </a:ln>
      </dgm:spPr>
      <dgm:t>
        <a:bodyPr/>
        <a:lstStyle/>
        <a:p>
          <a:endParaRPr lang="en-US" sz="1800" baseline="0" dirty="0"/>
        </a:p>
      </dgm:t>
    </dgm:pt>
    <dgm:pt modelId="{F1DD5564-DA97-4535-B00D-875B3330C423}" type="sibTrans" cxnId="{6C60471C-976F-4A2F-8A6B-787A7F264E55}">
      <dgm:prSet/>
      <dgm:spPr/>
      <dgm:t>
        <a:bodyPr/>
        <a:lstStyle/>
        <a:p>
          <a:endParaRPr lang="en-US"/>
        </a:p>
      </dgm:t>
    </dgm:pt>
    <dgm:pt modelId="{DA2F0A84-C4F9-4188-95CB-2365DE11B8AC}">
      <dgm:prSet phldrT="[Text]" custT="1"/>
      <dgm:spPr/>
      <dgm:t>
        <a:bodyPr/>
        <a:lstStyle/>
        <a:p>
          <a:r>
            <a:rPr lang="en-US" sz="1200" b="1" baseline="0" dirty="0" smtClean="0">
              <a:solidFill>
                <a:srgbClr val="000000"/>
              </a:solidFill>
            </a:rPr>
            <a:t>Marketing</a:t>
          </a:r>
        </a:p>
        <a:p>
          <a:r>
            <a:rPr lang="en-US" sz="1200" b="1" baseline="0" dirty="0" smtClean="0">
              <a:solidFill>
                <a:srgbClr val="000000"/>
              </a:solidFill>
            </a:rPr>
            <a:t>/Sales</a:t>
          </a:r>
        </a:p>
      </dgm:t>
    </dgm:pt>
    <dgm:pt modelId="{538518B9-3F92-4F85-92B7-C424A43190CF}" type="parTrans" cxnId="{995FDE46-0624-4C7E-B146-5CA5529BDB50}">
      <dgm:prSet/>
      <dgm:spPr>
        <a:ln>
          <a:solidFill>
            <a:srgbClr val="000000"/>
          </a:solidFill>
        </a:ln>
      </dgm:spPr>
      <dgm:t>
        <a:bodyPr/>
        <a:lstStyle/>
        <a:p>
          <a:endParaRPr lang="en-US" sz="1800" baseline="0" dirty="0"/>
        </a:p>
      </dgm:t>
    </dgm:pt>
    <dgm:pt modelId="{CC32B881-987D-44F4-86DE-B238E19D6FF9}" type="sibTrans" cxnId="{995FDE46-0624-4C7E-B146-5CA5529BDB50}">
      <dgm:prSet/>
      <dgm:spPr/>
      <dgm:t>
        <a:bodyPr/>
        <a:lstStyle/>
        <a:p>
          <a:endParaRPr lang="en-US"/>
        </a:p>
      </dgm:t>
    </dgm:pt>
    <dgm:pt modelId="{1D0E6F29-0304-4227-976B-BB9C087A3E93}">
      <dgm:prSet custT="1"/>
      <dgm:spPr/>
      <dgm:t>
        <a:bodyPr/>
        <a:lstStyle/>
        <a:p>
          <a:r>
            <a:rPr lang="en-US" sz="1200" b="1" baseline="0" dirty="0" smtClean="0">
              <a:solidFill>
                <a:srgbClr val="000000"/>
              </a:solidFill>
            </a:rPr>
            <a:t>Transportation</a:t>
          </a:r>
          <a:endParaRPr lang="en-US" sz="1200" b="1" baseline="0" dirty="0">
            <a:solidFill>
              <a:srgbClr val="000000"/>
            </a:solidFill>
          </a:endParaRPr>
        </a:p>
      </dgm:t>
    </dgm:pt>
    <dgm:pt modelId="{ACEDC40B-2ABE-4ACB-930C-8E27CC17D85D}" type="parTrans" cxnId="{5254DDAC-7E07-4B7E-B356-E8F710D9D8BF}">
      <dgm:prSet/>
      <dgm:spPr>
        <a:ln>
          <a:solidFill>
            <a:srgbClr val="000000"/>
          </a:solidFill>
        </a:ln>
      </dgm:spPr>
      <dgm:t>
        <a:bodyPr/>
        <a:lstStyle/>
        <a:p>
          <a:endParaRPr lang="en-US" sz="1800" baseline="0" dirty="0"/>
        </a:p>
      </dgm:t>
    </dgm:pt>
    <dgm:pt modelId="{ED06980E-B1AA-4E07-9765-640376FAE0F8}" type="sibTrans" cxnId="{5254DDAC-7E07-4B7E-B356-E8F710D9D8BF}">
      <dgm:prSet/>
      <dgm:spPr/>
      <dgm:t>
        <a:bodyPr/>
        <a:lstStyle/>
        <a:p>
          <a:endParaRPr lang="en-US"/>
        </a:p>
      </dgm:t>
    </dgm:pt>
    <dgm:pt modelId="{C2EBD6F9-45BA-405E-A53D-606BDADA2E7B}">
      <dgm:prSet custT="1"/>
      <dgm:spPr/>
      <dgm:t>
        <a:bodyPr/>
        <a:lstStyle/>
        <a:p>
          <a:r>
            <a:rPr lang="en-US" sz="1200" b="1" baseline="0" dirty="0" smtClean="0">
              <a:solidFill>
                <a:srgbClr val="000000"/>
              </a:solidFill>
            </a:rPr>
            <a:t>Mechanical</a:t>
          </a:r>
          <a:endParaRPr lang="en-US" sz="1200" b="1" baseline="0" dirty="0">
            <a:solidFill>
              <a:srgbClr val="000000"/>
            </a:solidFill>
          </a:endParaRPr>
        </a:p>
      </dgm:t>
    </dgm:pt>
    <dgm:pt modelId="{546E89ED-2949-4755-9B20-8055C2BD5B91}" type="parTrans" cxnId="{372B901B-0E54-4D16-A1B2-EC9DE4837837}">
      <dgm:prSet/>
      <dgm:spPr>
        <a:ln>
          <a:solidFill>
            <a:srgbClr val="000000"/>
          </a:solidFill>
        </a:ln>
      </dgm:spPr>
      <dgm:t>
        <a:bodyPr/>
        <a:lstStyle/>
        <a:p>
          <a:endParaRPr lang="en-US" sz="1800" baseline="0" dirty="0"/>
        </a:p>
      </dgm:t>
    </dgm:pt>
    <dgm:pt modelId="{5F1A4AA7-12C7-47CC-A758-D177FA5386CD}" type="sibTrans" cxnId="{372B901B-0E54-4D16-A1B2-EC9DE4837837}">
      <dgm:prSet/>
      <dgm:spPr/>
      <dgm:t>
        <a:bodyPr/>
        <a:lstStyle/>
        <a:p>
          <a:endParaRPr lang="en-US"/>
        </a:p>
      </dgm:t>
    </dgm:pt>
    <dgm:pt modelId="{EF0C1B86-A069-4AC5-91F2-92EC6A683B5F}">
      <dgm:prSet custT="1"/>
      <dgm:spPr/>
      <dgm:t>
        <a:bodyPr/>
        <a:lstStyle/>
        <a:p>
          <a:r>
            <a:rPr lang="en-US" sz="1200" b="1" baseline="0" dirty="0" smtClean="0">
              <a:solidFill>
                <a:srgbClr val="000000"/>
              </a:solidFill>
            </a:rPr>
            <a:t>Engineering</a:t>
          </a:r>
          <a:endParaRPr lang="en-US" sz="1200" b="1" baseline="0" dirty="0">
            <a:solidFill>
              <a:srgbClr val="000000"/>
            </a:solidFill>
          </a:endParaRPr>
        </a:p>
      </dgm:t>
    </dgm:pt>
    <dgm:pt modelId="{7F71CDD1-BE97-45D0-BDEF-11B4F44BFA78}" type="parTrans" cxnId="{10A995D7-B386-443E-99A1-EB30143A0340}">
      <dgm:prSet/>
      <dgm:spPr>
        <a:ln>
          <a:solidFill>
            <a:srgbClr val="000000"/>
          </a:solidFill>
        </a:ln>
      </dgm:spPr>
      <dgm:t>
        <a:bodyPr/>
        <a:lstStyle/>
        <a:p>
          <a:endParaRPr lang="en-US" sz="1800" baseline="0" dirty="0"/>
        </a:p>
      </dgm:t>
    </dgm:pt>
    <dgm:pt modelId="{64860B94-8A7D-44D4-A32F-9E51A11C1F97}" type="sibTrans" cxnId="{10A995D7-B386-443E-99A1-EB30143A0340}">
      <dgm:prSet/>
      <dgm:spPr/>
      <dgm:t>
        <a:bodyPr/>
        <a:lstStyle/>
        <a:p>
          <a:endParaRPr lang="en-US"/>
        </a:p>
      </dgm:t>
    </dgm:pt>
    <dgm:pt modelId="{E1163854-02D0-4D8C-B242-79BEAF011EA6}">
      <dgm:prSet custT="1"/>
      <dgm:spPr/>
      <dgm:t>
        <a:bodyPr/>
        <a:lstStyle/>
        <a:p>
          <a:r>
            <a:rPr lang="en-US" sz="1200" b="1" baseline="0" dirty="0" smtClean="0">
              <a:solidFill>
                <a:srgbClr val="000000"/>
              </a:solidFill>
            </a:rPr>
            <a:t>HR</a:t>
          </a:r>
          <a:endParaRPr lang="en-US" sz="1200" b="1" baseline="0" dirty="0">
            <a:solidFill>
              <a:srgbClr val="000000"/>
            </a:solidFill>
          </a:endParaRPr>
        </a:p>
      </dgm:t>
    </dgm:pt>
    <dgm:pt modelId="{875288A5-E072-4048-B113-6CD30157756E}" type="parTrans" cxnId="{4E7B90F0-B3D6-48FE-964D-C8B22C96A516}">
      <dgm:prSet/>
      <dgm:spPr>
        <a:ln>
          <a:solidFill>
            <a:srgbClr val="000000"/>
          </a:solidFill>
        </a:ln>
      </dgm:spPr>
      <dgm:t>
        <a:bodyPr/>
        <a:lstStyle/>
        <a:p>
          <a:endParaRPr lang="en-US" dirty="0"/>
        </a:p>
      </dgm:t>
    </dgm:pt>
    <dgm:pt modelId="{F98292DA-CD88-428A-9692-93FAF4FD3D46}" type="sibTrans" cxnId="{4E7B90F0-B3D6-48FE-964D-C8B22C96A516}">
      <dgm:prSet/>
      <dgm:spPr/>
      <dgm:t>
        <a:bodyPr/>
        <a:lstStyle/>
        <a:p>
          <a:endParaRPr lang="en-US"/>
        </a:p>
      </dgm:t>
    </dgm:pt>
    <dgm:pt modelId="{01D97903-BB92-499F-82F8-94A1CFC10011}">
      <dgm:prSet custT="1"/>
      <dgm:spPr/>
      <dgm:t>
        <a:bodyPr/>
        <a:lstStyle/>
        <a:p>
          <a:r>
            <a:rPr lang="en-US" sz="1200" b="1" baseline="0" dirty="0" smtClean="0">
              <a:solidFill>
                <a:srgbClr val="000000"/>
              </a:solidFill>
            </a:rPr>
            <a:t>IT</a:t>
          </a:r>
          <a:endParaRPr lang="en-US" sz="1200" b="1" baseline="0" dirty="0">
            <a:solidFill>
              <a:srgbClr val="000000"/>
            </a:solidFill>
          </a:endParaRPr>
        </a:p>
      </dgm:t>
    </dgm:pt>
    <dgm:pt modelId="{FD3B4B8C-2112-4643-AD82-A6FAF2CA5FFB}" type="parTrans" cxnId="{C42D94AA-128D-4E7F-83D7-8DCBAA422CD2}">
      <dgm:prSet/>
      <dgm:spPr>
        <a:ln>
          <a:solidFill>
            <a:srgbClr val="000000"/>
          </a:solidFill>
        </a:ln>
      </dgm:spPr>
      <dgm:t>
        <a:bodyPr/>
        <a:lstStyle/>
        <a:p>
          <a:endParaRPr lang="en-US" dirty="0"/>
        </a:p>
      </dgm:t>
    </dgm:pt>
    <dgm:pt modelId="{303FD73E-01BB-467C-BFD9-6C8BFEBC8A53}" type="sibTrans" cxnId="{C42D94AA-128D-4E7F-83D7-8DCBAA422CD2}">
      <dgm:prSet/>
      <dgm:spPr/>
      <dgm:t>
        <a:bodyPr/>
        <a:lstStyle/>
        <a:p>
          <a:endParaRPr lang="en-US"/>
        </a:p>
      </dgm:t>
    </dgm:pt>
    <dgm:pt modelId="{B08A5028-2DED-4E5D-AA98-601E732CCAF1}" type="pres">
      <dgm:prSet presAssocID="{AFC0228B-C550-4173-8922-327DD4BEA33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F5DEB5A6-3E55-4786-ABCE-D8DC48A6BD6A}" type="pres">
      <dgm:prSet presAssocID="{A8D5B861-171C-4AAC-81AB-E1D4995282FE}" presName="hierRoot1" presStyleCnt="0">
        <dgm:presLayoutVars>
          <dgm:hierBranch val="init"/>
        </dgm:presLayoutVars>
      </dgm:prSet>
      <dgm:spPr/>
    </dgm:pt>
    <dgm:pt modelId="{F8F08B46-1CFE-4437-AF88-D1A395B22A27}" type="pres">
      <dgm:prSet presAssocID="{A8D5B861-171C-4AAC-81AB-E1D4995282FE}" presName="rootComposite1" presStyleCnt="0"/>
      <dgm:spPr/>
    </dgm:pt>
    <dgm:pt modelId="{E7B6627A-362C-47EF-83F6-5147899ADDD6}" type="pres">
      <dgm:prSet presAssocID="{A8D5B861-171C-4AAC-81AB-E1D4995282FE}" presName="rootText1" presStyleLbl="node0" presStyleIdx="0" presStyleCnt="1" custScaleX="281324" custScaleY="80740" custLinFactNeighborY="-2549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AB7434-E8B8-4697-9693-EE0F273C37AA}" type="pres">
      <dgm:prSet presAssocID="{A8D5B861-171C-4AAC-81AB-E1D4995282FE}" presName="rootConnector1" presStyleLbl="node1" presStyleIdx="0" presStyleCnt="0"/>
      <dgm:spPr/>
      <dgm:t>
        <a:bodyPr/>
        <a:lstStyle/>
        <a:p>
          <a:endParaRPr lang="en-US"/>
        </a:p>
      </dgm:t>
    </dgm:pt>
    <dgm:pt modelId="{B34EC70A-374F-4DF2-9A9A-CE910BD17D88}" type="pres">
      <dgm:prSet presAssocID="{A8D5B861-171C-4AAC-81AB-E1D4995282FE}" presName="hierChild2" presStyleCnt="0"/>
      <dgm:spPr/>
    </dgm:pt>
    <dgm:pt modelId="{22C0A000-FB57-4312-ADD4-D8F94031B479}" type="pres">
      <dgm:prSet presAssocID="{666AB785-D29B-48E6-B15F-EAA89F7E2166}" presName="Name37" presStyleLbl="parChTrans1D2" presStyleIdx="0" presStyleCnt="8"/>
      <dgm:spPr/>
      <dgm:t>
        <a:bodyPr/>
        <a:lstStyle/>
        <a:p>
          <a:endParaRPr lang="en-US"/>
        </a:p>
      </dgm:t>
    </dgm:pt>
    <dgm:pt modelId="{17B4CCEF-AA3A-488C-9BCB-EF2483934D84}" type="pres">
      <dgm:prSet presAssocID="{E995A26E-254F-459C-A82B-E9FE131BFC8D}" presName="hierRoot2" presStyleCnt="0">
        <dgm:presLayoutVars>
          <dgm:hierBranch val="init"/>
        </dgm:presLayoutVars>
      </dgm:prSet>
      <dgm:spPr/>
    </dgm:pt>
    <dgm:pt modelId="{7C7454B8-BB09-4B92-AAF4-010876B951DB}" type="pres">
      <dgm:prSet presAssocID="{E995A26E-254F-459C-A82B-E9FE131BFC8D}" presName="rootComposite" presStyleCnt="0"/>
      <dgm:spPr/>
    </dgm:pt>
    <dgm:pt modelId="{A3238366-8412-4998-93C7-8791BBC522F4}" type="pres">
      <dgm:prSet presAssocID="{E995A26E-254F-459C-A82B-E9FE131BFC8D}" presName="rootText" presStyleLbl="node2" presStyleIdx="0" presStyleCnt="8" custScaleX="8022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77EC252-7BA9-4253-987D-DEA47A7AE5D9}" type="pres">
      <dgm:prSet presAssocID="{E995A26E-254F-459C-A82B-E9FE131BFC8D}" presName="rootConnector" presStyleLbl="node2" presStyleIdx="0" presStyleCnt="8"/>
      <dgm:spPr/>
      <dgm:t>
        <a:bodyPr/>
        <a:lstStyle/>
        <a:p>
          <a:endParaRPr lang="en-US"/>
        </a:p>
      </dgm:t>
    </dgm:pt>
    <dgm:pt modelId="{7E5C6C6D-CFBA-4204-A4B2-D191F0A16B15}" type="pres">
      <dgm:prSet presAssocID="{E995A26E-254F-459C-A82B-E9FE131BFC8D}" presName="hierChild4" presStyleCnt="0"/>
      <dgm:spPr/>
    </dgm:pt>
    <dgm:pt modelId="{5A501EC8-E335-4D61-AE09-843F28835F89}" type="pres">
      <dgm:prSet presAssocID="{E995A26E-254F-459C-A82B-E9FE131BFC8D}" presName="hierChild5" presStyleCnt="0"/>
      <dgm:spPr/>
    </dgm:pt>
    <dgm:pt modelId="{CDC28213-D207-4E46-8E65-C255FCF6A512}" type="pres">
      <dgm:prSet presAssocID="{70C69C65-C32C-4EA7-BFD4-C6E433CA57DE}" presName="Name37" presStyleLbl="parChTrans1D2" presStyleIdx="1" presStyleCnt="8"/>
      <dgm:spPr/>
      <dgm:t>
        <a:bodyPr/>
        <a:lstStyle/>
        <a:p>
          <a:endParaRPr lang="en-US"/>
        </a:p>
      </dgm:t>
    </dgm:pt>
    <dgm:pt modelId="{B29D986B-EA97-47BB-A935-32799801E9A7}" type="pres">
      <dgm:prSet presAssocID="{79614987-8D52-4FF6-B72A-8614EA37395A}" presName="hierRoot2" presStyleCnt="0">
        <dgm:presLayoutVars>
          <dgm:hierBranch val="init"/>
        </dgm:presLayoutVars>
      </dgm:prSet>
      <dgm:spPr/>
    </dgm:pt>
    <dgm:pt modelId="{BB6DB580-A689-4776-AF14-4C3D15B5286A}" type="pres">
      <dgm:prSet presAssocID="{79614987-8D52-4FF6-B72A-8614EA37395A}" presName="rootComposite" presStyleCnt="0"/>
      <dgm:spPr/>
    </dgm:pt>
    <dgm:pt modelId="{AB616F8E-E69B-4E27-A788-E24AD56B572F}" type="pres">
      <dgm:prSet presAssocID="{79614987-8D52-4FF6-B72A-8614EA37395A}" presName="rootText" presStyleLbl="node2" presStyleIdx="1" presStyleCnt="8" custScaleX="803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464EE51-4AA2-4E5A-BAF3-E159C5FD5B30}" type="pres">
      <dgm:prSet presAssocID="{79614987-8D52-4FF6-B72A-8614EA37395A}" presName="rootConnector" presStyleLbl="node2" presStyleIdx="1" presStyleCnt="8"/>
      <dgm:spPr/>
      <dgm:t>
        <a:bodyPr/>
        <a:lstStyle/>
        <a:p>
          <a:endParaRPr lang="en-US"/>
        </a:p>
      </dgm:t>
    </dgm:pt>
    <dgm:pt modelId="{E5B22C50-3B1D-4DE4-B95F-6810BC23FD1E}" type="pres">
      <dgm:prSet presAssocID="{79614987-8D52-4FF6-B72A-8614EA37395A}" presName="hierChild4" presStyleCnt="0"/>
      <dgm:spPr/>
    </dgm:pt>
    <dgm:pt modelId="{F331784E-C015-47CE-9A3A-10B5B5B48F6B}" type="pres">
      <dgm:prSet presAssocID="{79614987-8D52-4FF6-B72A-8614EA37395A}" presName="hierChild5" presStyleCnt="0"/>
      <dgm:spPr/>
    </dgm:pt>
    <dgm:pt modelId="{B3CE3593-9990-48B0-90EE-728D899AF792}" type="pres">
      <dgm:prSet presAssocID="{875288A5-E072-4048-B113-6CD30157756E}" presName="Name37" presStyleLbl="parChTrans1D2" presStyleIdx="2" presStyleCnt="8"/>
      <dgm:spPr/>
      <dgm:t>
        <a:bodyPr/>
        <a:lstStyle/>
        <a:p>
          <a:endParaRPr lang="en-US"/>
        </a:p>
      </dgm:t>
    </dgm:pt>
    <dgm:pt modelId="{DFE71796-7DE2-481E-AF63-0E6C14201214}" type="pres">
      <dgm:prSet presAssocID="{E1163854-02D0-4D8C-B242-79BEAF011EA6}" presName="hierRoot2" presStyleCnt="0">
        <dgm:presLayoutVars>
          <dgm:hierBranch val="init"/>
        </dgm:presLayoutVars>
      </dgm:prSet>
      <dgm:spPr/>
    </dgm:pt>
    <dgm:pt modelId="{927BBD4A-54A5-47B1-B8E0-A3F06163F55F}" type="pres">
      <dgm:prSet presAssocID="{E1163854-02D0-4D8C-B242-79BEAF011EA6}" presName="rootComposite" presStyleCnt="0"/>
      <dgm:spPr/>
    </dgm:pt>
    <dgm:pt modelId="{C6803B1C-11BF-4DF8-8817-2646F2A0E6F7}" type="pres">
      <dgm:prSet presAssocID="{E1163854-02D0-4D8C-B242-79BEAF011EA6}" presName="rootText" presStyleLbl="node2" presStyleIdx="2" presStyleCnt="8" custScaleX="6901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9C9F1F6-5EFA-4705-BE88-AAFB9E814332}" type="pres">
      <dgm:prSet presAssocID="{E1163854-02D0-4D8C-B242-79BEAF011EA6}" presName="rootConnector" presStyleLbl="node2" presStyleIdx="2" presStyleCnt="8"/>
      <dgm:spPr/>
      <dgm:t>
        <a:bodyPr/>
        <a:lstStyle/>
        <a:p>
          <a:endParaRPr lang="en-US"/>
        </a:p>
      </dgm:t>
    </dgm:pt>
    <dgm:pt modelId="{28EDF647-FE99-40FB-8CEA-C2F03E07D647}" type="pres">
      <dgm:prSet presAssocID="{E1163854-02D0-4D8C-B242-79BEAF011EA6}" presName="hierChild4" presStyleCnt="0"/>
      <dgm:spPr/>
    </dgm:pt>
    <dgm:pt modelId="{9863F52A-C85F-4014-9F9E-1D3724E5A5FF}" type="pres">
      <dgm:prSet presAssocID="{E1163854-02D0-4D8C-B242-79BEAF011EA6}" presName="hierChild5" presStyleCnt="0"/>
      <dgm:spPr/>
    </dgm:pt>
    <dgm:pt modelId="{7808C359-A229-45CD-9F6D-37717423AE95}" type="pres">
      <dgm:prSet presAssocID="{FD3B4B8C-2112-4643-AD82-A6FAF2CA5FFB}" presName="Name37" presStyleLbl="parChTrans1D2" presStyleIdx="3" presStyleCnt="8"/>
      <dgm:spPr/>
      <dgm:t>
        <a:bodyPr/>
        <a:lstStyle/>
        <a:p>
          <a:endParaRPr lang="en-US"/>
        </a:p>
      </dgm:t>
    </dgm:pt>
    <dgm:pt modelId="{B34701F4-9CCB-416E-8896-92A58171C87F}" type="pres">
      <dgm:prSet presAssocID="{01D97903-BB92-499F-82F8-94A1CFC10011}" presName="hierRoot2" presStyleCnt="0">
        <dgm:presLayoutVars>
          <dgm:hierBranch val="init"/>
        </dgm:presLayoutVars>
      </dgm:prSet>
      <dgm:spPr/>
    </dgm:pt>
    <dgm:pt modelId="{25217A4D-750C-411E-90FE-52A0DD8B1111}" type="pres">
      <dgm:prSet presAssocID="{01D97903-BB92-499F-82F8-94A1CFC10011}" presName="rootComposite" presStyleCnt="0"/>
      <dgm:spPr/>
    </dgm:pt>
    <dgm:pt modelId="{D1BD5BFD-8D9F-4B53-9D39-F4ED6AF32684}" type="pres">
      <dgm:prSet presAssocID="{01D97903-BB92-499F-82F8-94A1CFC10011}" presName="rootText" presStyleLbl="node2" presStyleIdx="3" presStyleCnt="8" custScaleX="5770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C23B88A2-5003-4935-82C5-108E7D4D9625}" type="pres">
      <dgm:prSet presAssocID="{01D97903-BB92-499F-82F8-94A1CFC10011}" presName="rootConnector" presStyleLbl="node2" presStyleIdx="3" presStyleCnt="8"/>
      <dgm:spPr/>
      <dgm:t>
        <a:bodyPr/>
        <a:lstStyle/>
        <a:p>
          <a:endParaRPr lang="en-US"/>
        </a:p>
      </dgm:t>
    </dgm:pt>
    <dgm:pt modelId="{A300B5F1-AA3E-4DAE-9D8D-A9A2AF8FEA60}" type="pres">
      <dgm:prSet presAssocID="{01D97903-BB92-499F-82F8-94A1CFC10011}" presName="hierChild4" presStyleCnt="0"/>
      <dgm:spPr/>
    </dgm:pt>
    <dgm:pt modelId="{9150C621-5FFF-404C-8206-5265B65E3F39}" type="pres">
      <dgm:prSet presAssocID="{01D97903-BB92-499F-82F8-94A1CFC10011}" presName="hierChild5" presStyleCnt="0"/>
      <dgm:spPr/>
    </dgm:pt>
    <dgm:pt modelId="{CDB5CF60-31FD-44FF-8217-B7B4B0D76F7D}" type="pres">
      <dgm:prSet presAssocID="{538518B9-3F92-4F85-92B7-C424A43190CF}" presName="Name37" presStyleLbl="parChTrans1D2" presStyleIdx="4" presStyleCnt="8"/>
      <dgm:spPr/>
      <dgm:t>
        <a:bodyPr/>
        <a:lstStyle/>
        <a:p>
          <a:endParaRPr lang="en-US"/>
        </a:p>
      </dgm:t>
    </dgm:pt>
    <dgm:pt modelId="{FAAAF8AF-42B1-4055-BD50-6724FEABE15B}" type="pres">
      <dgm:prSet presAssocID="{DA2F0A84-C4F9-4188-95CB-2365DE11B8AC}" presName="hierRoot2" presStyleCnt="0">
        <dgm:presLayoutVars>
          <dgm:hierBranch val="init"/>
        </dgm:presLayoutVars>
      </dgm:prSet>
      <dgm:spPr/>
    </dgm:pt>
    <dgm:pt modelId="{CFF3A712-FAA4-4FFE-8F6A-9B7C150877A3}" type="pres">
      <dgm:prSet presAssocID="{DA2F0A84-C4F9-4188-95CB-2365DE11B8AC}" presName="rootComposite" presStyleCnt="0"/>
      <dgm:spPr/>
    </dgm:pt>
    <dgm:pt modelId="{4A74B845-8321-4FF1-BFCB-096A39C42780}" type="pres">
      <dgm:prSet presAssocID="{DA2F0A84-C4F9-4188-95CB-2365DE11B8AC}" presName="rootText" presStyleLbl="node2" presStyleIdx="4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334CAB3-C33F-454B-A8B6-BF2159A71E86}" type="pres">
      <dgm:prSet presAssocID="{DA2F0A84-C4F9-4188-95CB-2365DE11B8AC}" presName="rootConnector" presStyleLbl="node2" presStyleIdx="4" presStyleCnt="8"/>
      <dgm:spPr/>
      <dgm:t>
        <a:bodyPr/>
        <a:lstStyle/>
        <a:p>
          <a:endParaRPr lang="en-US"/>
        </a:p>
      </dgm:t>
    </dgm:pt>
    <dgm:pt modelId="{FBC4C80C-8E71-4809-86E2-1DDD7CEBDBD7}" type="pres">
      <dgm:prSet presAssocID="{DA2F0A84-C4F9-4188-95CB-2365DE11B8AC}" presName="hierChild4" presStyleCnt="0"/>
      <dgm:spPr/>
    </dgm:pt>
    <dgm:pt modelId="{C788E612-E8AF-4D12-A2D5-497FB6936363}" type="pres">
      <dgm:prSet presAssocID="{DA2F0A84-C4F9-4188-95CB-2365DE11B8AC}" presName="hierChild5" presStyleCnt="0"/>
      <dgm:spPr/>
    </dgm:pt>
    <dgm:pt modelId="{F71A351B-0B23-4643-9E0F-04612DA1E6E9}" type="pres">
      <dgm:prSet presAssocID="{ACEDC40B-2ABE-4ACB-930C-8E27CC17D85D}" presName="Name37" presStyleLbl="parChTrans1D2" presStyleIdx="5" presStyleCnt="8"/>
      <dgm:spPr/>
      <dgm:t>
        <a:bodyPr/>
        <a:lstStyle/>
        <a:p>
          <a:endParaRPr lang="en-US"/>
        </a:p>
      </dgm:t>
    </dgm:pt>
    <dgm:pt modelId="{E013AD0D-52E4-4886-912A-F5B58AE110F5}" type="pres">
      <dgm:prSet presAssocID="{1D0E6F29-0304-4227-976B-BB9C087A3E93}" presName="hierRoot2" presStyleCnt="0">
        <dgm:presLayoutVars>
          <dgm:hierBranch val="init"/>
        </dgm:presLayoutVars>
      </dgm:prSet>
      <dgm:spPr/>
    </dgm:pt>
    <dgm:pt modelId="{6FD1F439-3CB4-4E0A-880F-B40A4F69F307}" type="pres">
      <dgm:prSet presAssocID="{1D0E6F29-0304-4227-976B-BB9C087A3E93}" presName="rootComposite" presStyleCnt="0"/>
      <dgm:spPr/>
    </dgm:pt>
    <dgm:pt modelId="{EF849753-868D-4089-B4FB-23351D260533}" type="pres">
      <dgm:prSet presAssocID="{1D0E6F29-0304-4227-976B-BB9C087A3E93}" presName="rootText" presStyleLbl="node2" presStyleIdx="5" presStyleCnt="8" custScaleX="10856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6314B3-941A-4C48-82A5-3B4489BDF4B6}" type="pres">
      <dgm:prSet presAssocID="{1D0E6F29-0304-4227-976B-BB9C087A3E93}" presName="rootConnector" presStyleLbl="node2" presStyleIdx="5" presStyleCnt="8"/>
      <dgm:spPr/>
      <dgm:t>
        <a:bodyPr/>
        <a:lstStyle/>
        <a:p>
          <a:endParaRPr lang="en-US"/>
        </a:p>
      </dgm:t>
    </dgm:pt>
    <dgm:pt modelId="{867EBC30-5036-4BBD-915D-6E1F7AD8515D}" type="pres">
      <dgm:prSet presAssocID="{1D0E6F29-0304-4227-976B-BB9C087A3E93}" presName="hierChild4" presStyleCnt="0"/>
      <dgm:spPr/>
    </dgm:pt>
    <dgm:pt modelId="{D48F64A3-2CAD-4D6F-97AF-032A4BCFA304}" type="pres">
      <dgm:prSet presAssocID="{1D0E6F29-0304-4227-976B-BB9C087A3E93}" presName="hierChild5" presStyleCnt="0"/>
      <dgm:spPr/>
    </dgm:pt>
    <dgm:pt modelId="{B013E7CD-03B5-4743-BAA4-409364AA2623}" type="pres">
      <dgm:prSet presAssocID="{546E89ED-2949-4755-9B20-8055C2BD5B91}" presName="Name37" presStyleLbl="parChTrans1D2" presStyleIdx="6" presStyleCnt="8"/>
      <dgm:spPr/>
      <dgm:t>
        <a:bodyPr/>
        <a:lstStyle/>
        <a:p>
          <a:endParaRPr lang="en-US"/>
        </a:p>
      </dgm:t>
    </dgm:pt>
    <dgm:pt modelId="{15311A80-2C76-48B9-8B60-F25364CA3545}" type="pres">
      <dgm:prSet presAssocID="{C2EBD6F9-45BA-405E-A53D-606BDADA2E7B}" presName="hierRoot2" presStyleCnt="0">
        <dgm:presLayoutVars>
          <dgm:hierBranch val="init"/>
        </dgm:presLayoutVars>
      </dgm:prSet>
      <dgm:spPr/>
    </dgm:pt>
    <dgm:pt modelId="{81444A6B-509A-4AEF-887E-8FE8A1BAFDFD}" type="pres">
      <dgm:prSet presAssocID="{C2EBD6F9-45BA-405E-A53D-606BDADA2E7B}" presName="rootComposite" presStyleCnt="0"/>
      <dgm:spPr/>
    </dgm:pt>
    <dgm:pt modelId="{52BB7205-9F04-43E6-B5B8-A7CC852FA2F2}" type="pres">
      <dgm:prSet presAssocID="{C2EBD6F9-45BA-405E-A53D-606BDADA2E7B}" presName="rootText" presStyleLbl="node2" presStyleIdx="6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F4A7BB-79AC-4C9B-B591-492F827C8BA6}" type="pres">
      <dgm:prSet presAssocID="{C2EBD6F9-45BA-405E-A53D-606BDADA2E7B}" presName="rootConnector" presStyleLbl="node2" presStyleIdx="6" presStyleCnt="8"/>
      <dgm:spPr/>
      <dgm:t>
        <a:bodyPr/>
        <a:lstStyle/>
        <a:p>
          <a:endParaRPr lang="en-US"/>
        </a:p>
      </dgm:t>
    </dgm:pt>
    <dgm:pt modelId="{D24F3517-57A3-4F35-8D7C-D516E98266F8}" type="pres">
      <dgm:prSet presAssocID="{C2EBD6F9-45BA-405E-A53D-606BDADA2E7B}" presName="hierChild4" presStyleCnt="0"/>
      <dgm:spPr/>
    </dgm:pt>
    <dgm:pt modelId="{973C6CD6-5297-416B-B82D-D7BE96DECBCE}" type="pres">
      <dgm:prSet presAssocID="{C2EBD6F9-45BA-405E-A53D-606BDADA2E7B}" presName="hierChild5" presStyleCnt="0"/>
      <dgm:spPr/>
    </dgm:pt>
    <dgm:pt modelId="{877AF170-B868-4FD3-8BED-5357BF2EB1B9}" type="pres">
      <dgm:prSet presAssocID="{7F71CDD1-BE97-45D0-BDEF-11B4F44BFA78}" presName="Name37" presStyleLbl="parChTrans1D2" presStyleIdx="7" presStyleCnt="8"/>
      <dgm:spPr/>
      <dgm:t>
        <a:bodyPr/>
        <a:lstStyle/>
        <a:p>
          <a:endParaRPr lang="en-US"/>
        </a:p>
      </dgm:t>
    </dgm:pt>
    <dgm:pt modelId="{7C8F27DA-C950-42E5-8682-FDFB17A6D273}" type="pres">
      <dgm:prSet presAssocID="{EF0C1B86-A069-4AC5-91F2-92EC6A683B5F}" presName="hierRoot2" presStyleCnt="0">
        <dgm:presLayoutVars>
          <dgm:hierBranch val="init"/>
        </dgm:presLayoutVars>
      </dgm:prSet>
      <dgm:spPr/>
    </dgm:pt>
    <dgm:pt modelId="{8FFFF508-7336-42FF-ABB9-79F2717A9E88}" type="pres">
      <dgm:prSet presAssocID="{EF0C1B86-A069-4AC5-91F2-92EC6A683B5F}" presName="rootComposite" presStyleCnt="0"/>
      <dgm:spPr/>
    </dgm:pt>
    <dgm:pt modelId="{76CC880C-35CB-4853-B594-757913FEF823}" type="pres">
      <dgm:prSet presAssocID="{EF0C1B86-A069-4AC5-91F2-92EC6A683B5F}" presName="rootText" presStyleLbl="node2" presStyleIdx="7" presStyleCnt="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FD87B3A-9C7E-442D-B3E8-358266079E61}" type="pres">
      <dgm:prSet presAssocID="{EF0C1B86-A069-4AC5-91F2-92EC6A683B5F}" presName="rootConnector" presStyleLbl="node2" presStyleIdx="7" presStyleCnt="8"/>
      <dgm:spPr/>
      <dgm:t>
        <a:bodyPr/>
        <a:lstStyle/>
        <a:p>
          <a:endParaRPr lang="en-US"/>
        </a:p>
      </dgm:t>
    </dgm:pt>
    <dgm:pt modelId="{549D2F60-FE52-49C2-96CC-92F5A50055E9}" type="pres">
      <dgm:prSet presAssocID="{EF0C1B86-A069-4AC5-91F2-92EC6A683B5F}" presName="hierChild4" presStyleCnt="0"/>
      <dgm:spPr/>
    </dgm:pt>
    <dgm:pt modelId="{EF2F34F7-EC81-4CE8-B4D1-98D5ABD5CC77}" type="pres">
      <dgm:prSet presAssocID="{EF0C1B86-A069-4AC5-91F2-92EC6A683B5F}" presName="hierChild5" presStyleCnt="0"/>
      <dgm:spPr/>
    </dgm:pt>
    <dgm:pt modelId="{67382604-216A-46D4-A911-755F249C4B17}" type="pres">
      <dgm:prSet presAssocID="{A8D5B861-171C-4AAC-81AB-E1D4995282FE}" presName="hierChild3" presStyleCnt="0"/>
      <dgm:spPr/>
    </dgm:pt>
  </dgm:ptLst>
  <dgm:cxnLst>
    <dgm:cxn modelId="{8B34C65F-19C5-4874-A5DF-BB8D48F53A4F}" type="presOf" srcId="{A8D5B861-171C-4AAC-81AB-E1D4995282FE}" destId="{E7B6627A-362C-47EF-83F6-5147899ADDD6}" srcOrd="0" destOrd="0" presId="urn:microsoft.com/office/officeart/2005/8/layout/orgChart1"/>
    <dgm:cxn modelId="{4BE2269F-5565-48C6-9660-A2593102E513}" srcId="{A8D5B861-171C-4AAC-81AB-E1D4995282FE}" destId="{E995A26E-254F-459C-A82B-E9FE131BFC8D}" srcOrd="0" destOrd="0" parTransId="{666AB785-D29B-48E6-B15F-EAA89F7E2166}" sibTransId="{CD6F26EE-B06F-4652-8FDA-92609416A521}"/>
    <dgm:cxn modelId="{AB2A3CC2-CD95-4B1A-A8BD-DFE050426A66}" type="presOf" srcId="{70C69C65-C32C-4EA7-BFD4-C6E433CA57DE}" destId="{CDC28213-D207-4E46-8E65-C255FCF6A512}" srcOrd="0" destOrd="0" presId="urn:microsoft.com/office/officeart/2005/8/layout/orgChart1"/>
    <dgm:cxn modelId="{16753B6F-165F-4057-A372-7BB004E9BD14}" type="presOf" srcId="{546E89ED-2949-4755-9B20-8055C2BD5B91}" destId="{B013E7CD-03B5-4743-BAA4-409364AA2623}" srcOrd="0" destOrd="0" presId="urn:microsoft.com/office/officeart/2005/8/layout/orgChart1"/>
    <dgm:cxn modelId="{32099E7C-9A91-4A8D-A4CF-686A2D50D4DA}" type="presOf" srcId="{1D0E6F29-0304-4227-976B-BB9C087A3E93}" destId="{586314B3-941A-4C48-82A5-3B4489BDF4B6}" srcOrd="1" destOrd="0" presId="urn:microsoft.com/office/officeart/2005/8/layout/orgChart1"/>
    <dgm:cxn modelId="{C42D94AA-128D-4E7F-83D7-8DCBAA422CD2}" srcId="{A8D5B861-171C-4AAC-81AB-E1D4995282FE}" destId="{01D97903-BB92-499F-82F8-94A1CFC10011}" srcOrd="3" destOrd="0" parTransId="{FD3B4B8C-2112-4643-AD82-A6FAF2CA5FFB}" sibTransId="{303FD73E-01BB-467C-BFD9-6C8BFEBC8A53}"/>
    <dgm:cxn modelId="{3FB817C0-B1EA-442C-9777-26CA1EF4C1B9}" type="presOf" srcId="{DA2F0A84-C4F9-4188-95CB-2365DE11B8AC}" destId="{3334CAB3-C33F-454B-A8B6-BF2159A71E86}" srcOrd="1" destOrd="0" presId="urn:microsoft.com/office/officeart/2005/8/layout/orgChart1"/>
    <dgm:cxn modelId="{45070530-1A45-4EF6-9E38-BB824E334142}" type="presOf" srcId="{EF0C1B86-A069-4AC5-91F2-92EC6A683B5F}" destId="{76CC880C-35CB-4853-B594-757913FEF823}" srcOrd="0" destOrd="0" presId="urn:microsoft.com/office/officeart/2005/8/layout/orgChart1"/>
    <dgm:cxn modelId="{6C60471C-976F-4A2F-8A6B-787A7F264E55}" srcId="{A8D5B861-171C-4AAC-81AB-E1D4995282FE}" destId="{79614987-8D52-4FF6-B72A-8614EA37395A}" srcOrd="1" destOrd="0" parTransId="{70C69C65-C32C-4EA7-BFD4-C6E433CA57DE}" sibTransId="{F1DD5564-DA97-4535-B00D-875B3330C423}"/>
    <dgm:cxn modelId="{10A995D7-B386-443E-99A1-EB30143A0340}" srcId="{A8D5B861-171C-4AAC-81AB-E1D4995282FE}" destId="{EF0C1B86-A069-4AC5-91F2-92EC6A683B5F}" srcOrd="7" destOrd="0" parTransId="{7F71CDD1-BE97-45D0-BDEF-11B4F44BFA78}" sibTransId="{64860B94-8A7D-44D4-A32F-9E51A11C1F97}"/>
    <dgm:cxn modelId="{1CFFC59B-DB0C-45A7-A7D3-4502D7F8A016}" type="presOf" srcId="{EF0C1B86-A069-4AC5-91F2-92EC6A683B5F}" destId="{8FD87B3A-9C7E-442D-B3E8-358266079E61}" srcOrd="1" destOrd="0" presId="urn:microsoft.com/office/officeart/2005/8/layout/orgChart1"/>
    <dgm:cxn modelId="{7EFF89B6-E3EC-43EE-9102-3932017F9C98}" type="presOf" srcId="{666AB785-D29B-48E6-B15F-EAA89F7E2166}" destId="{22C0A000-FB57-4312-ADD4-D8F94031B479}" srcOrd="0" destOrd="0" presId="urn:microsoft.com/office/officeart/2005/8/layout/orgChart1"/>
    <dgm:cxn modelId="{1A1629BD-879E-4DFF-8C4F-428FAA63E8A2}" type="presOf" srcId="{875288A5-E072-4048-B113-6CD30157756E}" destId="{B3CE3593-9990-48B0-90EE-728D899AF792}" srcOrd="0" destOrd="0" presId="urn:microsoft.com/office/officeart/2005/8/layout/orgChart1"/>
    <dgm:cxn modelId="{7310B57A-59A0-4909-AF16-22930B54A73C}" type="presOf" srcId="{A8D5B861-171C-4AAC-81AB-E1D4995282FE}" destId="{15AB7434-E8B8-4697-9693-EE0F273C37AA}" srcOrd="1" destOrd="0" presId="urn:microsoft.com/office/officeart/2005/8/layout/orgChart1"/>
    <dgm:cxn modelId="{51FC466C-7D8C-4660-9C06-24A9B92DE859}" type="presOf" srcId="{DA2F0A84-C4F9-4188-95CB-2365DE11B8AC}" destId="{4A74B845-8321-4FF1-BFCB-096A39C42780}" srcOrd="0" destOrd="0" presId="urn:microsoft.com/office/officeart/2005/8/layout/orgChart1"/>
    <dgm:cxn modelId="{372B901B-0E54-4D16-A1B2-EC9DE4837837}" srcId="{A8D5B861-171C-4AAC-81AB-E1D4995282FE}" destId="{C2EBD6F9-45BA-405E-A53D-606BDADA2E7B}" srcOrd="6" destOrd="0" parTransId="{546E89ED-2949-4755-9B20-8055C2BD5B91}" sibTransId="{5F1A4AA7-12C7-47CC-A758-D177FA5386CD}"/>
    <dgm:cxn modelId="{B80C12BA-D972-4724-952A-FB0877759551}" type="presOf" srcId="{538518B9-3F92-4F85-92B7-C424A43190CF}" destId="{CDB5CF60-31FD-44FF-8217-B7B4B0D76F7D}" srcOrd="0" destOrd="0" presId="urn:microsoft.com/office/officeart/2005/8/layout/orgChart1"/>
    <dgm:cxn modelId="{29175E27-069F-4BB4-A0A4-E759AA896BB3}" type="presOf" srcId="{01D97903-BB92-499F-82F8-94A1CFC10011}" destId="{C23B88A2-5003-4935-82C5-108E7D4D9625}" srcOrd="1" destOrd="0" presId="urn:microsoft.com/office/officeart/2005/8/layout/orgChart1"/>
    <dgm:cxn modelId="{ADF95703-DCE6-4C57-87FF-64E37241C818}" type="presOf" srcId="{E1163854-02D0-4D8C-B242-79BEAF011EA6}" destId="{59C9F1F6-5EFA-4705-BE88-AAFB9E814332}" srcOrd="1" destOrd="0" presId="urn:microsoft.com/office/officeart/2005/8/layout/orgChart1"/>
    <dgm:cxn modelId="{FB392065-DDDC-491D-80D6-4ADC510D2BA8}" type="presOf" srcId="{ACEDC40B-2ABE-4ACB-930C-8E27CC17D85D}" destId="{F71A351B-0B23-4643-9E0F-04612DA1E6E9}" srcOrd="0" destOrd="0" presId="urn:microsoft.com/office/officeart/2005/8/layout/orgChart1"/>
    <dgm:cxn modelId="{EA265312-859D-4F88-B9BB-F71D7A2BAAEF}" type="presOf" srcId="{01D97903-BB92-499F-82F8-94A1CFC10011}" destId="{D1BD5BFD-8D9F-4B53-9D39-F4ED6AF32684}" srcOrd="0" destOrd="0" presId="urn:microsoft.com/office/officeart/2005/8/layout/orgChart1"/>
    <dgm:cxn modelId="{309EB20A-1859-4C1D-BC69-3133423AC6F1}" type="presOf" srcId="{1D0E6F29-0304-4227-976B-BB9C087A3E93}" destId="{EF849753-868D-4089-B4FB-23351D260533}" srcOrd="0" destOrd="0" presId="urn:microsoft.com/office/officeart/2005/8/layout/orgChart1"/>
    <dgm:cxn modelId="{C18BA058-7286-438D-ADDF-0DE475B68461}" type="presOf" srcId="{79614987-8D52-4FF6-B72A-8614EA37395A}" destId="{A464EE51-4AA2-4E5A-BAF3-E159C5FD5B30}" srcOrd="1" destOrd="0" presId="urn:microsoft.com/office/officeart/2005/8/layout/orgChart1"/>
    <dgm:cxn modelId="{C34AB8ED-3957-4F4E-A6B2-FEAB517E88E3}" type="presOf" srcId="{C2EBD6F9-45BA-405E-A53D-606BDADA2E7B}" destId="{52BB7205-9F04-43E6-B5B8-A7CC852FA2F2}" srcOrd="0" destOrd="0" presId="urn:microsoft.com/office/officeart/2005/8/layout/orgChart1"/>
    <dgm:cxn modelId="{803DF727-4299-4776-88E9-1A70DC3FA3C1}" type="presOf" srcId="{AFC0228B-C550-4173-8922-327DD4BEA33B}" destId="{B08A5028-2DED-4E5D-AA98-601E732CCAF1}" srcOrd="0" destOrd="0" presId="urn:microsoft.com/office/officeart/2005/8/layout/orgChart1"/>
    <dgm:cxn modelId="{4E7B90F0-B3D6-48FE-964D-C8B22C96A516}" srcId="{A8D5B861-171C-4AAC-81AB-E1D4995282FE}" destId="{E1163854-02D0-4D8C-B242-79BEAF011EA6}" srcOrd="2" destOrd="0" parTransId="{875288A5-E072-4048-B113-6CD30157756E}" sibTransId="{F98292DA-CD88-428A-9692-93FAF4FD3D46}"/>
    <dgm:cxn modelId="{2D2B1787-A574-42C8-9451-093869715E70}" type="presOf" srcId="{79614987-8D52-4FF6-B72A-8614EA37395A}" destId="{AB616F8E-E69B-4E27-A788-E24AD56B572F}" srcOrd="0" destOrd="0" presId="urn:microsoft.com/office/officeart/2005/8/layout/orgChart1"/>
    <dgm:cxn modelId="{3587B231-7160-406D-8CD4-1EBB2959C2E9}" type="presOf" srcId="{E995A26E-254F-459C-A82B-E9FE131BFC8D}" destId="{D77EC252-7BA9-4253-987D-DEA47A7AE5D9}" srcOrd="1" destOrd="0" presId="urn:microsoft.com/office/officeart/2005/8/layout/orgChart1"/>
    <dgm:cxn modelId="{B90207D0-F78A-4A09-949F-E7017E4E92C8}" type="presOf" srcId="{E995A26E-254F-459C-A82B-E9FE131BFC8D}" destId="{A3238366-8412-4998-93C7-8791BBC522F4}" srcOrd="0" destOrd="0" presId="urn:microsoft.com/office/officeart/2005/8/layout/orgChart1"/>
    <dgm:cxn modelId="{31E51221-84FC-485A-9953-60C0016AA2E9}" type="presOf" srcId="{E1163854-02D0-4D8C-B242-79BEAF011EA6}" destId="{C6803B1C-11BF-4DF8-8817-2646F2A0E6F7}" srcOrd="0" destOrd="0" presId="urn:microsoft.com/office/officeart/2005/8/layout/orgChart1"/>
    <dgm:cxn modelId="{1305B825-4BE8-4DB4-847A-9A0E60B16890}" srcId="{AFC0228B-C550-4173-8922-327DD4BEA33B}" destId="{A8D5B861-171C-4AAC-81AB-E1D4995282FE}" srcOrd="0" destOrd="0" parTransId="{9A248F21-459C-479C-B527-CF38211041D1}" sibTransId="{093E9399-53DF-4EC5-B623-79CD4AC2B997}"/>
    <dgm:cxn modelId="{AC346EB2-9938-4C53-94C1-14B10A8C0F78}" type="presOf" srcId="{7F71CDD1-BE97-45D0-BDEF-11B4F44BFA78}" destId="{877AF170-B868-4FD3-8BED-5357BF2EB1B9}" srcOrd="0" destOrd="0" presId="urn:microsoft.com/office/officeart/2005/8/layout/orgChart1"/>
    <dgm:cxn modelId="{995FDE46-0624-4C7E-B146-5CA5529BDB50}" srcId="{A8D5B861-171C-4AAC-81AB-E1D4995282FE}" destId="{DA2F0A84-C4F9-4188-95CB-2365DE11B8AC}" srcOrd="4" destOrd="0" parTransId="{538518B9-3F92-4F85-92B7-C424A43190CF}" sibTransId="{CC32B881-987D-44F4-86DE-B238E19D6FF9}"/>
    <dgm:cxn modelId="{5254DDAC-7E07-4B7E-B356-E8F710D9D8BF}" srcId="{A8D5B861-171C-4AAC-81AB-E1D4995282FE}" destId="{1D0E6F29-0304-4227-976B-BB9C087A3E93}" srcOrd="5" destOrd="0" parTransId="{ACEDC40B-2ABE-4ACB-930C-8E27CC17D85D}" sibTransId="{ED06980E-B1AA-4E07-9765-640376FAE0F8}"/>
    <dgm:cxn modelId="{89778BEC-1C15-4862-8D1C-BF3452E36767}" type="presOf" srcId="{FD3B4B8C-2112-4643-AD82-A6FAF2CA5FFB}" destId="{7808C359-A229-45CD-9F6D-37717423AE95}" srcOrd="0" destOrd="0" presId="urn:microsoft.com/office/officeart/2005/8/layout/orgChart1"/>
    <dgm:cxn modelId="{0082D8D6-767D-482C-895D-5017DEB9A299}" type="presOf" srcId="{C2EBD6F9-45BA-405E-A53D-606BDADA2E7B}" destId="{2AF4A7BB-79AC-4C9B-B591-492F827C8BA6}" srcOrd="1" destOrd="0" presId="urn:microsoft.com/office/officeart/2005/8/layout/orgChart1"/>
    <dgm:cxn modelId="{73F531BE-6C08-4D22-A7AC-BBBD5D271782}" type="presParOf" srcId="{B08A5028-2DED-4E5D-AA98-601E732CCAF1}" destId="{F5DEB5A6-3E55-4786-ABCE-D8DC48A6BD6A}" srcOrd="0" destOrd="0" presId="urn:microsoft.com/office/officeart/2005/8/layout/orgChart1"/>
    <dgm:cxn modelId="{B34ECE87-6BB7-41B6-8782-19DB79A56959}" type="presParOf" srcId="{F5DEB5A6-3E55-4786-ABCE-D8DC48A6BD6A}" destId="{F8F08B46-1CFE-4437-AF88-D1A395B22A27}" srcOrd="0" destOrd="0" presId="urn:microsoft.com/office/officeart/2005/8/layout/orgChart1"/>
    <dgm:cxn modelId="{A19C76BC-9B59-49F3-AA8C-4D6076CB8C20}" type="presParOf" srcId="{F8F08B46-1CFE-4437-AF88-D1A395B22A27}" destId="{E7B6627A-362C-47EF-83F6-5147899ADDD6}" srcOrd="0" destOrd="0" presId="urn:microsoft.com/office/officeart/2005/8/layout/orgChart1"/>
    <dgm:cxn modelId="{DBF400E7-4C0F-4BB3-AF69-747FD26F0897}" type="presParOf" srcId="{F8F08B46-1CFE-4437-AF88-D1A395B22A27}" destId="{15AB7434-E8B8-4697-9693-EE0F273C37AA}" srcOrd="1" destOrd="0" presId="urn:microsoft.com/office/officeart/2005/8/layout/orgChart1"/>
    <dgm:cxn modelId="{395BD372-D0BB-4D9D-82C7-AAE839412F42}" type="presParOf" srcId="{F5DEB5A6-3E55-4786-ABCE-D8DC48A6BD6A}" destId="{B34EC70A-374F-4DF2-9A9A-CE910BD17D88}" srcOrd="1" destOrd="0" presId="urn:microsoft.com/office/officeart/2005/8/layout/orgChart1"/>
    <dgm:cxn modelId="{8EBE567F-9C80-4244-9040-A21C2C5F43EA}" type="presParOf" srcId="{B34EC70A-374F-4DF2-9A9A-CE910BD17D88}" destId="{22C0A000-FB57-4312-ADD4-D8F94031B479}" srcOrd="0" destOrd="0" presId="urn:microsoft.com/office/officeart/2005/8/layout/orgChart1"/>
    <dgm:cxn modelId="{69BAFF6D-F3CF-41EB-8BD7-DC73912A671E}" type="presParOf" srcId="{B34EC70A-374F-4DF2-9A9A-CE910BD17D88}" destId="{17B4CCEF-AA3A-488C-9BCB-EF2483934D84}" srcOrd="1" destOrd="0" presId="urn:microsoft.com/office/officeart/2005/8/layout/orgChart1"/>
    <dgm:cxn modelId="{1DA0D92C-6A5E-4C6B-A8BF-B6FB5A754A40}" type="presParOf" srcId="{17B4CCEF-AA3A-488C-9BCB-EF2483934D84}" destId="{7C7454B8-BB09-4B92-AAF4-010876B951DB}" srcOrd="0" destOrd="0" presId="urn:microsoft.com/office/officeart/2005/8/layout/orgChart1"/>
    <dgm:cxn modelId="{DEF76B5F-A7C8-48B4-8FCE-9731F836CB0A}" type="presParOf" srcId="{7C7454B8-BB09-4B92-AAF4-010876B951DB}" destId="{A3238366-8412-4998-93C7-8791BBC522F4}" srcOrd="0" destOrd="0" presId="urn:microsoft.com/office/officeart/2005/8/layout/orgChart1"/>
    <dgm:cxn modelId="{027FAD89-78FA-42B2-A86B-F4EC54D2E5BA}" type="presParOf" srcId="{7C7454B8-BB09-4B92-AAF4-010876B951DB}" destId="{D77EC252-7BA9-4253-987D-DEA47A7AE5D9}" srcOrd="1" destOrd="0" presId="urn:microsoft.com/office/officeart/2005/8/layout/orgChart1"/>
    <dgm:cxn modelId="{A5431CD0-6FAA-4F1B-A444-552B36D3231E}" type="presParOf" srcId="{17B4CCEF-AA3A-488C-9BCB-EF2483934D84}" destId="{7E5C6C6D-CFBA-4204-A4B2-D191F0A16B15}" srcOrd="1" destOrd="0" presId="urn:microsoft.com/office/officeart/2005/8/layout/orgChart1"/>
    <dgm:cxn modelId="{9EA96281-A1BF-4683-AEFF-DC40A7DBAE08}" type="presParOf" srcId="{17B4CCEF-AA3A-488C-9BCB-EF2483934D84}" destId="{5A501EC8-E335-4D61-AE09-843F28835F89}" srcOrd="2" destOrd="0" presId="urn:microsoft.com/office/officeart/2005/8/layout/orgChart1"/>
    <dgm:cxn modelId="{45A71B11-9D1B-43F6-8DD5-C620D14F27E3}" type="presParOf" srcId="{B34EC70A-374F-4DF2-9A9A-CE910BD17D88}" destId="{CDC28213-D207-4E46-8E65-C255FCF6A512}" srcOrd="2" destOrd="0" presId="urn:microsoft.com/office/officeart/2005/8/layout/orgChart1"/>
    <dgm:cxn modelId="{34CC6CCA-1578-4B03-A5AE-8E2108B93718}" type="presParOf" srcId="{B34EC70A-374F-4DF2-9A9A-CE910BD17D88}" destId="{B29D986B-EA97-47BB-A935-32799801E9A7}" srcOrd="3" destOrd="0" presId="urn:microsoft.com/office/officeart/2005/8/layout/orgChart1"/>
    <dgm:cxn modelId="{9031A562-DD18-4876-A0A8-0449FE94ADE6}" type="presParOf" srcId="{B29D986B-EA97-47BB-A935-32799801E9A7}" destId="{BB6DB580-A689-4776-AF14-4C3D15B5286A}" srcOrd="0" destOrd="0" presId="urn:microsoft.com/office/officeart/2005/8/layout/orgChart1"/>
    <dgm:cxn modelId="{4418985F-956E-4DB8-B3A9-C1A34D1BC5C9}" type="presParOf" srcId="{BB6DB580-A689-4776-AF14-4C3D15B5286A}" destId="{AB616F8E-E69B-4E27-A788-E24AD56B572F}" srcOrd="0" destOrd="0" presId="urn:microsoft.com/office/officeart/2005/8/layout/orgChart1"/>
    <dgm:cxn modelId="{310CD025-DDC6-4096-B4A6-8E2A3669441C}" type="presParOf" srcId="{BB6DB580-A689-4776-AF14-4C3D15B5286A}" destId="{A464EE51-4AA2-4E5A-BAF3-E159C5FD5B30}" srcOrd="1" destOrd="0" presId="urn:microsoft.com/office/officeart/2005/8/layout/orgChart1"/>
    <dgm:cxn modelId="{88E36F8E-A404-4532-90D4-933F6BBF7BE2}" type="presParOf" srcId="{B29D986B-EA97-47BB-A935-32799801E9A7}" destId="{E5B22C50-3B1D-4DE4-B95F-6810BC23FD1E}" srcOrd="1" destOrd="0" presId="urn:microsoft.com/office/officeart/2005/8/layout/orgChart1"/>
    <dgm:cxn modelId="{6E899B8B-FCAE-4758-A221-9CF0FB9DB734}" type="presParOf" srcId="{B29D986B-EA97-47BB-A935-32799801E9A7}" destId="{F331784E-C015-47CE-9A3A-10B5B5B48F6B}" srcOrd="2" destOrd="0" presId="urn:microsoft.com/office/officeart/2005/8/layout/orgChart1"/>
    <dgm:cxn modelId="{C3924292-F1D5-4A41-B4F6-94A7FEFE753D}" type="presParOf" srcId="{B34EC70A-374F-4DF2-9A9A-CE910BD17D88}" destId="{B3CE3593-9990-48B0-90EE-728D899AF792}" srcOrd="4" destOrd="0" presId="urn:microsoft.com/office/officeart/2005/8/layout/orgChart1"/>
    <dgm:cxn modelId="{4C2FCB6C-5135-49D4-8DDC-17E2247A0E6F}" type="presParOf" srcId="{B34EC70A-374F-4DF2-9A9A-CE910BD17D88}" destId="{DFE71796-7DE2-481E-AF63-0E6C14201214}" srcOrd="5" destOrd="0" presId="urn:microsoft.com/office/officeart/2005/8/layout/orgChart1"/>
    <dgm:cxn modelId="{A90D7962-E723-4BB8-8A5C-D2AA14AA6CC7}" type="presParOf" srcId="{DFE71796-7DE2-481E-AF63-0E6C14201214}" destId="{927BBD4A-54A5-47B1-B8E0-A3F06163F55F}" srcOrd="0" destOrd="0" presId="urn:microsoft.com/office/officeart/2005/8/layout/orgChart1"/>
    <dgm:cxn modelId="{F2531FC6-AD1A-4B23-BFA9-FE90CE58B91F}" type="presParOf" srcId="{927BBD4A-54A5-47B1-B8E0-A3F06163F55F}" destId="{C6803B1C-11BF-4DF8-8817-2646F2A0E6F7}" srcOrd="0" destOrd="0" presId="urn:microsoft.com/office/officeart/2005/8/layout/orgChart1"/>
    <dgm:cxn modelId="{73437E6B-A530-450B-9327-599E25619265}" type="presParOf" srcId="{927BBD4A-54A5-47B1-B8E0-A3F06163F55F}" destId="{59C9F1F6-5EFA-4705-BE88-AAFB9E814332}" srcOrd="1" destOrd="0" presId="urn:microsoft.com/office/officeart/2005/8/layout/orgChart1"/>
    <dgm:cxn modelId="{EF718084-5241-4B0D-AD50-A91CE3A83387}" type="presParOf" srcId="{DFE71796-7DE2-481E-AF63-0E6C14201214}" destId="{28EDF647-FE99-40FB-8CEA-C2F03E07D647}" srcOrd="1" destOrd="0" presId="urn:microsoft.com/office/officeart/2005/8/layout/orgChart1"/>
    <dgm:cxn modelId="{861680AC-CA16-4850-B7F2-954AC35D3AF3}" type="presParOf" srcId="{DFE71796-7DE2-481E-AF63-0E6C14201214}" destId="{9863F52A-C85F-4014-9F9E-1D3724E5A5FF}" srcOrd="2" destOrd="0" presId="urn:microsoft.com/office/officeart/2005/8/layout/orgChart1"/>
    <dgm:cxn modelId="{10D50791-54DB-4359-8074-5832A71FF864}" type="presParOf" srcId="{B34EC70A-374F-4DF2-9A9A-CE910BD17D88}" destId="{7808C359-A229-45CD-9F6D-37717423AE95}" srcOrd="6" destOrd="0" presId="urn:microsoft.com/office/officeart/2005/8/layout/orgChart1"/>
    <dgm:cxn modelId="{96EA4564-225A-4E88-8384-2623053AAD37}" type="presParOf" srcId="{B34EC70A-374F-4DF2-9A9A-CE910BD17D88}" destId="{B34701F4-9CCB-416E-8896-92A58171C87F}" srcOrd="7" destOrd="0" presId="urn:microsoft.com/office/officeart/2005/8/layout/orgChart1"/>
    <dgm:cxn modelId="{7EC78B62-6F30-4AEA-96E5-2FF19DC4C823}" type="presParOf" srcId="{B34701F4-9CCB-416E-8896-92A58171C87F}" destId="{25217A4D-750C-411E-90FE-52A0DD8B1111}" srcOrd="0" destOrd="0" presId="urn:microsoft.com/office/officeart/2005/8/layout/orgChart1"/>
    <dgm:cxn modelId="{40ACADE3-3821-45BC-8243-8CBD4CF2A32A}" type="presParOf" srcId="{25217A4D-750C-411E-90FE-52A0DD8B1111}" destId="{D1BD5BFD-8D9F-4B53-9D39-F4ED6AF32684}" srcOrd="0" destOrd="0" presId="urn:microsoft.com/office/officeart/2005/8/layout/orgChart1"/>
    <dgm:cxn modelId="{1C6BA7CE-DEF2-4F4B-9323-EF02FCB27E50}" type="presParOf" srcId="{25217A4D-750C-411E-90FE-52A0DD8B1111}" destId="{C23B88A2-5003-4935-82C5-108E7D4D9625}" srcOrd="1" destOrd="0" presId="urn:microsoft.com/office/officeart/2005/8/layout/orgChart1"/>
    <dgm:cxn modelId="{F63C2735-1DFA-4950-BBF5-44A7E1859B50}" type="presParOf" srcId="{B34701F4-9CCB-416E-8896-92A58171C87F}" destId="{A300B5F1-AA3E-4DAE-9D8D-A9A2AF8FEA60}" srcOrd="1" destOrd="0" presId="urn:microsoft.com/office/officeart/2005/8/layout/orgChart1"/>
    <dgm:cxn modelId="{CD3B91B5-6190-431D-B26A-2BCB18B4C157}" type="presParOf" srcId="{B34701F4-9CCB-416E-8896-92A58171C87F}" destId="{9150C621-5FFF-404C-8206-5265B65E3F39}" srcOrd="2" destOrd="0" presId="urn:microsoft.com/office/officeart/2005/8/layout/orgChart1"/>
    <dgm:cxn modelId="{74E79120-8A40-459E-BC9A-C183395FE7F9}" type="presParOf" srcId="{B34EC70A-374F-4DF2-9A9A-CE910BD17D88}" destId="{CDB5CF60-31FD-44FF-8217-B7B4B0D76F7D}" srcOrd="8" destOrd="0" presId="urn:microsoft.com/office/officeart/2005/8/layout/orgChart1"/>
    <dgm:cxn modelId="{F79C18DE-9C95-4B96-9CBE-FDD6BB7E9C54}" type="presParOf" srcId="{B34EC70A-374F-4DF2-9A9A-CE910BD17D88}" destId="{FAAAF8AF-42B1-4055-BD50-6724FEABE15B}" srcOrd="9" destOrd="0" presId="urn:microsoft.com/office/officeart/2005/8/layout/orgChart1"/>
    <dgm:cxn modelId="{CBBBF22E-FF60-4C90-8351-4632965C10E7}" type="presParOf" srcId="{FAAAF8AF-42B1-4055-BD50-6724FEABE15B}" destId="{CFF3A712-FAA4-4FFE-8F6A-9B7C150877A3}" srcOrd="0" destOrd="0" presId="urn:microsoft.com/office/officeart/2005/8/layout/orgChart1"/>
    <dgm:cxn modelId="{E8928F58-0EE4-433E-AE4C-747E9EF164CA}" type="presParOf" srcId="{CFF3A712-FAA4-4FFE-8F6A-9B7C150877A3}" destId="{4A74B845-8321-4FF1-BFCB-096A39C42780}" srcOrd="0" destOrd="0" presId="urn:microsoft.com/office/officeart/2005/8/layout/orgChart1"/>
    <dgm:cxn modelId="{2B245F59-1C1C-4B77-8612-46997BEE8FBD}" type="presParOf" srcId="{CFF3A712-FAA4-4FFE-8F6A-9B7C150877A3}" destId="{3334CAB3-C33F-454B-A8B6-BF2159A71E86}" srcOrd="1" destOrd="0" presId="urn:microsoft.com/office/officeart/2005/8/layout/orgChart1"/>
    <dgm:cxn modelId="{3DE2AE5E-3FF0-4E1B-BC24-24B9DEBDB963}" type="presParOf" srcId="{FAAAF8AF-42B1-4055-BD50-6724FEABE15B}" destId="{FBC4C80C-8E71-4809-86E2-1DDD7CEBDBD7}" srcOrd="1" destOrd="0" presId="urn:microsoft.com/office/officeart/2005/8/layout/orgChart1"/>
    <dgm:cxn modelId="{76B77BD7-3C21-4A25-B346-A672F7533448}" type="presParOf" srcId="{FAAAF8AF-42B1-4055-BD50-6724FEABE15B}" destId="{C788E612-E8AF-4D12-A2D5-497FB6936363}" srcOrd="2" destOrd="0" presId="urn:microsoft.com/office/officeart/2005/8/layout/orgChart1"/>
    <dgm:cxn modelId="{31C3F648-741B-4A41-BB87-FB874BF6EC0F}" type="presParOf" srcId="{B34EC70A-374F-4DF2-9A9A-CE910BD17D88}" destId="{F71A351B-0B23-4643-9E0F-04612DA1E6E9}" srcOrd="10" destOrd="0" presId="urn:microsoft.com/office/officeart/2005/8/layout/orgChart1"/>
    <dgm:cxn modelId="{4A4CF417-457A-4B49-A4A8-5A9479910189}" type="presParOf" srcId="{B34EC70A-374F-4DF2-9A9A-CE910BD17D88}" destId="{E013AD0D-52E4-4886-912A-F5B58AE110F5}" srcOrd="11" destOrd="0" presId="urn:microsoft.com/office/officeart/2005/8/layout/orgChart1"/>
    <dgm:cxn modelId="{1E26F413-69E1-45D6-AAF6-6101362A314A}" type="presParOf" srcId="{E013AD0D-52E4-4886-912A-F5B58AE110F5}" destId="{6FD1F439-3CB4-4E0A-880F-B40A4F69F307}" srcOrd="0" destOrd="0" presId="urn:microsoft.com/office/officeart/2005/8/layout/orgChart1"/>
    <dgm:cxn modelId="{1ADF2F5E-E542-4D7E-80CE-C5FD7C470330}" type="presParOf" srcId="{6FD1F439-3CB4-4E0A-880F-B40A4F69F307}" destId="{EF849753-868D-4089-B4FB-23351D260533}" srcOrd="0" destOrd="0" presId="urn:microsoft.com/office/officeart/2005/8/layout/orgChart1"/>
    <dgm:cxn modelId="{F317DD68-0181-4E6E-85C6-E5B607A58A6E}" type="presParOf" srcId="{6FD1F439-3CB4-4E0A-880F-B40A4F69F307}" destId="{586314B3-941A-4C48-82A5-3B4489BDF4B6}" srcOrd="1" destOrd="0" presId="urn:microsoft.com/office/officeart/2005/8/layout/orgChart1"/>
    <dgm:cxn modelId="{23B32643-691D-48FA-93E9-334B2A86C4FC}" type="presParOf" srcId="{E013AD0D-52E4-4886-912A-F5B58AE110F5}" destId="{867EBC30-5036-4BBD-915D-6E1F7AD8515D}" srcOrd="1" destOrd="0" presId="urn:microsoft.com/office/officeart/2005/8/layout/orgChart1"/>
    <dgm:cxn modelId="{F243388D-6675-447D-8A49-70B538E260A2}" type="presParOf" srcId="{E013AD0D-52E4-4886-912A-F5B58AE110F5}" destId="{D48F64A3-2CAD-4D6F-97AF-032A4BCFA304}" srcOrd="2" destOrd="0" presId="urn:microsoft.com/office/officeart/2005/8/layout/orgChart1"/>
    <dgm:cxn modelId="{9D6F9EA6-D659-4A23-9462-19C025B0C30D}" type="presParOf" srcId="{B34EC70A-374F-4DF2-9A9A-CE910BD17D88}" destId="{B013E7CD-03B5-4743-BAA4-409364AA2623}" srcOrd="12" destOrd="0" presId="urn:microsoft.com/office/officeart/2005/8/layout/orgChart1"/>
    <dgm:cxn modelId="{F7E67DD6-3BD5-41F5-9FBC-EE6438F91CF4}" type="presParOf" srcId="{B34EC70A-374F-4DF2-9A9A-CE910BD17D88}" destId="{15311A80-2C76-48B9-8B60-F25364CA3545}" srcOrd="13" destOrd="0" presId="urn:microsoft.com/office/officeart/2005/8/layout/orgChart1"/>
    <dgm:cxn modelId="{9108F7C8-442C-4730-A8D1-F28386D9D465}" type="presParOf" srcId="{15311A80-2C76-48B9-8B60-F25364CA3545}" destId="{81444A6B-509A-4AEF-887E-8FE8A1BAFDFD}" srcOrd="0" destOrd="0" presId="urn:microsoft.com/office/officeart/2005/8/layout/orgChart1"/>
    <dgm:cxn modelId="{7F5C2153-A251-468C-B46D-5ABE4AE99EA2}" type="presParOf" srcId="{81444A6B-509A-4AEF-887E-8FE8A1BAFDFD}" destId="{52BB7205-9F04-43E6-B5B8-A7CC852FA2F2}" srcOrd="0" destOrd="0" presId="urn:microsoft.com/office/officeart/2005/8/layout/orgChart1"/>
    <dgm:cxn modelId="{68CEC803-BCC6-4200-9E3F-4283B1218206}" type="presParOf" srcId="{81444A6B-509A-4AEF-887E-8FE8A1BAFDFD}" destId="{2AF4A7BB-79AC-4C9B-B591-492F827C8BA6}" srcOrd="1" destOrd="0" presId="urn:microsoft.com/office/officeart/2005/8/layout/orgChart1"/>
    <dgm:cxn modelId="{A428BBF4-5B5E-4F36-A37E-05DF09301A6C}" type="presParOf" srcId="{15311A80-2C76-48B9-8B60-F25364CA3545}" destId="{D24F3517-57A3-4F35-8D7C-D516E98266F8}" srcOrd="1" destOrd="0" presId="urn:microsoft.com/office/officeart/2005/8/layout/orgChart1"/>
    <dgm:cxn modelId="{F7744284-D28D-40ED-AF9A-5363D290D33F}" type="presParOf" srcId="{15311A80-2C76-48B9-8B60-F25364CA3545}" destId="{973C6CD6-5297-416B-B82D-D7BE96DECBCE}" srcOrd="2" destOrd="0" presId="urn:microsoft.com/office/officeart/2005/8/layout/orgChart1"/>
    <dgm:cxn modelId="{1084C1CF-C820-4FFE-970B-18699BD76621}" type="presParOf" srcId="{B34EC70A-374F-4DF2-9A9A-CE910BD17D88}" destId="{877AF170-B868-4FD3-8BED-5357BF2EB1B9}" srcOrd="14" destOrd="0" presId="urn:microsoft.com/office/officeart/2005/8/layout/orgChart1"/>
    <dgm:cxn modelId="{8B867621-CC59-4A6E-B8C4-FF1618DB42C5}" type="presParOf" srcId="{B34EC70A-374F-4DF2-9A9A-CE910BD17D88}" destId="{7C8F27DA-C950-42E5-8682-FDFB17A6D273}" srcOrd="15" destOrd="0" presId="urn:microsoft.com/office/officeart/2005/8/layout/orgChart1"/>
    <dgm:cxn modelId="{1B3669D4-A8BA-4BC4-88DA-9C4EB083E285}" type="presParOf" srcId="{7C8F27DA-C950-42E5-8682-FDFB17A6D273}" destId="{8FFFF508-7336-42FF-ABB9-79F2717A9E88}" srcOrd="0" destOrd="0" presId="urn:microsoft.com/office/officeart/2005/8/layout/orgChart1"/>
    <dgm:cxn modelId="{CE17FF55-4DF6-4CD1-A32F-DF2E623D180B}" type="presParOf" srcId="{8FFFF508-7336-42FF-ABB9-79F2717A9E88}" destId="{76CC880C-35CB-4853-B594-757913FEF823}" srcOrd="0" destOrd="0" presId="urn:microsoft.com/office/officeart/2005/8/layout/orgChart1"/>
    <dgm:cxn modelId="{4FCAE32B-23E3-4F08-BD57-0F493E0F49D8}" type="presParOf" srcId="{8FFFF508-7336-42FF-ABB9-79F2717A9E88}" destId="{8FD87B3A-9C7E-442D-B3E8-358266079E61}" srcOrd="1" destOrd="0" presId="urn:microsoft.com/office/officeart/2005/8/layout/orgChart1"/>
    <dgm:cxn modelId="{C222D0C9-2087-4CED-8F31-78906A93B25B}" type="presParOf" srcId="{7C8F27DA-C950-42E5-8682-FDFB17A6D273}" destId="{549D2F60-FE52-49C2-96CC-92F5A50055E9}" srcOrd="1" destOrd="0" presId="urn:microsoft.com/office/officeart/2005/8/layout/orgChart1"/>
    <dgm:cxn modelId="{8245F53F-0E3F-4341-9E01-B6CC2470A528}" type="presParOf" srcId="{7C8F27DA-C950-42E5-8682-FDFB17A6D273}" destId="{EF2F34F7-EC81-4CE8-B4D1-98D5ABD5CC77}" srcOrd="2" destOrd="0" presId="urn:microsoft.com/office/officeart/2005/8/layout/orgChart1"/>
    <dgm:cxn modelId="{D11F7B6B-6C7C-4692-9923-5B4ADDED4694}" type="presParOf" srcId="{F5DEB5A6-3E55-4786-ABCE-D8DC48A6BD6A}" destId="{67382604-216A-46D4-A911-755F249C4B1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0.87338</cdr:x>
      <cdr:y>0.47909</cdr:y>
    </cdr:from>
    <cdr:to>
      <cdr:x>0.94087</cdr:x>
      <cdr:y>0.53566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10820400" y="3048000"/>
          <a:ext cx="8382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0.55276</cdr:x>
      <cdr:y>0.72787</cdr:y>
    </cdr:from>
    <cdr:to>
      <cdr:x>0.60126</cdr:x>
      <cdr:y>0.8339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8382000" y="6959600"/>
          <a:ext cx="762000" cy="9906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0.51371</cdr:x>
      <cdr:y>0.506</cdr:y>
    </cdr:from>
    <cdr:to>
      <cdr:x>0.51695</cdr:x>
      <cdr:y>0.79204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4098856" y="2628901"/>
          <a:ext cx="24151" cy="15604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0.64504</cdr:x>
      <cdr:y>0.62834</cdr:y>
    </cdr:from>
    <cdr:to>
      <cdr:x>0.70399</cdr:x>
      <cdr:y>0.92438</cdr:y>
    </cdr:to>
    <cdr:sp macro="" textlink="">
      <cdr:nvSpPr>
        <cdr:cNvPr id="17" name="TextBox 16"/>
        <cdr:cNvSpPr txBox="1"/>
      </cdr:nvSpPr>
      <cdr:spPr>
        <a:xfrm xmlns:a="http://schemas.openxmlformats.org/drawingml/2006/main">
          <a:off x="9829800" y="5969000"/>
          <a:ext cx="914400" cy="2819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  <cdr:relSizeAnchor xmlns:cdr="http://schemas.openxmlformats.org/drawingml/2006/chartDrawing">
    <cdr:from>
      <cdr:x>0.69902</cdr:x>
      <cdr:y>0.54561</cdr:y>
    </cdr:from>
    <cdr:to>
      <cdr:x>0.75722</cdr:x>
      <cdr:y>0.63686</cdr:y>
    </cdr:to>
    <cdr:sp macro="" textlink="">
      <cdr:nvSpPr>
        <cdr:cNvPr id="20" name="TextBox 19"/>
        <cdr:cNvSpPr txBox="1"/>
      </cdr:nvSpPr>
      <cdr:spPr>
        <a:xfrm xmlns:a="http://schemas.openxmlformats.org/drawingml/2006/main">
          <a:off x="10668000" y="5130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0.56644</cdr:x>
      <cdr:y>0.64819</cdr:y>
    </cdr:from>
    <cdr:to>
      <cdr:x>0.80772</cdr:x>
      <cdr:y>0.75973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405311" y="2933700"/>
          <a:ext cx="1876425" cy="5048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0.75015</cdr:x>
      <cdr:y>0.62925</cdr:y>
    </cdr:from>
    <cdr:to>
      <cdr:x>0.9559</cdr:x>
      <cdr:y>0.70291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5834062" y="2847975"/>
          <a:ext cx="1600151" cy="33338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Class 1 Rails</a:t>
          </a:r>
          <a:endParaRPr lang="en-US" sz="1800" b="1" dirty="0">
            <a:solidFill>
              <a:schemeClr val="tx1">
                <a:lumMod val="65000"/>
                <a:lumOff val="3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0.81398</cdr:x>
      <cdr:y>0.78078</cdr:y>
    </cdr:from>
    <cdr:to>
      <cdr:x>0.95728</cdr:x>
      <cdr:y>0.84181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6330471" y="3533775"/>
          <a:ext cx="1114468" cy="2762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800" b="1" dirty="0" smtClean="0">
              <a:solidFill>
                <a:srgbClr val="339966"/>
              </a:solidFill>
            </a:rPr>
            <a:t>S&amp;P 500</a:t>
          </a:r>
          <a:endParaRPr lang="en-US" sz="1800" b="1" dirty="0">
            <a:solidFill>
              <a:srgbClr val="339966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4C05D55-C711-4DF8-869F-22F7B55E7160}" type="datetimeFigureOut">
              <a:rPr lang="en-US" smtClean="0"/>
              <a:t>11/7/2014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83592A6-E9DF-4633-AEA8-4498920226C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451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09" indent="-285734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2937" indent="-228587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111" indent="-228587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287" indent="-228587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461" indent="-228587" defTabSz="457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635" indent="-228587" defTabSz="457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8811" indent="-228587" defTabSz="457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5985" indent="-228587" defTabSz="45717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A527BB96-BECC-4A2A-889A-2AEBD528C854}" type="slidenum">
              <a:rPr lang="en-US">
                <a:solidFill>
                  <a:srgbClr val="000000"/>
                </a:solidFill>
                <a:latin typeface="Calibri" pitchFamily="34" charset="0"/>
              </a:rPr>
              <a:pPr eaLnBrk="1" hangingPunct="1"/>
              <a:t>10</a:t>
            </a:fld>
            <a:endParaRPr lang="en-US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0659" name="Rectangle 7"/>
          <p:cNvSpPr txBox="1">
            <a:spLocks noGrp="1" noChangeArrowheads="1"/>
          </p:cNvSpPr>
          <p:nvPr/>
        </p:nvSpPr>
        <p:spPr bwMode="auto">
          <a:xfrm>
            <a:off x="3970339" y="8829675"/>
            <a:ext cx="3038475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98" tIns="44848" rIns="89698" bIns="44848"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fontAlgn="base" hangingPunct="1">
              <a:spcBef>
                <a:spcPct val="0"/>
              </a:spcBef>
              <a:spcAft>
                <a:spcPct val="0"/>
              </a:spcAft>
            </a:pPr>
            <a:fld id="{7CF22FF4-3F36-4D92-A1F4-3DFEBDEA863B}" type="slidenum">
              <a:rPr lang="en-US" sz="1200">
                <a:solidFill>
                  <a:srgbClr val="000000"/>
                </a:solidFill>
                <a:ea typeface="ヒラギノ角ゴ Pro W3"/>
                <a:cs typeface="ヒラギノ角ゴ Pro W3"/>
              </a:rPr>
              <a:pPr algn="r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200" dirty="0">
              <a:solidFill>
                <a:srgbClr val="000000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7066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6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698" tIns="44848" rIns="89698" bIns="44848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AU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>
              <a:ea typeface="ＭＳ Ｐゴシック" pitchFamily="34" charset="-128"/>
            </a:endParaRPr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653B908E-FC92-42BD-BABF-F042F0F9DF4F}" type="slidenum">
              <a:rPr lang="en-US">
                <a:solidFill>
                  <a:prstClr val="black"/>
                </a:solidFill>
                <a:latin typeface="Calibri" pitchFamily="34" charset="0"/>
              </a:rPr>
              <a:pPr eaLnBrk="1" hangingPunct="1"/>
              <a:t>40</a:t>
            </a:fld>
            <a:endParaRPr lang="en-US">
              <a:solidFill>
                <a:prstClr val="black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6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740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lumns (head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1"/>
            <a:ext cx="7777161" cy="10109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3184846"/>
            <a:ext cx="3759199" cy="291115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2200"/>
              </a:lnSpc>
              <a:spcAft>
                <a:spcPts val="600"/>
              </a:spcAft>
              <a:defRPr sz="1800"/>
            </a:lvl4pPr>
            <a:lvl5pPr>
              <a:lnSpc>
                <a:spcPts val="22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927600" y="3184846"/>
            <a:ext cx="3759199" cy="291115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2200"/>
              </a:lnSpc>
              <a:spcAft>
                <a:spcPts val="600"/>
              </a:spcAft>
              <a:defRPr sz="1800"/>
            </a:lvl4pPr>
            <a:lvl5pPr>
              <a:lnSpc>
                <a:spcPts val="22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9638" y="2784476"/>
            <a:ext cx="3759200" cy="400370"/>
          </a:xfrm>
        </p:spPr>
        <p:txBody>
          <a:bodyPr anchor="b"/>
          <a:lstStyle>
            <a:lvl1pPr marL="0" indent="0">
              <a:lnSpc>
                <a:spcPts val="1800"/>
              </a:lnSpc>
              <a:buFontTx/>
              <a:buNone/>
              <a:defRPr sz="1600" b="1" baseline="0">
                <a:solidFill>
                  <a:srgbClr val="FF8A00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27600" y="2784475"/>
            <a:ext cx="3759200" cy="400371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>
                <a:solidFill>
                  <a:srgbClr val="FF8A00"/>
                </a:solidFill>
              </a:defRPr>
            </a:lvl1pPr>
            <a:lvl2pPr>
              <a:buNone/>
              <a:defRPr>
                <a:solidFill>
                  <a:srgbClr val="FF8A00"/>
                </a:solidFill>
              </a:defRPr>
            </a:lvl2pPr>
            <a:lvl3pPr>
              <a:buNone/>
              <a:defRPr>
                <a:solidFill>
                  <a:srgbClr val="FF8A00"/>
                </a:solidFill>
              </a:defRPr>
            </a:lvl3pPr>
            <a:lvl4pPr>
              <a:buNone/>
              <a:defRPr>
                <a:solidFill>
                  <a:srgbClr val="FF8A00"/>
                </a:solidFill>
              </a:defRPr>
            </a:lvl4pPr>
            <a:lvl5pPr>
              <a:buNone/>
              <a:defRPr>
                <a:solidFill>
                  <a:srgbClr val="FF8A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1998779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06835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296243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529209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76110578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4154829"/>
      </p:ext>
    </p:extLst>
  </p:cSld>
  <p:clrMapOvr>
    <a:masterClrMapping/>
  </p:clrMapOvr>
  <p:hf sldNum="0" hdr="0" ftr="0" dt="0"/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378511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716450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571466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No First Level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  <a:defRPr sz="2000"/>
            </a:lvl1pPr>
            <a:lvl2pPr marL="514350" indent="-174625">
              <a:lnSpc>
                <a:spcPts val="2400"/>
              </a:lnSpc>
              <a:buClr>
                <a:schemeClr val="accent1"/>
              </a:buClr>
              <a:buFont typeface="Arial"/>
              <a:buChar char="•"/>
              <a:defRPr/>
            </a:lvl2pPr>
            <a:lvl3pPr marL="976313" indent="-174625">
              <a:lnSpc>
                <a:spcPts val="2400"/>
              </a:lnSpc>
              <a:buFont typeface="Lucida Grande"/>
              <a:buChar char="-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7477260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41" y="1600206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791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olumns (head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2010095"/>
            <a:ext cx="3603925" cy="4123577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2010095"/>
            <a:ext cx="3603925" cy="4123577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9638" y="1609725"/>
            <a:ext cx="3603926" cy="400370"/>
          </a:xfrm>
        </p:spPr>
        <p:txBody>
          <a:bodyPr anchor="b"/>
          <a:lstStyle>
            <a:lvl1pPr marL="0" indent="0">
              <a:lnSpc>
                <a:spcPts val="1800"/>
              </a:lnSpc>
              <a:buFontTx/>
              <a:buNone/>
              <a:defRPr sz="1600" b="1" baseline="0">
                <a:solidFill>
                  <a:srgbClr val="FF8A00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25674" y="1609724"/>
            <a:ext cx="3603926" cy="400371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>
                <a:solidFill>
                  <a:srgbClr val="FF8A00"/>
                </a:solidFill>
              </a:defRPr>
            </a:lvl1pPr>
            <a:lvl2pPr>
              <a:buNone/>
              <a:defRPr>
                <a:solidFill>
                  <a:srgbClr val="FF8A00"/>
                </a:solidFill>
              </a:defRPr>
            </a:lvl2pPr>
            <a:lvl3pPr>
              <a:buNone/>
              <a:defRPr>
                <a:solidFill>
                  <a:srgbClr val="FF8A00"/>
                </a:solidFill>
              </a:defRPr>
            </a:lvl3pPr>
            <a:lvl4pPr>
              <a:buNone/>
              <a:defRPr>
                <a:solidFill>
                  <a:srgbClr val="FF8A00"/>
                </a:solidFill>
              </a:defRPr>
            </a:lvl4pPr>
            <a:lvl5pPr>
              <a:buNone/>
              <a:defRPr>
                <a:solidFill>
                  <a:srgbClr val="FF8A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1951229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7293299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7109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63095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08089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1671984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No First Level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  <a:defRPr sz="2000"/>
            </a:lvl1pPr>
            <a:lvl2pPr marL="514350" indent="-174625">
              <a:lnSpc>
                <a:spcPts val="2400"/>
              </a:lnSpc>
              <a:buClr>
                <a:schemeClr val="accent1"/>
              </a:buClr>
              <a:buFont typeface="Arial"/>
              <a:buChar char="•"/>
              <a:defRPr/>
            </a:lvl2pPr>
            <a:lvl3pPr marL="976313" indent="-174625">
              <a:lnSpc>
                <a:spcPts val="2400"/>
              </a:lnSpc>
              <a:buFont typeface="Lucida Grande"/>
              <a:buChar char="-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4710714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&amp;W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1395413"/>
            <a:ext cx="136525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714" y="149225"/>
            <a:ext cx="7319962" cy="1111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743200" y="1609725"/>
            <a:ext cx="5486400" cy="4850476"/>
          </a:xfrm>
        </p:spPr>
        <p:txBody>
          <a:bodyPr/>
          <a:lstStyle>
            <a:lvl1pPr marL="173038" indent="-173038">
              <a:lnSpc>
                <a:spcPts val="2200"/>
              </a:lnSpc>
              <a:defRPr sz="2000"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29682665"/>
      </p:ext>
    </p:extLst>
  </p:cSld>
  <p:clrMapOvr>
    <a:masterClrMapping/>
  </p:clrMapOvr>
  <p:transition spd="med">
    <p:fad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55908684"/>
      </p:ext>
    </p:extLst>
  </p:cSld>
  <p:clrMapOvr>
    <a:masterClrMapping/>
  </p:clrMapOvr>
  <p:transition spd="med">
    <p:fad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67615136"/>
      </p:ext>
    </p:extLst>
  </p:cSld>
  <p:clrMapOvr>
    <a:masterClrMapping/>
  </p:clrMapOvr>
  <p:transition spd="med">
    <p:fad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252538"/>
            <a:ext cx="9144000" cy="5148262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5140076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609725"/>
            <a:ext cx="3603925" cy="460129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1609725"/>
            <a:ext cx="3603925" cy="460129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480788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929302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492930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67768196"/>
      </p:ext>
    </p:extLst>
  </p:cSld>
  <p:clrMapOvr>
    <a:masterClrMapping/>
  </p:clrMapOvr>
  <p:transition spd="med">
    <p:fad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862724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441908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821502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929302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492930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0953717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90695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121391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84097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7345979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906926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609725"/>
            <a:ext cx="3603925" cy="4601294"/>
          </a:xfrm>
        </p:spPr>
        <p:txBody>
          <a:bodyPr/>
          <a:lstStyle>
            <a:lvl1pPr marL="0" indent="0">
              <a:lnSpc>
                <a:spcPts val="2000"/>
              </a:lnSpc>
              <a:spcAft>
                <a:spcPts val="600"/>
              </a:spcAft>
              <a:buNone/>
              <a:defRPr sz="1600"/>
            </a:lvl1pPr>
            <a:lvl2pPr marL="400050" indent="-174625">
              <a:lnSpc>
                <a:spcPts val="2000"/>
              </a:lnSpc>
              <a:spcAft>
                <a:spcPts val="600"/>
              </a:spcAft>
              <a:defRPr sz="1600"/>
            </a:lvl2pPr>
            <a:lvl3pPr marL="801688" indent="-112713"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1609725"/>
            <a:ext cx="3603925" cy="4601294"/>
          </a:xfrm>
        </p:spPr>
        <p:txBody>
          <a:bodyPr/>
          <a:lstStyle>
            <a:lvl1pPr marL="0" indent="0">
              <a:lnSpc>
                <a:spcPts val="2000"/>
              </a:lnSpc>
              <a:spcAft>
                <a:spcPts val="600"/>
              </a:spcAft>
              <a:buNone/>
              <a:defRPr sz="1600"/>
            </a:lvl1pPr>
            <a:lvl2pPr marL="461963" indent="-236538">
              <a:lnSpc>
                <a:spcPts val="2000"/>
              </a:lnSpc>
              <a:spcAft>
                <a:spcPts val="600"/>
              </a:spcAft>
              <a:defRPr sz="1600"/>
            </a:lvl2pPr>
            <a:lvl3pPr marL="852488" indent="-163513"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5594343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50297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2019081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1470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01955554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00952621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237581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929302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492930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4133686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009804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5509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072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59755342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8686735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07387809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270982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929302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492930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21260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184310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30777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58725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&amp;W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1395413"/>
            <a:ext cx="136525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714" y="149225"/>
            <a:ext cx="7319962" cy="1111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743200" y="1609725"/>
            <a:ext cx="5486400" cy="4850476"/>
          </a:xfrm>
        </p:spPr>
        <p:txBody>
          <a:bodyPr/>
          <a:lstStyle>
            <a:lvl1pPr marL="173038" indent="-173038">
              <a:lnSpc>
                <a:spcPts val="2200"/>
              </a:lnSpc>
              <a:defRPr sz="2000"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67680578"/>
      </p:ext>
    </p:extLst>
  </p:cSld>
  <p:clrMapOvr>
    <a:masterClrMapping/>
  </p:clrMapOvr>
  <p:transition spd="med">
    <p:fad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03792429"/>
      </p:ext>
    </p:extLst>
  </p:cSld>
  <p:clrMapOvr>
    <a:masterClrMapping/>
  </p:clrMapOvr>
  <p:transition spd="med">
    <p:fad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86442718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84798458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252538"/>
            <a:ext cx="9144000" cy="5148262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78954503"/>
      </p:ext>
    </p:extLst>
  </p:cSld>
  <p:clrMapOvr>
    <a:masterClrMapping/>
  </p:clrMapOvr>
  <p:transition spd="med">
    <p:fad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929302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492930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63225966"/>
      </p:ext>
    </p:extLst>
  </p:cSld>
  <p:clrMapOvr>
    <a:masterClrMapping/>
  </p:clrMapOvr>
  <p:transition spd="med">
    <p:fad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968404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41" y="1600206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8861322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04577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929302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492930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202185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No First Level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  <a:defRPr sz="2000"/>
            </a:lvl1pPr>
            <a:lvl2pPr marL="514350" indent="-174625">
              <a:lnSpc>
                <a:spcPts val="2400"/>
              </a:lnSpc>
              <a:buClr>
                <a:schemeClr val="accent1"/>
              </a:buClr>
              <a:buFont typeface="Arial"/>
              <a:buChar char="•"/>
              <a:defRPr/>
            </a:lvl2pPr>
            <a:lvl3pPr marL="976313" indent="-174625">
              <a:lnSpc>
                <a:spcPts val="2400"/>
              </a:lnSpc>
              <a:buFont typeface="Lucida Grande"/>
              <a:buChar char="-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416171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irst Level Bullet (with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9" y="149225"/>
            <a:ext cx="7319962" cy="11112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260475"/>
            <a:ext cx="7319962" cy="3405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2"/>
                </a:solidFill>
              </a:defRPr>
            </a:lvl1pPr>
            <a:lvl2pPr>
              <a:lnSpc>
                <a:spcPts val="1600"/>
              </a:lnSpc>
              <a:buClr>
                <a:schemeClr val="accent1"/>
              </a:buClr>
              <a:buFont typeface="Arial"/>
              <a:buChar char="•"/>
              <a:defRPr sz="1200"/>
            </a:lvl2pPr>
            <a:lvl3pPr>
              <a:lnSpc>
                <a:spcPts val="1600"/>
              </a:lnSpc>
              <a:buFont typeface="Lucida Grande"/>
              <a:buChar char="-"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828800"/>
            <a:ext cx="7319962" cy="4468813"/>
          </a:xfrm>
        </p:spPr>
        <p:txBody>
          <a:bodyPr/>
          <a:lstStyle>
            <a:lvl1pPr marL="234950" indent="-234950">
              <a:buFont typeface="Arial" pitchFamily="34" charset="0"/>
              <a:buChar char="•"/>
              <a:defRPr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52690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irst Level Bullet (2 col with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9" y="149225"/>
            <a:ext cx="7319962" cy="11112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260475"/>
            <a:ext cx="7319962" cy="3405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2"/>
                </a:solidFill>
              </a:defRPr>
            </a:lvl1pPr>
            <a:lvl2pPr>
              <a:lnSpc>
                <a:spcPts val="1600"/>
              </a:lnSpc>
              <a:buClr>
                <a:schemeClr val="accent1"/>
              </a:buClr>
              <a:buFont typeface="Arial"/>
              <a:buChar char="•"/>
              <a:defRPr sz="1200"/>
            </a:lvl2pPr>
            <a:lvl3pPr>
              <a:lnSpc>
                <a:spcPts val="1600"/>
              </a:lnSpc>
              <a:buFont typeface="Lucida Grande"/>
              <a:buChar char="-"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835150"/>
            <a:ext cx="4576762" cy="4462463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5607170" y="1835094"/>
            <a:ext cx="2622430" cy="4462518"/>
          </a:xfrm>
        </p:spPr>
        <p:txBody>
          <a:bodyPr/>
          <a:lstStyle>
            <a:lvl1pPr marL="174625" indent="-174625">
              <a:lnSpc>
                <a:spcPts val="1600"/>
              </a:lnSpc>
              <a:defRPr sz="1200"/>
            </a:lvl1pPr>
            <a:lvl2pPr marL="461963" indent="-174625">
              <a:lnSpc>
                <a:spcPts val="1600"/>
              </a:lnSpc>
              <a:defRPr sz="1200"/>
            </a:lvl2pPr>
            <a:lvl3pPr marL="852488" indent="-163513">
              <a:lnSpc>
                <a:spcPts val="1600"/>
              </a:lnSpc>
              <a:tabLst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4607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497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55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61817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0" y="0"/>
            <a:ext cx="9144000" cy="32004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6" name="Rectangle 5"/>
          <p:cNvSpPr/>
          <p:nvPr/>
        </p:nvSpPr>
        <p:spPr bwMode="auto">
          <a:xfrm rot="16200000">
            <a:off x="4174331" y="-973931"/>
            <a:ext cx="795338" cy="91440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  <p:pic>
        <p:nvPicPr>
          <p:cNvPr id="7" name="Picture 3" descr="G&amp;W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341313"/>
            <a:ext cx="136525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638" y="866319"/>
            <a:ext cx="5952360" cy="1422401"/>
          </a:xfrm>
        </p:spPr>
        <p:txBody>
          <a:bodyPr lIns="274320" tIns="0"/>
          <a:lstStyle>
            <a:lvl1pPr>
              <a:lnSpc>
                <a:spcPts val="44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638" y="2362201"/>
            <a:ext cx="5952360" cy="838198"/>
          </a:xfrm>
          <a:prstGeom prst="rect">
            <a:avLst/>
          </a:prstGeom>
        </p:spPr>
        <p:txBody>
          <a:bodyPr lIns="274320" tIns="0"/>
          <a:lstStyle>
            <a:lvl1pPr marL="0" indent="0" algn="l">
              <a:lnSpc>
                <a:spcPts val="2400"/>
              </a:lnSpc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09638" y="3200400"/>
            <a:ext cx="5953125" cy="795338"/>
          </a:xfrm>
        </p:spPr>
        <p:txBody>
          <a:bodyPr lIns="274320" anchor="ctr"/>
          <a:lstStyle>
            <a:lvl1pPr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5122" name="Picture 2" descr="C:\Users\mwilliams\Downloads\GWA.C_16.jp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95739"/>
            <a:ext cx="9144000" cy="287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03674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76450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87060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41" y="1600206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660354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34118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7833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042980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&amp;W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1395413"/>
            <a:ext cx="136525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714" y="149225"/>
            <a:ext cx="7319962" cy="1111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743200" y="1609725"/>
            <a:ext cx="5486400" cy="4850476"/>
          </a:xfrm>
        </p:spPr>
        <p:txBody>
          <a:bodyPr/>
          <a:lstStyle>
            <a:lvl1pPr marL="173038" indent="-173038">
              <a:lnSpc>
                <a:spcPts val="2200"/>
              </a:lnSpc>
              <a:defRPr sz="2000"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3586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0472985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3006471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593540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730326" y="1600200"/>
            <a:ext cx="295647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3556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lumns (head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1"/>
            <a:ext cx="7777161" cy="10109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3184846"/>
            <a:ext cx="3759199" cy="291115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2200"/>
              </a:lnSpc>
              <a:spcAft>
                <a:spcPts val="600"/>
              </a:spcAft>
              <a:defRPr sz="1800"/>
            </a:lvl4pPr>
            <a:lvl5pPr>
              <a:lnSpc>
                <a:spcPts val="22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927600" y="3184846"/>
            <a:ext cx="3759199" cy="291115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2200"/>
              </a:lnSpc>
              <a:spcAft>
                <a:spcPts val="600"/>
              </a:spcAft>
              <a:defRPr sz="1800"/>
            </a:lvl4pPr>
            <a:lvl5pPr>
              <a:lnSpc>
                <a:spcPts val="22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9638" y="2784476"/>
            <a:ext cx="3759200" cy="400370"/>
          </a:xfrm>
        </p:spPr>
        <p:txBody>
          <a:bodyPr anchor="b"/>
          <a:lstStyle>
            <a:lvl1pPr marL="0" indent="0">
              <a:lnSpc>
                <a:spcPts val="1800"/>
              </a:lnSpc>
              <a:buFontTx/>
              <a:buNone/>
              <a:defRPr sz="1600" b="1" baseline="0">
                <a:solidFill>
                  <a:srgbClr val="FF8A00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27600" y="2784475"/>
            <a:ext cx="3759200" cy="400371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>
                <a:solidFill>
                  <a:srgbClr val="FF8A00"/>
                </a:solidFill>
              </a:defRPr>
            </a:lvl1pPr>
            <a:lvl2pPr>
              <a:buNone/>
              <a:defRPr>
                <a:solidFill>
                  <a:srgbClr val="FF8A00"/>
                </a:solidFill>
              </a:defRPr>
            </a:lvl2pPr>
            <a:lvl3pPr>
              <a:buNone/>
              <a:defRPr>
                <a:solidFill>
                  <a:srgbClr val="FF8A00"/>
                </a:solidFill>
              </a:defRPr>
            </a:lvl3pPr>
            <a:lvl4pPr>
              <a:buNone/>
              <a:defRPr>
                <a:solidFill>
                  <a:srgbClr val="FF8A00"/>
                </a:solidFill>
              </a:defRPr>
            </a:lvl4pPr>
            <a:lvl5pPr>
              <a:buNone/>
              <a:defRPr>
                <a:solidFill>
                  <a:srgbClr val="FF8A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18581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olumns (head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2010095"/>
            <a:ext cx="3603925" cy="4123577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2010095"/>
            <a:ext cx="3603925" cy="4123577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9638" y="1609725"/>
            <a:ext cx="3603926" cy="400370"/>
          </a:xfrm>
        </p:spPr>
        <p:txBody>
          <a:bodyPr anchor="b"/>
          <a:lstStyle>
            <a:lvl1pPr marL="0" indent="0">
              <a:lnSpc>
                <a:spcPts val="1800"/>
              </a:lnSpc>
              <a:buFontTx/>
              <a:buNone/>
              <a:defRPr sz="1600" b="1" baseline="0">
                <a:solidFill>
                  <a:srgbClr val="FF8A00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25674" y="1609724"/>
            <a:ext cx="3603926" cy="400371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>
                <a:solidFill>
                  <a:srgbClr val="FF8A00"/>
                </a:solidFill>
              </a:defRPr>
            </a:lvl1pPr>
            <a:lvl2pPr>
              <a:buNone/>
              <a:defRPr>
                <a:solidFill>
                  <a:srgbClr val="FF8A00"/>
                </a:solidFill>
              </a:defRPr>
            </a:lvl2pPr>
            <a:lvl3pPr>
              <a:buNone/>
              <a:defRPr>
                <a:solidFill>
                  <a:srgbClr val="FF8A00"/>
                </a:solidFill>
              </a:defRPr>
            </a:lvl3pPr>
            <a:lvl4pPr>
              <a:buNone/>
              <a:defRPr>
                <a:solidFill>
                  <a:srgbClr val="FF8A00"/>
                </a:solidFill>
              </a:defRPr>
            </a:lvl4pPr>
            <a:lvl5pPr>
              <a:buNone/>
              <a:defRPr>
                <a:solidFill>
                  <a:srgbClr val="FF8A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3852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609725"/>
            <a:ext cx="3603925" cy="460129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1609725"/>
            <a:ext cx="3603925" cy="460129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701261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609725"/>
            <a:ext cx="3603925" cy="4601294"/>
          </a:xfrm>
        </p:spPr>
        <p:txBody>
          <a:bodyPr/>
          <a:lstStyle>
            <a:lvl1pPr marL="0" indent="0">
              <a:lnSpc>
                <a:spcPts val="2000"/>
              </a:lnSpc>
              <a:spcAft>
                <a:spcPts val="600"/>
              </a:spcAft>
              <a:buNone/>
              <a:defRPr sz="1600"/>
            </a:lvl1pPr>
            <a:lvl2pPr marL="400050" indent="-174625">
              <a:lnSpc>
                <a:spcPts val="2000"/>
              </a:lnSpc>
              <a:spcAft>
                <a:spcPts val="600"/>
              </a:spcAft>
              <a:defRPr sz="1600"/>
            </a:lvl2pPr>
            <a:lvl3pPr marL="801688" indent="-112713"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1609725"/>
            <a:ext cx="3603925" cy="4601294"/>
          </a:xfrm>
        </p:spPr>
        <p:txBody>
          <a:bodyPr/>
          <a:lstStyle>
            <a:lvl1pPr marL="0" indent="0">
              <a:lnSpc>
                <a:spcPts val="2000"/>
              </a:lnSpc>
              <a:spcAft>
                <a:spcPts val="600"/>
              </a:spcAft>
              <a:buNone/>
              <a:defRPr sz="1600"/>
            </a:lvl1pPr>
            <a:lvl2pPr marL="461963" indent="-236538">
              <a:lnSpc>
                <a:spcPts val="2000"/>
              </a:lnSpc>
              <a:spcAft>
                <a:spcPts val="600"/>
              </a:spcAft>
              <a:defRPr sz="1600"/>
            </a:lvl2pPr>
            <a:lvl3pPr marL="852488" indent="-163513"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108363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72848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674042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929302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492930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066277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No First Level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  <a:defRPr sz="2000"/>
            </a:lvl1pPr>
            <a:lvl2pPr marL="514350" indent="-174625">
              <a:lnSpc>
                <a:spcPts val="2400"/>
              </a:lnSpc>
              <a:buClr>
                <a:schemeClr val="accent1"/>
              </a:buClr>
              <a:buFont typeface="Arial"/>
              <a:buChar char="•"/>
              <a:defRPr/>
            </a:lvl2pPr>
            <a:lvl3pPr marL="976313" indent="-174625">
              <a:lnSpc>
                <a:spcPts val="2400"/>
              </a:lnSpc>
              <a:buFont typeface="Lucida Grande"/>
              <a:buChar char="-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18573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183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irst Level Bullet (with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9" y="149225"/>
            <a:ext cx="7319962" cy="11112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260475"/>
            <a:ext cx="7319962" cy="3405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2"/>
                </a:solidFill>
              </a:defRPr>
            </a:lvl1pPr>
            <a:lvl2pPr>
              <a:lnSpc>
                <a:spcPts val="1600"/>
              </a:lnSpc>
              <a:buClr>
                <a:schemeClr val="accent1"/>
              </a:buClr>
              <a:buFont typeface="Arial"/>
              <a:buChar char="•"/>
              <a:defRPr sz="1200"/>
            </a:lvl2pPr>
            <a:lvl3pPr>
              <a:lnSpc>
                <a:spcPts val="1600"/>
              </a:lnSpc>
              <a:buFont typeface="Lucida Grande"/>
              <a:buChar char="-"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828800"/>
            <a:ext cx="7319962" cy="4468813"/>
          </a:xfrm>
        </p:spPr>
        <p:txBody>
          <a:bodyPr/>
          <a:lstStyle>
            <a:lvl1pPr marL="234950" indent="-234950">
              <a:buFont typeface="Arial" pitchFamily="34" charset="0"/>
              <a:buChar char="•"/>
              <a:defRPr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59373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irst Level Bullet (2 col with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9" y="149225"/>
            <a:ext cx="7319962" cy="11112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260475"/>
            <a:ext cx="7319962" cy="3405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2"/>
                </a:solidFill>
              </a:defRPr>
            </a:lvl1pPr>
            <a:lvl2pPr>
              <a:lnSpc>
                <a:spcPts val="1600"/>
              </a:lnSpc>
              <a:buClr>
                <a:schemeClr val="accent1"/>
              </a:buClr>
              <a:buFont typeface="Arial"/>
              <a:buChar char="•"/>
              <a:defRPr sz="1200"/>
            </a:lvl2pPr>
            <a:lvl3pPr>
              <a:lnSpc>
                <a:spcPts val="1600"/>
              </a:lnSpc>
              <a:buFont typeface="Lucida Grande"/>
              <a:buChar char="-"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835150"/>
            <a:ext cx="4576762" cy="4462463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5607170" y="1835094"/>
            <a:ext cx="2622430" cy="4462518"/>
          </a:xfrm>
        </p:spPr>
        <p:txBody>
          <a:bodyPr/>
          <a:lstStyle>
            <a:lvl1pPr marL="174625" indent="-174625">
              <a:lnSpc>
                <a:spcPts val="1600"/>
              </a:lnSpc>
              <a:defRPr sz="1200"/>
            </a:lvl1pPr>
            <a:lvl2pPr marL="461963" indent="-174625">
              <a:lnSpc>
                <a:spcPts val="1600"/>
              </a:lnSpc>
              <a:defRPr sz="1200"/>
            </a:lvl2pPr>
            <a:lvl3pPr marL="852488" indent="-163513">
              <a:lnSpc>
                <a:spcPts val="1600"/>
              </a:lnSpc>
              <a:tabLst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837168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75904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84924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67603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&amp;W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1395413"/>
            <a:ext cx="136525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714" y="149225"/>
            <a:ext cx="7319962" cy="1111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743200" y="1609725"/>
            <a:ext cx="5486400" cy="4850476"/>
          </a:xfrm>
        </p:spPr>
        <p:txBody>
          <a:bodyPr/>
          <a:lstStyle>
            <a:lvl1pPr marL="173038" indent="-173038">
              <a:lnSpc>
                <a:spcPts val="2200"/>
              </a:lnSpc>
              <a:defRPr sz="2000"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541572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9602466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593540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730326" y="1600200"/>
            <a:ext cx="295647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85440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lumns (head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1"/>
            <a:ext cx="7777161" cy="10109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3184846"/>
            <a:ext cx="3759199" cy="291115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2200"/>
              </a:lnSpc>
              <a:spcAft>
                <a:spcPts val="600"/>
              </a:spcAft>
              <a:defRPr sz="1800"/>
            </a:lvl4pPr>
            <a:lvl5pPr>
              <a:lnSpc>
                <a:spcPts val="22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927600" y="3184846"/>
            <a:ext cx="3759199" cy="291115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2200"/>
              </a:lnSpc>
              <a:spcAft>
                <a:spcPts val="600"/>
              </a:spcAft>
              <a:defRPr sz="1800"/>
            </a:lvl4pPr>
            <a:lvl5pPr>
              <a:lnSpc>
                <a:spcPts val="22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9638" y="2784476"/>
            <a:ext cx="3759200" cy="400370"/>
          </a:xfrm>
        </p:spPr>
        <p:txBody>
          <a:bodyPr anchor="b"/>
          <a:lstStyle>
            <a:lvl1pPr marL="0" indent="0">
              <a:lnSpc>
                <a:spcPts val="1800"/>
              </a:lnSpc>
              <a:buFontTx/>
              <a:buNone/>
              <a:defRPr sz="1600" b="1" baseline="0">
                <a:solidFill>
                  <a:srgbClr val="FF8A00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27600" y="2784475"/>
            <a:ext cx="3759200" cy="400371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>
                <a:solidFill>
                  <a:srgbClr val="FF8A00"/>
                </a:solidFill>
              </a:defRPr>
            </a:lvl1pPr>
            <a:lvl2pPr>
              <a:buNone/>
              <a:defRPr>
                <a:solidFill>
                  <a:srgbClr val="FF8A00"/>
                </a:solidFill>
              </a:defRPr>
            </a:lvl2pPr>
            <a:lvl3pPr>
              <a:buNone/>
              <a:defRPr>
                <a:solidFill>
                  <a:srgbClr val="FF8A00"/>
                </a:solidFill>
              </a:defRPr>
            </a:lvl3pPr>
            <a:lvl4pPr>
              <a:buNone/>
              <a:defRPr>
                <a:solidFill>
                  <a:srgbClr val="FF8A00"/>
                </a:solidFill>
              </a:defRPr>
            </a:lvl4pPr>
            <a:lvl5pPr>
              <a:buNone/>
              <a:defRPr>
                <a:solidFill>
                  <a:srgbClr val="FF8A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68181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olumns (head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2010095"/>
            <a:ext cx="3603925" cy="4123577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2010095"/>
            <a:ext cx="3603925" cy="4123577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9638" y="1609725"/>
            <a:ext cx="3603926" cy="400370"/>
          </a:xfrm>
        </p:spPr>
        <p:txBody>
          <a:bodyPr anchor="b"/>
          <a:lstStyle>
            <a:lvl1pPr marL="0" indent="0">
              <a:lnSpc>
                <a:spcPts val="1800"/>
              </a:lnSpc>
              <a:buFontTx/>
              <a:buNone/>
              <a:defRPr sz="1600" b="1" baseline="0">
                <a:solidFill>
                  <a:srgbClr val="FF8A00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25674" y="1609724"/>
            <a:ext cx="3603926" cy="400371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>
                <a:solidFill>
                  <a:srgbClr val="FF8A00"/>
                </a:solidFill>
              </a:defRPr>
            </a:lvl1pPr>
            <a:lvl2pPr>
              <a:buNone/>
              <a:defRPr>
                <a:solidFill>
                  <a:srgbClr val="FF8A00"/>
                </a:solidFill>
              </a:defRPr>
            </a:lvl2pPr>
            <a:lvl3pPr>
              <a:buNone/>
              <a:defRPr>
                <a:solidFill>
                  <a:srgbClr val="FF8A00"/>
                </a:solidFill>
              </a:defRPr>
            </a:lvl3pPr>
            <a:lvl4pPr>
              <a:buNone/>
              <a:defRPr>
                <a:solidFill>
                  <a:srgbClr val="FF8A00"/>
                </a:solidFill>
              </a:defRPr>
            </a:lvl4pPr>
            <a:lvl5pPr>
              <a:buNone/>
              <a:defRPr>
                <a:solidFill>
                  <a:srgbClr val="FF8A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09060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52658473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609725"/>
            <a:ext cx="3603925" cy="460129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1609725"/>
            <a:ext cx="3603925" cy="460129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507453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609725"/>
            <a:ext cx="3603925" cy="4601294"/>
          </a:xfrm>
        </p:spPr>
        <p:txBody>
          <a:bodyPr/>
          <a:lstStyle>
            <a:lvl1pPr marL="0" indent="0">
              <a:lnSpc>
                <a:spcPts val="2000"/>
              </a:lnSpc>
              <a:spcAft>
                <a:spcPts val="600"/>
              </a:spcAft>
              <a:buNone/>
              <a:defRPr sz="1600"/>
            </a:lvl1pPr>
            <a:lvl2pPr marL="400050" indent="-174625">
              <a:lnSpc>
                <a:spcPts val="2000"/>
              </a:lnSpc>
              <a:spcAft>
                <a:spcPts val="600"/>
              </a:spcAft>
              <a:defRPr sz="1600"/>
            </a:lvl2pPr>
            <a:lvl3pPr marL="801688" indent="-112713"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1609725"/>
            <a:ext cx="3603925" cy="4601294"/>
          </a:xfrm>
        </p:spPr>
        <p:txBody>
          <a:bodyPr/>
          <a:lstStyle>
            <a:lvl1pPr marL="0" indent="0">
              <a:lnSpc>
                <a:spcPts val="2000"/>
              </a:lnSpc>
              <a:spcAft>
                <a:spcPts val="600"/>
              </a:spcAft>
              <a:buNone/>
              <a:defRPr sz="1600"/>
            </a:lvl1pPr>
            <a:lvl2pPr marL="461963" indent="-236538">
              <a:lnSpc>
                <a:spcPts val="2000"/>
              </a:lnSpc>
              <a:spcAft>
                <a:spcPts val="600"/>
              </a:spcAft>
              <a:defRPr sz="1600"/>
            </a:lvl2pPr>
            <a:lvl3pPr marL="852488" indent="-163513"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38336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8381366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274174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929302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492930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605614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No First Level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  <a:defRPr sz="2000"/>
            </a:lvl1pPr>
            <a:lvl2pPr marL="514350" indent="-174625">
              <a:lnSpc>
                <a:spcPts val="2400"/>
              </a:lnSpc>
              <a:buClr>
                <a:schemeClr val="accent1"/>
              </a:buClr>
              <a:buFont typeface="Arial"/>
              <a:buChar char="•"/>
              <a:defRPr/>
            </a:lvl2pPr>
            <a:lvl3pPr marL="976313" indent="-174625">
              <a:lnSpc>
                <a:spcPts val="2400"/>
              </a:lnSpc>
              <a:buFont typeface="Lucida Grande"/>
              <a:buChar char="-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691616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irst Level Bullet (with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9" y="149225"/>
            <a:ext cx="7319962" cy="11112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260475"/>
            <a:ext cx="7319962" cy="3405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2"/>
                </a:solidFill>
              </a:defRPr>
            </a:lvl1pPr>
            <a:lvl2pPr>
              <a:lnSpc>
                <a:spcPts val="1600"/>
              </a:lnSpc>
              <a:buClr>
                <a:schemeClr val="accent1"/>
              </a:buClr>
              <a:buFont typeface="Arial"/>
              <a:buChar char="•"/>
              <a:defRPr sz="1200"/>
            </a:lvl2pPr>
            <a:lvl3pPr>
              <a:lnSpc>
                <a:spcPts val="1600"/>
              </a:lnSpc>
              <a:buFont typeface="Lucida Grande"/>
              <a:buChar char="-"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828800"/>
            <a:ext cx="7319962" cy="4468813"/>
          </a:xfrm>
        </p:spPr>
        <p:txBody>
          <a:bodyPr/>
          <a:lstStyle>
            <a:lvl1pPr marL="234950" indent="-234950">
              <a:buFont typeface="Arial" pitchFamily="34" charset="0"/>
              <a:buChar char="•"/>
              <a:defRPr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241574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No First Level Bullet (2 col with subhea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9" y="149225"/>
            <a:ext cx="7319962" cy="111124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260475"/>
            <a:ext cx="7319962" cy="3405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800"/>
              </a:lnSpc>
              <a:spcBef>
                <a:spcPts val="0"/>
              </a:spcBef>
              <a:spcAft>
                <a:spcPts val="600"/>
              </a:spcAft>
              <a:buNone/>
              <a:defRPr sz="1400">
                <a:solidFill>
                  <a:schemeClr val="bg2"/>
                </a:solidFill>
              </a:defRPr>
            </a:lvl1pPr>
            <a:lvl2pPr>
              <a:lnSpc>
                <a:spcPts val="1600"/>
              </a:lnSpc>
              <a:buClr>
                <a:schemeClr val="accent1"/>
              </a:buClr>
              <a:buFont typeface="Arial"/>
              <a:buChar char="•"/>
              <a:defRPr sz="1200"/>
            </a:lvl2pPr>
            <a:lvl3pPr>
              <a:lnSpc>
                <a:spcPts val="1600"/>
              </a:lnSpc>
              <a:buFont typeface="Lucida Grande"/>
              <a:buChar char="-"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835150"/>
            <a:ext cx="4576762" cy="4462463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5607170" y="1835094"/>
            <a:ext cx="2622430" cy="4462518"/>
          </a:xfrm>
        </p:spPr>
        <p:txBody>
          <a:bodyPr/>
          <a:lstStyle>
            <a:lvl1pPr marL="174625" indent="-174625">
              <a:lnSpc>
                <a:spcPts val="1600"/>
              </a:lnSpc>
              <a:defRPr sz="1200"/>
            </a:lvl1pPr>
            <a:lvl2pPr marL="461963" indent="-174625">
              <a:lnSpc>
                <a:spcPts val="1600"/>
              </a:lnSpc>
              <a:defRPr sz="1200"/>
            </a:lvl2pPr>
            <a:lvl3pPr marL="852488" indent="-163513">
              <a:lnSpc>
                <a:spcPts val="1600"/>
              </a:lnSpc>
              <a:tabLst/>
              <a:defRPr sz="1200"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842551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3090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5053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714" y="149225"/>
            <a:ext cx="7319962" cy="1111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743200" y="1609725"/>
            <a:ext cx="5486400" cy="4850476"/>
          </a:xfrm>
        </p:spPr>
        <p:txBody>
          <a:bodyPr/>
          <a:lstStyle>
            <a:lvl1pPr marL="173038" indent="-173038">
              <a:lnSpc>
                <a:spcPts val="2200"/>
              </a:lnSpc>
              <a:defRPr sz="2000"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32919908"/>
      </p:ext>
    </p:extLst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2753453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253804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79388989"/>
      </p:ext>
    </p:extLst>
  </p:cSld>
  <p:clrMapOvr>
    <a:masterClrMapping/>
  </p:clrMapOvr>
  <p:hf hdr="0" ftr="0" dt="0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8970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471955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364802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4282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3689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627477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841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&amp;W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1395413"/>
            <a:ext cx="136525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714" y="149225"/>
            <a:ext cx="7319962" cy="1111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743200" y="1609725"/>
            <a:ext cx="5486400" cy="4850476"/>
          </a:xfrm>
        </p:spPr>
        <p:txBody>
          <a:bodyPr/>
          <a:lstStyle>
            <a:lvl1pPr marL="173038" indent="-173038">
              <a:lnSpc>
                <a:spcPts val="2200"/>
              </a:lnSpc>
              <a:defRPr sz="2000"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746079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88" y="319088"/>
            <a:ext cx="6132512" cy="6731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5958026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88" y="319088"/>
            <a:ext cx="6132512" cy="6731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46306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41" y="1600206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415973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21408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149352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773648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215755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405541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08582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87337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153588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57910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No First Level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400"/>
              </a:lnSpc>
              <a:spcBef>
                <a:spcPts val="0"/>
              </a:spcBef>
              <a:spcAft>
                <a:spcPts val="600"/>
              </a:spcAft>
              <a:buNone/>
              <a:defRPr sz="2000"/>
            </a:lvl1pPr>
            <a:lvl2pPr marL="514350" indent="-174625">
              <a:lnSpc>
                <a:spcPts val="2400"/>
              </a:lnSpc>
              <a:buClr>
                <a:schemeClr val="accent1"/>
              </a:buClr>
              <a:buFont typeface="Arial"/>
              <a:buChar char="•"/>
              <a:defRPr/>
            </a:lvl2pPr>
            <a:lvl3pPr marL="976313" indent="-174625">
              <a:lnSpc>
                <a:spcPts val="2400"/>
              </a:lnSpc>
              <a:buFont typeface="Lucida Grande"/>
              <a:buChar char="-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421251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G&amp;W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1395413"/>
            <a:ext cx="136525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5714" y="149225"/>
            <a:ext cx="7319962" cy="1111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2743200" y="1609725"/>
            <a:ext cx="5486400" cy="4850476"/>
          </a:xfrm>
        </p:spPr>
        <p:txBody>
          <a:bodyPr/>
          <a:lstStyle>
            <a:lvl1pPr marL="173038" indent="-173038">
              <a:lnSpc>
                <a:spcPts val="2200"/>
              </a:lnSpc>
              <a:defRPr sz="2000"/>
            </a:lvl1pPr>
            <a:lvl3pPr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3705526"/>
      </p:ext>
    </p:extLst>
  </p:cSld>
  <p:clrMapOvr>
    <a:masterClrMapping/>
  </p:clrMapOvr>
  <p:transition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1395135"/>
      </p:ext>
    </p:extLst>
  </p:cSld>
  <p:clrMapOvr>
    <a:masterClrMapping/>
  </p:clrMapOvr>
  <p:transition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17190925"/>
      </p:ext>
    </p:extLst>
  </p:cSld>
  <p:clrMapOvr>
    <a:masterClrMapping/>
  </p:clrMapOvr>
  <p:transition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252538"/>
            <a:ext cx="9144000" cy="5148262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87118074"/>
      </p:ext>
    </p:extLst>
  </p:cSld>
  <p:clrMapOvr>
    <a:masterClrMapping/>
  </p:clrMapOvr>
  <p:transition spd="med"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 with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929302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492930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931113"/>
      </p:ext>
    </p:extLst>
  </p:cSld>
  <p:clrMapOvr>
    <a:masterClrMapping/>
  </p:clrMapOvr>
  <p:transition spd="med"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ontent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777019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283075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09638" y="1192156"/>
            <a:ext cx="7777162" cy="306388"/>
          </a:xfrm>
        </p:spPr>
        <p:txBody>
          <a:bodyPr tIns="0" bIns="0"/>
          <a:lstStyle>
            <a:lvl1pPr marL="0" indent="0">
              <a:spcAft>
                <a:spcPts val="0"/>
              </a:spcAft>
              <a:buNone/>
              <a:defRPr sz="1400" b="1">
                <a:solidFill>
                  <a:schemeClr val="bg2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909638" y="5883275"/>
            <a:ext cx="4594225" cy="242888"/>
          </a:xfrm>
        </p:spPr>
        <p:txBody>
          <a:bodyPr tIns="0" bIns="0"/>
          <a:lstStyle>
            <a:lvl1pPr>
              <a:buNone/>
              <a:defRPr sz="900" baseline="0"/>
            </a:lvl1pPr>
            <a:lvl2pPr>
              <a:buNone/>
              <a:defRPr sz="1000"/>
            </a:lvl2pPr>
            <a:lvl3pPr>
              <a:buNone/>
              <a:defRPr sz="100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4097796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199173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593540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730326" y="1600200"/>
            <a:ext cx="295647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7676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8656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950168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2 text bloc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593540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5730326" y="1600200"/>
            <a:ext cx="2956474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3543499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lumns (head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1"/>
            <a:ext cx="7777161" cy="101092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3184846"/>
            <a:ext cx="3759199" cy="291115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2200"/>
              </a:lnSpc>
              <a:spcAft>
                <a:spcPts val="600"/>
              </a:spcAft>
              <a:defRPr sz="1800"/>
            </a:lvl4pPr>
            <a:lvl5pPr>
              <a:lnSpc>
                <a:spcPts val="22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927600" y="3184846"/>
            <a:ext cx="3759199" cy="291115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2200"/>
              </a:lnSpc>
              <a:spcAft>
                <a:spcPts val="600"/>
              </a:spcAft>
              <a:defRPr sz="1800"/>
            </a:lvl4pPr>
            <a:lvl5pPr>
              <a:lnSpc>
                <a:spcPts val="2200"/>
              </a:lnSpc>
              <a:spcAft>
                <a:spcPts val="600"/>
              </a:spcAft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9638" y="2784476"/>
            <a:ext cx="3759200" cy="400370"/>
          </a:xfrm>
        </p:spPr>
        <p:txBody>
          <a:bodyPr anchor="b"/>
          <a:lstStyle>
            <a:lvl1pPr marL="0" indent="0">
              <a:lnSpc>
                <a:spcPts val="1800"/>
              </a:lnSpc>
              <a:buFontTx/>
              <a:buNone/>
              <a:defRPr sz="1600" b="1" baseline="0">
                <a:solidFill>
                  <a:srgbClr val="FF8A00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927600" y="2784475"/>
            <a:ext cx="3759200" cy="400371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>
                <a:solidFill>
                  <a:srgbClr val="FF8A00"/>
                </a:solidFill>
              </a:defRPr>
            </a:lvl1pPr>
            <a:lvl2pPr>
              <a:buNone/>
              <a:defRPr>
                <a:solidFill>
                  <a:srgbClr val="FF8A00"/>
                </a:solidFill>
              </a:defRPr>
            </a:lvl2pPr>
            <a:lvl3pPr>
              <a:buNone/>
              <a:defRPr>
                <a:solidFill>
                  <a:srgbClr val="FF8A00"/>
                </a:solidFill>
              </a:defRPr>
            </a:lvl3pPr>
            <a:lvl4pPr>
              <a:buNone/>
              <a:defRPr>
                <a:solidFill>
                  <a:srgbClr val="FF8A00"/>
                </a:solidFill>
              </a:defRPr>
            </a:lvl4pPr>
            <a:lvl5pPr>
              <a:buNone/>
              <a:defRPr>
                <a:solidFill>
                  <a:srgbClr val="FF8A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572289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olumns (head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2010095"/>
            <a:ext cx="3603925" cy="4123577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2010095"/>
            <a:ext cx="3603925" cy="4123577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909638" y="1609725"/>
            <a:ext cx="3603926" cy="400370"/>
          </a:xfrm>
        </p:spPr>
        <p:txBody>
          <a:bodyPr anchor="b"/>
          <a:lstStyle>
            <a:lvl1pPr marL="0" indent="0">
              <a:lnSpc>
                <a:spcPts val="1800"/>
              </a:lnSpc>
              <a:buFontTx/>
              <a:buNone/>
              <a:defRPr sz="1600" b="1" baseline="0">
                <a:solidFill>
                  <a:srgbClr val="FF8A00"/>
                </a:solidFill>
                <a:latin typeface="+mn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625674" y="1609724"/>
            <a:ext cx="3603926" cy="400371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>
                <a:solidFill>
                  <a:srgbClr val="FF8A00"/>
                </a:solidFill>
              </a:defRPr>
            </a:lvl1pPr>
            <a:lvl2pPr>
              <a:buNone/>
              <a:defRPr>
                <a:solidFill>
                  <a:srgbClr val="FF8A00"/>
                </a:solidFill>
              </a:defRPr>
            </a:lvl2pPr>
            <a:lvl3pPr>
              <a:buNone/>
              <a:defRPr>
                <a:solidFill>
                  <a:srgbClr val="FF8A00"/>
                </a:solidFill>
              </a:defRPr>
            </a:lvl3pPr>
            <a:lvl4pPr>
              <a:buNone/>
              <a:defRPr>
                <a:solidFill>
                  <a:srgbClr val="FF8A00"/>
                </a:solidFill>
              </a:defRPr>
            </a:lvl4pPr>
            <a:lvl5pPr>
              <a:buNone/>
              <a:defRPr>
                <a:solidFill>
                  <a:srgbClr val="FF8A0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611981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609725"/>
            <a:ext cx="3603925" cy="460129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1609725"/>
            <a:ext cx="3603925" cy="4601294"/>
          </a:xfrm>
        </p:spPr>
        <p:txBody>
          <a:bodyPr/>
          <a:lstStyle>
            <a:lvl1pPr>
              <a:lnSpc>
                <a:spcPts val="2000"/>
              </a:lnSpc>
              <a:spcAft>
                <a:spcPts val="600"/>
              </a:spcAft>
              <a:defRPr sz="1600"/>
            </a:lvl1pPr>
            <a:lvl2pPr>
              <a:lnSpc>
                <a:spcPts val="2000"/>
              </a:lnSpc>
              <a:spcAft>
                <a:spcPts val="600"/>
              </a:spcAft>
              <a:defRPr sz="1600"/>
            </a:lvl2pPr>
            <a:lvl3pPr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1920512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149225"/>
            <a:ext cx="7319961" cy="11048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0"/>
          </p:nvPr>
        </p:nvSpPr>
        <p:spPr>
          <a:xfrm>
            <a:off x="909638" y="1609725"/>
            <a:ext cx="3603925" cy="4601294"/>
          </a:xfrm>
        </p:spPr>
        <p:txBody>
          <a:bodyPr/>
          <a:lstStyle>
            <a:lvl1pPr marL="0" indent="0">
              <a:lnSpc>
                <a:spcPts val="2000"/>
              </a:lnSpc>
              <a:spcAft>
                <a:spcPts val="600"/>
              </a:spcAft>
              <a:buNone/>
              <a:defRPr sz="1600"/>
            </a:lvl1pPr>
            <a:lvl2pPr marL="400050" indent="-174625">
              <a:lnSpc>
                <a:spcPts val="2000"/>
              </a:lnSpc>
              <a:spcAft>
                <a:spcPts val="600"/>
              </a:spcAft>
              <a:defRPr sz="1600"/>
            </a:lvl2pPr>
            <a:lvl3pPr marL="801688" indent="-112713"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1"/>
          </p:nvPr>
        </p:nvSpPr>
        <p:spPr>
          <a:xfrm>
            <a:off x="4625674" y="1609725"/>
            <a:ext cx="3603925" cy="4601294"/>
          </a:xfrm>
        </p:spPr>
        <p:txBody>
          <a:bodyPr/>
          <a:lstStyle>
            <a:lvl1pPr marL="0" indent="0">
              <a:lnSpc>
                <a:spcPts val="2000"/>
              </a:lnSpc>
              <a:spcAft>
                <a:spcPts val="600"/>
              </a:spcAft>
              <a:buNone/>
              <a:defRPr sz="1600"/>
            </a:lvl1pPr>
            <a:lvl2pPr marL="461963" indent="-236538">
              <a:lnSpc>
                <a:spcPts val="2000"/>
              </a:lnSpc>
              <a:spcAft>
                <a:spcPts val="600"/>
              </a:spcAft>
              <a:defRPr sz="1600"/>
            </a:lvl2pPr>
            <a:lvl3pPr marL="852488" indent="-163513">
              <a:lnSpc>
                <a:spcPts val="2000"/>
              </a:lnSpc>
              <a:spcAft>
                <a:spcPts val="600"/>
              </a:spcAft>
              <a:defRPr sz="1600"/>
            </a:lvl3pPr>
            <a:lvl4pPr>
              <a:lnSpc>
                <a:spcPts val="1400"/>
              </a:lnSpc>
              <a:spcAft>
                <a:spcPts val="600"/>
              </a:spcAft>
              <a:defRPr sz="1200"/>
            </a:lvl4pPr>
            <a:lvl5pPr>
              <a:lnSpc>
                <a:spcPts val="1400"/>
              </a:lnSpc>
              <a:spcAft>
                <a:spcPts val="600"/>
              </a:spcAft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548196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ith_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4819133" cy="10366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9" y="1600200"/>
            <a:ext cx="4819132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1893256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1600200"/>
            <a:ext cx="9144000" cy="48006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38" y="1600200"/>
            <a:ext cx="7777161" cy="4525963"/>
          </a:xfrm>
          <a:prstGeom prst="rect">
            <a:avLst/>
          </a:prstGeom>
        </p:spPr>
        <p:txBody>
          <a:bodyPr/>
          <a:lstStyle>
            <a:lvl1pPr>
              <a:lnSpc>
                <a:spcPts val="2600"/>
              </a:lnSpc>
              <a:spcBef>
                <a:spcPts val="0"/>
              </a:spcBef>
              <a:spcAft>
                <a:spcPts val="600"/>
              </a:spcAft>
              <a:buClrTx/>
              <a:defRPr>
                <a:solidFill>
                  <a:srgbClr val="FFFFFF"/>
                </a:solidFill>
              </a:defRPr>
            </a:lvl1pPr>
            <a:lvl2pPr>
              <a:buClrTx/>
              <a:defRPr>
                <a:solidFill>
                  <a:srgbClr val="FFFFFF"/>
                </a:solidFill>
              </a:defRPr>
            </a:lvl2pPr>
            <a:lvl3pPr>
              <a:buClrTx/>
              <a:defRPr>
                <a:solidFill>
                  <a:srgbClr val="FFFFFF"/>
                </a:solidFill>
              </a:defRPr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488550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781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75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8.xml"/><Relationship Id="rId2" Type="http://schemas.openxmlformats.org/officeDocument/2006/relationships/slideLayout" Target="../slideLayouts/slideLayout77.xml"/><Relationship Id="rId1" Type="http://schemas.openxmlformats.org/officeDocument/2006/relationships/slideLayout" Target="../slideLayouts/slideLayout76.xml"/><Relationship Id="rId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1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4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theme" Target="../theme/theme14.xml"/><Relationship Id="rId5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5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9.xml"/><Relationship Id="rId2" Type="http://schemas.openxmlformats.org/officeDocument/2006/relationships/slideLayout" Target="../slideLayouts/slideLayout88.xml"/><Relationship Id="rId1" Type="http://schemas.openxmlformats.org/officeDocument/2006/relationships/slideLayout" Target="../slideLayouts/slideLayout87.xml"/><Relationship Id="rId5" Type="http://schemas.openxmlformats.org/officeDocument/2006/relationships/theme" Target="../theme/theme15.xml"/><Relationship Id="rId4" Type="http://schemas.openxmlformats.org/officeDocument/2006/relationships/slideLayout" Target="../slideLayouts/slideLayout90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93.xml"/><Relationship Id="rId7" Type="http://schemas.openxmlformats.org/officeDocument/2006/relationships/slideLayout" Target="../slideLayouts/slideLayout97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92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95.xml"/><Relationship Id="rId10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/Relationships>
</file>

<file path=ppt/slideMasters/_rels/slideMaster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5" Type="http://schemas.openxmlformats.org/officeDocument/2006/relationships/theme" Target="../theme/theme17.xml"/><Relationship Id="rId4" Type="http://schemas.openxmlformats.org/officeDocument/2006/relationships/slideLayout" Target="../slideLayouts/slideLayout105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107.xml"/><Relationship Id="rId1" Type="http://schemas.openxmlformats.org/officeDocument/2006/relationships/slideLayout" Target="../slideLayouts/slideLayout106.xml"/><Relationship Id="rId4" Type="http://schemas.openxmlformats.org/officeDocument/2006/relationships/theme" Target="../theme/theme18.xml"/></Relationships>
</file>

<file path=ppt/slideMasters/_rels/slideMaster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1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5" Type="http://schemas.openxmlformats.org/officeDocument/2006/relationships/theme" Target="../theme/theme19.xml"/><Relationship Id="rId4" Type="http://schemas.openxmlformats.org/officeDocument/2006/relationships/slideLayout" Target="../slideLayouts/slideLayout11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2.xml"/></Relationships>
</file>

<file path=ppt/slideMasters/_rels/slideMaster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5.xml"/><Relationship Id="rId2" Type="http://schemas.openxmlformats.org/officeDocument/2006/relationships/slideLayout" Target="../slideLayouts/slideLayout114.xml"/><Relationship Id="rId1" Type="http://schemas.openxmlformats.org/officeDocument/2006/relationships/slideLayout" Target="../slideLayouts/slideLayout113.xml"/><Relationship Id="rId4" Type="http://schemas.openxmlformats.org/officeDocument/2006/relationships/theme" Target="../theme/theme20.xml"/></Relationships>
</file>

<file path=ppt/slideMasters/_rels/slideMaster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8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theme" Target="../theme/theme21.xml"/><Relationship Id="rId5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2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24.xml"/></Relationships>
</file>

<file path=ppt/slideMasters/_rels/slideMaster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29.xml"/><Relationship Id="rId1" Type="http://schemas.openxmlformats.org/officeDocument/2006/relationships/slideLayout" Target="../slideLayouts/slideLayout128.xml"/><Relationship Id="rId6" Type="http://schemas.openxmlformats.org/officeDocument/2006/relationships/theme" Target="../theme/theme23.xml"/><Relationship Id="rId5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31.xml"/></Relationships>
</file>

<file path=ppt/slideMasters/_rels/slideMaster24.xml.rels><?xml version="1.0" encoding="UTF-8" standalone="yes"?>
<Relationships xmlns="http://schemas.openxmlformats.org/package/2006/relationships"><Relationship Id="rId8" Type="http://schemas.openxmlformats.org/officeDocument/2006/relationships/theme" Target="../theme/theme24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5" Type="http://schemas.openxmlformats.org/officeDocument/2006/relationships/slideLayout" Target="../slideLayouts/slideLayout137.xml"/><Relationship Id="rId4" Type="http://schemas.openxmlformats.org/officeDocument/2006/relationships/slideLayout" Target="../slideLayouts/slideLayout136.xml"/></Relationships>
</file>

<file path=ppt/slideMasters/_rels/slideMaster25.xml.rels><?xml version="1.0" encoding="UTF-8" standalone="yes"?>
<Relationships xmlns="http://schemas.openxmlformats.org/package/2006/relationships"><Relationship Id="rId8" Type="http://schemas.openxmlformats.org/officeDocument/2006/relationships/theme" Target="../theme/theme25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5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43.xml"/></Relationships>
</file>

<file path=ppt/slideMasters/_rels/slideMaster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9.xml"/><Relationship Id="rId7" Type="http://schemas.openxmlformats.org/officeDocument/2006/relationships/theme" Target="../theme/theme26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5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50.xml"/></Relationships>
</file>

<file path=ppt/slideMasters/_rels/slideMaster27.xml.rels><?xml version="1.0" encoding="UTF-8" standalone="yes"?>
<Relationships xmlns="http://schemas.openxmlformats.org/package/2006/relationships"><Relationship Id="rId3" Type="http://schemas.openxmlformats.org/officeDocument/2006/relationships/theme" Target="../theme/theme27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theme" Target="../theme/theme6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3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00624EE2-5E8E-4E3E-8220-71B115EBBFDA}" type="slidenum">
              <a:rPr lang="en-US" sz="1000" smtClean="0">
                <a:solidFill>
                  <a:srgbClr val="000000"/>
                </a:solidFill>
                <a:cs typeface="Arial" pitchFamily="34" charset="0"/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FFFFFF"/>
                </a:solidFill>
                <a:ea typeface="ＭＳ Ｐゴシック" pitchFamily="34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719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7" r:id="rId2"/>
    <p:sldLayoutId id="2147483919" r:id="rId3"/>
  </p:sldLayoutIdLst>
  <p:transition advClick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247C283-5D09-4433-BC1A-C405AFF8CB82}" type="slidenum">
              <a:rPr lang="en-US" sz="1000" smtClean="0">
                <a:solidFill>
                  <a:srgbClr val="000000"/>
                </a:solidFill>
                <a:cs typeface="Arial" charset="0"/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FFFFFF"/>
                </a:solidFill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622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6" r:id="rId2"/>
    <p:sldLayoutId id="2147483767" r:id="rId3"/>
    <p:sldLayoutId id="2147483768" r:id="rId4"/>
    <p:sldLayoutId id="2147483769" r:id="rId5"/>
  </p:sldLayoutIdLst>
  <p:transition advClick="0"/>
  <p:hf sldNum="0"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2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614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614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F7C6D302-556C-4020-9DB0-BB9C957D20C5}" type="slidenum">
              <a:rPr lang="en-US" sz="1000">
                <a:solidFill>
                  <a:srgbClr val="000000"/>
                </a:solidFill>
                <a:ea typeface="ＭＳ Ｐゴシック"/>
                <a:cs typeface="ＭＳ Ｐゴシック"/>
              </a:rPr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4925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5" r:id="rId3"/>
    <p:sldLayoutId id="2147483776" r:id="rId4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8FFB1947-C9B6-46E4-BA09-B3245A135C09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385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</p:sldLayoutIdLst>
  <p:transition advClick="0"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MS PGothic" pitchFamily="34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MS PGothic" pitchFamily="34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MS PGothic" pitchFamily="34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MS PGothic" pitchFamily="34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MS PGothic" pitchFamily="34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MS PGothic" pitchFamily="34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686800" y="6494463"/>
            <a:ext cx="457200" cy="233362"/>
          </a:xfrm>
          <a:prstGeom prst="rect">
            <a:avLst/>
          </a:prstGeom>
        </p:spPr>
        <p:txBody>
          <a:bodyPr lIns="0" rIns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270629B-B5B6-4EA3-98AA-E29B71BCFE21}" type="slidenum">
              <a:rPr lang="en-US" sz="1000">
                <a:solidFill>
                  <a:srgbClr val="000000"/>
                </a:solidFill>
                <a:ea typeface="ＭＳ Ｐゴシック" pitchFamily="-109" charset="-128"/>
              </a:rPr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856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</p:sldLayoutIdLst>
  <p:transition advClick="0"/>
  <p:hf hdr="0" dt="0"/>
  <p:txStyles>
    <p:titleStyle>
      <a:lvl1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1" fontAlgn="base" hangingPunct="1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1" fontAlgn="base" hangingPunct="1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1" fontAlgn="base" hangingPunct="1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8365F8B0-7B8D-40B2-A0BE-5A1C9FBE0311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43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</p:sldLayoutIdLst>
  <p:transition spd="med">
    <p:fade/>
  </p:transition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B8CEF22-09BF-4B07-A2E3-768A675A2DB1}" type="slidenum">
              <a:rPr lang="en-US" sz="1000" smtClean="0">
                <a:solidFill>
                  <a:srgbClr val="000000"/>
                </a:solidFill>
                <a:ea typeface="ＭＳ Ｐゴシック" pitchFamily="34" charset="-128"/>
                <a:cs typeface="Arial" charset="0"/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  <a:ea typeface="ＭＳ Ｐゴシック" pitchFamily="34" charset="-128"/>
              <a:cs typeface="Arial" charset="0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FFFFFF"/>
                </a:solidFill>
                <a:ea typeface="ＭＳ Ｐゴシック" pitchFamily="34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38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4" r:id="rId2"/>
    <p:sldLayoutId id="2147483805" r:id="rId3"/>
    <p:sldLayoutId id="2147483806" r:id="rId4"/>
  </p:sldLayoutIdLst>
  <p:transition advClick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2054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2FE898F4-9E9E-48A0-8440-DE1D27AF8F44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917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B8CEF22-09BF-4B07-A2E3-768A675A2DB1}" type="slidenum">
              <a:rPr lang="en-US" sz="1000" smtClean="0">
                <a:solidFill>
                  <a:srgbClr val="000000"/>
                </a:solidFill>
                <a:ea typeface="ＭＳ Ｐゴシック" pitchFamily="34" charset="-128"/>
                <a:cs typeface="Arial" charset="0"/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  <a:ea typeface="ＭＳ Ｐゴシック" pitchFamily="34" charset="-128"/>
              <a:cs typeface="Arial" charset="0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FFFFFF"/>
                </a:solidFill>
                <a:ea typeface="ＭＳ Ｐゴシック" pitchFamily="34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1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9" r:id="rId2"/>
    <p:sldLayoutId id="2147483830" r:id="rId3"/>
    <p:sldLayoutId id="2147483831" r:id="rId4"/>
  </p:sldLayoutIdLst>
  <p:transition advClick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686800" y="6494463"/>
            <a:ext cx="457200" cy="233362"/>
          </a:xfrm>
          <a:prstGeom prst="rect">
            <a:avLst/>
          </a:prstGeom>
        </p:spPr>
        <p:txBody>
          <a:bodyPr lIns="0" rIns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270629B-B5B6-4EA3-98AA-E29B71BCFE21}" type="slidenum">
              <a:rPr lang="en-US" sz="1000">
                <a:solidFill>
                  <a:srgbClr val="000000"/>
                </a:solidFill>
                <a:ea typeface="ＭＳ Ｐゴシック" pitchFamily="-109" charset="-128"/>
              </a:rPr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5059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</p:sldLayoutIdLst>
  <p:transition advClick="0"/>
  <p:hf hdr="0" dt="0"/>
  <p:txStyles>
    <p:titleStyle>
      <a:lvl1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1" fontAlgn="base" hangingPunct="1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1" fontAlgn="base" hangingPunct="1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1" fontAlgn="base" hangingPunct="1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2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819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819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198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2EC2C773-E719-4B75-84D0-7B220B0986EF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622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B70BDB9E-6E61-441B-80B2-D072DF541CA4}" type="slidenum">
              <a:rPr lang="en-US" sz="1000" smtClean="0">
                <a:solidFill>
                  <a:srgbClr val="000000"/>
                </a:solidFill>
                <a:cs typeface="Arial" charset="0"/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FFFFFF"/>
                </a:solidFill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54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5" r:id="rId3"/>
  </p:sldLayoutIdLst>
  <p:transition advClick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34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34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34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34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34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34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686800" y="6494463"/>
            <a:ext cx="457200" cy="233362"/>
          </a:xfrm>
          <a:prstGeom prst="rect">
            <a:avLst/>
          </a:prstGeom>
        </p:spPr>
        <p:txBody>
          <a:bodyPr lIns="0" rIns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270629B-B5B6-4EA3-98AA-E29B71BCFE21}" type="slidenum">
              <a:rPr lang="en-US" sz="1000">
                <a:solidFill>
                  <a:srgbClr val="000000"/>
                </a:solidFill>
                <a:ea typeface="ＭＳ Ｐゴシック" pitchFamily="-109" charset="-128"/>
              </a:rPr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012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6" r:id="rId1"/>
    <p:sldLayoutId id="2147483857" r:id="rId2"/>
    <p:sldLayoutId id="2147483858" r:id="rId3"/>
  </p:sldLayoutIdLst>
  <p:transition advClick="0"/>
  <p:hf hdr="0" dt="0"/>
  <p:txStyles>
    <p:titleStyle>
      <a:lvl1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1" fontAlgn="base" hangingPunct="1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1" fontAlgn="base" hangingPunct="1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1" fontAlgn="base" hangingPunct="1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1" fontAlgn="base" hangingPunct="1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4340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4341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1A5192F7-67B2-44B9-AE28-95D622CC1C3D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904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</p:sldLayoutIdLst>
  <p:transition spd="med">
    <p:fade/>
  </p:transition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7A85D4C5-8805-4011-B9EE-E1FA16D2787F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740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126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126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713E64D-04A5-4C7B-B1ED-550CB9971530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06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2" r:id="rId1"/>
    <p:sldLayoutId id="2147483883" r:id="rId2"/>
    <p:sldLayoutId id="2147483884" r:id="rId3"/>
    <p:sldLayoutId id="2147483885" r:id="rId4"/>
    <p:sldLayoutId id="2147483886" r:id="rId5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7A85D4C5-8805-4011-B9EE-E1FA16D2787F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745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  <p:sldLayoutId id="2147483889" r:id="rId2"/>
    <p:sldLayoutId id="2147483890" r:id="rId3"/>
    <p:sldLayoutId id="2147483891" r:id="rId4"/>
    <p:sldLayoutId id="2147483892" r:id="rId5"/>
    <p:sldLayoutId id="2147483893" r:id="rId6"/>
    <p:sldLayoutId id="2147483894" r:id="rId7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3964584E-9622-4F6C-80AB-0D4CE5898A4E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626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  <p:sldLayoutId id="2147483900" r:id="rId5"/>
    <p:sldLayoutId id="2147483901" r:id="rId6"/>
    <p:sldLayoutId id="2147483902" r:id="rId7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2052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2053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D72DAC58-0B7F-4F39-8180-C2BF80B5D88E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652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0" r:id="rId1"/>
    <p:sldLayoutId id="2147483911" r:id="rId2"/>
    <p:sldLayoutId id="2147483912" r:id="rId3"/>
    <p:sldLayoutId id="2147483913" r:id="rId4"/>
    <p:sldLayoutId id="2147483914" r:id="rId5"/>
    <p:sldLayoutId id="2147483915" r:id="rId6"/>
  </p:sldLayoutIdLst>
  <p:transition spd="med">
    <p:fade/>
  </p:transition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C286194B-BCD2-4846-8AF2-EF5D335F78DA}" type="slidenum">
              <a:rPr lang="en-US" sz="1000" smtClean="0">
                <a:solidFill>
                  <a:srgbClr val="000000"/>
                </a:solidFill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77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34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34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34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34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34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34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34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819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819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686800" y="6494463"/>
            <a:ext cx="457200" cy="233362"/>
          </a:xfrm>
          <a:prstGeom prst="rect">
            <a:avLst/>
          </a:prstGeom>
        </p:spPr>
        <p:txBody>
          <a:bodyPr lIns="0" rIns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EAE3552F-5247-46B5-BEB6-4A34ACDA2EE9}" type="slidenum">
              <a:rPr lang="en-US" sz="1000">
                <a:solidFill>
                  <a:srgbClr val="000000"/>
                </a:solidFill>
                <a:ea typeface="ＭＳ Ｐゴシック" pitchFamily="1" charset="-128"/>
              </a:rPr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ea typeface="ＭＳ Ｐゴシック" pitchFamily="1" charset="-128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3477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F8CB5170-25E7-4BD3-A036-AD00D7783A55}" type="slidenum">
              <a:rPr lang="en-US" sz="1000" smtClean="0">
                <a:solidFill>
                  <a:srgbClr val="000000"/>
                </a:solidFill>
                <a:ea typeface="ＭＳ Ｐゴシック" pitchFamily="34" charset="-128"/>
                <a:cs typeface="Arial" charset="0"/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  <a:ea typeface="ＭＳ Ｐゴシック" pitchFamily="34" charset="-128"/>
              <a:cs typeface="Arial" charset="0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FFFFFF"/>
                </a:solidFill>
                <a:ea typeface="ＭＳ Ｐゴシック" pitchFamily="34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293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8" r:id="rId3"/>
  </p:sldLayoutIdLst>
  <p:transition advClick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2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/>
              <a:cs typeface="ＭＳ Ｐゴシック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819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819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198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2EC2C773-E719-4B75-84D0-7B220B0986EF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2779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8" r:id="rId4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819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819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686800" y="6494463"/>
            <a:ext cx="457200" cy="233362"/>
          </a:xfrm>
          <a:prstGeom prst="rect">
            <a:avLst/>
          </a:prstGeom>
        </p:spPr>
        <p:txBody>
          <a:bodyPr lIns="0" rIns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C251E59-D552-4130-A60F-55DD125EF83A}" type="slidenum">
              <a:rPr lang="en-US" sz="1000">
                <a:solidFill>
                  <a:srgbClr val="000000"/>
                </a:solidFill>
                <a:ea typeface="ＭＳ Ｐゴシック" pitchFamily="-109" charset="-128"/>
              </a:rPr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714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8196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819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8" name="Slide Number Placeholder 3"/>
          <p:cNvSpPr txBox="1">
            <a:spLocks/>
          </p:cNvSpPr>
          <p:nvPr/>
        </p:nvSpPr>
        <p:spPr>
          <a:xfrm>
            <a:off x="8686800" y="6494463"/>
            <a:ext cx="457200" cy="233362"/>
          </a:xfrm>
          <a:prstGeom prst="rect">
            <a:avLst/>
          </a:prstGeom>
        </p:spPr>
        <p:txBody>
          <a:bodyPr lIns="0" rIns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fld id="{9C251E59-D552-4130-A60F-55DD125EF83A}" type="slidenum">
              <a:rPr lang="en-US" sz="1000">
                <a:solidFill>
                  <a:srgbClr val="000000"/>
                </a:solidFill>
                <a:ea typeface="ＭＳ Ｐゴシック" pitchFamily="-109" charset="-128"/>
              </a:rPr>
              <a:pPr algn="ctr" defTabSz="45720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453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</p:sldLayoutIdLst>
  <p:transition advClick="0"/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/>
        </p:spPr>
        <p:txBody>
          <a:bodyPr lIns="0" rIns="0" anchor="ctr"/>
          <a:lstStyle>
            <a:lvl1pPr eaLnBrk="0" hangingPunct="0">
              <a:defRPr sz="20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882DA25F-71FA-4E03-8702-66BAD0A2EE22}" type="slidenum">
              <a:rPr lang="en-US" sz="1000" smtClean="0">
                <a:solidFill>
                  <a:srgbClr val="000000"/>
                </a:solidFill>
                <a:ea typeface="ＭＳ Ｐゴシック" pitchFamily="34" charset="-128"/>
                <a:cs typeface="Arial" charset="0"/>
              </a:rPr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  <a:ea typeface="ＭＳ Ｐゴシック" pitchFamily="34" charset="-128"/>
              <a:cs typeface="Arial" charset="0"/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 smtClean="0">
                <a:solidFill>
                  <a:srgbClr val="FFFFFF"/>
                </a:solidFill>
                <a:ea typeface="ＭＳ Ｐゴシック" pitchFamily="34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5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755" r:id="rId2"/>
    <p:sldLayoutId id="2147483757" r:id="rId3"/>
  </p:sldLayoutIdLst>
  <p:transition advClick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 bwMode="auto">
          <a:xfrm>
            <a:off x="0" y="6400800"/>
            <a:ext cx="9144000" cy="4572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ts val="800"/>
              </a:spcAft>
              <a:buClr>
                <a:srgbClr val="33CCFF"/>
              </a:buClr>
              <a:buFont typeface="Wingdings" pitchFamily="-109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09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686800" y="6400800"/>
            <a:ext cx="457200" cy="457200"/>
          </a:xfrm>
          <a:prstGeom prst="rect">
            <a:avLst/>
          </a:prstGeom>
          <a:solidFill>
            <a:schemeClr val="accent2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1028" name="Rectangle 12"/>
          <p:cNvSpPr>
            <a:spLocks noGrp="1" noChangeArrowheads="1"/>
          </p:cNvSpPr>
          <p:nvPr>
            <p:ph type="title"/>
          </p:nvPr>
        </p:nvSpPr>
        <p:spPr bwMode="auto">
          <a:xfrm>
            <a:off x="909638" y="215900"/>
            <a:ext cx="7777162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Master title style</a:t>
            </a:r>
          </a:p>
        </p:txBody>
      </p:sp>
      <p:sp>
        <p:nvSpPr>
          <p:cNvPr id="1029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909638" y="1595438"/>
            <a:ext cx="7777162" cy="423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1030" name="Slide Number Placeholder 3"/>
          <p:cNvSpPr txBox="1">
            <a:spLocks/>
          </p:cNvSpPr>
          <p:nvPr/>
        </p:nvSpPr>
        <p:spPr bwMode="auto">
          <a:xfrm>
            <a:off x="8686800" y="6494463"/>
            <a:ext cx="457200" cy="23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D3243412-8576-4EF4-9ACC-7FB7EE375B60}" type="slidenum">
              <a:rPr lang="en-US" sz="1000" smtClean="0">
                <a:solidFill>
                  <a:srgbClr val="000000"/>
                </a:solidFill>
              </a:rPr>
              <a:pPr algn="ctr" defTabSz="4572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 dirty="0" smtClean="0">
              <a:solidFill>
                <a:srgbClr val="000000"/>
              </a:solidFill>
            </a:endParaRPr>
          </a:p>
        </p:txBody>
      </p:sp>
      <p:sp>
        <p:nvSpPr>
          <p:cNvPr id="19" name="Footer Placeholder 17"/>
          <p:cNvSpPr txBox="1">
            <a:spLocks/>
          </p:cNvSpPr>
          <p:nvPr/>
        </p:nvSpPr>
        <p:spPr>
          <a:xfrm>
            <a:off x="909638" y="6494463"/>
            <a:ext cx="2895600" cy="233362"/>
          </a:xfrm>
          <a:prstGeom prst="rect">
            <a:avLst/>
          </a:prstGeom>
        </p:spPr>
        <p:txBody>
          <a:bodyPr anchor="ctr"/>
          <a:lstStyle>
            <a:lvl1pPr algn="l">
              <a:defRPr sz="1000">
                <a:solidFill>
                  <a:schemeClr val="accent2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 smtClean="0">
                <a:solidFill>
                  <a:srgbClr val="FFFFFF"/>
                </a:solidFill>
                <a:ea typeface="ＭＳ Ｐゴシック" pitchFamily="-109" charset="-128"/>
                <a:cs typeface="ＭＳ Ｐゴシック" pitchFamily="-109" charset="-128"/>
              </a:rPr>
              <a:t>Genesee &amp; Wyoming Inc.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8229600" y="6400800"/>
            <a:ext cx="457200" cy="457200"/>
          </a:xfrm>
          <a:prstGeom prst="rect">
            <a:avLst/>
          </a:prstGeom>
          <a:solidFill>
            <a:schemeClr val="accent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631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</p:sldLayoutIdLst>
  <p:transition advClick="0"/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+mj-lt"/>
          <a:ea typeface="ＭＳ Ｐゴシック" pitchFamily="-109" charset="-128"/>
          <a:cs typeface="ＭＳ Ｐゴシック" pitchFamily="-109" charset="-128"/>
        </a:defRPr>
      </a:lvl1pPr>
      <a:lvl2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2pPr>
      <a:lvl3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3pPr>
      <a:lvl4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4pPr>
      <a:lvl5pPr algn="l" rtl="0" eaLnBrk="0" fontAlgn="base" hangingPunct="0">
        <a:lnSpc>
          <a:spcPts val="3300"/>
        </a:lnSpc>
        <a:spcBef>
          <a:spcPct val="0"/>
        </a:spcBef>
        <a:spcAft>
          <a:spcPct val="0"/>
        </a:spcAft>
        <a:defRPr sz="2800">
          <a:solidFill>
            <a:srgbClr val="FF8A00"/>
          </a:solidFill>
          <a:latin typeface="Arial" charset="0"/>
          <a:ea typeface="ＭＳ Ｐゴシック" pitchFamily="-109" charset="-128"/>
          <a:cs typeface="ＭＳ Ｐゴシック" pitchFamily="-10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ts val="2600"/>
        </a:lnSpc>
        <a:spcBef>
          <a:spcPct val="0"/>
        </a:spcBef>
        <a:spcAft>
          <a:spcPts val="600"/>
        </a:spcAft>
        <a:buClr>
          <a:schemeClr val="accent1"/>
        </a:buClr>
        <a:buSzPct val="130000"/>
        <a:buFont typeface="Arial" pitchFamily="34" charset="0"/>
        <a:buChar char="•"/>
        <a:defRPr sz="2000">
          <a:solidFill>
            <a:schemeClr val="tx1"/>
          </a:solidFill>
          <a:latin typeface="+mn-lt"/>
          <a:ea typeface="ＭＳ Ｐゴシック" pitchFamily="-109" charset="-128"/>
          <a:cs typeface="ＭＳ Ｐゴシック" pitchFamily="-109" charset="-128"/>
        </a:defRPr>
      </a:lvl1pPr>
      <a:lvl2pPr marL="690563" indent="-233363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Char char="–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2pPr>
      <a:lvl3pPr marL="1087438" indent="-173038" algn="l" rtl="0" eaLnBrk="0" fontAlgn="base" hangingPunct="0">
        <a:lnSpc>
          <a:spcPts val="2000"/>
        </a:lnSpc>
        <a:spcBef>
          <a:spcPct val="0"/>
        </a:spcBef>
        <a:spcAft>
          <a:spcPts val="600"/>
        </a:spcAft>
        <a:buClr>
          <a:schemeClr val="accent1"/>
        </a:buClr>
        <a:buSzPct val="100000"/>
        <a:buFont typeface="Arial" pitchFamily="34" charset="0"/>
        <a:buChar char="•"/>
        <a:defRPr sz="1600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100000"/>
        <a:buChar char="–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Arial" pitchFamily="34" charset="0"/>
        <a:buChar char="•"/>
        <a:defRPr sz="1600" b="1">
          <a:solidFill>
            <a:schemeClr val="tx1"/>
          </a:solidFill>
          <a:latin typeface="+mn-lt"/>
          <a:ea typeface="ＭＳ Ｐゴシック" pitchFamily="-109" charset="-128"/>
          <a:cs typeface="ＭＳ Ｐゴシック"/>
        </a:defRPr>
      </a:lvl5pPr>
      <a:lvl6pPr marL="22288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6pPr>
      <a:lvl7pPr marL="26860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7pPr>
      <a:lvl8pPr marL="31432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8pPr>
      <a:lvl9pPr marL="360045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3.png"/><Relationship Id="rId4" Type="http://schemas.openxmlformats.org/officeDocument/2006/relationships/oleObject" Target="../embeddings/Microsoft_Excel_97-2003_Worksheet2.xls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8.xml"/><Relationship Id="rId6" Type="http://schemas.microsoft.com/office/2007/relationships/diagramDrawing" Target="../diagrams/drawing1.xml"/><Relationship Id="rId11" Type="http://schemas.openxmlformats.org/officeDocument/2006/relationships/image" Target="../media/image19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8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0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2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8.xml"/><Relationship Id="rId6" Type="http://schemas.openxmlformats.org/officeDocument/2006/relationships/image" Target="../media/image25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30.xml"/><Relationship Id="rId4" Type="http://schemas.openxmlformats.org/officeDocument/2006/relationships/image" Target="../media/image4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30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4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25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2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png"/><Relationship Id="rId5" Type="http://schemas.openxmlformats.org/officeDocument/2006/relationships/image" Target="../media/image12.png"/><Relationship Id="rId4" Type="http://schemas.openxmlformats.org/officeDocument/2006/relationships/oleObject" Target="../embeddings/Microsoft_Excel_97-2003_Worksheet1.xls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1371600" y="1219200"/>
            <a:ext cx="8234363" cy="1422400"/>
          </a:xfrm>
        </p:spPr>
        <p:txBody>
          <a:bodyPr/>
          <a:lstStyle/>
          <a:p>
            <a:r>
              <a:rPr lang="en-US" dirty="0"/>
              <a:t>Association of Car Accounting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and </a:t>
            </a:r>
            <a:r>
              <a:rPr lang="en-US" dirty="0"/>
              <a:t>Car Service </a:t>
            </a:r>
            <a:r>
              <a:rPr lang="en-US" dirty="0" smtClean="0"/>
              <a:t>Officers</a:t>
            </a:r>
            <a:endParaRPr lang="en-US" dirty="0" smtClean="0">
              <a:ea typeface="ＭＳ Ｐゴシック" pitchFamily="34" charset="-128"/>
            </a:endParaRPr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8234363" cy="838200"/>
          </a:xfrm>
        </p:spPr>
        <p:txBody>
          <a:bodyPr/>
          <a:lstStyle/>
          <a:p>
            <a:pPr>
              <a:spcAft>
                <a:spcPct val="0"/>
              </a:spcAft>
            </a:pPr>
            <a:r>
              <a:rPr lang="en-US" sz="2400" dirty="0" smtClean="0">
                <a:ea typeface="ＭＳ Ｐゴシック" pitchFamily="34" charset="-128"/>
              </a:rPr>
              <a:t>Austin, Texas</a:t>
            </a:r>
          </a:p>
        </p:txBody>
      </p:sp>
      <p:sp>
        <p:nvSpPr>
          <p:cNvPr id="8196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71600" y="3200400"/>
            <a:ext cx="5953125" cy="795338"/>
          </a:xfrm>
        </p:spPr>
        <p:txBody>
          <a:bodyPr/>
          <a:lstStyle/>
          <a:p>
            <a:r>
              <a:rPr lang="en-US" dirty="0" smtClean="0">
                <a:ea typeface="ＭＳ Ｐゴシック" pitchFamily="34" charset="-128"/>
              </a:rPr>
              <a:t>November 12, 2014</a:t>
            </a:r>
          </a:p>
        </p:txBody>
      </p:sp>
    </p:spTree>
    <p:extLst>
      <p:ext uri="{BB962C8B-B14F-4D97-AF65-F5344CB8AC3E}">
        <p14:creationId xmlns:p14="http://schemas.microsoft.com/office/powerpoint/2010/main" val="897009970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1094098"/>
              </p:ext>
            </p:extLst>
          </p:nvPr>
        </p:nvGraphicFramePr>
        <p:xfrm>
          <a:off x="914400" y="1143000"/>
          <a:ext cx="7713662" cy="50117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627" name="Title 1"/>
          <p:cNvSpPr txBox="1">
            <a:spLocks/>
          </p:cNvSpPr>
          <p:nvPr/>
        </p:nvSpPr>
        <p:spPr bwMode="auto">
          <a:xfrm>
            <a:off x="685800" y="487363"/>
            <a:ext cx="7777163" cy="96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tabLst>
                <a:tab pos="165735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165735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165735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165735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165735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5735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5735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5735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65735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FF8A00"/>
                </a:solidFill>
                <a:ea typeface="ヒラギノ角ゴ Pro W3"/>
                <a:cs typeface="ヒラギノ角ゴ Pro W3"/>
              </a:rPr>
              <a:t>Consistent Long-Term Growth</a:t>
            </a:r>
            <a:endParaRPr lang="en-US" sz="3200" b="1" dirty="0">
              <a:solidFill>
                <a:srgbClr val="646464"/>
              </a:solidFill>
              <a:ea typeface="ヒラギノ角ゴ Pro W3"/>
              <a:cs typeface="ヒラギノ角ゴ Pro W3"/>
            </a:endParaRPr>
          </a:p>
          <a:p>
            <a:pPr fontAlgn="base">
              <a:lnSpc>
                <a:spcPts val="2700"/>
              </a:lnSpc>
              <a:spcBef>
                <a:spcPct val="0"/>
              </a:spcBef>
              <a:spcAft>
                <a:spcPct val="0"/>
              </a:spcAft>
            </a:pPr>
            <a:r>
              <a:rPr lang="en-US" baseline="6000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($ millions)</a:t>
            </a:r>
            <a:endParaRPr lang="en-US" dirty="0">
              <a:solidFill>
                <a:srgbClr val="000000"/>
              </a:solidFill>
              <a:ea typeface="ヒラギノ角ゴ Pro W3"/>
              <a:cs typeface="ヒラギノ角ゴ Pro W3"/>
            </a:endParaRPr>
          </a:p>
        </p:txBody>
      </p:sp>
      <p:sp>
        <p:nvSpPr>
          <p:cNvPr id="26628" name="TextBox 6"/>
          <p:cNvSpPr txBox="1">
            <a:spLocks noChangeArrowheads="1"/>
          </p:cNvSpPr>
          <p:nvPr/>
        </p:nvSpPr>
        <p:spPr bwMode="auto">
          <a:xfrm rot="-989293">
            <a:off x="1592485" y="2608382"/>
            <a:ext cx="55514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Revenue CAGR ~19% from IPO thru 2013</a:t>
            </a:r>
          </a:p>
        </p:txBody>
      </p:sp>
      <p:sp>
        <p:nvSpPr>
          <p:cNvPr id="26629" name="TextBox 14"/>
          <p:cNvSpPr txBox="1">
            <a:spLocks noChangeArrowheads="1"/>
          </p:cNvSpPr>
          <p:nvPr/>
        </p:nvSpPr>
        <p:spPr bwMode="auto">
          <a:xfrm rot="-5400000">
            <a:off x="1731169" y="5476081"/>
            <a:ext cx="412750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800" dirty="0">
                <a:solidFill>
                  <a:srgbClr val="000000"/>
                </a:solidFill>
                <a:ea typeface="ヒラギノ角ゴ Pro W3"/>
                <a:cs typeface="ヒラギノ角ゴ Pro W3"/>
              </a:rPr>
              <a:t>≈</a:t>
            </a:r>
          </a:p>
        </p:txBody>
      </p:sp>
      <p:cxnSp>
        <p:nvCxnSpPr>
          <p:cNvPr id="26630" name="Straight Arrow Connector 6"/>
          <p:cNvCxnSpPr>
            <a:cxnSpLocks noChangeShapeType="1"/>
          </p:cNvCxnSpPr>
          <p:nvPr/>
        </p:nvCxnSpPr>
        <p:spPr bwMode="auto">
          <a:xfrm flipV="1">
            <a:off x="6665913" y="1828800"/>
            <a:ext cx="877887" cy="301625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57313927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600"/>
              </a:lnSpc>
            </a:pPr>
            <a:r>
              <a:rPr lang="en-US" sz="3200" b="1" dirty="0" smtClean="0">
                <a:ea typeface="ＭＳ Ｐゴシック" pitchFamily="34" charset="-128"/>
              </a:rPr>
              <a:t>Revenue Diversity by Geography</a:t>
            </a:r>
          </a:p>
        </p:txBody>
      </p:sp>
      <p:graphicFrame>
        <p:nvGraphicFramePr>
          <p:cNvPr id="2050" name="Chart 2"/>
          <p:cNvGraphicFramePr>
            <a:graphicFrameLocks noGrp="1"/>
          </p:cNvGraphicFramePr>
          <p:nvPr>
            <p:ph idx="1"/>
          </p:nvPr>
        </p:nvGraphicFramePr>
        <p:xfrm>
          <a:off x="1470025" y="1557338"/>
          <a:ext cx="6130925" cy="4456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4" name="Worksheet" r:id="rId4" imgW="4785775" imgH="3456732" progId="Excel.Sheet.8">
                  <p:embed/>
                </p:oleObj>
              </mc:Choice>
              <mc:Fallback>
                <p:oleObj name="Worksheet" r:id="rId4" imgW="4785775" imgH="3456732" progId="Excel.Shee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0025" y="1557338"/>
                        <a:ext cx="6130925" cy="4456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" name="TextBox 14"/>
          <p:cNvSpPr txBox="1">
            <a:spLocks noChangeArrowheads="1"/>
          </p:cNvSpPr>
          <p:nvPr/>
        </p:nvSpPr>
        <p:spPr bwMode="auto">
          <a:xfrm>
            <a:off x="4519613" y="3489325"/>
            <a:ext cx="1981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2400" b="1" dirty="0">
                <a:solidFill>
                  <a:srgbClr val="000000"/>
                </a:solidFill>
              </a:rPr>
              <a:t>U.S. </a:t>
            </a:r>
            <a:r>
              <a:rPr lang="en-US" sz="2400" dirty="0">
                <a:solidFill>
                  <a:srgbClr val="000000"/>
                </a:solidFill>
              </a:rPr>
              <a:t>70%</a:t>
            </a:r>
          </a:p>
          <a:p>
            <a:pPr algn="ctr" eaLnBrk="1" hangingPunct="1"/>
            <a:r>
              <a:rPr lang="en-US" sz="1600" b="1" dirty="0">
                <a:solidFill>
                  <a:srgbClr val="000000"/>
                </a:solidFill>
              </a:rPr>
              <a:t>(8 Regions)</a:t>
            </a:r>
          </a:p>
        </p:txBody>
      </p:sp>
      <p:sp>
        <p:nvSpPr>
          <p:cNvPr id="2053" name="TextBox 11"/>
          <p:cNvSpPr txBox="1">
            <a:spLocks noChangeArrowheads="1"/>
          </p:cNvSpPr>
          <p:nvPr/>
        </p:nvSpPr>
        <p:spPr bwMode="auto">
          <a:xfrm>
            <a:off x="2582863" y="3148013"/>
            <a:ext cx="199707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400" b="1" dirty="0">
                <a:solidFill>
                  <a:srgbClr val="000000"/>
                </a:solidFill>
              </a:rPr>
              <a:t>Australia </a:t>
            </a:r>
            <a:br>
              <a:rPr lang="en-US" sz="2400" b="1" dirty="0">
                <a:solidFill>
                  <a:srgbClr val="000000"/>
                </a:solidFill>
              </a:rPr>
            </a:br>
            <a:r>
              <a:rPr lang="en-US" sz="2400" b="1" dirty="0">
                <a:solidFill>
                  <a:srgbClr val="000000"/>
                </a:solidFill>
              </a:rPr>
              <a:t>	</a:t>
            </a:r>
            <a:r>
              <a:rPr lang="en-US" sz="2400" dirty="0">
                <a:solidFill>
                  <a:srgbClr val="000000"/>
                </a:solidFill>
              </a:rPr>
              <a:t>20%</a:t>
            </a:r>
          </a:p>
        </p:txBody>
      </p:sp>
      <p:sp>
        <p:nvSpPr>
          <p:cNvPr id="2054" name="TextBox 12"/>
          <p:cNvSpPr txBox="1">
            <a:spLocks noChangeArrowheads="1"/>
          </p:cNvSpPr>
          <p:nvPr/>
        </p:nvSpPr>
        <p:spPr bwMode="auto">
          <a:xfrm>
            <a:off x="3370263" y="2128838"/>
            <a:ext cx="11430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2000" b="1" dirty="0">
                <a:solidFill>
                  <a:schemeClr val="bg1"/>
                </a:solidFill>
              </a:rPr>
              <a:t>Canada </a:t>
            </a:r>
            <a:br>
              <a:rPr lang="en-US" sz="2000" b="1" dirty="0">
                <a:solidFill>
                  <a:schemeClr val="bg1"/>
                </a:solidFill>
              </a:rPr>
            </a:br>
            <a:r>
              <a:rPr lang="en-US" sz="2000" b="1" dirty="0">
                <a:solidFill>
                  <a:schemeClr val="bg1"/>
                </a:solidFill>
              </a:rPr>
              <a:t>     </a:t>
            </a:r>
            <a:r>
              <a:rPr lang="en-US" sz="2000" dirty="0">
                <a:solidFill>
                  <a:schemeClr val="bg1"/>
                </a:solidFill>
              </a:rPr>
              <a:t>9%</a:t>
            </a:r>
          </a:p>
        </p:txBody>
      </p:sp>
      <p:sp>
        <p:nvSpPr>
          <p:cNvPr id="2055" name="TextBox 13"/>
          <p:cNvSpPr txBox="1">
            <a:spLocks noChangeArrowheads="1"/>
          </p:cNvSpPr>
          <p:nvPr/>
        </p:nvSpPr>
        <p:spPr bwMode="auto">
          <a:xfrm>
            <a:off x="4319588" y="1455738"/>
            <a:ext cx="15240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600" b="1" dirty="0">
                <a:solidFill>
                  <a:srgbClr val="000000"/>
                </a:solidFill>
              </a:rPr>
              <a:t>Europe </a:t>
            </a:r>
            <a:r>
              <a:rPr lang="en-US" sz="1600" dirty="0">
                <a:solidFill>
                  <a:srgbClr val="000000"/>
                </a:solidFill>
              </a:rPr>
              <a:t>1%</a:t>
            </a:r>
          </a:p>
        </p:txBody>
      </p:sp>
    </p:spTree>
    <p:extLst>
      <p:ext uri="{BB962C8B-B14F-4D97-AF65-F5344CB8AC3E}">
        <p14:creationId xmlns:p14="http://schemas.microsoft.com/office/powerpoint/2010/main" val="6624130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>
                <a:ea typeface="ＭＳ Ｐゴシック" pitchFamily="34" charset="-128"/>
              </a:rPr>
              <a:t>Revenue Diversity by Commodity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9460529"/>
              </p:ext>
            </p:extLst>
          </p:nvPr>
        </p:nvGraphicFramePr>
        <p:xfrm>
          <a:off x="909638" y="1600200"/>
          <a:ext cx="777716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927100" y="1214438"/>
            <a:ext cx="44069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2014 </a:t>
            </a:r>
            <a:r>
              <a:rPr lang="en-US" sz="1200" b="1" dirty="0">
                <a:solidFill>
                  <a:srgbClr val="000000"/>
                </a:solidFill>
                <a:cs typeface="Arial" pitchFamily="34" charset="0"/>
              </a:rPr>
              <a:t>Freight Revenue* by </a:t>
            </a:r>
            <a:r>
              <a:rPr lang="en-US" sz="1200" b="1" dirty="0" smtClean="0">
                <a:solidFill>
                  <a:srgbClr val="000000"/>
                </a:solidFill>
                <a:cs typeface="Arial" pitchFamily="34" charset="0"/>
              </a:rPr>
              <a:t>Commodity (Q3 Run Rate)</a:t>
            </a:r>
            <a:endParaRPr lang="en-US" sz="1200" b="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5599113" y="6084888"/>
            <a:ext cx="35607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200" b="1" dirty="0">
                <a:solidFill>
                  <a:srgbClr val="000000"/>
                </a:solidFill>
                <a:cs typeface="Arial" pitchFamily="34" charset="0"/>
              </a:rPr>
              <a:t>*Freight revenue is 75% of total revenues</a:t>
            </a:r>
          </a:p>
        </p:txBody>
      </p:sp>
    </p:spTree>
    <p:extLst>
      <p:ext uri="{BB962C8B-B14F-4D97-AF65-F5344CB8AC3E}">
        <p14:creationId xmlns:p14="http://schemas.microsoft.com/office/powerpoint/2010/main" val="369424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909638" y="411162"/>
            <a:ext cx="4929187" cy="1036638"/>
          </a:xfrm>
        </p:spPr>
        <p:txBody>
          <a:bodyPr/>
          <a:lstStyle/>
          <a:p>
            <a:pPr>
              <a:lnSpc>
                <a:spcPts val="3600"/>
              </a:lnSpc>
            </a:pPr>
            <a:r>
              <a:rPr lang="en-US" sz="3200" b="1" dirty="0" smtClean="0">
                <a:ea typeface="ＭＳ Ｐゴシック" pitchFamily="34" charset="-128"/>
              </a:rPr>
              <a:t>G&amp;W’</a:t>
            </a:r>
            <a:r>
              <a:rPr lang="en-US" altLang="ja-JP" sz="3200" b="1" dirty="0" smtClean="0">
                <a:ea typeface="ＭＳ Ｐゴシック" pitchFamily="34" charset="-128"/>
              </a:rPr>
              <a:t>s Decentralized </a:t>
            </a:r>
            <a:br>
              <a:rPr lang="en-US" altLang="ja-JP" sz="3200" b="1" dirty="0" smtClean="0">
                <a:ea typeface="ＭＳ Ｐゴシック" pitchFamily="34" charset="-128"/>
              </a:rPr>
            </a:br>
            <a:r>
              <a:rPr lang="en-US" altLang="ja-JP" sz="3200" b="1" dirty="0" smtClean="0">
                <a:ea typeface="ＭＳ Ｐゴシック" pitchFamily="34" charset="-128"/>
              </a:rPr>
              <a:t>Operating Philosophy</a:t>
            </a:r>
            <a:endParaRPr lang="en-US" sz="3200" b="1" dirty="0" smtClean="0">
              <a:ea typeface="ＭＳ Ｐゴシック" pitchFamily="34" charset="-128"/>
            </a:endParaRP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909638" y="1735138"/>
            <a:ext cx="4929187" cy="4525962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ts val="1800"/>
              </a:spcAft>
              <a:buFont typeface="Arial" pitchFamily="34" charset="0"/>
              <a:buNone/>
            </a:pPr>
            <a:r>
              <a:rPr lang="en-US" sz="2400" dirty="0" smtClean="0">
                <a:solidFill>
                  <a:schemeClr val="tx1"/>
                </a:solidFill>
                <a:ea typeface="ＭＳ Ｐゴシック" pitchFamily="34" charset="-128"/>
              </a:rPr>
              <a:t>Eleven regions with strong local management backed by centralized corporate staff support</a:t>
            </a:r>
          </a:p>
          <a:p>
            <a:pPr marL="0" indent="0">
              <a:lnSpc>
                <a:spcPts val="2200"/>
              </a:lnSpc>
              <a:spcBef>
                <a:spcPct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2400" dirty="0" smtClean="0">
                <a:solidFill>
                  <a:schemeClr val="tx1"/>
                </a:solidFill>
                <a:ea typeface="ＭＳ Ｐゴシック" pitchFamily="34" charset="-128"/>
              </a:rPr>
              <a:t>Continuous Safety Improvement </a:t>
            </a:r>
          </a:p>
          <a:p>
            <a:pPr marL="0" indent="0">
              <a:lnSpc>
                <a:spcPts val="2200"/>
              </a:lnSpc>
              <a:spcBef>
                <a:spcPct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2400" dirty="0" smtClean="0">
                <a:solidFill>
                  <a:schemeClr val="tx1"/>
                </a:solidFill>
                <a:ea typeface="ＭＳ Ｐゴシック" pitchFamily="34" charset="-128"/>
              </a:rPr>
              <a:t>Focused Regional Marketing</a:t>
            </a:r>
          </a:p>
          <a:p>
            <a:pPr marL="0" indent="0">
              <a:lnSpc>
                <a:spcPts val="2200"/>
              </a:lnSpc>
              <a:spcBef>
                <a:spcPct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2400" dirty="0" smtClean="0">
                <a:solidFill>
                  <a:schemeClr val="tx1"/>
                </a:solidFill>
                <a:ea typeface="ＭＳ Ｐゴシック" pitchFamily="34" charset="-128"/>
              </a:rPr>
              <a:t>Lower Operating Costs</a:t>
            </a:r>
          </a:p>
          <a:p>
            <a:pPr marL="0" indent="0">
              <a:lnSpc>
                <a:spcPts val="2200"/>
              </a:lnSpc>
              <a:spcBef>
                <a:spcPct val="0"/>
              </a:spcBef>
              <a:spcAft>
                <a:spcPts val="1800"/>
              </a:spcAft>
              <a:buClr>
                <a:schemeClr val="bg1"/>
              </a:buClr>
            </a:pPr>
            <a:r>
              <a:rPr lang="en-US" sz="2400" dirty="0" smtClean="0">
                <a:solidFill>
                  <a:schemeClr val="tx1"/>
                </a:solidFill>
                <a:ea typeface="ＭＳ Ｐゴシック" pitchFamily="34" charset="-128"/>
              </a:rPr>
              <a:t>Efficient Use of Capital</a:t>
            </a:r>
          </a:p>
          <a:p>
            <a:pPr marL="0" indent="0">
              <a:spcBef>
                <a:spcPct val="0"/>
              </a:spcBef>
              <a:spcAft>
                <a:spcPts val="1800"/>
              </a:spcAft>
              <a:buClr>
                <a:schemeClr val="bg1"/>
              </a:buClr>
              <a:buFont typeface="Arial" pitchFamily="34" charset="0"/>
              <a:buNone/>
            </a:pPr>
            <a:r>
              <a:rPr lang="en-US" sz="2400" b="1" dirty="0" smtClean="0">
                <a:solidFill>
                  <a:schemeClr val="bg1"/>
                </a:solidFill>
                <a:ea typeface="ＭＳ Ｐゴシック" pitchFamily="34" charset="-128"/>
              </a:rPr>
              <a:t>Our local focus is key to G&amp;W’</a:t>
            </a:r>
            <a:r>
              <a:rPr lang="en-US" altLang="ja-JP" sz="2400" b="1" dirty="0" smtClean="0">
                <a:solidFill>
                  <a:schemeClr val="bg1"/>
                </a:solidFill>
                <a:ea typeface="ＭＳ Ｐゴシック" pitchFamily="34" charset="-128"/>
              </a:rPr>
              <a:t>s strong safety and customer-satisfaction results</a:t>
            </a:r>
            <a:endParaRPr lang="en-US" sz="2400" b="1" dirty="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  <p:pic>
        <p:nvPicPr>
          <p:cNvPr id="39940" name="Picture 3" descr="UTAH.Yard_29V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32004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0300346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7777162" cy="1036638"/>
          </a:xfrm>
        </p:spPr>
        <p:txBody>
          <a:bodyPr/>
          <a:lstStyle/>
          <a:p>
            <a:r>
              <a:rPr lang="en-US" sz="3200" b="1" dirty="0" smtClean="0"/>
              <a:t>G&amp;W Revenue By Region</a:t>
            </a:r>
            <a:endParaRPr lang="en-US" sz="3200" b="1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681039" y="1600200"/>
            <a:ext cx="3509961" cy="4525963"/>
          </a:xfrm>
        </p:spPr>
        <p:txBody>
          <a:bodyPr/>
          <a:lstStyle/>
          <a:p>
            <a:pPr>
              <a:lnSpc>
                <a:spcPts val="3000"/>
              </a:lnSpc>
              <a:spcAft>
                <a:spcPts val="1800"/>
              </a:spcAft>
            </a:pPr>
            <a:r>
              <a:rPr lang="en-US" sz="2800" dirty="0" smtClean="0"/>
              <a:t>In 1999, G&amp;W had 21 railroads and $175 million in revenues</a:t>
            </a:r>
          </a:p>
          <a:p>
            <a:pPr>
              <a:lnSpc>
                <a:spcPts val="3000"/>
              </a:lnSpc>
              <a:spcAft>
                <a:spcPts val="1800"/>
              </a:spcAft>
            </a:pPr>
            <a:r>
              <a:rPr lang="en-US" sz="2800" dirty="0" smtClean="0"/>
              <a:t>Today, an average G&amp;W region has 10 railroads and $150 million </a:t>
            </a:r>
            <a:br>
              <a:rPr lang="en-US" sz="2800" dirty="0" smtClean="0"/>
            </a:br>
            <a:r>
              <a:rPr lang="en-US" sz="2800" dirty="0" smtClean="0"/>
              <a:t>in revenues</a:t>
            </a:r>
            <a:endParaRPr lang="en-US" sz="2800" dirty="0"/>
          </a:p>
        </p:txBody>
      </p:sp>
      <p:graphicFrame>
        <p:nvGraphicFramePr>
          <p:cNvPr id="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1231523"/>
              </p:ext>
            </p:extLst>
          </p:nvPr>
        </p:nvGraphicFramePr>
        <p:xfrm>
          <a:off x="1981200" y="1263134"/>
          <a:ext cx="8920162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876800" y="2362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Australia</a:t>
            </a:r>
            <a:endParaRPr lang="en-US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114800" y="35052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Central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4191000" y="43434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Ohio Valley</a:t>
            </a:r>
            <a:endParaRPr lang="en-US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029200" y="53340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Southern</a:t>
            </a:r>
            <a:endParaRPr lang="en-US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324600" y="54980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Coastal</a:t>
            </a:r>
            <a:endParaRPr lang="en-US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91400" y="4876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Pacific</a:t>
            </a:r>
            <a:endParaRPr lang="en-US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696200" y="38978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Canada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391400" y="30596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Northeast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086600" y="2145268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Midwest</a:t>
            </a:r>
            <a:endParaRPr lang="en-US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400800" y="1487269"/>
            <a:ext cx="1828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Mtn</a:t>
            </a:r>
            <a:br>
              <a:rPr lang="en-US" b="1" dirty="0" smtClean="0"/>
            </a:br>
            <a:r>
              <a:rPr lang="en-US" b="1" dirty="0" smtClean="0"/>
              <a:t>West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98073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Diagram 10"/>
          <p:cNvGraphicFramePr/>
          <p:nvPr/>
        </p:nvGraphicFramePr>
        <p:xfrm>
          <a:off x="332496" y="-206374"/>
          <a:ext cx="8534400" cy="54996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3011" name="Title 1"/>
          <p:cNvSpPr>
            <a:spLocks noGrp="1"/>
          </p:cNvSpPr>
          <p:nvPr>
            <p:ph type="title"/>
          </p:nvPr>
        </p:nvSpPr>
        <p:spPr>
          <a:xfrm>
            <a:off x="909638" y="411163"/>
            <a:ext cx="7777162" cy="1036637"/>
          </a:xfrm>
        </p:spPr>
        <p:txBody>
          <a:bodyPr/>
          <a:lstStyle/>
          <a:p>
            <a:pPr>
              <a:lnSpc>
                <a:spcPts val="3400"/>
              </a:lnSpc>
              <a:spcAft>
                <a:spcPts val="600"/>
              </a:spcAft>
            </a:pPr>
            <a:r>
              <a:rPr lang="en-US" b="1" dirty="0" smtClean="0">
                <a:solidFill>
                  <a:schemeClr val="accent1"/>
                </a:solidFill>
                <a:ea typeface="ＭＳ Ｐゴシック" pitchFamily="34" charset="-128"/>
              </a:rPr>
              <a:t>Regional Operating Structure:</a:t>
            </a:r>
            <a:br>
              <a:rPr lang="en-US" b="1" dirty="0" smtClean="0">
                <a:solidFill>
                  <a:schemeClr val="accent1"/>
                </a:solidFill>
                <a:ea typeface="ＭＳ Ｐゴシック" pitchFamily="34" charset="-128"/>
              </a:rPr>
            </a:br>
            <a:r>
              <a:rPr lang="en-US" sz="3200" b="1" dirty="0" smtClean="0">
                <a:ea typeface="ＭＳ Ｐゴシック" pitchFamily="34" charset="-128"/>
              </a:rPr>
              <a:t>Designed to be Close to Customers</a:t>
            </a:r>
          </a:p>
        </p:txBody>
      </p:sp>
      <p:grpSp>
        <p:nvGrpSpPr>
          <p:cNvPr id="43012" name="Group 2"/>
          <p:cNvGrpSpPr>
            <a:grpSpLocks/>
          </p:cNvGrpSpPr>
          <p:nvPr/>
        </p:nvGrpSpPr>
        <p:grpSpPr bwMode="auto">
          <a:xfrm>
            <a:off x="250825" y="4038600"/>
            <a:ext cx="8705850" cy="914400"/>
            <a:chOff x="250825" y="3962400"/>
            <a:chExt cx="10036175" cy="1053598"/>
          </a:xfrm>
        </p:grpSpPr>
        <p:pic>
          <p:nvPicPr>
            <p:cNvPr id="43021" name="Picture 10" descr="ARZC_logo_rgb.psd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98"/>
            <a:stretch>
              <a:fillRect/>
            </a:stretch>
          </p:blipFill>
          <p:spPr bwMode="auto">
            <a:xfrm>
              <a:off x="250825" y="3962400"/>
              <a:ext cx="1398770" cy="10271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2" name="Picture 11" descr="AZER_logo_rgb.psd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3575" y="3962400"/>
              <a:ext cx="1397357" cy="1035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3" name="Picture 11" descr="RL_logo_rgb.psd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51636" y="3962400"/>
              <a:ext cx="1400818" cy="10289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4" name="Picture 1" descr="RCPE_logo_rgb.psd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160"/>
            <a:stretch>
              <a:fillRect/>
            </a:stretch>
          </p:blipFill>
          <p:spPr bwMode="auto">
            <a:xfrm>
              <a:off x="4572000" y="3962400"/>
              <a:ext cx="1399032" cy="1053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5" name="Picture 12" descr="SDIV_logo_rgb.psd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93521" y="3962400"/>
              <a:ext cx="1397357" cy="1035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6" name="Picture 13" descr="UTAH_logo_rgb.psd"/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41582" y="3962400"/>
              <a:ext cx="1398770" cy="1035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027" name="Picture 14" descr="VCRR_logo_rgb.psd"/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9643" y="3962400"/>
              <a:ext cx="1397357" cy="1035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43013" name="Straight Arrow Connector 14"/>
          <p:cNvCxnSpPr>
            <a:cxnSpLocks noChangeShapeType="1"/>
          </p:cNvCxnSpPr>
          <p:nvPr/>
        </p:nvCxnSpPr>
        <p:spPr bwMode="auto">
          <a:xfrm>
            <a:off x="4572000" y="5029200"/>
            <a:ext cx="0" cy="762000"/>
          </a:xfrm>
          <a:prstGeom prst="straightConnector1">
            <a:avLst/>
          </a:prstGeom>
          <a:noFill/>
          <a:ln w="53975">
            <a:solidFill>
              <a:srgbClr val="000000"/>
            </a:solidFill>
            <a:round/>
            <a:headEnd type="arrow" w="lg" len="lg"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3014" name="TextBox 18"/>
          <p:cNvSpPr txBox="1">
            <a:spLocks noChangeArrowheads="1"/>
          </p:cNvSpPr>
          <p:nvPr/>
        </p:nvSpPr>
        <p:spPr bwMode="auto">
          <a:xfrm>
            <a:off x="533400" y="5638800"/>
            <a:ext cx="81057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hangingPunct="1"/>
            <a:r>
              <a:rPr lang="en-US" sz="3600" b="1" dirty="0">
                <a:solidFill>
                  <a:srgbClr val="000000"/>
                </a:solidFill>
                <a:latin typeface="Arial Black" pitchFamily="34" charset="0"/>
              </a:rPr>
              <a:t>Customers</a:t>
            </a:r>
            <a:endParaRPr lang="en-US" sz="3600" dirty="0">
              <a:solidFill>
                <a:srgbClr val="000000"/>
              </a:solidFill>
              <a:latin typeface="Arial Black" pitchFamily="34" charset="0"/>
            </a:endParaRPr>
          </a:p>
        </p:txBody>
      </p:sp>
      <p:cxnSp>
        <p:nvCxnSpPr>
          <p:cNvPr id="43015" name="Straight Arrow Connector 14"/>
          <p:cNvCxnSpPr>
            <a:cxnSpLocks noChangeShapeType="1"/>
          </p:cNvCxnSpPr>
          <p:nvPr/>
        </p:nvCxnSpPr>
        <p:spPr bwMode="auto">
          <a:xfrm>
            <a:off x="4572000" y="3200400"/>
            <a:ext cx="0" cy="762000"/>
          </a:xfrm>
          <a:prstGeom prst="straightConnector1">
            <a:avLst/>
          </a:prstGeom>
          <a:noFill/>
          <a:ln w="53975">
            <a:solidFill>
              <a:srgbClr val="000000"/>
            </a:solidFill>
            <a:round/>
            <a:headEnd type="arrow" w="lg" len="lg"/>
            <a:tailEnd type="arrow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43016" name="Group 14"/>
          <p:cNvGrpSpPr>
            <a:grpSpLocks/>
          </p:cNvGrpSpPr>
          <p:nvPr/>
        </p:nvGrpSpPr>
        <p:grpSpPr bwMode="auto">
          <a:xfrm>
            <a:off x="0" y="6400800"/>
            <a:ext cx="9144000" cy="457200"/>
            <a:chOff x="0" y="6400800"/>
            <a:chExt cx="9144000" cy="457200"/>
          </a:xfrm>
        </p:grpSpPr>
        <p:sp>
          <p:nvSpPr>
            <p:cNvPr id="16" name="Rectangle 15"/>
            <p:cNvSpPr/>
            <p:nvPr/>
          </p:nvSpPr>
          <p:spPr bwMode="auto">
            <a:xfrm>
              <a:off x="0" y="6400800"/>
              <a:ext cx="9144000" cy="457200"/>
            </a:xfrm>
            <a:prstGeom prst="rect">
              <a:avLst/>
            </a:prstGeom>
            <a:solidFill>
              <a:schemeClr val="tx1"/>
            </a:solidFill>
            <a:ln>
              <a:noFill/>
              <a:headEnd type="none" w="med" len="med"/>
              <a:tailEnd type="none" w="med" len="med"/>
            </a:ln>
            <a:effectLst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eaLnBrk="0" hangingPunct="0">
                <a:spcAft>
                  <a:spcPts val="800"/>
                </a:spcAft>
                <a:buClr>
                  <a:srgbClr val="33CCFF"/>
                </a:buClr>
                <a:buFont typeface="Wingdings" pitchFamily="-109" charset="2"/>
                <a:buNone/>
                <a:defRPr/>
              </a:pPr>
              <a:endParaRPr lang="en-US" sz="2000" b="1" dirty="0">
                <a:solidFill>
                  <a:srgbClr val="000000"/>
                </a:solidFill>
                <a:ea typeface="ＭＳ Ｐゴシック" pitchFamily="-109" charset="-128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8686800" y="6400800"/>
              <a:ext cx="457200" cy="457200"/>
            </a:xfrm>
            <a:prstGeom prst="rect">
              <a:avLst/>
            </a:prstGeom>
            <a:solidFill>
              <a:schemeClr val="accent2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defTabSz="914400" eaLnBrk="0" hangingPunct="0">
                <a:defRPr/>
              </a:pPr>
              <a:endParaRPr lang="en-US" sz="2400" b="1" dirty="0">
                <a:solidFill>
                  <a:srgbClr val="FFFFFF"/>
                </a:solidFill>
              </a:endParaRPr>
            </a:p>
          </p:txBody>
        </p:sp>
        <p:sp>
          <p:nvSpPr>
            <p:cNvPr id="43019" name="Slide Number Placeholder 3"/>
            <p:cNvSpPr txBox="1">
              <a:spLocks/>
            </p:cNvSpPr>
            <p:nvPr/>
          </p:nvSpPr>
          <p:spPr bwMode="auto">
            <a:xfrm>
              <a:off x="8686800" y="6494463"/>
              <a:ext cx="457200" cy="233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r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defTabSz="914400" eaLnBrk="1" hangingPunct="1"/>
              <a:fld id="{2E1D6929-113C-4325-9A2F-9139EEE91798}" type="slidenum">
                <a:rPr lang="en-US" sz="1000">
                  <a:solidFill>
                    <a:srgbClr val="000000"/>
                  </a:solidFill>
                  <a:cs typeface="Arial" pitchFamily="34" charset="0"/>
                </a:rPr>
                <a:pPr algn="ctr" defTabSz="914400" eaLnBrk="1" hangingPunct="1"/>
                <a:t>15</a:t>
              </a:fld>
              <a:endParaRPr lang="en-US" sz="1000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8229600" y="6400800"/>
              <a:ext cx="457200" cy="457200"/>
            </a:xfrm>
            <a:prstGeom prst="rect">
              <a:avLst/>
            </a:prstGeom>
            <a:solidFill>
              <a:schemeClr val="accent1"/>
            </a:solidFill>
            <a:ln>
              <a:noFill/>
              <a:headEnd/>
              <a:tailEnd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pPr algn="ctr" defTabSz="914400" eaLnBrk="0" hangingPunct="0">
                <a:defRPr/>
              </a:pPr>
              <a:endParaRPr lang="en-US" sz="2400" b="1" dirty="0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474556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ea typeface="ＭＳ Ｐゴシック" pitchFamily="34" charset="-128"/>
              </a:rPr>
              <a:t>Our Core Purpose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909638" y="1681163"/>
            <a:ext cx="7777162" cy="4525962"/>
          </a:xfrm>
        </p:spPr>
        <p:txBody>
          <a:bodyPr/>
          <a:lstStyle/>
          <a:p>
            <a:pPr marL="0" indent="0" defTabSz="457200" ea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SzTx/>
              <a:buFont typeface="Arial" pitchFamily="34" charset="0"/>
              <a:buNone/>
            </a:pPr>
            <a: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  <a:t>To be the </a:t>
            </a:r>
            <a:b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US" sz="4400" b="1" dirty="0" smtClean="0">
                <a:solidFill>
                  <a:schemeClr val="tx1"/>
                </a:solidFill>
                <a:ea typeface="ＭＳ Ｐゴシック" pitchFamily="34" charset="-128"/>
              </a:rPr>
              <a:t>safest</a:t>
            </a:r>
            <a: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  <a:t> and </a:t>
            </a:r>
            <a:b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US" sz="4400" b="1" dirty="0" smtClean="0">
                <a:solidFill>
                  <a:schemeClr val="tx1"/>
                </a:solidFill>
                <a:ea typeface="ＭＳ Ｐゴシック" pitchFamily="34" charset="-128"/>
              </a:rPr>
              <a:t>most respected </a:t>
            </a:r>
            <a: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  <a:t/>
            </a:r>
            <a:b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  <a:t>rail service </a:t>
            </a:r>
            <a:b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  <a:t>provider </a:t>
            </a:r>
            <a:b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US" sz="4400" b="1" dirty="0" smtClean="0">
                <a:solidFill>
                  <a:schemeClr val="bg1"/>
                </a:solidFill>
                <a:ea typeface="ＭＳ Ｐゴシック" pitchFamily="34" charset="-128"/>
              </a:rPr>
              <a:t>in the world.</a:t>
            </a:r>
          </a:p>
          <a:p>
            <a:pPr marL="0" indent="0" defTabSz="457200" eaLnBrk="1" hangingPunct="1">
              <a:spcBef>
                <a:spcPct val="0"/>
              </a:spcBef>
              <a:buFont typeface="Arial" pitchFamily="34" charset="0"/>
              <a:buNone/>
            </a:pPr>
            <a:endParaRPr lang="en-US" sz="4000" dirty="0" smtClean="0">
              <a:ea typeface="ＭＳ Ｐゴシック" pitchFamily="34" charset="-128"/>
            </a:endParaRPr>
          </a:p>
        </p:txBody>
      </p:sp>
      <p:pic>
        <p:nvPicPr>
          <p:cNvPr id="35844" name="Picture 3" descr="Vancouver_ConsistV.jpg"/>
          <p:cNvPicPr>
            <a:picLocks noChangeAspect="1"/>
          </p:cNvPicPr>
          <p:nvPr/>
        </p:nvPicPr>
        <p:blipFill>
          <a:blip r:embed="rId2">
            <a:lum contrast="2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2" b="6502"/>
          <a:stretch>
            <a:fillRect/>
          </a:stretch>
        </p:blipFill>
        <p:spPr bwMode="auto">
          <a:xfrm>
            <a:off x="6265863" y="0"/>
            <a:ext cx="2874962" cy="641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4316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920750" y="533400"/>
            <a:ext cx="8382000" cy="1036637"/>
          </a:xfrm>
        </p:spPr>
        <p:txBody>
          <a:bodyPr/>
          <a:lstStyle/>
          <a:p>
            <a:pPr>
              <a:lnSpc>
                <a:spcPts val="2000"/>
              </a:lnSpc>
            </a:pPr>
            <a:r>
              <a:rPr lang="en-US" sz="3200" b="1" dirty="0" smtClean="0">
                <a:ea typeface="ＭＳ Ｐゴシック" pitchFamily="34" charset="-128"/>
              </a:rPr>
              <a:t>Industry-Leading </a:t>
            </a:r>
            <a:r>
              <a:rPr lang="en-US" sz="3200" b="1" dirty="0">
                <a:ea typeface="ＭＳ Ｐゴシック" pitchFamily="34" charset="-128"/>
              </a:rPr>
              <a:t>S</a:t>
            </a:r>
            <a:r>
              <a:rPr lang="en-US" sz="3200" b="1" dirty="0" smtClean="0">
                <a:ea typeface="ＭＳ Ｐゴシック" pitchFamily="34" charset="-128"/>
              </a:rPr>
              <a:t>afety </a:t>
            </a:r>
            <a:r>
              <a:rPr lang="en-US" sz="3200" b="1" dirty="0">
                <a:ea typeface="ＭＳ Ｐゴシック" pitchFamily="34" charset="-128"/>
              </a:rPr>
              <a:t>P</a:t>
            </a:r>
            <a:r>
              <a:rPr lang="en-US" sz="3200" b="1" dirty="0" smtClean="0">
                <a:ea typeface="ＭＳ Ｐゴシック" pitchFamily="34" charset="-128"/>
              </a:rPr>
              <a:t>erformance</a:t>
            </a:r>
            <a:r>
              <a:rPr lang="en-US" b="1" dirty="0" smtClean="0">
                <a:ea typeface="ＭＳ Ｐゴシック" pitchFamily="34" charset="-128"/>
              </a:rPr>
              <a:t/>
            </a:r>
            <a:br>
              <a:rPr lang="en-US" b="1" dirty="0" smtClean="0">
                <a:ea typeface="ＭＳ Ｐゴシック" pitchFamily="34" charset="-128"/>
              </a:rPr>
            </a:br>
            <a:r>
              <a:rPr lang="en-US" dirty="0" smtClean="0">
                <a:ea typeface="ＭＳ Ｐゴシック" pitchFamily="34" charset="-128"/>
              </a:rPr>
              <a:t/>
            </a:r>
            <a:br>
              <a:rPr lang="en-US" dirty="0" smtClean="0">
                <a:ea typeface="ＭＳ Ｐゴシック" pitchFamily="34" charset="-128"/>
              </a:rPr>
            </a:br>
            <a:r>
              <a:rPr lang="en-US" sz="1800" dirty="0" smtClean="0">
                <a:solidFill>
                  <a:schemeClr val="bg2"/>
                </a:solidFill>
                <a:ea typeface="ＭＳ Ｐゴシック" pitchFamily="34" charset="-128"/>
              </a:rPr>
              <a:t>2014 Injury-Frequency Rate per 200,000 man-hours</a:t>
            </a:r>
            <a:br>
              <a:rPr lang="en-US" sz="1800" dirty="0" smtClean="0">
                <a:solidFill>
                  <a:schemeClr val="bg2"/>
                </a:solidFill>
                <a:ea typeface="ＭＳ Ｐゴシック" pitchFamily="34" charset="-128"/>
              </a:rPr>
            </a:br>
            <a:r>
              <a:rPr lang="en-US" sz="1800" dirty="0" smtClean="0">
                <a:solidFill>
                  <a:schemeClr val="bg2"/>
                </a:solidFill>
                <a:ea typeface="ＭＳ Ｐゴシック" pitchFamily="34" charset="-128"/>
              </a:rPr>
              <a:t>G&amp;W through September; others through July</a:t>
            </a:r>
            <a:endParaRPr lang="en-US" sz="1800" dirty="0" smtClean="0">
              <a:ea typeface="ＭＳ Ｐゴシック" pitchFamily="34" charset="-128"/>
            </a:endParaRPr>
          </a:p>
        </p:txBody>
      </p:sp>
      <p:pic>
        <p:nvPicPr>
          <p:cNvPr id="9" name="Picture 4" descr="Zero Injuri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46"/>
          <a:stretch>
            <a:fillRect/>
          </a:stretch>
        </p:blipFill>
        <p:spPr bwMode="auto">
          <a:xfrm>
            <a:off x="7248525" y="4679793"/>
            <a:ext cx="904875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706451"/>
              </p:ext>
            </p:extLst>
          </p:nvPr>
        </p:nvGraphicFramePr>
        <p:xfrm>
          <a:off x="809625" y="1615918"/>
          <a:ext cx="6446838" cy="45132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476926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4"/>
          <p:cNvSpPr>
            <a:spLocks noGrp="1"/>
          </p:cNvSpPr>
          <p:nvPr>
            <p:ph type="title"/>
          </p:nvPr>
        </p:nvSpPr>
        <p:spPr>
          <a:xfrm>
            <a:off x="787400" y="231775"/>
            <a:ext cx="8610600" cy="1036638"/>
          </a:xfrm>
        </p:spPr>
        <p:txBody>
          <a:bodyPr/>
          <a:lstStyle/>
          <a:p>
            <a:pPr eaLnBrk="1" hangingPunct="1">
              <a:lnSpc>
                <a:spcPts val="3600"/>
              </a:lnSpc>
            </a:pPr>
            <a:r>
              <a:rPr lang="en-US" sz="3200" b="1" dirty="0" smtClean="0">
                <a:ea typeface="ＭＳ Ｐゴシック" pitchFamily="34" charset="-128"/>
              </a:rPr>
              <a:t>G&amp;W Railroad Injury Frequency Rate </a:t>
            </a:r>
            <a:br>
              <a:rPr lang="en-US" sz="3200" b="1" dirty="0" smtClean="0">
                <a:ea typeface="ＭＳ Ｐゴシック" pitchFamily="34" charset="-128"/>
              </a:rPr>
            </a:br>
            <a:r>
              <a:rPr lang="en-US" sz="3200" b="1" dirty="0" smtClean="0">
                <a:ea typeface="ＭＳ Ｐゴシック" pitchFamily="34" charset="-128"/>
              </a:rPr>
              <a:t>and Number of Employees</a:t>
            </a:r>
          </a:p>
        </p:txBody>
      </p:sp>
      <p:graphicFrame>
        <p:nvGraphicFramePr>
          <p:cNvPr id="2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70670272"/>
              </p:ext>
            </p:extLst>
          </p:nvPr>
        </p:nvGraphicFramePr>
        <p:xfrm>
          <a:off x="909638" y="1600200"/>
          <a:ext cx="7777162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3252" name="TextBox 2"/>
          <p:cNvSpPr txBox="1">
            <a:spLocks noChangeArrowheads="1"/>
          </p:cNvSpPr>
          <p:nvPr/>
        </p:nvSpPr>
        <p:spPr bwMode="auto">
          <a:xfrm>
            <a:off x="1905000" y="1752600"/>
            <a:ext cx="27432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b="1" dirty="0" smtClean="0">
                <a:solidFill>
                  <a:schemeClr val="accent1"/>
                </a:solidFill>
              </a:rPr>
              <a:t>Injury Frequency Rate per 200,000 Man-Hours</a:t>
            </a:r>
            <a:endParaRPr lang="en-US" b="1" dirty="0">
              <a:solidFill>
                <a:schemeClr val="accent1"/>
              </a:solidFill>
            </a:endParaRPr>
          </a:p>
        </p:txBody>
      </p:sp>
      <p:sp>
        <p:nvSpPr>
          <p:cNvPr id="53253" name="TextBox 4"/>
          <p:cNvSpPr txBox="1">
            <a:spLocks noChangeArrowheads="1"/>
          </p:cNvSpPr>
          <p:nvPr/>
        </p:nvSpPr>
        <p:spPr bwMode="auto">
          <a:xfrm>
            <a:off x="1981200" y="4583113"/>
            <a:ext cx="18288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b="1" dirty="0">
                <a:solidFill>
                  <a:srgbClr val="00B050"/>
                </a:solidFill>
              </a:rPr>
              <a:t>Employees</a:t>
            </a:r>
          </a:p>
        </p:txBody>
      </p:sp>
    </p:spTree>
    <p:extLst>
      <p:ext uri="{BB962C8B-B14F-4D97-AF65-F5344CB8AC3E}">
        <p14:creationId xmlns:p14="http://schemas.microsoft.com/office/powerpoint/2010/main" val="125291540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 descr="SURVEY_Page-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37"/>
          <a:stretch>
            <a:fillRect/>
          </a:stretch>
        </p:blipFill>
        <p:spPr bwMode="auto">
          <a:xfrm>
            <a:off x="0" y="1803400"/>
            <a:ext cx="914400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itle 4"/>
          <p:cNvSpPr>
            <a:spLocks noGrp="1"/>
          </p:cNvSpPr>
          <p:nvPr>
            <p:ph type="title"/>
          </p:nvPr>
        </p:nvSpPr>
        <p:spPr>
          <a:xfrm>
            <a:off x="796925" y="533400"/>
            <a:ext cx="8178800" cy="1036638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en-US" b="1" dirty="0" smtClean="0">
                <a:solidFill>
                  <a:schemeClr val="bg2"/>
                </a:solidFill>
                <a:ea typeface="ＭＳ Ｐゴシック" pitchFamily="34" charset="-128"/>
              </a:rPr>
              <a:t>Respected by Our Customers:</a:t>
            </a:r>
            <a:br>
              <a:rPr lang="en-US" b="1" dirty="0" smtClean="0">
                <a:solidFill>
                  <a:schemeClr val="bg2"/>
                </a:solidFill>
                <a:ea typeface="ＭＳ Ｐゴシック" pitchFamily="34" charset="-128"/>
              </a:rPr>
            </a:br>
            <a:r>
              <a:rPr lang="en-US" sz="3200" b="1" dirty="0" smtClean="0">
                <a:ea typeface="ＭＳ Ｐゴシック" pitchFamily="34" charset="-128"/>
              </a:rPr>
              <a:t>Industry-Leading Customer Satisfaction</a:t>
            </a:r>
          </a:p>
        </p:txBody>
      </p:sp>
    </p:spTree>
    <p:extLst>
      <p:ext uri="{BB962C8B-B14F-4D97-AF65-F5344CB8AC3E}">
        <p14:creationId xmlns:p14="http://schemas.microsoft.com/office/powerpoint/2010/main" val="57037482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1" descr="pg-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8763"/>
            <a:ext cx="9144000" cy="489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accent1"/>
                </a:solidFill>
                <a:ea typeface="ＭＳ Ｐゴシック" pitchFamily="34" charset="-128"/>
              </a:rPr>
              <a:t>Genesee &amp; Wyoming Inc. </a:t>
            </a:r>
            <a:r>
              <a:rPr lang="en-US" sz="3200" b="1" dirty="0" smtClean="0">
                <a:solidFill>
                  <a:schemeClr val="bg2"/>
                </a:solidFill>
                <a:ea typeface="ＭＳ Ｐゴシック" pitchFamily="34" charset="-128"/>
              </a:rPr>
              <a:t>1899</a:t>
            </a:r>
          </a:p>
        </p:txBody>
      </p:sp>
      <p:cxnSp>
        <p:nvCxnSpPr>
          <p:cNvPr id="18436" name="Straight Arrow Connector 14"/>
          <p:cNvCxnSpPr>
            <a:cxnSpLocks noChangeShapeType="1"/>
          </p:cNvCxnSpPr>
          <p:nvPr/>
        </p:nvCxnSpPr>
        <p:spPr bwMode="auto">
          <a:xfrm flipH="1" flipV="1">
            <a:off x="6286500" y="3594100"/>
            <a:ext cx="406400" cy="889000"/>
          </a:xfrm>
          <a:prstGeom prst="straightConnector1">
            <a:avLst/>
          </a:prstGeom>
          <a:noFill/>
          <a:ln w="28575">
            <a:solidFill>
              <a:schemeClr val="tx1"/>
            </a:solidFill>
            <a:round/>
            <a:headEnd/>
            <a:tailEnd type="arrow" w="med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8437" name="TextBox 1"/>
          <p:cNvSpPr txBox="1">
            <a:spLocks noChangeArrowheads="1"/>
          </p:cNvSpPr>
          <p:nvPr/>
        </p:nvSpPr>
        <p:spPr bwMode="auto">
          <a:xfrm>
            <a:off x="4702175" y="4597400"/>
            <a:ext cx="398145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00"/>
                </a:solidFill>
              </a:rPr>
              <a:t>The original</a:t>
            </a:r>
          </a:p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00"/>
                </a:solidFill>
              </a:rPr>
              <a:t>Genesee &amp; Wyoming Railroad; </a:t>
            </a:r>
          </a:p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00"/>
                </a:solidFill>
              </a:rPr>
              <a:t>14-miles in upstate NY</a:t>
            </a:r>
          </a:p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000000"/>
                </a:solidFill>
              </a:rPr>
              <a:t>serving one customer </a:t>
            </a:r>
            <a:br>
              <a:rPr lang="en-US" sz="2000" b="1" smtClean="0">
                <a:solidFill>
                  <a:srgbClr val="000000"/>
                </a:solidFill>
              </a:rPr>
            </a:br>
            <a:r>
              <a:rPr lang="en-US" sz="2000" b="1" smtClean="0">
                <a:solidFill>
                  <a:srgbClr val="000000"/>
                </a:solidFill>
              </a:rPr>
              <a:t>that we still serve today</a:t>
            </a:r>
          </a:p>
        </p:txBody>
      </p:sp>
    </p:spTree>
    <p:extLst>
      <p:ext uri="{BB962C8B-B14F-4D97-AF65-F5344CB8AC3E}">
        <p14:creationId xmlns:p14="http://schemas.microsoft.com/office/powerpoint/2010/main" val="168338055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909638" y="215900"/>
            <a:ext cx="8234362" cy="1036638"/>
          </a:xfrm>
        </p:spPr>
        <p:txBody>
          <a:bodyPr/>
          <a:lstStyle/>
          <a:p>
            <a:pPr eaLnBrk="1" hangingPunct="1">
              <a:lnSpc>
                <a:spcPts val="3400"/>
              </a:lnSpc>
            </a:pPr>
            <a:r>
              <a:rPr lang="en-US" b="1" dirty="0" smtClean="0">
                <a:solidFill>
                  <a:srgbClr val="646464"/>
                </a:solidFill>
                <a:ea typeface="ＭＳ Ｐゴシック" pitchFamily="34" charset="-128"/>
              </a:rPr>
              <a:t>Respected by Our Customers:</a:t>
            </a:r>
            <a:br>
              <a:rPr lang="en-US" b="1" dirty="0" smtClean="0">
                <a:solidFill>
                  <a:srgbClr val="646464"/>
                </a:solidFill>
                <a:ea typeface="ＭＳ Ｐゴシック" pitchFamily="34" charset="-128"/>
              </a:rPr>
            </a:br>
            <a:r>
              <a:rPr lang="en-US" sz="3200" b="1" dirty="0" smtClean="0">
                <a:ea typeface="ＭＳ Ｐゴシック" pitchFamily="34" charset="-128"/>
              </a:rPr>
              <a:t>Gross Capital Investment</a:t>
            </a:r>
            <a:endParaRPr lang="en-US" sz="3200" dirty="0" smtClean="0">
              <a:solidFill>
                <a:schemeClr val="bg2"/>
              </a:solidFill>
              <a:ea typeface="ＭＳ Ｐゴシック" pitchFamily="34" charset="-128"/>
            </a:endParaRPr>
          </a:p>
        </p:txBody>
      </p:sp>
      <p:graphicFrame>
        <p:nvGraphicFramePr>
          <p:cNvPr id="2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5787155"/>
              </p:ext>
            </p:extLst>
          </p:nvPr>
        </p:nvGraphicFramePr>
        <p:xfrm>
          <a:off x="996950" y="1651000"/>
          <a:ext cx="7602538" cy="4749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2468" name="TextBox 4"/>
          <p:cNvSpPr txBox="1">
            <a:spLocks noChangeArrowheads="1"/>
          </p:cNvSpPr>
          <p:nvPr/>
        </p:nvSpPr>
        <p:spPr bwMode="auto">
          <a:xfrm rot="-5400000">
            <a:off x="191294" y="2623344"/>
            <a:ext cx="104933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400" dirty="0">
                <a:solidFill>
                  <a:srgbClr val="000000"/>
                </a:solidFill>
              </a:rPr>
              <a:t>($ millions)</a:t>
            </a:r>
          </a:p>
        </p:txBody>
      </p:sp>
    </p:spTree>
    <p:extLst>
      <p:ext uri="{BB962C8B-B14F-4D97-AF65-F5344CB8AC3E}">
        <p14:creationId xmlns:p14="http://schemas.microsoft.com/office/powerpoint/2010/main" val="101509589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>
          <a:xfrm>
            <a:off x="762000" y="101600"/>
            <a:ext cx="8382000" cy="1036638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en-US" b="1" dirty="0" smtClean="0">
                <a:solidFill>
                  <a:schemeClr val="bg2"/>
                </a:solidFill>
                <a:ea typeface="ＭＳ Ｐゴシック" pitchFamily="34" charset="-128"/>
              </a:rPr>
              <a:t>Respected by Class I Partners</a:t>
            </a:r>
            <a:r>
              <a:rPr lang="en-US" sz="3200" b="1" dirty="0" smtClean="0">
                <a:ea typeface="ＭＳ Ｐゴシック" pitchFamily="34" charset="-128"/>
              </a:rPr>
              <a:t/>
            </a:r>
            <a:br>
              <a:rPr lang="en-US" sz="3200" b="1" dirty="0" smtClean="0">
                <a:ea typeface="ＭＳ Ｐゴシック" pitchFamily="34" charset="-128"/>
              </a:rPr>
            </a:br>
            <a:r>
              <a:rPr lang="en-US" sz="3200" b="1" dirty="0" smtClean="0">
                <a:solidFill>
                  <a:schemeClr val="accent1"/>
                </a:solidFill>
                <a:ea typeface="ＭＳ Ｐゴシック" pitchFamily="34" charset="-128"/>
              </a:rPr>
              <a:t>2014: 1.7MM</a:t>
            </a:r>
            <a:r>
              <a:rPr lang="en-US" b="1" dirty="0" smtClean="0">
                <a:solidFill>
                  <a:schemeClr val="accent1"/>
                </a:solidFill>
                <a:ea typeface="ＭＳ Ｐゴシック" pitchFamily="34" charset="-128"/>
              </a:rPr>
              <a:t>*</a:t>
            </a:r>
            <a:r>
              <a:rPr lang="en-US" sz="3200" b="1" dirty="0" smtClean="0">
                <a:solidFill>
                  <a:schemeClr val="accent1"/>
                </a:solidFill>
                <a:ea typeface="ＭＳ Ｐゴシック" pitchFamily="34" charset="-128"/>
              </a:rPr>
              <a:t> G&amp;W Carloads Interchanged</a:t>
            </a:r>
            <a:endParaRPr lang="en-US" b="1" dirty="0" smtClean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graphicFrame>
        <p:nvGraphicFramePr>
          <p:cNvPr id="2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6588025"/>
              </p:ext>
            </p:extLst>
          </p:nvPr>
        </p:nvGraphicFramePr>
        <p:xfrm>
          <a:off x="404813" y="1425575"/>
          <a:ext cx="817245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816100" y="1282700"/>
            <a:ext cx="5564188" cy="4752975"/>
            <a:chOff x="1816100" y="1282700"/>
            <a:chExt cx="5564188" cy="4752975"/>
          </a:xfrm>
        </p:grpSpPr>
        <p:sp>
          <p:nvSpPr>
            <p:cNvPr id="29700" name="TextBox 4"/>
            <p:cNvSpPr txBox="1">
              <a:spLocks noChangeArrowheads="1"/>
            </p:cNvSpPr>
            <p:nvPr/>
          </p:nvSpPr>
          <p:spPr bwMode="auto">
            <a:xfrm>
              <a:off x="3197225" y="4483100"/>
              <a:ext cx="21637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sz="3200" b="1" dirty="0" smtClean="0">
                  <a:solidFill>
                    <a:srgbClr val="000000"/>
                  </a:solidFill>
                </a:rPr>
                <a:t>404,000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9701" name="TextBox 5"/>
            <p:cNvSpPr txBox="1">
              <a:spLocks noChangeArrowheads="1"/>
            </p:cNvSpPr>
            <p:nvPr/>
          </p:nvSpPr>
          <p:spPr bwMode="auto">
            <a:xfrm>
              <a:off x="1981200" y="3200400"/>
              <a:ext cx="20574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sz="3200" b="1" dirty="0" smtClean="0">
                  <a:solidFill>
                    <a:srgbClr val="000000"/>
                  </a:solidFill>
                </a:rPr>
                <a:t>328,000</a:t>
              </a:r>
              <a:endParaRPr lang="en-US" sz="3200" b="1" dirty="0">
                <a:solidFill>
                  <a:srgbClr val="000000"/>
                </a:solidFill>
              </a:endParaRPr>
            </a:p>
          </p:txBody>
        </p:sp>
        <p:sp>
          <p:nvSpPr>
            <p:cNvPr id="29702" name="TextBox 6"/>
            <p:cNvSpPr txBox="1">
              <a:spLocks noChangeArrowheads="1"/>
            </p:cNvSpPr>
            <p:nvPr/>
          </p:nvSpPr>
          <p:spPr bwMode="auto">
            <a:xfrm>
              <a:off x="2679700" y="2057400"/>
              <a:ext cx="14255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sz="2400" b="1" dirty="0" smtClean="0">
                  <a:solidFill>
                    <a:srgbClr val="000000"/>
                  </a:solidFill>
                </a:rPr>
                <a:t>155,000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29703" name="TextBox 7"/>
            <p:cNvSpPr txBox="1">
              <a:spLocks noChangeArrowheads="1"/>
            </p:cNvSpPr>
            <p:nvPr/>
          </p:nvSpPr>
          <p:spPr bwMode="auto">
            <a:xfrm>
              <a:off x="3346450" y="1481138"/>
              <a:ext cx="14255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sz="2400" b="1" dirty="0" smtClean="0">
                  <a:solidFill>
                    <a:srgbClr val="000000"/>
                  </a:solidFill>
                </a:rPr>
                <a:t>70,000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  <p:sp>
          <p:nvSpPr>
            <p:cNvPr id="29705" name="TextBox 10"/>
            <p:cNvSpPr txBox="1">
              <a:spLocks noChangeArrowheads="1"/>
            </p:cNvSpPr>
            <p:nvPr/>
          </p:nvSpPr>
          <p:spPr bwMode="auto">
            <a:xfrm>
              <a:off x="4876800" y="3733800"/>
              <a:ext cx="21717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sz="3200" b="1" dirty="0" smtClean="0">
                  <a:solidFill>
                    <a:srgbClr val="000000"/>
                  </a:solidFill>
                </a:rPr>
                <a:t>279,000</a:t>
              </a:r>
              <a:r>
                <a:rPr lang="en-US" sz="3200" b="1" dirty="0" smtClean="0">
                  <a:solidFill>
                    <a:srgbClr val="FFFFFF"/>
                  </a:solidFill>
                </a:rPr>
                <a:t> </a:t>
              </a:r>
              <a:endParaRPr lang="en-US" sz="3200" b="1" dirty="0">
                <a:solidFill>
                  <a:srgbClr val="FFFFFF"/>
                </a:solidFill>
              </a:endParaRPr>
            </a:p>
          </p:txBody>
        </p:sp>
        <p:sp>
          <p:nvSpPr>
            <p:cNvPr id="29706" name="TextBox 15"/>
            <p:cNvSpPr txBox="1">
              <a:spLocks noChangeArrowheads="1"/>
            </p:cNvSpPr>
            <p:nvPr/>
          </p:nvSpPr>
          <p:spPr bwMode="auto">
            <a:xfrm>
              <a:off x="4267200" y="1981200"/>
              <a:ext cx="2036762" cy="1138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sz="3200" b="1" dirty="0" smtClean="0">
                  <a:solidFill>
                    <a:srgbClr val="000000"/>
                  </a:solidFill>
                </a:rPr>
                <a:t>408,000 </a:t>
              </a:r>
              <a:endParaRPr lang="en-US" sz="3200" b="1" dirty="0">
                <a:solidFill>
                  <a:srgbClr val="000000"/>
                </a:solidFill>
              </a:endParaRPr>
            </a:p>
            <a:p>
              <a:pPr algn="ctr" eaLnBrk="1" hangingPunct="1"/>
              <a:r>
                <a:rPr lang="en-US" sz="3600" b="1" dirty="0">
                  <a:solidFill>
                    <a:srgbClr val="FFFFFF"/>
                  </a:solidFill>
                </a:rPr>
                <a:t> </a:t>
              </a:r>
            </a:p>
          </p:txBody>
        </p:sp>
        <p:pic>
          <p:nvPicPr>
            <p:cNvPr id="29707" name="Picture 6" descr="soaring-nameunderblack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37150" y="4267200"/>
              <a:ext cx="1644650" cy="522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8" name="Picture 5" descr="CSX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95800" y="2514600"/>
              <a:ext cx="1646238" cy="644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9" name="Picture 7" descr="CN.psd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600" y="2514600"/>
              <a:ext cx="1066800" cy="42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0" name="Picture 8" descr="1000px-Kansas_City_Southern_Lines_logo.svg copy.psd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400" y="3121025"/>
              <a:ext cx="612775" cy="612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1" name="Picture 9" descr="BNSF.psd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6100" y="3706813"/>
              <a:ext cx="2330450" cy="6365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2" name="Picture 10" descr="Union Pacific.psd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4287" y="4991100"/>
              <a:ext cx="900113" cy="1044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3" name="Picture 11" descr="Screen Shot 2013-10-10 at 1.16.25 PM.psd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73463" y="1282700"/>
              <a:ext cx="99060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4" name="TextBox 9"/>
            <p:cNvSpPr txBox="1">
              <a:spLocks noChangeArrowheads="1"/>
            </p:cNvSpPr>
            <p:nvPr/>
          </p:nvSpPr>
          <p:spPr bwMode="auto">
            <a:xfrm>
              <a:off x="4879975" y="3200400"/>
              <a:ext cx="2500313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algn="ctr" eaLnBrk="1" hangingPunct="1"/>
              <a:r>
                <a:rPr lang="en-US" sz="2400" b="1" dirty="0" smtClean="0">
                  <a:solidFill>
                    <a:srgbClr val="000000"/>
                  </a:solidFill>
                </a:rPr>
                <a:t>59,000 </a:t>
              </a:r>
              <a:endParaRPr lang="en-US" sz="2400" b="1" dirty="0">
                <a:solidFill>
                  <a:srgbClr val="000000"/>
                </a:solidFill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914400" y="1282700"/>
            <a:ext cx="2095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*Q3 Run Rate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66769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5"/>
          <p:cNvSpPr txBox="1">
            <a:spLocks noChangeArrowheads="1"/>
          </p:cNvSpPr>
          <p:nvPr/>
        </p:nvSpPr>
        <p:spPr bwMode="auto">
          <a:xfrm>
            <a:off x="3810000" y="1508125"/>
            <a:ext cx="5254625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</a:rPr>
              <a:t>In recent years, our employees made </a:t>
            </a:r>
            <a:r>
              <a:rPr lang="en-US" sz="2000" b="1" dirty="0">
                <a:solidFill>
                  <a:srgbClr val="000000"/>
                </a:solidFill>
              </a:rPr>
              <a:t>1,000</a:t>
            </a:r>
            <a:r>
              <a:rPr lang="en-US" sz="2000" dirty="0">
                <a:solidFill>
                  <a:srgbClr val="000000"/>
                </a:solidFill>
              </a:rPr>
              <a:t> Operation Lifesaver presentations to more than </a:t>
            </a:r>
            <a:r>
              <a:rPr lang="en-US" sz="2000" b="1" dirty="0">
                <a:solidFill>
                  <a:srgbClr val="000000"/>
                </a:solidFill>
              </a:rPr>
              <a:t>50,000</a:t>
            </a:r>
            <a:r>
              <a:rPr lang="en-US" sz="2000" dirty="0">
                <a:solidFill>
                  <a:srgbClr val="000000"/>
                </a:solidFill>
              </a:rPr>
              <a:t> schoolchildren, school bus drivers and others on the importance of rail-crossing safety.</a:t>
            </a:r>
          </a:p>
        </p:txBody>
      </p:sp>
      <p:sp>
        <p:nvSpPr>
          <p:cNvPr id="28675" name="Rectangle 14"/>
          <p:cNvSpPr>
            <a:spLocks noChangeArrowheads="1"/>
          </p:cNvSpPr>
          <p:nvPr/>
        </p:nvSpPr>
        <p:spPr bwMode="auto">
          <a:xfrm>
            <a:off x="457200" y="706438"/>
            <a:ext cx="86074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en-US" sz="2800" b="1" dirty="0">
                <a:solidFill>
                  <a:srgbClr val="646464"/>
                </a:solidFill>
              </a:rPr>
              <a:t>Respected by Our Communities:</a:t>
            </a:r>
            <a:r>
              <a:rPr lang="en-US" sz="2800" dirty="0">
                <a:solidFill>
                  <a:srgbClr val="646464"/>
                </a:solidFill>
              </a:rPr>
              <a:t> </a:t>
            </a:r>
            <a:r>
              <a:rPr lang="en-US" sz="2400" dirty="0">
                <a:solidFill>
                  <a:srgbClr val="646464"/>
                </a:solidFill>
              </a:rPr>
              <a:t/>
            </a:r>
            <a:br>
              <a:rPr lang="en-US" sz="2400" dirty="0">
                <a:solidFill>
                  <a:srgbClr val="646464"/>
                </a:solidFill>
              </a:rPr>
            </a:br>
            <a:r>
              <a:rPr lang="en-US" sz="3600" b="1" dirty="0">
                <a:solidFill>
                  <a:srgbClr val="000000"/>
                </a:solidFill>
              </a:rPr>
              <a:t>G&amp;W</a:t>
            </a:r>
            <a:r>
              <a:rPr lang="en-US" sz="3600" b="1" dirty="0">
                <a:solidFill>
                  <a:srgbClr val="FF8A00"/>
                </a:solidFill>
              </a:rPr>
              <a:t>Community</a:t>
            </a:r>
          </a:p>
        </p:txBody>
      </p:sp>
      <p:pic>
        <p:nvPicPr>
          <p:cNvPr id="28676" name="Picture 11" descr="O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63700"/>
            <a:ext cx="2938463" cy="1203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Rectangle 9"/>
          <p:cNvSpPr>
            <a:spLocks noChangeArrowheads="1"/>
          </p:cNvSpPr>
          <p:nvPr/>
        </p:nvSpPr>
        <p:spPr bwMode="auto">
          <a:xfrm>
            <a:off x="0" y="5861050"/>
            <a:ext cx="9144000" cy="53975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2013 safety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353468"/>
            <a:ext cx="9168293" cy="2513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38214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6138040"/>
              </p:ext>
            </p:extLst>
          </p:nvPr>
        </p:nvGraphicFramePr>
        <p:xfrm>
          <a:off x="795338" y="1495425"/>
          <a:ext cx="7777162" cy="4752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371600"/>
            <a:ext cx="1145219" cy="822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09638" y="587375"/>
            <a:ext cx="7777162" cy="1036638"/>
          </a:xfrm>
        </p:spPr>
        <p:txBody>
          <a:bodyPr/>
          <a:lstStyle/>
          <a:p>
            <a:pPr>
              <a:lnSpc>
                <a:spcPts val="3400"/>
              </a:lnSpc>
              <a:spcAft>
                <a:spcPts val="1800"/>
              </a:spcAft>
            </a:pPr>
            <a:r>
              <a:rPr lang="en-US" b="1" dirty="0" smtClean="0">
                <a:solidFill>
                  <a:schemeClr val="bg2"/>
                </a:solidFill>
                <a:ea typeface="ＭＳ Ｐゴシック" pitchFamily="34" charset="-128"/>
              </a:rPr>
              <a:t>Respected by Our Shareholders: </a:t>
            </a:r>
            <a:r>
              <a:rPr lang="en-US" sz="2400" b="1" dirty="0" smtClean="0">
                <a:solidFill>
                  <a:schemeClr val="bg2"/>
                </a:solidFill>
                <a:ea typeface="ＭＳ Ｐゴシック" pitchFamily="34" charset="-128"/>
              </a:rPr>
              <a:t/>
            </a:r>
            <a:br>
              <a:rPr lang="en-US" sz="2400" b="1" dirty="0" smtClean="0">
                <a:solidFill>
                  <a:schemeClr val="bg2"/>
                </a:solidFill>
                <a:ea typeface="ＭＳ Ｐゴシック" pitchFamily="34" charset="-128"/>
              </a:rPr>
            </a:br>
            <a:r>
              <a:rPr lang="en-US" sz="3200" b="1" dirty="0" smtClean="0">
                <a:solidFill>
                  <a:schemeClr val="accent1"/>
                </a:solidFill>
                <a:ea typeface="ＭＳ Ｐゴシック" pitchFamily="34" charset="-128"/>
              </a:rPr>
              <a:t>Consistent Share Price Appreciation</a:t>
            </a:r>
            <a:r>
              <a:rPr lang="en-US" sz="3200" dirty="0" smtClean="0">
                <a:ea typeface="ＭＳ Ｐゴシック" pitchFamily="34" charset="-128"/>
              </a:rPr>
              <a:t/>
            </a:r>
            <a:br>
              <a:rPr lang="en-US" sz="3200" dirty="0" smtClean="0">
                <a:ea typeface="ＭＳ Ｐゴシック" pitchFamily="34" charset="-128"/>
              </a:rPr>
            </a:br>
            <a:r>
              <a:rPr lang="en-US" sz="1800" b="1" dirty="0" smtClean="0">
                <a:solidFill>
                  <a:schemeClr val="tx1"/>
                </a:solidFill>
                <a:ea typeface="ＭＳ Ｐゴシック" pitchFamily="34" charset="-128"/>
              </a:rPr>
              <a:t>$100 Invested January 2000</a:t>
            </a:r>
          </a:p>
        </p:txBody>
      </p:sp>
    </p:spTree>
    <p:extLst>
      <p:ext uri="{BB962C8B-B14F-4D97-AF65-F5344CB8AC3E}">
        <p14:creationId xmlns:p14="http://schemas.microsoft.com/office/powerpoint/2010/main" val="3437989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1377950"/>
            <a:ext cx="9144000" cy="5024438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44035" name="Title 1"/>
          <p:cNvSpPr>
            <a:spLocks noGrp="1"/>
          </p:cNvSpPr>
          <p:nvPr>
            <p:ph type="title"/>
          </p:nvPr>
        </p:nvSpPr>
        <p:spPr>
          <a:xfrm>
            <a:off x="909638" y="98425"/>
            <a:ext cx="7777162" cy="1036638"/>
          </a:xfrm>
        </p:spPr>
        <p:txBody>
          <a:bodyPr/>
          <a:lstStyle/>
          <a:p>
            <a:r>
              <a:rPr lang="en-US" sz="3200" b="1" smtClean="0">
                <a:ea typeface="ＭＳ Ｐゴシック" pitchFamily="34" charset="-128"/>
              </a:rPr>
              <a:t>Components of Growth</a:t>
            </a:r>
          </a:p>
        </p:txBody>
      </p:sp>
      <p:sp>
        <p:nvSpPr>
          <p:cNvPr id="44036" name="Content Placeholder 2"/>
          <p:cNvSpPr>
            <a:spLocks noGrp="1"/>
          </p:cNvSpPr>
          <p:nvPr>
            <p:ph idx="1"/>
          </p:nvPr>
        </p:nvSpPr>
        <p:spPr>
          <a:xfrm>
            <a:off x="909638" y="1200150"/>
            <a:ext cx="7777162" cy="4525963"/>
          </a:xfrm>
        </p:spPr>
        <p:txBody>
          <a:bodyPr/>
          <a:lstStyle/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Font typeface="Arial" pitchFamily="34" charset="0"/>
              <a:buAutoNum type="arabicPeriod"/>
            </a:pPr>
            <a:endParaRPr lang="en-US" sz="5400" smtClean="0">
              <a:solidFill>
                <a:schemeClr val="bg1"/>
              </a:solidFill>
              <a:ea typeface="ＭＳ Ｐゴシック" pitchFamily="34" charset="-128"/>
            </a:endParaRPr>
          </a:p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Arial" pitchFamily="34" charset="0"/>
              <a:buAutoNum type="arabicPeriod"/>
            </a:pPr>
            <a:r>
              <a:rPr lang="en-US" sz="5400" smtClean="0">
                <a:solidFill>
                  <a:schemeClr val="bg1"/>
                </a:solidFill>
                <a:ea typeface="ＭＳ Ｐゴシック" pitchFamily="34" charset="-128"/>
              </a:rPr>
              <a:t>Traditional </a:t>
            </a:r>
            <a:br>
              <a:rPr lang="en-US" sz="540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US" sz="5400" smtClean="0">
                <a:solidFill>
                  <a:schemeClr val="bg1"/>
                </a:solidFill>
                <a:ea typeface="ＭＳ Ｐゴシック" pitchFamily="34" charset="-128"/>
              </a:rPr>
              <a:t>Class I spinoffs </a:t>
            </a:r>
            <a:br>
              <a:rPr lang="en-US" sz="5400" smtClean="0">
                <a:solidFill>
                  <a:schemeClr val="bg1"/>
                </a:solidFill>
                <a:ea typeface="ＭＳ Ｐゴシック" pitchFamily="34" charset="-128"/>
              </a:rPr>
            </a:br>
            <a:r>
              <a:rPr lang="en-US" sz="5400" smtClean="0">
                <a:solidFill>
                  <a:schemeClr val="bg1"/>
                </a:solidFill>
                <a:ea typeface="ＭＳ Ｐゴシック" pitchFamily="34" charset="-128"/>
              </a:rPr>
              <a:t>after Staggers Act</a:t>
            </a:r>
            <a:endParaRPr lang="en-US" sz="5400" baseline="-18000" smtClean="0">
              <a:ea typeface="ＭＳ Ｐゴシック" pitchFamily="34" charset="-128"/>
            </a:endParaRPr>
          </a:p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Arial" pitchFamily="34" charset="0"/>
              <a:buAutoNum type="arabicPeriod"/>
            </a:pPr>
            <a:endParaRPr lang="en-US" sz="5400" smtClean="0">
              <a:solidFill>
                <a:schemeClr val="bg1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854316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1" descr="Base-for-Salt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1638"/>
            <a:ext cx="9144000" cy="518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9" name="Title 1"/>
          <p:cNvSpPr>
            <a:spLocks noGrp="1"/>
          </p:cNvSpPr>
          <p:nvPr>
            <p:ph type="title"/>
          </p:nvPr>
        </p:nvSpPr>
        <p:spPr>
          <a:xfrm>
            <a:off x="909638" y="528638"/>
            <a:ext cx="7777162" cy="1036637"/>
          </a:xfrm>
        </p:spPr>
        <p:txBody>
          <a:bodyPr/>
          <a:lstStyle/>
          <a:p>
            <a:pPr>
              <a:lnSpc>
                <a:spcPts val="3400"/>
              </a:lnSpc>
            </a:pPr>
            <a:r>
              <a:rPr lang="en-US" sz="3200" b="1" smtClean="0">
                <a:solidFill>
                  <a:schemeClr val="bg2"/>
                </a:solidFill>
                <a:ea typeface="ＭＳ Ｐゴシック" pitchFamily="34" charset="-128"/>
              </a:rPr>
              <a:t>1. Traditional Class I spinoffs</a:t>
            </a:r>
            <a:r>
              <a:rPr lang="en-US" sz="3200" b="1" smtClean="0">
                <a:ea typeface="ＭＳ Ｐゴシック" pitchFamily="34" charset="-128"/>
              </a:rPr>
              <a:t/>
            </a:r>
            <a:br>
              <a:rPr lang="en-US" sz="3200" b="1" smtClean="0">
                <a:ea typeface="ＭＳ Ｐゴシック" pitchFamily="34" charset="-128"/>
              </a:rPr>
            </a:br>
            <a:r>
              <a:rPr lang="en-US" sz="3200" b="1" smtClean="0">
                <a:ea typeface="ＭＳ Ｐゴシック" pitchFamily="34" charset="-128"/>
              </a:rPr>
              <a:t>    </a:t>
            </a:r>
            <a:r>
              <a:rPr lang="ja-JP" altLang="en-US" b="1" smtClean="0">
                <a:ea typeface="ＭＳ Ｐゴシック" pitchFamily="34" charset="-128"/>
              </a:rPr>
              <a:t>“</a:t>
            </a:r>
            <a:r>
              <a:rPr lang="en-US" altLang="ja-JP" b="1" smtClean="0">
                <a:ea typeface="ＭＳ Ｐゴシック" pitchFamily="34" charset="-128"/>
              </a:rPr>
              <a:t>First &amp; Last Mile</a:t>
            </a:r>
            <a:r>
              <a:rPr lang="ja-JP" altLang="en-US" b="1" smtClean="0">
                <a:ea typeface="ＭＳ Ｐゴシック" pitchFamily="34" charset="-128"/>
              </a:rPr>
              <a:t>”</a:t>
            </a:r>
            <a:r>
              <a:rPr lang="en-US" altLang="ja-JP" b="1" smtClean="0">
                <a:ea typeface="ＭＳ Ｐゴシック" pitchFamily="34" charset="-128"/>
              </a:rPr>
              <a:t> to the Customer</a:t>
            </a:r>
            <a:endParaRPr lang="en-US" b="1" smtClean="0">
              <a:ea typeface="ＭＳ Ｐゴシック" pitchFamily="34" charset="-128"/>
            </a:endParaRPr>
          </a:p>
        </p:txBody>
      </p:sp>
      <p:pic>
        <p:nvPicPr>
          <p:cNvPr id="45060" name="Picture 7" descr="RSR_logo_RGB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61"/>
          <a:stretch>
            <a:fillRect/>
          </a:stretch>
        </p:blipFill>
        <p:spPr bwMode="auto">
          <a:xfrm>
            <a:off x="6638925" y="1762125"/>
            <a:ext cx="1160463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Picture 17" descr="CUOH_logo_RGB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61"/>
          <a:stretch>
            <a:fillRect/>
          </a:stretch>
        </p:blipFill>
        <p:spPr bwMode="auto">
          <a:xfrm>
            <a:off x="152400" y="5876925"/>
            <a:ext cx="116205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Picture 18" descr="YR_logo_RGB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96"/>
          <a:stretch>
            <a:fillRect/>
          </a:stretch>
        </p:blipFill>
        <p:spPr bwMode="auto">
          <a:xfrm>
            <a:off x="5768975" y="5767388"/>
            <a:ext cx="1162050" cy="86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6" descr="soaring-nameunderblack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900" y="3889375"/>
            <a:ext cx="2176463" cy="56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Picture 5" descr="CSX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465007">
            <a:off x="3394075" y="3565525"/>
            <a:ext cx="1046163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702254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1377950"/>
            <a:ext cx="9144000" cy="5024438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46083" name="Title 1"/>
          <p:cNvSpPr>
            <a:spLocks noGrp="1"/>
          </p:cNvSpPr>
          <p:nvPr>
            <p:ph type="title"/>
          </p:nvPr>
        </p:nvSpPr>
        <p:spPr>
          <a:xfrm>
            <a:off x="909638" y="98425"/>
            <a:ext cx="7777162" cy="1036638"/>
          </a:xfrm>
        </p:spPr>
        <p:txBody>
          <a:bodyPr/>
          <a:lstStyle/>
          <a:p>
            <a:r>
              <a:rPr lang="en-US" sz="3200" b="1" smtClean="0">
                <a:ea typeface="ＭＳ Ｐゴシック" pitchFamily="34" charset="-128"/>
              </a:rPr>
              <a:t>Components of Growth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909638" y="1200150"/>
            <a:ext cx="7777162" cy="4525963"/>
          </a:xfrm>
        </p:spPr>
        <p:txBody>
          <a:bodyPr/>
          <a:lstStyle/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Font typeface="Arial" charset="0"/>
              <a:buAutoNum type="arabicPeriod"/>
              <a:defRPr/>
            </a:pPr>
            <a:endParaRPr lang="en-US" sz="5400" dirty="0" smtClean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  <a:p>
            <a:pPr marL="914400" indent="-9144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+mj-lt"/>
              <a:buAutoNum type="arabicPeriod" startAt="2"/>
              <a:defRPr/>
            </a:pPr>
            <a:r>
              <a:rPr lang="en-US" sz="5400" dirty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R</a:t>
            </a:r>
            <a:r>
              <a:rPr lang="en-US" sz="5400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ailroads embedded in industrial facilities</a:t>
            </a:r>
            <a:endParaRPr lang="en-US" sz="5400" baseline="-18000" dirty="0"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Arial" charset="0"/>
              <a:buAutoNum type="arabicPeriod" startAt="2"/>
              <a:defRPr/>
            </a:pPr>
            <a:endParaRPr lang="en-US" sz="5400" dirty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64325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1" descr="a.S.Buffalo_2.42612.19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1752600"/>
            <a:ext cx="5003800" cy="463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7" name="Title 1"/>
          <p:cNvSpPr>
            <a:spLocks noGrp="1"/>
          </p:cNvSpPr>
          <p:nvPr>
            <p:ph type="title"/>
          </p:nvPr>
        </p:nvSpPr>
        <p:spPr>
          <a:xfrm>
            <a:off x="927100" y="523875"/>
            <a:ext cx="8616950" cy="1036638"/>
          </a:xfrm>
        </p:spPr>
        <p:txBody>
          <a:bodyPr/>
          <a:lstStyle/>
          <a:p>
            <a:r>
              <a:rPr lang="en-US" sz="3200" b="1" smtClean="0">
                <a:solidFill>
                  <a:srgbClr val="646464"/>
                </a:solidFill>
                <a:ea typeface="ＭＳ Ｐゴシック" pitchFamily="34" charset="-128"/>
              </a:rPr>
              <a:t>2. Embedded Industrial Railroads</a:t>
            </a:r>
            <a:r>
              <a:rPr lang="en-US" sz="3200" b="1" smtClean="0">
                <a:ea typeface="ＭＳ Ｐゴシック" pitchFamily="34" charset="-128"/>
              </a:rPr>
              <a:t/>
            </a:r>
            <a:br>
              <a:rPr lang="en-US" sz="3200" b="1" smtClean="0">
                <a:ea typeface="ＭＳ Ｐゴシック" pitchFamily="34" charset="-128"/>
              </a:rPr>
            </a:br>
            <a:r>
              <a:rPr lang="en-US" sz="3200" b="1" smtClean="0">
                <a:ea typeface="ＭＳ Ｐゴシック" pitchFamily="34" charset="-128"/>
              </a:rPr>
              <a:t>    </a:t>
            </a:r>
            <a:r>
              <a:rPr lang="en-US" b="1" smtClean="0">
                <a:ea typeface="ＭＳ Ｐゴシック" pitchFamily="34" charset="-128"/>
              </a:rPr>
              <a:t>Non-Core Competence for Owners</a:t>
            </a:r>
            <a:endParaRPr lang="en-US" smtClean="0">
              <a:ea typeface="ＭＳ Ｐゴシック" pitchFamily="34" charset="-128"/>
            </a:endParaRPr>
          </a:p>
        </p:txBody>
      </p:sp>
      <p:pic>
        <p:nvPicPr>
          <p:cNvPr id="47108" name="Picture 2" descr="SB_logo_rgb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413" y="1906588"/>
            <a:ext cx="2166937" cy="1611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1" descr="1000px-BethSteelLogo.svg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613" y="2438400"/>
            <a:ext cx="32766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0818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8" descr="GP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01"/>
          <a:stretch>
            <a:fillRect/>
          </a:stretch>
        </p:blipFill>
        <p:spPr bwMode="auto">
          <a:xfrm>
            <a:off x="4114800" y="1730375"/>
            <a:ext cx="5029200" cy="467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1" name="Picture 4" descr="Screen Shot 2013-10-10 at 8.58.23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" y="3124200"/>
            <a:ext cx="3540125" cy="169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2" name="Title 1"/>
          <p:cNvSpPr>
            <a:spLocks noGrp="1"/>
          </p:cNvSpPr>
          <p:nvPr>
            <p:ph type="title"/>
          </p:nvPr>
        </p:nvSpPr>
        <p:spPr>
          <a:xfrm>
            <a:off x="927100" y="523875"/>
            <a:ext cx="8616950" cy="1036638"/>
          </a:xfrm>
        </p:spPr>
        <p:txBody>
          <a:bodyPr/>
          <a:lstStyle/>
          <a:p>
            <a:r>
              <a:rPr lang="en-US" sz="3200" b="1" smtClean="0">
                <a:solidFill>
                  <a:srgbClr val="646464"/>
                </a:solidFill>
                <a:ea typeface="ＭＳ Ｐゴシック" pitchFamily="34" charset="-128"/>
              </a:rPr>
              <a:t>2. Embedded Industrial Railroads</a:t>
            </a:r>
            <a:r>
              <a:rPr lang="en-US" sz="3200" b="1" smtClean="0">
                <a:ea typeface="ＭＳ Ｐゴシック" pitchFamily="34" charset="-128"/>
              </a:rPr>
              <a:t/>
            </a:r>
            <a:br>
              <a:rPr lang="en-US" sz="3200" b="1" smtClean="0">
                <a:ea typeface="ＭＳ Ｐゴシック" pitchFamily="34" charset="-128"/>
              </a:rPr>
            </a:br>
            <a:r>
              <a:rPr lang="en-US" sz="3200" b="1" smtClean="0">
                <a:ea typeface="ＭＳ Ｐゴシック" pitchFamily="34" charset="-128"/>
              </a:rPr>
              <a:t>    </a:t>
            </a:r>
            <a:r>
              <a:rPr lang="en-US" b="1" smtClean="0">
                <a:ea typeface="ＭＳ Ｐゴシック" pitchFamily="34" charset="-128"/>
              </a:rPr>
              <a:t>Non-Core Competence for Owners</a:t>
            </a:r>
            <a:endParaRPr lang="en-US" smtClean="0">
              <a:ea typeface="ＭＳ Ｐゴシック" pitchFamily="34" charset="-128"/>
            </a:endParaRPr>
          </a:p>
        </p:txBody>
      </p:sp>
      <p:pic>
        <p:nvPicPr>
          <p:cNvPr id="48133" name="Picture 1" descr="FP_logo_rgb.ps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6013" y="1965325"/>
            <a:ext cx="1547812" cy="116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4" name="Picture 3" descr="ALM_logo_rgb.ps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575" y="1965325"/>
            <a:ext cx="1547813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5" name="TextBox 7"/>
          <p:cNvSpPr txBox="1">
            <a:spLocks noChangeArrowheads="1"/>
          </p:cNvSpPr>
          <p:nvPr/>
        </p:nvSpPr>
        <p:spPr bwMode="auto">
          <a:xfrm>
            <a:off x="5872163" y="6986588"/>
            <a:ext cx="4343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i="1" smtClean="0">
                <a:solidFill>
                  <a:srgbClr val="000000"/>
                </a:solidFill>
                <a:latin typeface="Arial Black" pitchFamily="34" charset="0"/>
              </a:rPr>
              <a:t>Genesee &amp; Wyoming Companies</a:t>
            </a:r>
          </a:p>
        </p:txBody>
      </p:sp>
      <p:pic>
        <p:nvPicPr>
          <p:cNvPr id="48136" name="Picture 2" descr="CIRR_logo_rgb.psd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438" y="1973263"/>
            <a:ext cx="1554162" cy="116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034900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1377950"/>
            <a:ext cx="9144000" cy="5024438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49155" name="Title 1"/>
          <p:cNvSpPr>
            <a:spLocks noGrp="1"/>
          </p:cNvSpPr>
          <p:nvPr>
            <p:ph type="title"/>
          </p:nvPr>
        </p:nvSpPr>
        <p:spPr>
          <a:xfrm>
            <a:off x="909638" y="98425"/>
            <a:ext cx="7777162" cy="1036638"/>
          </a:xfrm>
        </p:spPr>
        <p:txBody>
          <a:bodyPr/>
          <a:lstStyle/>
          <a:p>
            <a:r>
              <a:rPr lang="en-US" sz="3200" b="1" smtClean="0">
                <a:ea typeface="ＭＳ Ｐゴシック" pitchFamily="34" charset="-128"/>
              </a:rPr>
              <a:t>Components of Growth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909638" y="1200150"/>
            <a:ext cx="7777162" cy="4525963"/>
          </a:xfrm>
        </p:spPr>
        <p:txBody>
          <a:bodyPr/>
          <a:lstStyle/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Font typeface="Arial" charset="0"/>
              <a:buAutoNum type="arabicPeriod"/>
              <a:defRPr/>
            </a:pPr>
            <a:endParaRPr lang="en-US" sz="5400" dirty="0" smtClean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  <a:p>
            <a:pPr marL="914400" indent="-9144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+mj-lt"/>
              <a:buAutoNum type="arabicPeriod" startAt="3"/>
              <a:defRPr/>
            </a:pPr>
            <a:r>
              <a:rPr lang="en-US" sz="5400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Contiguous railroads as building blocks of regional rail systems</a:t>
            </a:r>
            <a:endParaRPr lang="en-US" sz="5400" baseline="-18000" dirty="0"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Arial" charset="0"/>
              <a:buAutoNum type="arabicPeriod" startAt="3"/>
              <a:defRPr/>
            </a:pPr>
            <a:endParaRPr lang="en-US" sz="5400" dirty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38819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>
          <a:xfrm>
            <a:off x="909638" y="103188"/>
            <a:ext cx="8110537" cy="1036637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ea typeface="ＭＳ Ｐゴシック" pitchFamily="34" charset="-128"/>
              </a:rPr>
              <a:t>G&amp;W Board of Directors </a:t>
            </a:r>
            <a:r>
              <a:rPr lang="en-US" sz="3200" b="1" dirty="0" smtClean="0">
                <a:solidFill>
                  <a:schemeClr val="bg2"/>
                </a:solidFill>
                <a:ea typeface="ＭＳ Ｐゴシック" pitchFamily="34" charset="-128"/>
              </a:rPr>
              <a:t>1899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 cstate="print">
            <a:lum contrast="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90" b="20244"/>
          <a:stretch>
            <a:fillRect/>
          </a:stretch>
        </p:blipFill>
        <p:spPr bwMode="auto">
          <a:xfrm>
            <a:off x="-15875" y="1314450"/>
            <a:ext cx="915987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57865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2" descr="NY_OH_P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8938"/>
            <a:ext cx="6324600" cy="474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11" descr="GWI_logo_RGB.ps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13" y="1847850"/>
            <a:ext cx="1309687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itle 4"/>
          <p:cNvSpPr>
            <a:spLocks noGrp="1"/>
          </p:cNvSpPr>
          <p:nvPr>
            <p:ph type="title"/>
          </p:nvPr>
        </p:nvSpPr>
        <p:spPr>
          <a:xfrm>
            <a:off x="925513" y="498475"/>
            <a:ext cx="8191500" cy="1036638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>
                <a:solidFill>
                  <a:schemeClr val="bg1">
                    <a:lumMod val="50000"/>
                  </a:schemeClr>
                </a:solidFill>
                <a:ea typeface="ＭＳ Ｐゴシック" charset="0"/>
                <a:cs typeface="ＭＳ Ｐゴシック" charset="0"/>
              </a:rPr>
              <a:t>3. Contiguous Railroads</a:t>
            </a:r>
            <a:r>
              <a:rPr lang="en-US" dirty="0">
                <a:solidFill>
                  <a:srgbClr val="7F7F7F"/>
                </a:solidFill>
                <a:ea typeface="ＭＳ Ｐゴシック" charset="0"/>
                <a:cs typeface="ＭＳ Ｐゴシック" charset="0"/>
              </a:rPr>
              <a:t/>
            </a:r>
            <a:br>
              <a:rPr lang="en-US" dirty="0">
                <a:solidFill>
                  <a:srgbClr val="7F7F7F"/>
                </a:solidFill>
                <a:ea typeface="ＭＳ Ｐゴシック" charset="0"/>
                <a:cs typeface="ＭＳ Ｐゴシック" charset="0"/>
              </a:rPr>
            </a:br>
            <a:r>
              <a:rPr lang="en-US" b="1" dirty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Building Regional Rail Systems</a:t>
            </a:r>
          </a:p>
        </p:txBody>
      </p:sp>
      <p:sp>
        <p:nvSpPr>
          <p:cNvPr id="9" name="Rectangle 8"/>
          <p:cNvSpPr/>
          <p:nvPr/>
        </p:nvSpPr>
        <p:spPr bwMode="auto">
          <a:xfrm>
            <a:off x="6446838" y="1828800"/>
            <a:ext cx="2697162" cy="4572000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50182" name="Rectangle 20"/>
          <p:cNvSpPr>
            <a:spLocks noChangeArrowheads="1"/>
          </p:cNvSpPr>
          <p:nvPr/>
        </p:nvSpPr>
        <p:spPr bwMode="gray">
          <a:xfrm>
            <a:off x="6400800" y="1833563"/>
            <a:ext cx="2514600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>
            <a:spAutoFit/>
          </a:bodyPr>
          <a:lstStyle/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1C49FC"/>
                </a:solidFill>
                <a:latin typeface="Arial Black" pitchFamily="34" charset="0"/>
                <a:ea typeface="ＭＳ Ｐゴシック" pitchFamily="34" charset="-128"/>
              </a:rPr>
              <a:t>1977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 	Genesee &amp; Wyoming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(GNWR)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FAC22E"/>
                </a:solidFill>
                <a:latin typeface="Arial Black" pitchFamily="34" charset="0"/>
                <a:ea typeface="ＭＳ Ｐゴシック" pitchFamily="34" charset="-128"/>
              </a:rPr>
              <a:t>1985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Dansville &amp; Mount  </a:t>
            </a:r>
            <a:b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</a:b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Morris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(DMM)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F40F1A"/>
                </a:solidFill>
                <a:latin typeface="Arial Black" pitchFamily="34" charset="0"/>
                <a:ea typeface="ＭＳ Ｐゴシック" pitchFamily="34" charset="-128"/>
              </a:rPr>
              <a:t>1986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Rochester &amp; Southern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(RSR)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21B63E"/>
                </a:solidFill>
                <a:latin typeface="Arial Black" pitchFamily="34" charset="0"/>
                <a:ea typeface="ＭＳ Ｐゴシック" pitchFamily="34" charset="-128"/>
              </a:rPr>
              <a:t>1988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Buffalo &amp; Pittsburgh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(BPRR)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CEA83F"/>
                </a:solidFill>
                <a:latin typeface="Arial Black" pitchFamily="34" charset="0"/>
                <a:ea typeface="ＭＳ Ｐゴシック" pitchFamily="34" charset="-128"/>
              </a:rPr>
              <a:t>1992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Allegheny &amp; Eastern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(ALY)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4F2F87"/>
                </a:solidFill>
                <a:latin typeface="Arial Black" pitchFamily="34" charset="0"/>
                <a:ea typeface="ＭＳ Ｐゴシック" pitchFamily="34" charset="-128"/>
              </a:rPr>
              <a:t>1996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Pittsburg &amp; Shawmut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(PS)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000000"/>
                </a:solidFill>
                <a:latin typeface="Arial Black" pitchFamily="34" charset="0"/>
                <a:ea typeface="ＭＳ Ｐゴシック" pitchFamily="34" charset="-128"/>
              </a:rPr>
              <a:t>2001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South Buffalo Railway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 (SB)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smtClean="0">
                <a:solidFill>
                  <a:srgbClr val="E65130"/>
                </a:solidFill>
                <a:latin typeface="Arial Black" pitchFamily="34" charset="0"/>
                <a:ea typeface="ＭＳ Ｐゴシック" pitchFamily="34" charset="-128"/>
              </a:rPr>
              <a:t>2008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	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Ohio Lines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endParaRPr lang="en-US" sz="1400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9361595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4"/>
          <p:cNvSpPr>
            <a:spLocks noGrp="1"/>
          </p:cNvSpPr>
          <p:nvPr>
            <p:ph type="title"/>
          </p:nvPr>
        </p:nvSpPr>
        <p:spPr>
          <a:xfrm>
            <a:off x="925513" y="498475"/>
            <a:ext cx="8191500" cy="1036638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bg1">
                    <a:lumMod val="50000"/>
                  </a:schemeClr>
                </a:solidFill>
                <a:ea typeface="ＭＳ Ｐゴシック" charset="0"/>
                <a:cs typeface="ＭＳ Ｐゴシック" charset="0"/>
              </a:rPr>
              <a:t>3. Contiguous Railroads</a:t>
            </a:r>
            <a:r>
              <a:rPr lang="en-US" dirty="0" smtClean="0">
                <a:solidFill>
                  <a:srgbClr val="7F7F7F"/>
                </a:solidFill>
                <a:ea typeface="ＭＳ Ｐゴシック" charset="0"/>
                <a:cs typeface="ＭＳ Ｐゴシック" charset="0"/>
              </a:rPr>
              <a:t/>
            </a:r>
            <a:br>
              <a:rPr lang="en-US" dirty="0" smtClean="0">
                <a:solidFill>
                  <a:srgbClr val="7F7F7F"/>
                </a:solidFill>
                <a:ea typeface="ＭＳ Ｐゴシック" charset="0"/>
                <a:cs typeface="ＭＳ Ｐゴシック" charset="0"/>
              </a:rPr>
            </a:br>
            <a:r>
              <a:rPr lang="en-US" b="1" dirty="0" smtClean="0">
                <a:solidFill>
                  <a:schemeClr val="accent1"/>
                </a:solidFill>
                <a:ea typeface="ＭＳ Ｐゴシック" charset="0"/>
                <a:cs typeface="ＭＳ Ｐゴシック" charset="0"/>
              </a:rPr>
              <a:t>Building Regional Rail Systems</a:t>
            </a:r>
            <a:endParaRPr lang="en-US" b="1" dirty="0" smtClean="0">
              <a:solidFill>
                <a:schemeClr val="accent1"/>
              </a:solidFill>
              <a:ea typeface="ＭＳ Ｐゴシック" pitchFamily="34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6446838" y="1828800"/>
            <a:ext cx="2697162" cy="4572000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43012" name="Rectangle 20"/>
          <p:cNvSpPr>
            <a:spLocks noChangeArrowheads="1"/>
          </p:cNvSpPr>
          <p:nvPr/>
        </p:nvSpPr>
        <p:spPr bwMode="gray">
          <a:xfrm>
            <a:off x="6400800" y="1524000"/>
            <a:ext cx="25146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>
            <a:spAutoFit/>
          </a:bodyPr>
          <a:lstStyle/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1C49FC"/>
                </a:solidFill>
                <a:latin typeface="Arial Black" pitchFamily="34" charset="0"/>
                <a:ea typeface="ＭＳ Ｐゴシック" pitchFamily="34" charset="-128"/>
              </a:rPr>
              <a:t>1977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 	Genesee &amp; Wyoming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(GNWR)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FAC22E"/>
                </a:solidFill>
                <a:latin typeface="Arial Black" pitchFamily="34" charset="0"/>
                <a:ea typeface="ＭＳ Ｐゴシック" pitchFamily="34" charset="-128"/>
              </a:rPr>
              <a:t>1985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Dansville &amp; Mount  </a:t>
            </a:r>
            <a:b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</a:b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Morris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(DMM)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F40F1A"/>
                </a:solidFill>
                <a:latin typeface="Arial Black" pitchFamily="34" charset="0"/>
                <a:ea typeface="ＭＳ Ｐゴシック" pitchFamily="34" charset="-128"/>
              </a:rPr>
              <a:t>1986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Rochester &amp; Southern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(RSR)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21B63E"/>
                </a:solidFill>
                <a:latin typeface="Arial Black" pitchFamily="34" charset="0"/>
                <a:ea typeface="ＭＳ Ｐゴシック" pitchFamily="34" charset="-128"/>
              </a:rPr>
              <a:t>1988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Buffalo &amp; Pittsburgh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(BPRR)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CEA83F"/>
                </a:solidFill>
                <a:latin typeface="Arial Black" pitchFamily="34" charset="0"/>
                <a:ea typeface="ＭＳ Ｐゴシック" pitchFamily="34" charset="-128"/>
              </a:rPr>
              <a:t>1992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Allegheny &amp; Eastern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(ALY)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4F2F87"/>
                </a:solidFill>
                <a:latin typeface="Arial Black" pitchFamily="34" charset="0"/>
                <a:ea typeface="ＭＳ Ｐゴシック" pitchFamily="34" charset="-128"/>
              </a:rPr>
              <a:t>1996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Pittsburg &amp; Shawmut Railroad 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(PS)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b="1" smtClean="0">
                <a:solidFill>
                  <a:srgbClr val="000000"/>
                </a:solidFill>
                <a:latin typeface="Arial Black" pitchFamily="34" charset="0"/>
                <a:ea typeface="ＭＳ Ｐゴシック" pitchFamily="34" charset="-128"/>
              </a:rPr>
              <a:t>2001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	South Buffalo Railway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 (SB)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smtClean="0">
                <a:solidFill>
                  <a:srgbClr val="E65130"/>
                </a:solidFill>
                <a:latin typeface="Arial Black" pitchFamily="34" charset="0"/>
                <a:ea typeface="ＭＳ Ｐゴシック" pitchFamily="34" charset="-128"/>
              </a:rPr>
              <a:t>2008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	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Ohio Central railroads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r>
              <a:rPr lang="en-US" sz="1400" smtClean="0">
                <a:solidFill>
                  <a:srgbClr val="F9A616"/>
                </a:solidFill>
                <a:latin typeface="Arial Black" pitchFamily="34" charset="0"/>
                <a:ea typeface="ＭＳ Ｐゴシック" pitchFamily="34" charset="-128"/>
              </a:rPr>
              <a:t>2012</a:t>
            </a:r>
            <a:r>
              <a:rPr lang="en-US" sz="1400" smtClean="0">
                <a:solidFill>
                  <a:srgbClr val="000000"/>
                </a:solidFill>
                <a:ea typeface="ＭＳ Ｐゴシック" pitchFamily="34" charset="-128"/>
              </a:rPr>
              <a:t>	</a:t>
            </a:r>
            <a:r>
              <a:rPr lang="en-US" sz="1400" b="1" smtClean="0">
                <a:solidFill>
                  <a:srgbClr val="000000"/>
                </a:solidFill>
                <a:ea typeface="ＭＳ Ｐゴシック" pitchFamily="34" charset="-128"/>
              </a:rPr>
              <a:t>RailAmerica railroads</a:t>
            </a:r>
          </a:p>
          <a:p>
            <a:pPr marL="630238" indent="-630238" defTabSz="457200" fontAlgn="base">
              <a:lnSpc>
                <a:spcPct val="105000"/>
              </a:lnSpc>
              <a:spcBef>
                <a:spcPct val="45000"/>
              </a:spcBef>
              <a:spcAft>
                <a:spcPct val="0"/>
              </a:spcAft>
              <a:buClr>
                <a:srgbClr val="FF8A00"/>
              </a:buClr>
              <a:buSzPct val="130000"/>
            </a:pPr>
            <a:endParaRPr lang="en-US" sz="1400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pic>
        <p:nvPicPr>
          <p:cNvPr id="4301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71625"/>
            <a:ext cx="6248400" cy="482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691642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1377950"/>
            <a:ext cx="9144000" cy="5024438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51203" name="Title 1"/>
          <p:cNvSpPr>
            <a:spLocks noGrp="1"/>
          </p:cNvSpPr>
          <p:nvPr>
            <p:ph type="title"/>
          </p:nvPr>
        </p:nvSpPr>
        <p:spPr>
          <a:xfrm>
            <a:off x="833438" y="98425"/>
            <a:ext cx="7777162" cy="1036638"/>
          </a:xfrm>
        </p:spPr>
        <p:txBody>
          <a:bodyPr/>
          <a:lstStyle/>
          <a:p>
            <a:r>
              <a:rPr lang="en-US" sz="3200" b="1" smtClean="0">
                <a:ea typeface="ＭＳ Ｐゴシック" pitchFamily="34" charset="-128"/>
              </a:rPr>
              <a:t>Components of Growth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909638" y="1200150"/>
            <a:ext cx="7777162" cy="4525963"/>
          </a:xfrm>
        </p:spPr>
        <p:txBody>
          <a:bodyPr/>
          <a:lstStyle/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Font typeface="Arial" charset="0"/>
              <a:buAutoNum type="arabicPeriod"/>
              <a:defRPr/>
            </a:pPr>
            <a:endParaRPr lang="en-US" sz="5400" dirty="0" smtClean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  <a:p>
            <a:pPr marL="914400" indent="-9144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+mj-lt"/>
              <a:buAutoNum type="arabicPeriod" startAt="4"/>
              <a:defRPr/>
            </a:pPr>
            <a:r>
              <a:rPr lang="en-US" sz="5400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International</a:t>
            </a:r>
            <a:br>
              <a:rPr lang="en-US" sz="5400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</a:br>
            <a:r>
              <a:rPr lang="en-US" sz="5400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privatizations</a:t>
            </a:r>
            <a:endParaRPr lang="en-US" sz="5400" baseline="-18000" dirty="0"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Arial" charset="0"/>
              <a:buAutoNum type="arabicPeriod" startAt="4"/>
              <a:defRPr/>
            </a:pPr>
            <a:endParaRPr lang="en-US" sz="5400" dirty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4886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/>
          <p:cNvSpPr txBox="1">
            <a:spLocks/>
          </p:cNvSpPr>
          <p:nvPr/>
        </p:nvSpPr>
        <p:spPr bwMode="auto">
          <a:xfrm>
            <a:off x="460375" y="422275"/>
            <a:ext cx="8683625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-182563" eaLnBrk="0" hangingPunct="0"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85800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7F7F7F"/>
                </a:solidFill>
              </a:rPr>
              <a:t>4. International Privatizations </a:t>
            </a:r>
            <a:endParaRPr lang="en-US" sz="3200" b="1" dirty="0" smtClean="0">
              <a:solidFill>
                <a:srgbClr val="7F7F7F"/>
              </a:solidFill>
            </a:endParaRPr>
          </a:p>
          <a:p>
            <a:pPr defTabSz="4572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8A00"/>
                </a:solidFill>
              </a:rPr>
              <a:t>G&amp;W in Australia: de facto Class I Railroad</a:t>
            </a:r>
          </a:p>
        </p:txBody>
      </p:sp>
      <p:pic>
        <p:nvPicPr>
          <p:cNvPr id="56323" name="Picture 5" descr="GWA-AR1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17663"/>
            <a:ext cx="91440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5" descr="GWA-AR1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5757863"/>
            <a:ext cx="2243137" cy="447675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25733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1377950"/>
            <a:ext cx="9144000" cy="5024438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57347" name="Title 1"/>
          <p:cNvSpPr>
            <a:spLocks noGrp="1"/>
          </p:cNvSpPr>
          <p:nvPr>
            <p:ph type="title"/>
          </p:nvPr>
        </p:nvSpPr>
        <p:spPr>
          <a:xfrm>
            <a:off x="909638" y="98425"/>
            <a:ext cx="7777162" cy="1036638"/>
          </a:xfrm>
        </p:spPr>
        <p:txBody>
          <a:bodyPr/>
          <a:lstStyle/>
          <a:p>
            <a:r>
              <a:rPr lang="en-US" sz="3200" b="1" smtClean="0">
                <a:ea typeface="ＭＳ Ｐゴシック" pitchFamily="34" charset="-128"/>
              </a:rPr>
              <a:t>Components of Growth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909638" y="1200150"/>
            <a:ext cx="7777162" cy="4525963"/>
          </a:xfrm>
        </p:spPr>
        <p:txBody>
          <a:bodyPr/>
          <a:lstStyle/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Font typeface="Arial" charset="0"/>
              <a:buAutoNum type="arabicPeriod"/>
              <a:defRPr/>
            </a:pPr>
            <a:endParaRPr lang="en-US" sz="5400" dirty="0" smtClean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  <a:p>
            <a:pPr marL="914400" indent="-9144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+mj-lt"/>
              <a:buAutoNum type="arabicPeriod" startAt="5"/>
              <a:defRPr/>
            </a:pPr>
            <a:r>
              <a:rPr lang="en-US" sz="5400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Mining-focused railroads serving Asian industrialization</a:t>
            </a:r>
            <a:endParaRPr lang="en-US" sz="5400" baseline="-18000" dirty="0"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Arial" charset="0"/>
              <a:buAutoNum type="arabicPeriod" startAt="5"/>
              <a:defRPr/>
            </a:pPr>
            <a:endParaRPr lang="en-US" sz="5400" dirty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592649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 txBox="1">
            <a:spLocks/>
          </p:cNvSpPr>
          <p:nvPr/>
        </p:nvSpPr>
        <p:spPr bwMode="auto">
          <a:xfrm>
            <a:off x="936625" y="919163"/>
            <a:ext cx="7740650" cy="1036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indent="-182563" eaLnBrk="0" hangingPunct="0">
              <a:tabLst>
                <a:tab pos="457200" algn="l"/>
                <a:tab pos="685800" algn="l"/>
                <a:tab pos="74453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eaLnBrk="0" hangingPunct="0">
              <a:tabLst>
                <a:tab pos="457200" algn="l"/>
                <a:tab pos="685800" algn="l"/>
                <a:tab pos="74453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457200" algn="l"/>
                <a:tab pos="685800" algn="l"/>
                <a:tab pos="74453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457200" algn="l"/>
                <a:tab pos="685800" algn="l"/>
                <a:tab pos="74453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457200" algn="l"/>
                <a:tab pos="685800" algn="l"/>
                <a:tab pos="74453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85800" algn="l"/>
                <a:tab pos="74453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85800" algn="l"/>
                <a:tab pos="74453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85800" algn="l"/>
                <a:tab pos="74453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457200" algn="l"/>
                <a:tab pos="685800" algn="l"/>
                <a:tab pos="744538" algn="l"/>
              </a:tabLs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smtClean="0">
                <a:solidFill>
                  <a:srgbClr val="7F7F7F"/>
                </a:solidFill>
              </a:rPr>
              <a:t>5. Mining-Focused Railroads Serving 	Asian Industrialization</a:t>
            </a:r>
            <a:endParaRPr lang="en-US" sz="2800" b="1" smtClean="0">
              <a:solidFill>
                <a:srgbClr val="000000"/>
              </a:solidFill>
            </a:endParaRPr>
          </a:p>
          <a:p>
            <a:pPr lvl="1" defTabSz="4572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b="1" smtClean="0">
                <a:solidFill>
                  <a:srgbClr val="FF8A00"/>
                </a:solidFill>
              </a:rPr>
              <a:t>Iron Ore Mines in Canada</a:t>
            </a:r>
          </a:p>
        </p:txBody>
      </p:sp>
      <p:pic>
        <p:nvPicPr>
          <p:cNvPr id="58371" name="Picture 7" descr="014.jpg"/>
          <p:cNvPicPr>
            <a:picLocks noChangeAspect="1"/>
          </p:cNvPicPr>
          <p:nvPr/>
        </p:nvPicPr>
        <p:blipFill>
          <a:blip r:embed="rId2">
            <a:lum contrast="1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7550"/>
            <a:ext cx="6078538" cy="441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2" descr="Screen Shot 2013-10-10 at 9.11.43 AM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2538413"/>
            <a:ext cx="25908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3" name="Picture 4" descr="Screen Shot 2013-10-10 at 9.12.39 A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513" y="4092575"/>
            <a:ext cx="11779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4" name="Picture 5" descr="WLRS_logo_rgb.ps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503738"/>
            <a:ext cx="2066925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7" descr="1216989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338" y="3378200"/>
            <a:ext cx="25781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5901881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1377950"/>
            <a:ext cx="9144000" cy="5024438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59395" name="Title 1"/>
          <p:cNvSpPr>
            <a:spLocks noGrp="1"/>
          </p:cNvSpPr>
          <p:nvPr>
            <p:ph type="title"/>
          </p:nvPr>
        </p:nvSpPr>
        <p:spPr>
          <a:xfrm>
            <a:off x="909638" y="98425"/>
            <a:ext cx="7777162" cy="1036638"/>
          </a:xfrm>
        </p:spPr>
        <p:txBody>
          <a:bodyPr/>
          <a:lstStyle/>
          <a:p>
            <a:r>
              <a:rPr lang="en-US" sz="3200" b="1" smtClean="0">
                <a:ea typeface="ＭＳ Ｐゴシック" pitchFamily="34" charset="-128"/>
              </a:rPr>
              <a:t>Components of Growth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>
          <a:xfrm>
            <a:off x="909638" y="1200150"/>
            <a:ext cx="7777162" cy="4525963"/>
          </a:xfrm>
        </p:spPr>
        <p:txBody>
          <a:bodyPr/>
          <a:lstStyle/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Font typeface="Arial" charset="0"/>
              <a:buAutoNum type="arabicPeriod"/>
              <a:defRPr/>
            </a:pPr>
            <a:endParaRPr lang="en-US" sz="5400" dirty="0" smtClean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  <a:p>
            <a:pPr marL="914400" indent="-9144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+mj-lt"/>
              <a:buAutoNum type="arabicPeriod" startAt="6"/>
              <a:defRPr/>
            </a:pPr>
            <a:r>
              <a:rPr lang="en-US" sz="5400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Consolidation of </a:t>
            </a:r>
            <a:br>
              <a:rPr lang="en-US" sz="5400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</a:br>
            <a:r>
              <a:rPr lang="en-US" sz="5400" dirty="0" smtClean="0">
                <a:solidFill>
                  <a:schemeClr val="bg1"/>
                </a:solidFill>
                <a:ea typeface="ＭＳ Ｐゴシック" charset="0"/>
                <a:cs typeface="ＭＳ Ｐゴシック" charset="0"/>
              </a:rPr>
              <a:t>short line industry with G&amp;W acquisition of RailAmerica</a:t>
            </a:r>
            <a:endParaRPr lang="en-US" sz="5400" baseline="-18000" dirty="0">
              <a:ea typeface="ＭＳ Ｐゴシック" charset="0"/>
              <a:cs typeface="ＭＳ Ｐゴシック" charset="0"/>
            </a:endParaRPr>
          </a:p>
          <a:p>
            <a:pPr marL="457200" indent="-457200">
              <a:lnSpc>
                <a:spcPts val="5800"/>
              </a:lnSpc>
              <a:spcBef>
                <a:spcPct val="0"/>
              </a:spcBef>
              <a:spcAft>
                <a:spcPts val="1200"/>
              </a:spcAft>
              <a:buClr>
                <a:schemeClr val="tx2"/>
              </a:buClr>
              <a:buSzPct val="154000"/>
              <a:buFont typeface="Arial" charset="0"/>
              <a:buAutoNum type="arabicPeriod" startAt="6"/>
              <a:defRPr/>
            </a:pPr>
            <a:endParaRPr lang="en-US" sz="5400" dirty="0">
              <a:solidFill>
                <a:schemeClr val="bg1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2997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4" descr="Switching.C_0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6738"/>
            <a:ext cx="91440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itle 1"/>
          <p:cNvSpPr>
            <a:spLocks noGrp="1"/>
          </p:cNvSpPr>
          <p:nvPr>
            <p:ph type="title"/>
          </p:nvPr>
        </p:nvSpPr>
        <p:spPr>
          <a:xfrm>
            <a:off x="919163" y="655638"/>
            <a:ext cx="7777162" cy="1036637"/>
          </a:xfrm>
        </p:spPr>
        <p:txBody>
          <a:bodyPr/>
          <a:lstStyle/>
          <a:p>
            <a:pPr>
              <a:lnSpc>
                <a:spcPts val="2300"/>
              </a:lnSpc>
            </a:pPr>
            <a:r>
              <a:rPr lang="en-US" sz="3200" b="1" smtClean="0">
                <a:ea typeface="ＭＳ Ｐゴシック" pitchFamily="34" charset="-128"/>
              </a:rPr>
              <a:t>G&amp;W acquisition of RailAmerica:</a:t>
            </a:r>
            <a:br>
              <a:rPr lang="en-US" sz="3200" b="1" smtClean="0">
                <a:ea typeface="ＭＳ Ｐゴシック" pitchFamily="34" charset="-128"/>
              </a:rPr>
            </a:br>
            <a:r>
              <a:rPr lang="en-US" sz="2000" smtClean="0">
                <a:solidFill>
                  <a:srgbClr val="000000"/>
                </a:solidFill>
                <a:ea typeface="ＭＳ Ｐゴシック" pitchFamily="34" charset="-128"/>
              </a:rPr>
              <a:t>Natural progression in the evolution of the rail industry </a:t>
            </a:r>
            <a:br>
              <a:rPr lang="en-US" sz="2000" smtClean="0">
                <a:solidFill>
                  <a:srgbClr val="000000"/>
                </a:solidFill>
                <a:ea typeface="ＭＳ Ｐゴシック" pitchFamily="34" charset="-128"/>
              </a:rPr>
            </a:br>
            <a:r>
              <a:rPr lang="en-US" sz="2000" smtClean="0">
                <a:solidFill>
                  <a:srgbClr val="000000"/>
                </a:solidFill>
                <a:ea typeface="ＭＳ Ｐゴシック" pitchFamily="34" charset="-128"/>
              </a:rPr>
              <a:t>since deregulation</a:t>
            </a:r>
          </a:p>
        </p:txBody>
      </p:sp>
      <p:sp>
        <p:nvSpPr>
          <p:cNvPr id="5" name="Rectangle 4"/>
          <p:cNvSpPr/>
          <p:nvPr/>
        </p:nvSpPr>
        <p:spPr bwMode="auto">
          <a:xfrm>
            <a:off x="3038475" y="4191000"/>
            <a:ext cx="6105525" cy="2227263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60421" name="Content Placeholder 2"/>
          <p:cNvSpPr txBox="1">
            <a:spLocks/>
          </p:cNvSpPr>
          <p:nvPr/>
        </p:nvSpPr>
        <p:spPr bwMode="auto">
          <a:xfrm>
            <a:off x="3321050" y="4268788"/>
            <a:ext cx="5594350" cy="1868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lnSpc>
                <a:spcPts val="2600"/>
              </a:lnSpc>
              <a:spcBef>
                <a:spcPct val="0"/>
              </a:spcBef>
              <a:spcAft>
                <a:spcPts val="1200"/>
              </a:spcAft>
              <a:buClr>
                <a:srgbClr val="FF8A00"/>
              </a:buClr>
              <a:buSzPct val="130000"/>
              <a:buFont typeface="Arial" pitchFamily="34" charset="0"/>
              <a:buNone/>
            </a:pPr>
            <a:r>
              <a:rPr lang="en-US" sz="2400" smtClean="0">
                <a:solidFill>
                  <a:srgbClr val="FF8A00"/>
                </a:solidFill>
                <a:latin typeface="Arial Black" pitchFamily="34" charset="0"/>
              </a:rPr>
              <a:t>Step 1: </a:t>
            </a:r>
            <a:r>
              <a:rPr lang="en-US" sz="2400" smtClean="0">
                <a:solidFill>
                  <a:srgbClr val="000000"/>
                </a:solidFill>
              </a:rPr>
              <a:t>rationalization and dramatic improvements by Class I railroads; industry now capable of earning its cost of capital and reinvesting in its network for decades to come</a:t>
            </a:r>
          </a:p>
        </p:txBody>
      </p:sp>
    </p:spTree>
    <p:extLst>
      <p:ext uri="{BB962C8B-B14F-4D97-AF65-F5344CB8AC3E}">
        <p14:creationId xmlns:p14="http://schemas.microsoft.com/office/powerpoint/2010/main" val="67824524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1" descr="T&amp;P.New-Bridge.(6)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0126"/>
          <a:stretch>
            <a:fillRect/>
          </a:stretch>
        </p:blipFill>
        <p:spPr bwMode="auto">
          <a:xfrm>
            <a:off x="0" y="1836738"/>
            <a:ext cx="9144000" cy="506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 bwMode="auto">
          <a:xfrm>
            <a:off x="3038475" y="4191000"/>
            <a:ext cx="6105525" cy="2227263"/>
          </a:xfrm>
          <a:prstGeom prst="rect">
            <a:avLst/>
          </a:prstGeom>
          <a:solidFill>
            <a:schemeClr val="bg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defTabSz="4572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dirty="0">
              <a:solidFill>
                <a:srgbClr val="FFFFFF"/>
              </a:solidFill>
            </a:endParaRPr>
          </a:p>
        </p:txBody>
      </p:sp>
      <p:sp>
        <p:nvSpPr>
          <p:cNvPr id="61444" name="Title 1"/>
          <p:cNvSpPr>
            <a:spLocks noGrp="1"/>
          </p:cNvSpPr>
          <p:nvPr>
            <p:ph type="title"/>
          </p:nvPr>
        </p:nvSpPr>
        <p:spPr>
          <a:xfrm>
            <a:off x="909638" y="646113"/>
            <a:ext cx="7777162" cy="1036637"/>
          </a:xfrm>
        </p:spPr>
        <p:txBody>
          <a:bodyPr/>
          <a:lstStyle/>
          <a:p>
            <a:pPr>
              <a:lnSpc>
                <a:spcPts val="2300"/>
              </a:lnSpc>
            </a:pPr>
            <a:r>
              <a:rPr lang="en-US" sz="3200" b="1" smtClean="0">
                <a:ea typeface="ＭＳ Ｐゴシック" pitchFamily="34" charset="-128"/>
              </a:rPr>
              <a:t>G&amp;W acquisition of RailAmerica:</a:t>
            </a:r>
            <a:br>
              <a:rPr lang="en-US" sz="3200" b="1" smtClean="0">
                <a:ea typeface="ＭＳ Ｐゴシック" pitchFamily="34" charset="-128"/>
              </a:rPr>
            </a:br>
            <a:r>
              <a:rPr lang="en-US" sz="2000" smtClean="0">
                <a:solidFill>
                  <a:srgbClr val="000000"/>
                </a:solidFill>
                <a:ea typeface="ＭＳ Ｐゴシック" pitchFamily="34" charset="-128"/>
              </a:rPr>
              <a:t>Natural progression in the evolution of the rail industry </a:t>
            </a:r>
            <a:br>
              <a:rPr lang="en-US" sz="2000" smtClean="0">
                <a:solidFill>
                  <a:srgbClr val="000000"/>
                </a:solidFill>
                <a:ea typeface="ＭＳ Ｐゴシック" pitchFamily="34" charset="-128"/>
              </a:rPr>
            </a:br>
            <a:r>
              <a:rPr lang="en-US" sz="2000" smtClean="0">
                <a:solidFill>
                  <a:srgbClr val="000000"/>
                </a:solidFill>
                <a:ea typeface="ＭＳ Ｐゴシック" pitchFamily="34" charset="-128"/>
              </a:rPr>
              <a:t>since deregulation</a:t>
            </a:r>
          </a:p>
        </p:txBody>
      </p:sp>
      <p:sp>
        <p:nvSpPr>
          <p:cNvPr id="61445" name="Content Placeholder 2"/>
          <p:cNvSpPr>
            <a:spLocks noGrp="1"/>
          </p:cNvSpPr>
          <p:nvPr>
            <p:ph idx="1"/>
          </p:nvPr>
        </p:nvSpPr>
        <p:spPr>
          <a:xfrm>
            <a:off x="3321050" y="4268788"/>
            <a:ext cx="5594350" cy="1868487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ts val="1200"/>
              </a:spcAft>
              <a:buFont typeface="Arial" pitchFamily="34" charset="0"/>
              <a:buNone/>
            </a:pPr>
            <a:r>
              <a:rPr lang="en-US" sz="2400" smtClean="0">
                <a:solidFill>
                  <a:schemeClr val="accent1"/>
                </a:solidFill>
                <a:latin typeface="Arial Black" pitchFamily="34" charset="0"/>
                <a:ea typeface="ＭＳ Ｐゴシック" pitchFamily="34" charset="-128"/>
              </a:rPr>
              <a:t>Step 2: </a:t>
            </a:r>
            <a:r>
              <a:rPr lang="en-US" sz="2400" smtClean="0">
                <a:ea typeface="ＭＳ Ｐゴシック" pitchFamily="34" charset="-128"/>
              </a:rPr>
              <a:t>consolidation of lower-density short lines, creating the ability to invest in long-term infrastructure and provide customers world-class service from door to door</a:t>
            </a:r>
          </a:p>
        </p:txBody>
      </p:sp>
    </p:spTree>
    <p:extLst>
      <p:ext uri="{BB962C8B-B14F-4D97-AF65-F5344CB8AC3E}">
        <p14:creationId xmlns:p14="http://schemas.microsoft.com/office/powerpoint/2010/main" val="537372488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smtClean="0">
                <a:solidFill>
                  <a:schemeClr val="accent1"/>
                </a:solidFill>
                <a:ea typeface="ＭＳ Ｐゴシック" pitchFamily="34" charset="-128"/>
              </a:rPr>
              <a:t>Beyond the First and Last Mile</a:t>
            </a:r>
          </a:p>
        </p:txBody>
      </p:sp>
      <p:sp>
        <p:nvSpPr>
          <p:cNvPr id="67587" name="Content Placeholder 2"/>
          <p:cNvSpPr>
            <a:spLocks noGrp="1"/>
          </p:cNvSpPr>
          <p:nvPr>
            <p:ph idx="1"/>
          </p:nvPr>
        </p:nvSpPr>
        <p:spPr>
          <a:xfrm>
            <a:off x="682625" y="1600200"/>
            <a:ext cx="8074025" cy="4525963"/>
          </a:xfrm>
        </p:spPr>
        <p:txBody>
          <a:bodyPr/>
          <a:lstStyle/>
          <a:p>
            <a:pPr>
              <a:lnSpc>
                <a:spcPts val="3200"/>
              </a:lnSpc>
              <a:spcBef>
                <a:spcPct val="0"/>
              </a:spcBef>
              <a:spcAft>
                <a:spcPts val="3000"/>
              </a:spcAft>
            </a:pPr>
            <a:r>
              <a:rPr lang="en-US" sz="2800" smtClean="0">
                <a:ea typeface="ＭＳ Ｐゴシック" pitchFamily="34" charset="-128"/>
              </a:rPr>
              <a:t>Short line industry has matured greatly since </a:t>
            </a:r>
            <a:br>
              <a:rPr lang="en-US" sz="2800" smtClean="0">
                <a:ea typeface="ＭＳ Ｐゴシック" pitchFamily="34" charset="-128"/>
              </a:rPr>
            </a:br>
            <a:r>
              <a:rPr lang="en-US" sz="2800" smtClean="0">
                <a:ea typeface="ＭＳ Ｐゴシック" pitchFamily="34" charset="-128"/>
              </a:rPr>
              <a:t>its birth in 1980</a:t>
            </a:r>
          </a:p>
          <a:p>
            <a:pPr>
              <a:lnSpc>
                <a:spcPts val="3200"/>
              </a:lnSpc>
              <a:spcBef>
                <a:spcPct val="0"/>
              </a:spcBef>
              <a:spcAft>
                <a:spcPts val="3000"/>
              </a:spcAft>
            </a:pPr>
            <a:r>
              <a:rPr lang="en-US" sz="2800" smtClean="0">
                <a:ea typeface="ＭＳ Ｐゴシック" pitchFamily="34" charset="-128"/>
              </a:rPr>
              <a:t>Successful business model of being close to customers with entrepreneurial decision-making unchanged</a:t>
            </a:r>
          </a:p>
          <a:p>
            <a:pPr>
              <a:lnSpc>
                <a:spcPts val="3200"/>
              </a:lnSpc>
              <a:spcBef>
                <a:spcPct val="0"/>
              </a:spcBef>
              <a:spcAft>
                <a:spcPts val="3000"/>
              </a:spcAft>
            </a:pPr>
            <a:r>
              <a:rPr lang="en-US" sz="2800" smtClean="0">
                <a:ea typeface="ＭＳ Ｐゴシック" pitchFamily="34" charset="-128"/>
              </a:rPr>
              <a:t>Transformation from </a:t>
            </a:r>
            <a:r>
              <a:rPr lang="ja-JP" altLang="en-US" sz="2800" smtClean="0">
                <a:ea typeface="ＭＳ Ｐゴシック" pitchFamily="34" charset="-128"/>
              </a:rPr>
              <a:t>“</a:t>
            </a:r>
            <a:r>
              <a:rPr lang="en-US" altLang="ja-JP" sz="2800" smtClean="0">
                <a:ea typeface="ＭＳ Ｐゴシック" pitchFamily="34" charset="-128"/>
              </a:rPr>
              <a:t>Mom &amp; Pop</a:t>
            </a:r>
            <a:r>
              <a:rPr lang="ja-JP" altLang="en-US" sz="2800" smtClean="0">
                <a:ea typeface="ＭＳ Ｐゴシック" pitchFamily="34" charset="-128"/>
              </a:rPr>
              <a:t>”</a:t>
            </a:r>
            <a:r>
              <a:rPr lang="en-US" altLang="ja-JP" sz="2800" smtClean="0">
                <a:ea typeface="ＭＳ Ｐゴシック" pitchFamily="34" charset="-128"/>
              </a:rPr>
              <a:t> railroads to professional, well capitalized partners to support customer growth in the U.S. and abroad </a:t>
            </a:r>
            <a:endParaRPr lang="en-US" sz="280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081089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Content Placeholder 4" descr="old-ste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68" b="325"/>
          <a:stretch>
            <a:fillRect/>
          </a:stretch>
        </p:blipFill>
        <p:spPr bwMode="auto">
          <a:xfrm>
            <a:off x="0" y="1600200"/>
            <a:ext cx="9144000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ea typeface="ＭＳ Ｐゴシック" pitchFamily="34" charset="-128"/>
              </a:rPr>
              <a:t>Early G&amp;W Power</a:t>
            </a:r>
          </a:p>
        </p:txBody>
      </p:sp>
    </p:spTree>
    <p:extLst>
      <p:ext uri="{BB962C8B-B14F-4D97-AF65-F5344CB8AC3E}">
        <p14:creationId xmlns:p14="http://schemas.microsoft.com/office/powerpoint/2010/main" val="145334800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Zer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0315317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0483" name="Rectangle 6"/>
          <p:cNvSpPr>
            <a:spLocks noChangeArrowheads="1"/>
          </p:cNvSpPr>
          <p:nvPr/>
        </p:nvSpPr>
        <p:spPr bwMode="auto">
          <a:xfrm>
            <a:off x="0" y="4044950"/>
            <a:ext cx="9144000" cy="281622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  <a:ea typeface="ＭＳ Ｐゴシック" pitchFamily="34" charset="-128"/>
            </a:endParaRP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427038"/>
            <a:ext cx="8763000" cy="527050"/>
          </a:xfrm>
          <a:solidFill>
            <a:srgbClr val="FFFFFF"/>
          </a:solidFill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45720" rIns="45720" anchor="ctr">
            <a:spAutoFit/>
          </a:bodyPr>
          <a:lstStyle/>
          <a:p>
            <a:pPr eaLnBrk="1" hangingPunct="1"/>
            <a:r>
              <a:rPr lang="en-US" sz="3200" b="1" dirty="0" smtClean="0">
                <a:solidFill>
                  <a:schemeClr val="accent1"/>
                </a:solidFill>
                <a:ea typeface="ＭＳ Ｐゴシック" pitchFamily="34" charset="-128"/>
              </a:rPr>
              <a:t>Origin of G&amp;W Logo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0" y="1131888"/>
            <a:ext cx="91440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45720" rIns="45720" anchor="ctr">
            <a:spAutoFit/>
          </a:bodyPr>
          <a:lstStyle/>
          <a:p>
            <a:pPr algn="ctr" defTabSz="45720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ja-JP" sz="2400" b="1" smtClean="0">
                <a:solidFill>
                  <a:srgbClr val="000000"/>
                </a:solidFill>
                <a:ea typeface="ＭＳ Ｐゴシック" pitchFamily="34" charset="-128"/>
              </a:rPr>
              <a:t>Milton Glaser: “America</a:t>
            </a:r>
            <a:r>
              <a:rPr lang="en-US" altLang="en-US" sz="2400" b="1" smtClean="0">
                <a:solidFill>
                  <a:srgbClr val="000000"/>
                </a:solidFill>
                <a:ea typeface="ＭＳ Ｐゴシック" pitchFamily="34" charset="-128"/>
              </a:rPr>
              <a:t>’</a:t>
            </a:r>
            <a:r>
              <a:rPr lang="en-US" altLang="ja-JP" sz="2400" b="1" smtClean="0">
                <a:solidFill>
                  <a:srgbClr val="000000"/>
                </a:solidFill>
                <a:ea typeface="ＭＳ Ｐゴシック" pitchFamily="34" charset="-128"/>
              </a:rPr>
              <a:t>s most celebrated designer.</a:t>
            </a:r>
            <a:r>
              <a:rPr lang="ja-JP" altLang="en-US" sz="2400" b="1" smtClean="0">
                <a:solidFill>
                  <a:srgbClr val="000000"/>
                </a:solidFill>
                <a:ea typeface="ＭＳ Ｐゴシック" pitchFamily="34" charset="-128"/>
              </a:rPr>
              <a:t>”</a:t>
            </a:r>
            <a:r>
              <a:rPr lang="en-US" altLang="ja-JP" sz="2000" b="1" smtClean="0">
                <a:solidFill>
                  <a:srgbClr val="000000"/>
                </a:solidFill>
                <a:ea typeface="ＭＳ Ｐゴシック" pitchFamily="34" charset="-128"/>
              </a:rPr>
              <a:t/>
            </a:r>
            <a:br>
              <a:rPr lang="en-US" altLang="ja-JP" sz="2000" b="1" smtClean="0">
                <a:solidFill>
                  <a:srgbClr val="000000"/>
                </a:solidFill>
                <a:ea typeface="ＭＳ Ｐゴシック" pitchFamily="34" charset="-128"/>
              </a:rPr>
            </a:br>
            <a:r>
              <a:rPr lang="en-US" altLang="ja-JP" sz="1600" b="1" smtClean="0">
                <a:solidFill>
                  <a:srgbClr val="969696"/>
                </a:solidFill>
                <a:ea typeface="ＭＳ Ｐゴシック" pitchFamily="34" charset="-128"/>
              </a:rPr>
              <a:t>November, 1977</a:t>
            </a:r>
            <a:r>
              <a:rPr lang="en-US" altLang="ja-JP" sz="2000" b="1" smtClean="0">
                <a:solidFill>
                  <a:srgbClr val="C0C0C0"/>
                </a:solidFill>
                <a:ea typeface="ＭＳ Ｐゴシック" pitchFamily="34" charset="-128"/>
              </a:rPr>
              <a:t>  </a:t>
            </a:r>
            <a:endParaRPr lang="en-US" sz="2400" b="1" smtClean="0">
              <a:solidFill>
                <a:srgbClr val="FFFFCC"/>
              </a:solidFill>
              <a:ea typeface="ＭＳ Ｐゴシック" pitchFamily="34" charset="-128"/>
            </a:endParaRPr>
          </a:p>
        </p:txBody>
      </p:sp>
      <p:pic>
        <p:nvPicPr>
          <p:cNvPr id="20486" name="Picture 2" descr="GW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0038" y="4192588"/>
            <a:ext cx="3494087" cy="260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Picture 1" descr="Screen Shot 2014-03-24 at 7.55.22 A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725" y="2133600"/>
            <a:ext cx="1776413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3" descr="Unknown-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7013" y="1981200"/>
            <a:ext cx="1204912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Picture 4" descr="Screen Shot 2014-03-24 at 7.56.13 AM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981200"/>
            <a:ext cx="14446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4975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301625" y="0"/>
            <a:ext cx="7834313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ts val="33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2800" smtClean="0">
                <a:solidFill>
                  <a:srgbClr val="FFFFFF"/>
                </a:solidFill>
              </a:rPr>
              <a:t>Genesee &amp; Wyoming</a:t>
            </a:r>
          </a:p>
        </p:txBody>
      </p:sp>
      <p:sp>
        <p:nvSpPr>
          <p:cNvPr id="2051" name="Subtitle 5"/>
          <p:cNvSpPr txBox="1">
            <a:spLocks/>
          </p:cNvSpPr>
          <p:nvPr/>
        </p:nvSpPr>
        <p:spPr bwMode="auto">
          <a:xfrm>
            <a:off x="328613" y="685800"/>
            <a:ext cx="7367587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ts val="2600"/>
              </a:lnSpc>
              <a:spcBef>
                <a:spcPct val="0"/>
              </a:spcBef>
              <a:spcAft>
                <a:spcPts val="600"/>
              </a:spcAft>
              <a:buClr>
                <a:srgbClr val="FF8A00"/>
              </a:buClr>
              <a:buSzPct val="130000"/>
              <a:buFont typeface="Arial" pitchFamily="34" charset="0"/>
              <a:buNone/>
            </a:pPr>
            <a:r>
              <a:rPr lang="en-US" sz="2000" smtClean="0">
                <a:solidFill>
                  <a:srgbClr val="FFFFFF"/>
                </a:solidFill>
              </a:rPr>
              <a:t>G&amp;W </a:t>
            </a:r>
            <a:r>
              <a:rPr lang="en-US" sz="2000" i="1" smtClean="0">
                <a:solidFill>
                  <a:srgbClr val="FFFFFF"/>
                </a:solidFill>
              </a:rPr>
              <a:t>(2014)  </a:t>
            </a:r>
            <a:r>
              <a:rPr lang="en-US" sz="1600" smtClean="0">
                <a:solidFill>
                  <a:srgbClr val="FFFFFF"/>
                </a:solidFill>
              </a:rPr>
              <a:t>– U.S., Canada, Australia, The Netherlands and Belgium</a:t>
            </a:r>
          </a:p>
        </p:txBody>
      </p:sp>
      <p:pic>
        <p:nvPicPr>
          <p:cNvPr id="2052" name="Picture 1" descr="G&amp;W_OPERATIONS_2014.REGIONS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5750"/>
            <a:ext cx="9144000" cy="484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3" name="Title 6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7163" cy="1036638"/>
          </a:xfrm>
        </p:spPr>
        <p:txBody>
          <a:bodyPr/>
          <a:lstStyle/>
          <a:p>
            <a:r>
              <a:rPr lang="en-US" sz="3200" b="1" smtClean="0"/>
              <a:t>Genesee &amp; Wyoming Inc. </a:t>
            </a:r>
            <a:r>
              <a:rPr lang="en-US" sz="3200" b="1" smtClean="0">
                <a:solidFill>
                  <a:srgbClr val="646464"/>
                </a:solidFill>
              </a:rPr>
              <a:t>2014</a:t>
            </a: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0949014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Content Placeholder 2"/>
          <p:cNvSpPr txBox="1">
            <a:spLocks/>
          </p:cNvSpPr>
          <p:nvPr/>
        </p:nvSpPr>
        <p:spPr bwMode="auto">
          <a:xfrm>
            <a:off x="762000" y="1765300"/>
            <a:ext cx="5486400" cy="484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31775" indent="-231775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lnSpc>
                <a:spcPts val="2600"/>
              </a:lnSpc>
              <a:spcBef>
                <a:spcPct val="0"/>
              </a:spcBef>
              <a:spcAft>
                <a:spcPts val="1200"/>
              </a:spcAft>
              <a:buClr>
                <a:srgbClr val="FF8A00"/>
              </a:buClr>
              <a:buSzPct val="130000"/>
              <a:buFont typeface="Arial" pitchFamily="34" charset="0"/>
              <a:buChar char="•"/>
            </a:pPr>
            <a:r>
              <a:rPr lang="en-US" sz="2400" smtClean="0">
                <a:solidFill>
                  <a:srgbClr val="000000"/>
                </a:solidFill>
                <a:cs typeface="Arial" pitchFamily="34" charset="0"/>
              </a:rPr>
              <a:t>Listed on NYSE (“GWR”)</a:t>
            </a:r>
            <a:br>
              <a:rPr lang="en-US" sz="2400" smtClean="0">
                <a:solidFill>
                  <a:srgbClr val="000000"/>
                </a:solidFill>
                <a:cs typeface="Arial" pitchFamily="34" charset="0"/>
              </a:rPr>
            </a:br>
            <a:r>
              <a:rPr lang="en-US" sz="2400" smtClean="0">
                <a:solidFill>
                  <a:srgbClr val="000000"/>
                </a:solidFill>
                <a:cs typeface="Arial" pitchFamily="34" charset="0"/>
              </a:rPr>
              <a:t>with $1.6 billion of revenues</a:t>
            </a:r>
          </a:p>
          <a:p>
            <a:pPr defTabSz="457200" fontAlgn="base">
              <a:lnSpc>
                <a:spcPts val="2600"/>
              </a:lnSpc>
              <a:spcBef>
                <a:spcPts val="1200"/>
              </a:spcBef>
              <a:spcAft>
                <a:spcPts val="1200"/>
              </a:spcAft>
              <a:buClr>
                <a:srgbClr val="FF8A00"/>
              </a:buClr>
              <a:buSzPct val="130000"/>
              <a:buFont typeface="Arial" pitchFamily="34" charset="0"/>
              <a:buChar char="•"/>
            </a:pPr>
            <a:r>
              <a:rPr lang="en-US" sz="2400" smtClean="0">
                <a:solidFill>
                  <a:srgbClr val="000000"/>
                </a:solidFill>
                <a:cs typeface="Arial" pitchFamily="34" charset="0"/>
              </a:rPr>
              <a:t>Own 112 railroads and employ </a:t>
            </a:r>
            <a:br>
              <a:rPr lang="en-US" sz="2400" smtClean="0">
                <a:solidFill>
                  <a:srgbClr val="000000"/>
                </a:solidFill>
                <a:cs typeface="Arial" pitchFamily="34" charset="0"/>
              </a:rPr>
            </a:br>
            <a:r>
              <a:rPr lang="en-US" sz="2400" smtClean="0">
                <a:solidFill>
                  <a:srgbClr val="000000"/>
                </a:solidFill>
                <a:cs typeface="Arial" pitchFamily="34" charset="0"/>
              </a:rPr>
              <a:t>5,000 people serving 2,000 customers</a:t>
            </a:r>
          </a:p>
          <a:p>
            <a:pPr defTabSz="457200" fontAlgn="base">
              <a:lnSpc>
                <a:spcPts val="2600"/>
              </a:lnSpc>
              <a:spcBef>
                <a:spcPts val="1200"/>
              </a:spcBef>
              <a:spcAft>
                <a:spcPts val="1200"/>
              </a:spcAft>
              <a:buClr>
                <a:srgbClr val="FF8A00"/>
              </a:buClr>
              <a:buSzPct val="130000"/>
              <a:buFont typeface="Arial" pitchFamily="34" charset="0"/>
              <a:buChar char="•"/>
            </a:pPr>
            <a:r>
              <a:rPr lang="en-US" sz="2400" smtClean="0">
                <a:solidFill>
                  <a:srgbClr val="000000"/>
                </a:solidFill>
                <a:cs typeface="Arial" pitchFamily="34" charset="0"/>
              </a:rPr>
              <a:t>Operate over 15,000 track miles </a:t>
            </a:r>
            <a:br>
              <a:rPr lang="en-US" sz="2400" smtClean="0">
                <a:solidFill>
                  <a:srgbClr val="000000"/>
                </a:solidFill>
                <a:cs typeface="Arial" pitchFamily="34" charset="0"/>
              </a:rPr>
            </a:br>
            <a:r>
              <a:rPr lang="en-US" sz="2400" smtClean="0">
                <a:solidFill>
                  <a:srgbClr val="000000"/>
                </a:solidFill>
                <a:cs typeface="Arial" pitchFamily="34" charset="0"/>
              </a:rPr>
              <a:t>with ~1,000 locomotives</a:t>
            </a:r>
          </a:p>
          <a:p>
            <a:pPr defTabSz="457200" fontAlgn="base">
              <a:lnSpc>
                <a:spcPts val="2600"/>
              </a:lnSpc>
              <a:spcBef>
                <a:spcPts val="1200"/>
              </a:spcBef>
              <a:spcAft>
                <a:spcPts val="1200"/>
              </a:spcAft>
              <a:buClr>
                <a:srgbClr val="FF8A00"/>
              </a:buClr>
              <a:buSzPct val="130000"/>
              <a:buFont typeface="Arial" pitchFamily="34" charset="0"/>
              <a:buChar char="•"/>
            </a:pPr>
            <a:r>
              <a:rPr lang="en-US" sz="2400" smtClean="0">
                <a:solidFill>
                  <a:srgbClr val="000000"/>
                </a:solidFill>
                <a:cs typeface="Arial" pitchFamily="34" charset="0"/>
              </a:rPr>
              <a:t>11 operating regions worldwide</a:t>
            </a:r>
            <a:endParaRPr lang="en-US" sz="2400" b="1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21507" name="Title 1"/>
          <p:cNvSpPr txBox="1">
            <a:spLocks/>
          </p:cNvSpPr>
          <p:nvPr/>
        </p:nvSpPr>
        <p:spPr bwMode="auto">
          <a:xfrm>
            <a:off x="2357438" y="14288"/>
            <a:ext cx="7319962" cy="111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lnSpc>
                <a:spcPts val="33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FF8A00"/>
                </a:solidFill>
                <a:cs typeface="Arial" pitchFamily="34" charset="0"/>
              </a:rPr>
              <a:t>Today</a:t>
            </a:r>
          </a:p>
        </p:txBody>
      </p:sp>
      <p:pic>
        <p:nvPicPr>
          <p:cNvPr id="21508" name="Picture 3" descr="UTAH.Coal_26V.JPG"/>
          <p:cNvPicPr>
            <a:picLocks noChangeAspect="1"/>
          </p:cNvPicPr>
          <p:nvPr/>
        </p:nvPicPr>
        <p:blipFill>
          <a:blip r:embed="rId2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32004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Picture 8" descr="G&amp;W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988" y="381000"/>
            <a:ext cx="1365250" cy="98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388994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>
                <a:ea typeface="ＭＳ Ｐゴシック" pitchFamily="34" charset="-128"/>
              </a:rPr>
              <a:t>43,000 U.S. Short Line Track Miles</a:t>
            </a:r>
          </a:p>
        </p:txBody>
      </p:sp>
      <p:graphicFrame>
        <p:nvGraphicFramePr>
          <p:cNvPr id="38915" name="Content Placeholder 3"/>
          <p:cNvGraphicFramePr>
            <a:graphicFrameLocks noGrp="1"/>
          </p:cNvGraphicFramePr>
          <p:nvPr>
            <p:ph idx="1"/>
          </p:nvPr>
        </p:nvGraphicFramePr>
        <p:xfrm>
          <a:off x="858838" y="1549400"/>
          <a:ext cx="7878762" cy="462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r:id="rId4" imgW="7876715" imgH="4627265" progId="Excel.Chart.8">
                  <p:embed/>
                </p:oleObj>
              </mc:Choice>
              <mc:Fallback>
                <p:oleObj r:id="rId4" imgW="7876715" imgH="4627265" progId="Excel.Chart.8">
                  <p:embed/>
                  <p:pic>
                    <p:nvPicPr>
                      <p:cNvPr id="0" name="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8838" y="1549400"/>
                        <a:ext cx="7878762" cy="4627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916" name="TextBox 4"/>
          <p:cNvSpPr txBox="1">
            <a:spLocks noChangeArrowheads="1"/>
          </p:cNvSpPr>
          <p:nvPr/>
        </p:nvSpPr>
        <p:spPr bwMode="auto">
          <a:xfrm>
            <a:off x="3205163" y="2268538"/>
            <a:ext cx="1338262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endParaRPr lang="en-US" sz="3200" b="1"/>
          </a:p>
          <a:p>
            <a:pPr eaLnBrk="1" hangingPunct="1"/>
            <a:r>
              <a:rPr lang="en-US" sz="3200" b="1"/>
              <a:t>  23%</a:t>
            </a:r>
          </a:p>
        </p:txBody>
      </p:sp>
      <p:sp>
        <p:nvSpPr>
          <p:cNvPr id="38917" name="TextBox 5"/>
          <p:cNvSpPr txBox="1">
            <a:spLocks noChangeArrowheads="1"/>
          </p:cNvSpPr>
          <p:nvPr/>
        </p:nvSpPr>
        <p:spPr bwMode="auto">
          <a:xfrm>
            <a:off x="3197225" y="4316413"/>
            <a:ext cx="348138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3200" b="1">
                <a:solidFill>
                  <a:schemeClr val="bg1"/>
                </a:solidFill>
              </a:rPr>
              <a:t>Rest of Industry</a:t>
            </a:r>
            <a:br>
              <a:rPr lang="en-US" sz="3200" b="1">
                <a:solidFill>
                  <a:schemeClr val="bg1"/>
                </a:solidFill>
              </a:rPr>
            </a:br>
            <a:r>
              <a:rPr lang="en-US" sz="3200" b="1">
                <a:solidFill>
                  <a:schemeClr val="bg1"/>
                </a:solidFill>
              </a:rPr>
              <a:t>                  77%</a:t>
            </a:r>
          </a:p>
        </p:txBody>
      </p:sp>
      <p:sp>
        <p:nvSpPr>
          <p:cNvPr id="38918" name="TextBox 3"/>
          <p:cNvSpPr txBox="1">
            <a:spLocks noChangeArrowheads="1"/>
          </p:cNvSpPr>
          <p:nvPr/>
        </p:nvSpPr>
        <p:spPr bwMode="auto">
          <a:xfrm>
            <a:off x="909638" y="5881688"/>
            <a:ext cx="32305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r>
              <a:rPr lang="en-US" sz="1200"/>
              <a:t>Total Class II &amp; III miles per ASLRRA</a:t>
            </a:r>
          </a:p>
        </p:txBody>
      </p:sp>
      <p:pic>
        <p:nvPicPr>
          <p:cNvPr id="38919" name="Picture 3" descr="G&amp;W Logo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113" y="1981200"/>
            <a:ext cx="11430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2589333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339725" y="282575"/>
            <a:ext cx="8194675" cy="1036638"/>
          </a:xfrm>
        </p:spPr>
        <p:txBody>
          <a:bodyPr/>
          <a:lstStyle/>
          <a:p>
            <a:r>
              <a:rPr lang="en-US" sz="2400" b="1" dirty="0" smtClean="0">
                <a:ea typeface="ＭＳ Ｐゴシック" pitchFamily="34" charset="-128"/>
              </a:rPr>
              <a:t>Broadest Geographic Coverage in North America </a:t>
            </a:r>
            <a:br>
              <a:rPr lang="en-US" sz="2400" b="1" dirty="0" smtClean="0">
                <a:ea typeface="ＭＳ Ｐゴシック" pitchFamily="34" charset="-128"/>
              </a:rPr>
            </a:br>
            <a:r>
              <a:rPr lang="en-US" sz="2400" b="1" dirty="0" smtClean="0">
                <a:ea typeface="ＭＳ Ｐゴシック" pitchFamily="34" charset="-128"/>
              </a:rPr>
              <a:t>with Significant International Diversity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6305496"/>
              </p:ext>
            </p:extLst>
          </p:nvPr>
        </p:nvGraphicFramePr>
        <p:xfrm>
          <a:off x="352425" y="1600200"/>
          <a:ext cx="8277227" cy="416401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08059"/>
                <a:gridCol w="821146"/>
                <a:gridCol w="821146"/>
                <a:gridCol w="821146"/>
                <a:gridCol w="821146"/>
                <a:gridCol w="821146"/>
                <a:gridCol w="821146"/>
                <a:gridCol w="821146"/>
                <a:gridCol w="821146"/>
              </a:tblGrid>
              <a:tr h="505802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Region</a:t>
                      </a:r>
                      <a:endParaRPr lang="en-US" sz="1800" dirty="0"/>
                    </a:p>
                  </a:txBody>
                  <a:tcPr marT="45728" marB="45728" anchor="b">
                    <a:lnR w="38100" cap="flat" cmpd="sng" algn="ctr">
                      <a:solidFill>
                        <a:srgbClr val="FF8A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G&amp;W</a:t>
                      </a:r>
                      <a:endParaRPr lang="en-US" sz="1800" dirty="0"/>
                    </a:p>
                  </a:txBody>
                  <a:tcPr marT="45728" marB="45728" anchor="b">
                    <a:lnL w="38100" cap="flat" cmpd="sng" algn="ctr">
                      <a:solidFill>
                        <a:srgbClr val="FF8A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8A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UP</a:t>
                      </a:r>
                      <a:endParaRPr lang="en-US" sz="1800" dirty="0"/>
                    </a:p>
                  </a:txBody>
                  <a:tcPr marT="45728" marB="45728" anchor="b">
                    <a:lnL w="38100" cap="flat" cmpd="sng" algn="ctr">
                      <a:solidFill>
                        <a:srgbClr val="FF8A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BNSF</a:t>
                      </a:r>
                      <a:endParaRPr lang="en-US" sz="1800" dirty="0"/>
                    </a:p>
                  </a:txBody>
                  <a:tcPr marT="45728" marB="45728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CN</a:t>
                      </a:r>
                      <a:endParaRPr lang="en-US" sz="1800" dirty="0"/>
                    </a:p>
                  </a:txBody>
                  <a:tcPr marT="45728" marB="45728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CP</a:t>
                      </a:r>
                      <a:endParaRPr lang="en-US" sz="1800" dirty="0"/>
                    </a:p>
                  </a:txBody>
                  <a:tcPr marT="45728" marB="45728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KCS</a:t>
                      </a:r>
                      <a:endParaRPr lang="en-US" sz="1800" dirty="0"/>
                    </a:p>
                  </a:txBody>
                  <a:tcPr marT="45728" marB="45728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NS</a:t>
                      </a:r>
                      <a:endParaRPr lang="en-US" sz="1800" dirty="0"/>
                    </a:p>
                  </a:txBody>
                  <a:tcPr marT="45728" marB="45728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CSX</a:t>
                      </a:r>
                      <a:endParaRPr lang="en-US" sz="1800" dirty="0"/>
                    </a:p>
                  </a:txBody>
                  <a:tcPr marT="45728" marB="45728" anchor="b"/>
                </a:tc>
              </a:tr>
              <a:tr h="45727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Northwest</a:t>
                      </a:r>
                      <a:endParaRPr lang="en-US" sz="1400" b="1" dirty="0"/>
                    </a:p>
                  </a:txBody>
                  <a:tcPr marT="45728" marB="45728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</a:tr>
              <a:tr h="45727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Southwest</a:t>
                      </a:r>
                      <a:endParaRPr lang="en-US" sz="1400" b="1" dirty="0"/>
                    </a:p>
                  </a:txBody>
                  <a:tcPr marT="45728" marB="45728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</a:tr>
              <a:tr h="45727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Midwest</a:t>
                      </a:r>
                      <a:endParaRPr lang="en-US" sz="1400" b="1" dirty="0"/>
                    </a:p>
                  </a:txBody>
                  <a:tcPr marT="45728" marB="45728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</a:tr>
              <a:tr h="45727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Southeast</a:t>
                      </a:r>
                      <a:endParaRPr lang="en-US" sz="1400" b="1" dirty="0"/>
                    </a:p>
                  </a:txBody>
                  <a:tcPr marT="45728" marB="45728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</a:tr>
              <a:tr h="45727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North</a:t>
                      </a:r>
                      <a:r>
                        <a:rPr lang="en-US" sz="1400" b="1" baseline="0" dirty="0" smtClean="0"/>
                        <a:t>east</a:t>
                      </a:r>
                      <a:endParaRPr lang="en-US" sz="1400" b="1" dirty="0"/>
                    </a:p>
                  </a:txBody>
                  <a:tcPr marT="45728" marB="45728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</a:tr>
              <a:tr h="45727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Canada</a:t>
                      </a:r>
                      <a:endParaRPr lang="en-US" sz="1400" b="1" dirty="0"/>
                    </a:p>
                  </a:txBody>
                  <a:tcPr marT="45728" marB="45728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</a:tr>
              <a:tr h="45727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Mexico</a:t>
                      </a:r>
                      <a:endParaRPr lang="en-US" sz="1400" b="1" dirty="0"/>
                    </a:p>
                  </a:txBody>
                  <a:tcPr marT="45728" marB="45728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</a:tr>
              <a:tr h="457276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International</a:t>
                      </a:r>
                      <a:endParaRPr lang="en-US" sz="1400" b="1" dirty="0"/>
                    </a:p>
                  </a:txBody>
                  <a:tcPr marT="45728" marB="45728" anchor="ctr"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 marT="45728" marB="45728"/>
                </a:tc>
              </a:tr>
            </a:tbl>
          </a:graphicData>
        </a:graphic>
      </p:graphicFrame>
      <p:sp>
        <p:nvSpPr>
          <p:cNvPr id="36" name="Oval 35"/>
          <p:cNvSpPr/>
          <p:nvPr/>
        </p:nvSpPr>
        <p:spPr bwMode="auto">
          <a:xfrm>
            <a:off x="2382838" y="270986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40" name="Oval 39"/>
          <p:cNvSpPr/>
          <p:nvPr/>
        </p:nvSpPr>
        <p:spPr bwMode="auto">
          <a:xfrm>
            <a:off x="2382838" y="2257425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2382838" y="316071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2382838" y="3613150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2382838" y="4064000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2382838" y="4516438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2382838" y="5419725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57" name="Oval 56"/>
          <p:cNvSpPr/>
          <p:nvPr/>
        </p:nvSpPr>
        <p:spPr bwMode="auto">
          <a:xfrm>
            <a:off x="3211513" y="270986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3211513" y="2257425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59" name="Oval 58"/>
          <p:cNvSpPr/>
          <p:nvPr/>
        </p:nvSpPr>
        <p:spPr bwMode="auto">
          <a:xfrm>
            <a:off x="3211513" y="316071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3211513" y="3613150"/>
            <a:ext cx="190500" cy="219075"/>
          </a:xfrm>
          <a:prstGeom prst="ellipse">
            <a:avLst/>
          </a:prstGeom>
          <a:solidFill>
            <a:schemeClr val="tx1"/>
          </a:solidFill>
          <a:ln w="28575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65" name="Oval 64"/>
          <p:cNvSpPr/>
          <p:nvPr/>
        </p:nvSpPr>
        <p:spPr bwMode="auto">
          <a:xfrm>
            <a:off x="4011613" y="270986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66" name="Oval 65"/>
          <p:cNvSpPr/>
          <p:nvPr/>
        </p:nvSpPr>
        <p:spPr bwMode="auto">
          <a:xfrm>
            <a:off x="4011613" y="2257425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4011613" y="316071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68" name="Oval 67"/>
          <p:cNvSpPr/>
          <p:nvPr/>
        </p:nvSpPr>
        <p:spPr bwMode="auto">
          <a:xfrm>
            <a:off x="4011613" y="3613150"/>
            <a:ext cx="190500" cy="219075"/>
          </a:xfrm>
          <a:prstGeom prst="ellipse">
            <a:avLst/>
          </a:prstGeom>
          <a:solidFill>
            <a:schemeClr val="tx1"/>
          </a:solidFill>
          <a:ln w="28575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75" name="Oval 74"/>
          <p:cNvSpPr/>
          <p:nvPr/>
        </p:nvSpPr>
        <p:spPr bwMode="auto">
          <a:xfrm>
            <a:off x="4849813" y="3170238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77" name="Oval 76"/>
          <p:cNvSpPr/>
          <p:nvPr/>
        </p:nvSpPr>
        <p:spPr bwMode="auto">
          <a:xfrm>
            <a:off x="4849813" y="4073525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78" name="Oval 77"/>
          <p:cNvSpPr/>
          <p:nvPr/>
        </p:nvSpPr>
        <p:spPr bwMode="auto">
          <a:xfrm>
            <a:off x="4849813" y="452596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83" name="Oval 82"/>
          <p:cNvSpPr/>
          <p:nvPr/>
        </p:nvSpPr>
        <p:spPr bwMode="auto">
          <a:xfrm>
            <a:off x="5668963" y="316071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85" name="Oval 84"/>
          <p:cNvSpPr/>
          <p:nvPr/>
        </p:nvSpPr>
        <p:spPr bwMode="auto">
          <a:xfrm>
            <a:off x="5668963" y="4064000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86" name="Oval 85"/>
          <p:cNvSpPr/>
          <p:nvPr/>
        </p:nvSpPr>
        <p:spPr bwMode="auto">
          <a:xfrm>
            <a:off x="5668963" y="4516438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91" name="Oval 90"/>
          <p:cNvSpPr/>
          <p:nvPr/>
        </p:nvSpPr>
        <p:spPr bwMode="auto">
          <a:xfrm>
            <a:off x="6497638" y="316071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92" name="Oval 91"/>
          <p:cNvSpPr/>
          <p:nvPr/>
        </p:nvSpPr>
        <p:spPr bwMode="auto">
          <a:xfrm>
            <a:off x="6497638" y="3613150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95" name="Oval 94"/>
          <p:cNvSpPr/>
          <p:nvPr/>
        </p:nvSpPr>
        <p:spPr bwMode="auto">
          <a:xfrm>
            <a:off x="6497638" y="4967288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99" name="Oval 98"/>
          <p:cNvSpPr/>
          <p:nvPr/>
        </p:nvSpPr>
        <p:spPr bwMode="auto">
          <a:xfrm>
            <a:off x="7326313" y="316071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00" name="Oval 99"/>
          <p:cNvSpPr/>
          <p:nvPr/>
        </p:nvSpPr>
        <p:spPr bwMode="auto">
          <a:xfrm>
            <a:off x="7326313" y="3613150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01" name="Oval 100"/>
          <p:cNvSpPr/>
          <p:nvPr/>
        </p:nvSpPr>
        <p:spPr bwMode="auto">
          <a:xfrm>
            <a:off x="7326313" y="4064000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07" name="Oval 106"/>
          <p:cNvSpPr/>
          <p:nvPr/>
        </p:nvSpPr>
        <p:spPr bwMode="auto">
          <a:xfrm>
            <a:off x="8116888" y="3160713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08" name="Oval 107"/>
          <p:cNvSpPr/>
          <p:nvPr/>
        </p:nvSpPr>
        <p:spPr bwMode="auto">
          <a:xfrm>
            <a:off x="8116888" y="3613150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09" name="Oval 108"/>
          <p:cNvSpPr/>
          <p:nvPr/>
        </p:nvSpPr>
        <p:spPr bwMode="auto">
          <a:xfrm>
            <a:off x="8116888" y="4064000"/>
            <a:ext cx="190500" cy="219075"/>
          </a:xfrm>
          <a:prstGeom prst="ellipse">
            <a:avLst/>
          </a:prstGeom>
          <a:solidFill>
            <a:schemeClr val="tx1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  <p:sp>
        <p:nvSpPr>
          <p:cNvPr id="113" name="Oval 112"/>
          <p:cNvSpPr/>
          <p:nvPr/>
        </p:nvSpPr>
        <p:spPr bwMode="auto">
          <a:xfrm>
            <a:off x="4859338" y="3609975"/>
            <a:ext cx="190500" cy="219075"/>
          </a:xfrm>
          <a:prstGeom prst="ellipse">
            <a:avLst/>
          </a:prstGeom>
          <a:solidFill>
            <a:schemeClr val="tx1"/>
          </a:solidFill>
          <a:ln w="28575"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904785"/>
      </p:ext>
    </p:ext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GWRR (2)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GWRR (2)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5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6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7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AugJaxMtg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6_GWRR (2)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8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7_GWRR (2)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9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10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GWRR (2)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11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1_AugJaxMtg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2.xml><?xml version="1.0" encoding="utf-8"?>
<a:theme xmlns:a="http://schemas.openxmlformats.org/drawingml/2006/main" name="12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3.xml><?xml version="1.0" encoding="utf-8"?>
<a:theme xmlns:a="http://schemas.openxmlformats.org/drawingml/2006/main" name="13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4.xml><?xml version="1.0" encoding="utf-8"?>
<a:theme xmlns:a="http://schemas.openxmlformats.org/drawingml/2006/main" name="14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5.xml><?xml version="1.0" encoding="utf-8"?>
<a:theme xmlns:a="http://schemas.openxmlformats.org/drawingml/2006/main" name="15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6.xml><?xml version="1.0" encoding="utf-8"?>
<a:theme xmlns:a="http://schemas.openxmlformats.org/drawingml/2006/main" name="2_AugJaxMtg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7.xml><?xml version="1.0" encoding="utf-8"?>
<a:theme xmlns:a="http://schemas.openxmlformats.org/drawingml/2006/main" name="16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GWRR (2)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4_GWRR (2)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4_GWI">
  <a:themeElements>
    <a:clrScheme name="GWRR color palette">
      <a:dk1>
        <a:srgbClr val="000000"/>
      </a:dk1>
      <a:lt1>
        <a:srgbClr val="FFFFFF"/>
      </a:lt1>
      <a:dk2>
        <a:srgbClr val="000000"/>
      </a:dk2>
      <a:lt2>
        <a:srgbClr val="646464"/>
      </a:lt2>
      <a:accent1>
        <a:srgbClr val="FF8A00"/>
      </a:accent1>
      <a:accent2>
        <a:srgbClr val="FFE912"/>
      </a:accent2>
      <a:accent3>
        <a:srgbClr val="969696"/>
      </a:accent3>
      <a:accent4>
        <a:srgbClr val="646464"/>
      </a:accent4>
      <a:accent5>
        <a:srgbClr val="000000"/>
      </a:accent5>
      <a:accent6>
        <a:srgbClr val="DA6700"/>
      </a:accent6>
      <a:hlink>
        <a:srgbClr val="FF8A00"/>
      </a:hlink>
      <a:folHlink>
        <a:srgbClr val="969696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8A00"/>
        </a:solidFill>
        <a:ln>
          <a:noFill/>
          <a:headEnd/>
          <a:tailEnd/>
        </a:ln>
        <a:effectLst/>
      </a:spPr>
      <a:bodyPr wrap="none" rtlCol="0" anchor="ctr">
        <a:prstTxWarp prst="textNoShape">
          <a:avLst/>
        </a:prstTxWarp>
      </a:bodyPr>
      <a:lstStyle>
        <a:defPPr algn="ctr" eaLnBrk="0" hangingPunct="0">
          <a:defRPr sz="2400">
            <a:latin typeface="+mn-lt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B300"/>
        </a:solidFill>
        <a:ln w="9525" cap="flat" cmpd="sng" algn="ctr">
          <a:solidFill>
            <a:srgbClr val="FF760F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ts val="800"/>
          </a:spcAft>
          <a:buClr>
            <a:srgbClr val="33CCFF"/>
          </a:buClr>
          <a:buSzTx/>
          <a:buFont typeface="Wingdings" pitchFamily="2" charset="2"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5451</TotalTime>
  <Words>554</Words>
  <Application>Microsoft Office PowerPoint</Application>
  <PresentationFormat>On-screen Show (4:3)</PresentationFormat>
  <Paragraphs>171</Paragraphs>
  <Slides>40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27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40</vt:i4>
      </vt:variant>
    </vt:vector>
  </HeadingPairs>
  <TitlesOfParts>
    <vt:vector size="69" baseType="lpstr">
      <vt:lpstr>2_GWRR (2)</vt:lpstr>
      <vt:lpstr>1_GWRR (2)</vt:lpstr>
      <vt:lpstr>2_GWI</vt:lpstr>
      <vt:lpstr>3_GWRR (2)</vt:lpstr>
      <vt:lpstr>3_GWI</vt:lpstr>
      <vt:lpstr>GWI</vt:lpstr>
      <vt:lpstr>1_GWI</vt:lpstr>
      <vt:lpstr>4_GWRR (2)</vt:lpstr>
      <vt:lpstr>4_GWI</vt:lpstr>
      <vt:lpstr>GWRR (2)</vt:lpstr>
      <vt:lpstr>5_GWI</vt:lpstr>
      <vt:lpstr>6_GWI</vt:lpstr>
      <vt:lpstr>7_GWI</vt:lpstr>
      <vt:lpstr>AugJaxMtg</vt:lpstr>
      <vt:lpstr>6_GWRR (2)</vt:lpstr>
      <vt:lpstr>8_GWI</vt:lpstr>
      <vt:lpstr>7_GWRR (2)</vt:lpstr>
      <vt:lpstr>9_GWI</vt:lpstr>
      <vt:lpstr>10_GWI</vt:lpstr>
      <vt:lpstr>11_GWI</vt:lpstr>
      <vt:lpstr>1_AugJaxMtg</vt:lpstr>
      <vt:lpstr>12_GWI</vt:lpstr>
      <vt:lpstr>13_GWI</vt:lpstr>
      <vt:lpstr>14_GWI</vt:lpstr>
      <vt:lpstr>15_GWI</vt:lpstr>
      <vt:lpstr>2_AugJaxMtg</vt:lpstr>
      <vt:lpstr>16_GWI</vt:lpstr>
      <vt:lpstr>Microsoft Excel Chart</vt:lpstr>
      <vt:lpstr>Worksheet</vt:lpstr>
      <vt:lpstr>Association of Car Accounting  and Car Service Officers</vt:lpstr>
      <vt:lpstr>Genesee &amp; Wyoming Inc. 1899</vt:lpstr>
      <vt:lpstr>G&amp;W Board of Directors 1899</vt:lpstr>
      <vt:lpstr>Early G&amp;W Power</vt:lpstr>
      <vt:lpstr>Origin of G&amp;W Logo</vt:lpstr>
      <vt:lpstr>Genesee &amp; Wyoming Inc. 2014</vt:lpstr>
      <vt:lpstr>PowerPoint Presentation</vt:lpstr>
      <vt:lpstr>43,000 U.S. Short Line Track Miles</vt:lpstr>
      <vt:lpstr>Broadest Geographic Coverage in North America  with Significant International Diversity</vt:lpstr>
      <vt:lpstr>PowerPoint Presentation</vt:lpstr>
      <vt:lpstr>Revenue Diversity by Geography</vt:lpstr>
      <vt:lpstr>Revenue Diversity by Commodity</vt:lpstr>
      <vt:lpstr>G&amp;W’s Decentralized  Operating Philosophy</vt:lpstr>
      <vt:lpstr>G&amp;W Revenue By Region</vt:lpstr>
      <vt:lpstr>Regional Operating Structure: Designed to be Close to Customers</vt:lpstr>
      <vt:lpstr>Our Core Purpose</vt:lpstr>
      <vt:lpstr>Industry-Leading Safety Performance  2014 Injury-Frequency Rate per 200,000 man-hours G&amp;W through September; others through July</vt:lpstr>
      <vt:lpstr>G&amp;W Railroad Injury Frequency Rate  and Number of Employees</vt:lpstr>
      <vt:lpstr>Respected by Our Customers: Industry-Leading Customer Satisfaction</vt:lpstr>
      <vt:lpstr>Respected by Our Customers: Gross Capital Investment</vt:lpstr>
      <vt:lpstr>Respected by Class I Partners 2014: 1.7MM* G&amp;W Carloads Interchanged</vt:lpstr>
      <vt:lpstr>PowerPoint Presentation</vt:lpstr>
      <vt:lpstr>Respected by Our Shareholders:  Consistent Share Price Appreciation $100 Invested January 2000</vt:lpstr>
      <vt:lpstr>Components of Growth</vt:lpstr>
      <vt:lpstr>1. Traditional Class I spinoffs     “First &amp; Last Mile” to the Customer</vt:lpstr>
      <vt:lpstr>Components of Growth</vt:lpstr>
      <vt:lpstr>2. Embedded Industrial Railroads     Non-Core Competence for Owners</vt:lpstr>
      <vt:lpstr>2. Embedded Industrial Railroads     Non-Core Competence for Owners</vt:lpstr>
      <vt:lpstr>Components of Growth</vt:lpstr>
      <vt:lpstr>3. Contiguous Railroads Building Regional Rail Systems</vt:lpstr>
      <vt:lpstr>3. Contiguous Railroads Building Regional Rail Systems</vt:lpstr>
      <vt:lpstr>Components of Growth</vt:lpstr>
      <vt:lpstr>PowerPoint Presentation</vt:lpstr>
      <vt:lpstr>Components of Growth</vt:lpstr>
      <vt:lpstr>PowerPoint Presentation</vt:lpstr>
      <vt:lpstr>Components of Growth</vt:lpstr>
      <vt:lpstr>G&amp;W acquisition of RailAmerica: Natural progression in the evolution of the rail industry  since deregulation</vt:lpstr>
      <vt:lpstr>G&amp;W acquisition of RailAmerica: Natural progression in the evolution of the rail industry  since deregulation</vt:lpstr>
      <vt:lpstr>Beyond the First and Last Mile</vt:lpstr>
      <vt:lpstr>PowerPoint Presentation</vt:lpstr>
    </vt:vector>
  </TitlesOfParts>
  <Company>Genesee &amp; Wyoming Railroad Services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Genesee &amp; Wyoming Inc.</dc:creator>
  <cp:lastModifiedBy>Hancock, Kelley-Jo</cp:lastModifiedBy>
  <cp:revision>169</cp:revision>
  <cp:lastPrinted>2014-11-04T22:51:17Z</cp:lastPrinted>
  <dcterms:created xsi:type="dcterms:W3CDTF">2014-04-28T19:48:45Z</dcterms:created>
  <dcterms:modified xsi:type="dcterms:W3CDTF">2014-11-07T23:14:36Z</dcterms:modified>
</cp:coreProperties>
</file>