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10"/>
  </p:notesMasterIdLst>
  <p:sldIdLst>
    <p:sldId id="256" r:id="rId2"/>
    <p:sldId id="304" r:id="rId3"/>
    <p:sldId id="257" r:id="rId4"/>
    <p:sldId id="302" r:id="rId5"/>
    <p:sldId id="303" r:id="rId6"/>
    <p:sldId id="295" r:id="rId7"/>
    <p:sldId id="296" r:id="rId8"/>
    <p:sldId id="272" r:id="rId9"/>
  </p:sldIdLst>
  <p:sldSz cx="9144000" cy="6858000" type="screen4x3"/>
  <p:notesSz cx="6973888" cy="9236075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734" autoAdjust="0"/>
  </p:normalViewPr>
  <p:slideViewPr>
    <p:cSldViewPr>
      <p:cViewPr varScale="1">
        <p:scale>
          <a:sx n="96" d="100"/>
          <a:sy n="96" d="100"/>
        </p:scale>
        <p:origin x="142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0256" y="0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/>
          <a:lstStyle>
            <a:lvl1pPr algn="r">
              <a:defRPr sz="1200"/>
            </a:lvl1pPr>
          </a:lstStyle>
          <a:p>
            <a:fld id="{524D06E0-083C-4F00-B9DC-ED7A4EC0545A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2150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20" tIns="46310" rIns="92620" bIns="4631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7389" y="4387136"/>
            <a:ext cx="5579110" cy="4156234"/>
          </a:xfrm>
          <a:prstGeom prst="rect">
            <a:avLst/>
          </a:prstGeom>
        </p:spPr>
        <p:txBody>
          <a:bodyPr vert="horz" lIns="92620" tIns="46310" rIns="92620" bIns="4631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0256" y="8772668"/>
            <a:ext cx="3022018" cy="461804"/>
          </a:xfrm>
          <a:prstGeom prst="rect">
            <a:avLst/>
          </a:prstGeom>
        </p:spPr>
        <p:txBody>
          <a:bodyPr vert="horz" lIns="92620" tIns="46310" rIns="92620" bIns="46310" rtlCol="0" anchor="b"/>
          <a:lstStyle>
            <a:lvl1pPr algn="r">
              <a:defRPr sz="1200"/>
            </a:lvl1pPr>
          </a:lstStyle>
          <a:p>
            <a:fld id="{619B0D6C-286C-4977-9060-9C9908B7E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6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03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25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92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13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756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9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5/5/2016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71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7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7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8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66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5/5/2016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3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5/5/2016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5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b="0" i="0" u="none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MAY 2016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4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b="0" i="0" u="none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James.Pinson@Railinc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EOT Automation Project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Jim Pinson</a:t>
            </a:r>
          </a:p>
          <a:p>
            <a:r>
              <a:rPr lang="en-US" dirty="0" smtClean="0"/>
              <a:t>ACACSO</a:t>
            </a:r>
          </a:p>
          <a:p>
            <a:r>
              <a:rPr lang="en-US" dirty="0" smtClean="0"/>
              <a:t>May 11 – 13,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Processing </a:t>
            </a:r>
          </a:p>
          <a:p>
            <a:r>
              <a:rPr lang="en-US" dirty="0" smtClean="0"/>
              <a:t>Proposed Processing</a:t>
            </a:r>
          </a:p>
          <a:p>
            <a:r>
              <a:rPr lang="en-US" dirty="0" smtClean="0"/>
              <a:t>Issues to be Addressed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87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6096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Current Processing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8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Report with Interchange Data is Produced and Distributed by Railinc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Carriers Review the Report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Exceptions are Taken as Appropriate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Exceptions are Exchanged via Spreadsheet and Manually Reviewed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Settlement is Not Timely</a:t>
            </a:r>
          </a:p>
          <a:p>
            <a:pPr marL="457200" lvl="1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31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233" y="16764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Other Issues</a:t>
            </a:r>
          </a:p>
          <a:p>
            <a:pPr lvl="1"/>
            <a:r>
              <a:rPr lang="en-US" dirty="0" smtClean="0"/>
              <a:t>Out of Date Technology</a:t>
            </a:r>
          </a:p>
          <a:p>
            <a:pPr lvl="1"/>
            <a:r>
              <a:rPr lang="en-US" dirty="0" smtClean="0"/>
              <a:t>Lack of Maintenance</a:t>
            </a:r>
          </a:p>
          <a:p>
            <a:pPr lvl="1"/>
            <a:r>
              <a:rPr lang="en-US" dirty="0" smtClean="0"/>
              <a:t>TRUK Reporting is Being Used Incorrectly</a:t>
            </a:r>
            <a:endParaRPr lang="en-US" dirty="0"/>
          </a:p>
          <a:p>
            <a:pPr lvl="1"/>
            <a:r>
              <a:rPr lang="en-US" dirty="0" smtClean="0"/>
              <a:t>Existing Logic Cannot Define some EOT Event Patterns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304800" y="6096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Current Processing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7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375651" cy="1192975"/>
          </a:xfrm>
        </p:spPr>
        <p:txBody>
          <a:bodyPr/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Proposed Processing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Use LCS to Analyze EOT Interchange and Movement Events</a:t>
            </a:r>
          </a:p>
          <a:p>
            <a:pPr lvl="1"/>
            <a:r>
              <a:rPr lang="en-US" dirty="0" smtClean="0"/>
              <a:t>EOT Interchange and Movement Events are Already Reported to Railinc</a:t>
            </a:r>
          </a:p>
          <a:p>
            <a:pPr lvl="1"/>
            <a:r>
              <a:rPr lang="en-US" dirty="0" smtClean="0"/>
              <a:t>Preliminary Tests Indicate that LCS will Provide a More Accurate Basis for Settlement 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50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375651" cy="11929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Issues to be Addressed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New Events to Report Units Sent Home via Courier</a:t>
            </a:r>
          </a:p>
          <a:p>
            <a:r>
              <a:rPr lang="en-US" dirty="0" smtClean="0"/>
              <a:t>Accommodate $3,100 Max Payout for Idle Units</a:t>
            </a:r>
          </a:p>
          <a:p>
            <a:r>
              <a:rPr lang="en-US" dirty="0" smtClean="0"/>
              <a:t>EOT Devices May Erroneously Appear to be Interchanged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79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233" y="17526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/>
              <a:t>Quick Interchanges from Non-Participants </a:t>
            </a:r>
          </a:p>
          <a:p>
            <a:r>
              <a:rPr lang="en-US" dirty="0" smtClean="0"/>
              <a:t>Effective Use of GPS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4800" y="609600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i="0" u="none" kern="1200">
                <a:solidFill>
                  <a:srgbClr val="AB1127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/>
            <a:r>
              <a:rPr lang="en-US" sz="4000" b="1" smtClean="0">
                <a:latin typeface="Arial" pitchFamily="34" charset="0"/>
                <a:cs typeface="Arial" pitchFamily="34" charset="0"/>
              </a:rPr>
              <a:t>Issues to be Addressed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Arial" pitchFamily="34" charset="0"/>
                <a:cs typeface="Arial" pitchFamily="34" charset="0"/>
              </a:rPr>
              <a:t>Jim Pinson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  <a:hlinkClick r:id="rId2"/>
              </a:rPr>
              <a:t>James.Pinson@Railinc.com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919-651-5047:  Office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919-622-9363:  Cell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426967" cy="220980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8800" b="1" dirty="0" smtClean="0">
                <a:latin typeface="Arial" pitchFamily="34" charset="0"/>
                <a:cs typeface="Arial" pitchFamily="34" charset="0"/>
              </a:rPr>
              <a:t>Questions?</a:t>
            </a:r>
            <a:endParaRPr lang="en-US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4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EOT Automation Project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Agenda&amp;quot;&quot;/&gt;&lt;property id=&quot;20307&quot; value=&quot;304&quot;/&gt;&lt;/object&gt;&lt;object type=&quot;3&quot; unique_id=&quot;10005&quot;&gt;&lt;property id=&quot;20148&quot; value=&quot;5&quot;/&gt;&lt;property id=&quot;20300&quot; value=&quot;Slide 3 - &amp;quot;Current Processing&amp;quot;&quot;/&gt;&lt;property id=&quot;20307&quot; value=&quot;257&quot;/&gt;&lt;/object&gt;&lt;object type=&quot;3&quot; unique_id=&quot;10006&quot;&gt;&lt;property id=&quot;20148&quot; value=&quot;5&quot;/&gt;&lt;property id=&quot;20300&quot; value=&quot;Slide 4 - &amp;quot;Current Processing&amp;quot;&quot;/&gt;&lt;property id=&quot;20307&quot; value=&quot;302&quot;/&gt;&lt;/object&gt;&lt;object type=&quot;3&quot; unique_id=&quot;10007&quot;&gt;&lt;property id=&quot;20148&quot; value=&quot;5&quot;/&gt;&lt;property id=&quot;20300&quot; value=&quot;Slide 5 - &amp;quot;Proposed Processing &amp;quot;&quot;/&gt;&lt;property id=&quot;20307&quot; value=&quot;303&quot;/&gt;&lt;/object&gt;&lt;object type=&quot;3&quot; unique_id=&quot;10008&quot;&gt;&lt;property id=&quot;20148&quot; value=&quot;5&quot;/&gt;&lt;property id=&quot;20300&quot; value=&quot;Slide 6 - &amp;quot;Issues to be Addressed&amp;quot;&quot;/&gt;&lt;property id=&quot;20307&quot; value=&quot;295&quot;/&gt;&lt;/object&gt;&lt;object type=&quot;3&quot; unique_id=&quot;10009&quot;&gt;&lt;property id=&quot;20148&quot; value=&quot;5&quot;/&gt;&lt;property id=&quot;20300&quot; value=&quot;Slide 7&quot;/&gt;&lt;property id=&quot;20307&quot; value=&quot;296&quot;/&gt;&lt;/object&gt;&lt;object type=&quot;3&quot; unique_id=&quot;10010&quot;&gt;&lt;property id=&quot;20148&quot; value=&quot;5&quot;/&gt;&lt;property id=&quot;20300&quot; value=&quot;Slide 8 - &amp;quot;Jim Pinson James.Pinson@Railinc.com 919-651-5047:  Office 919-622-9363:  Cell&amp;quot;&quot;/&gt;&lt;property id=&quot;20307&quot; value=&quot;272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172</Words>
  <Application>Microsoft Office PowerPoint</Application>
  <PresentationFormat>On-screen Show (4:3)</PresentationFormat>
  <Paragraphs>48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ＭＳ Ｐゴシック</vt:lpstr>
      <vt:lpstr>Arial</vt:lpstr>
      <vt:lpstr>Calibri</vt:lpstr>
      <vt:lpstr>Helvetica</vt:lpstr>
      <vt:lpstr>Helvetica Light</vt:lpstr>
      <vt:lpstr>1_Office Theme</vt:lpstr>
      <vt:lpstr>EOT Automation Project</vt:lpstr>
      <vt:lpstr>Agenda</vt:lpstr>
      <vt:lpstr>Current Processing</vt:lpstr>
      <vt:lpstr>Current Processing</vt:lpstr>
      <vt:lpstr>Proposed Processing </vt:lpstr>
      <vt:lpstr>Issues to be Addressed</vt:lpstr>
      <vt:lpstr>PowerPoint Presentation</vt:lpstr>
      <vt:lpstr>Jim Pinson James.Pinson@Railinc.com 919-651-5047:  Office 919-622-9363:  Cell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2014-10-16T19:05:39Z</dcterms:created>
  <dcterms:modified xsi:type="dcterms:W3CDTF">2016-05-05T17:36:56Z</dcterms:modified>
</cp:coreProperties>
</file>