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4247" r:id="rId1"/>
  </p:sldMasterIdLst>
  <p:notesMasterIdLst>
    <p:notesMasterId r:id="rId28"/>
  </p:notesMasterIdLst>
  <p:handoutMasterIdLst>
    <p:handoutMasterId r:id="rId29"/>
  </p:handoutMasterIdLst>
  <p:sldIdLst>
    <p:sldId id="279" r:id="rId2"/>
    <p:sldId id="280" r:id="rId3"/>
    <p:sldId id="281" r:id="rId4"/>
    <p:sldId id="283" r:id="rId5"/>
    <p:sldId id="286" r:id="rId6"/>
    <p:sldId id="291" r:id="rId7"/>
    <p:sldId id="284" r:id="rId8"/>
    <p:sldId id="285" r:id="rId9"/>
    <p:sldId id="289" r:id="rId10"/>
    <p:sldId id="290" r:id="rId11"/>
    <p:sldId id="298" r:id="rId12"/>
    <p:sldId id="292" r:id="rId13"/>
    <p:sldId id="297" r:id="rId14"/>
    <p:sldId id="306" r:id="rId15"/>
    <p:sldId id="293" r:id="rId16"/>
    <p:sldId id="299" r:id="rId17"/>
    <p:sldId id="294" r:id="rId18"/>
    <p:sldId id="300" r:id="rId19"/>
    <p:sldId id="295" r:id="rId20"/>
    <p:sldId id="301" r:id="rId21"/>
    <p:sldId id="296" r:id="rId22"/>
    <p:sldId id="305" r:id="rId23"/>
    <p:sldId id="304" r:id="rId24"/>
    <p:sldId id="303" r:id="rId25"/>
    <p:sldId id="282" r:id="rId26"/>
    <p:sldId id="288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ny Sultana" initials="TS" lastIdx="1" clrIdx="0"/>
  <p:cmAuthor id="1" name="Peggy Herman" initials="PLH" lastIdx="16" clrIdx="1"/>
  <p:cmAuthor id="2" name="RB Wiley" initials="RB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7FF"/>
    <a:srgbClr val="FFFFFF"/>
    <a:srgbClr val="FAF3FF"/>
    <a:srgbClr val="00D661"/>
    <a:srgbClr val="F6EBFF"/>
    <a:srgbClr val="949494"/>
    <a:srgbClr val="BC6D09"/>
    <a:srgbClr val="000000"/>
    <a:srgbClr val="E8E8E8"/>
    <a:srgbClr val="70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0" autoAdjust="0"/>
    <p:restoredTop sz="95181" autoAdjust="0"/>
  </p:normalViewPr>
  <p:slideViewPr>
    <p:cSldViewPr>
      <p:cViewPr varScale="1">
        <p:scale>
          <a:sx n="72" d="100"/>
          <a:sy n="72" d="100"/>
        </p:scale>
        <p:origin x="14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11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s01\data\Tech%20Standards\TO2%20EHMC\ATSI\StatisticsTAG\LoadStats\InteRRIS_LoadStats_Jan03-Feb15du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s01\data\Tech%20Standards\TO2%20EHMC\ATSI\StatisticsTAG\LoadStats\InteRRIS_LoadStats_Jan03-Feb15d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/>
              <a:t>Wheel Impact Statistics 
WILD Hits/1000 Wheels*</a:t>
            </a:r>
          </a:p>
        </c:rich>
      </c:tx>
      <c:layout>
        <c:manualLayout>
          <c:xMode val="edge"/>
          <c:yMode val="edge"/>
          <c:x val="7.5000276281254316E-2"/>
          <c:y val="3.53455818022747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4210580419009834E-2"/>
          <c:y val="0.21308060777749444"/>
          <c:w val="0.88289530408055661"/>
          <c:h val="0.672785640357052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WILD_Summary_by_Month!$F$3</c:f>
              <c:strCache>
                <c:ptCount val="1"/>
                <c:pt idx="0">
                  <c:v>90-140kips (L)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invertIfNegative val="0"/>
          <c:cat>
            <c:strRef>
              <c:f>WILD_Summary_by_Month!$B$4:$B$160</c:f>
              <c:strCache>
                <c:ptCount val="133"/>
                <c:pt idx="0">
                  <c:v>Oct-04</c:v>
                </c:pt>
                <c:pt idx="2">
                  <c:v>Dec-04</c:v>
                </c:pt>
                <c:pt idx="4">
                  <c:v>Jan-05</c:v>
                </c:pt>
                <c:pt idx="7">
                  <c:v>Apr-05</c:v>
                </c:pt>
                <c:pt idx="10">
                  <c:v>Jul-05</c:v>
                </c:pt>
                <c:pt idx="13">
                  <c:v>Oct-05</c:v>
                </c:pt>
                <c:pt idx="15">
                  <c:v>Dec-05</c:v>
                </c:pt>
                <c:pt idx="17">
                  <c:v>Jan-06</c:v>
                </c:pt>
                <c:pt idx="20">
                  <c:v>Apr-06</c:v>
                </c:pt>
                <c:pt idx="23">
                  <c:v>Jul-06</c:v>
                </c:pt>
                <c:pt idx="26">
                  <c:v>Oct-06</c:v>
                </c:pt>
                <c:pt idx="28">
                  <c:v>Dec-06</c:v>
                </c:pt>
                <c:pt idx="30">
                  <c:v>Jan-07</c:v>
                </c:pt>
                <c:pt idx="33">
                  <c:v>Apr-07</c:v>
                </c:pt>
                <c:pt idx="36">
                  <c:v>Jul-07</c:v>
                </c:pt>
                <c:pt idx="39">
                  <c:v>Oct-07</c:v>
                </c:pt>
                <c:pt idx="41">
                  <c:v>Dec-07</c:v>
                </c:pt>
                <c:pt idx="43">
                  <c:v>Jan-08</c:v>
                </c:pt>
                <c:pt idx="46">
                  <c:v>Apr-08</c:v>
                </c:pt>
                <c:pt idx="49">
                  <c:v>Jul-08</c:v>
                </c:pt>
                <c:pt idx="52">
                  <c:v>Oct-08</c:v>
                </c:pt>
                <c:pt idx="54">
                  <c:v>Dec-08</c:v>
                </c:pt>
                <c:pt idx="56">
                  <c:v>Jan-09</c:v>
                </c:pt>
                <c:pt idx="59">
                  <c:v>Apr-09</c:v>
                </c:pt>
                <c:pt idx="62">
                  <c:v>Jul-09</c:v>
                </c:pt>
                <c:pt idx="65">
                  <c:v>Oct-09</c:v>
                </c:pt>
                <c:pt idx="67">
                  <c:v>Dec-09</c:v>
                </c:pt>
                <c:pt idx="69">
                  <c:v>Jan-10</c:v>
                </c:pt>
                <c:pt idx="72">
                  <c:v>Apr-10</c:v>
                </c:pt>
                <c:pt idx="75">
                  <c:v>Jul-10</c:v>
                </c:pt>
                <c:pt idx="78">
                  <c:v>Oct-10</c:v>
                </c:pt>
                <c:pt idx="80">
                  <c:v>Dec-10</c:v>
                </c:pt>
                <c:pt idx="82">
                  <c:v>Jan-11</c:v>
                </c:pt>
                <c:pt idx="85">
                  <c:v>Apr-11</c:v>
                </c:pt>
                <c:pt idx="88">
                  <c:v>Jul-11</c:v>
                </c:pt>
                <c:pt idx="91">
                  <c:v>Oct-11</c:v>
                </c:pt>
                <c:pt idx="93">
                  <c:v>Dec-11</c:v>
                </c:pt>
                <c:pt idx="95">
                  <c:v>Jan-12</c:v>
                </c:pt>
                <c:pt idx="98">
                  <c:v>Apr-12</c:v>
                </c:pt>
                <c:pt idx="101">
                  <c:v>Jul-12</c:v>
                </c:pt>
                <c:pt idx="104">
                  <c:v>Oct-12</c:v>
                </c:pt>
                <c:pt idx="106">
                  <c:v>Dec-12</c:v>
                </c:pt>
                <c:pt idx="108">
                  <c:v>Jan-13</c:v>
                </c:pt>
                <c:pt idx="111">
                  <c:v>Apr-13</c:v>
                </c:pt>
                <c:pt idx="114">
                  <c:v>Jul-13</c:v>
                </c:pt>
                <c:pt idx="117">
                  <c:v>Oct-13</c:v>
                </c:pt>
                <c:pt idx="120">
                  <c:v>Jan-14</c:v>
                </c:pt>
                <c:pt idx="123">
                  <c:v>Apr-14</c:v>
                </c:pt>
                <c:pt idx="126">
                  <c:v>Jul-14</c:v>
                </c:pt>
                <c:pt idx="129">
                  <c:v>Oct-14</c:v>
                </c:pt>
                <c:pt idx="132">
                  <c:v>Jan'15</c:v>
                </c:pt>
              </c:strCache>
            </c:strRef>
          </c:cat>
          <c:val>
            <c:numRef>
              <c:f>WILD_Summary_by_Month!$F$5:$F$160</c:f>
              <c:numCache>
                <c:formatCode>0.000</c:formatCode>
                <c:ptCount val="135"/>
                <c:pt idx="0">
                  <c:v>1.6455399481852082</c:v>
                </c:pt>
                <c:pt idx="1">
                  <c:v>1.2507014615032088</c:v>
                </c:pt>
                <c:pt idx="2">
                  <c:v>1.7514177756092346</c:v>
                </c:pt>
                <c:pt idx="4">
                  <c:v>3.4849029820365303</c:v>
                </c:pt>
                <c:pt idx="5">
                  <c:v>3.0170645296364498</c:v>
                </c:pt>
                <c:pt idx="6">
                  <c:v>2.5583596748960868</c:v>
                </c:pt>
                <c:pt idx="7">
                  <c:v>1.6458592241628069</c:v>
                </c:pt>
                <c:pt idx="8">
                  <c:v>1.7364890247317046</c:v>
                </c:pt>
                <c:pt idx="9">
                  <c:v>1.0547815075742877</c:v>
                </c:pt>
                <c:pt idx="10">
                  <c:v>1.0724733161854392</c:v>
                </c:pt>
                <c:pt idx="11">
                  <c:v>0.97445104736700894</c:v>
                </c:pt>
                <c:pt idx="12">
                  <c:v>1.0217504531128512</c:v>
                </c:pt>
                <c:pt idx="13">
                  <c:v>0.98793679068619433</c:v>
                </c:pt>
                <c:pt idx="14">
                  <c:v>1.0507682558926361</c:v>
                </c:pt>
                <c:pt idx="15">
                  <c:v>1.5017891459270458</c:v>
                </c:pt>
                <c:pt idx="17">
                  <c:v>1.1258037656282787</c:v>
                </c:pt>
                <c:pt idx="18">
                  <c:v>1.9967538873665653</c:v>
                </c:pt>
                <c:pt idx="19">
                  <c:v>2.0087448919390183</c:v>
                </c:pt>
                <c:pt idx="20">
                  <c:v>0.96880711470575109</c:v>
                </c:pt>
                <c:pt idx="21">
                  <c:v>0.98742927402020719</c:v>
                </c:pt>
                <c:pt idx="22">
                  <c:v>0.88295515305532835</c:v>
                </c:pt>
                <c:pt idx="23">
                  <c:v>0.96195986236906916</c:v>
                </c:pt>
                <c:pt idx="24">
                  <c:v>0.84023723226106894</c:v>
                </c:pt>
                <c:pt idx="25">
                  <c:v>0.88278326971563703</c:v>
                </c:pt>
                <c:pt idx="26">
                  <c:v>0.87259041534017801</c:v>
                </c:pt>
                <c:pt idx="27">
                  <c:v>1.1543596752431089</c:v>
                </c:pt>
                <c:pt idx="28">
                  <c:v>2.2118499878715632</c:v>
                </c:pt>
                <c:pt idx="30">
                  <c:v>3.1080146184745732</c:v>
                </c:pt>
                <c:pt idx="31">
                  <c:v>3.5285744407526907</c:v>
                </c:pt>
                <c:pt idx="32">
                  <c:v>2.6209124186742372</c:v>
                </c:pt>
                <c:pt idx="33">
                  <c:v>1.3963645579965009</c:v>
                </c:pt>
                <c:pt idx="34">
                  <c:v>1.0191100208457551</c:v>
                </c:pt>
                <c:pt idx="35">
                  <c:v>0.97987670536158433</c:v>
                </c:pt>
                <c:pt idx="36">
                  <c:v>0.66689624387232793</c:v>
                </c:pt>
                <c:pt idx="37">
                  <c:v>0.79947699536679107</c:v>
                </c:pt>
                <c:pt idx="38">
                  <c:v>0.8351174746287352</c:v>
                </c:pt>
                <c:pt idx="39">
                  <c:v>0.86186960506892463</c:v>
                </c:pt>
                <c:pt idx="40">
                  <c:v>1.1697561378511665</c:v>
                </c:pt>
                <c:pt idx="41">
                  <c:v>2.6306009952434133</c:v>
                </c:pt>
                <c:pt idx="43">
                  <c:v>2.7732052505661078</c:v>
                </c:pt>
                <c:pt idx="44">
                  <c:v>2.62579201544207</c:v>
                </c:pt>
                <c:pt idx="45">
                  <c:v>2.2034263091200676</c:v>
                </c:pt>
                <c:pt idx="46">
                  <c:v>0.96852872981417448</c:v>
                </c:pt>
                <c:pt idx="47">
                  <c:v>0.71623045687047271</c:v>
                </c:pt>
                <c:pt idx="48">
                  <c:v>0.67693868176548211</c:v>
                </c:pt>
                <c:pt idx="49">
                  <c:v>0.70352867158238064</c:v>
                </c:pt>
                <c:pt idx="50">
                  <c:v>0.6542783747176637</c:v>
                </c:pt>
                <c:pt idx="51">
                  <c:v>0.64566972052016947</c:v>
                </c:pt>
                <c:pt idx="52">
                  <c:v>0.66980704791460965</c:v>
                </c:pt>
                <c:pt idx="53">
                  <c:v>0.79234545085114461</c:v>
                </c:pt>
                <c:pt idx="54">
                  <c:v>1.6862529669466015</c:v>
                </c:pt>
                <c:pt idx="56">
                  <c:v>2.2007873771816877</c:v>
                </c:pt>
                <c:pt idx="57">
                  <c:v>2.1735088384622694</c:v>
                </c:pt>
                <c:pt idx="58">
                  <c:v>1.7804892066838198</c:v>
                </c:pt>
                <c:pt idx="59">
                  <c:v>0.83430711772948007</c:v>
                </c:pt>
                <c:pt idx="60">
                  <c:v>0.58281080164747734</c:v>
                </c:pt>
                <c:pt idx="61">
                  <c:v>0.55598741420055087</c:v>
                </c:pt>
                <c:pt idx="62">
                  <c:v>0.511459316377329</c:v>
                </c:pt>
                <c:pt idx="63">
                  <c:v>0.47537758921946022</c:v>
                </c:pt>
                <c:pt idx="64">
                  <c:v>0.46847739846502234</c:v>
                </c:pt>
                <c:pt idx="65">
                  <c:v>0.49366771246400276</c:v>
                </c:pt>
                <c:pt idx="66">
                  <c:v>0.50126374980346255</c:v>
                </c:pt>
                <c:pt idx="67">
                  <c:v>1.0398625054178698</c:v>
                </c:pt>
                <c:pt idx="69">
                  <c:v>1.8033509800851837</c:v>
                </c:pt>
                <c:pt idx="70">
                  <c:v>1.6810668665333091</c:v>
                </c:pt>
                <c:pt idx="71">
                  <c:v>0.88427426330610504</c:v>
                </c:pt>
                <c:pt idx="72">
                  <c:v>0.56399172874448245</c:v>
                </c:pt>
                <c:pt idx="73">
                  <c:v>0.5268299360308335</c:v>
                </c:pt>
                <c:pt idx="74">
                  <c:v>0.4902898760654491</c:v>
                </c:pt>
                <c:pt idx="75">
                  <c:v>0.52254568830930292</c:v>
                </c:pt>
                <c:pt idx="76">
                  <c:v>0.5261887185795473</c:v>
                </c:pt>
                <c:pt idx="77">
                  <c:v>0.56915280624993358</c:v>
                </c:pt>
                <c:pt idx="78">
                  <c:v>0.54819446930876414</c:v>
                </c:pt>
                <c:pt idx="79">
                  <c:v>0.67052495862958938</c:v>
                </c:pt>
                <c:pt idx="80">
                  <c:v>1.3788950087371821</c:v>
                </c:pt>
                <c:pt idx="82">
                  <c:v>1.9678963893653032</c:v>
                </c:pt>
                <c:pt idx="83">
                  <c:v>2.1199310439042622</c:v>
                </c:pt>
                <c:pt idx="84">
                  <c:v>1.7023142115185361</c:v>
                </c:pt>
                <c:pt idx="85">
                  <c:v>0.76203264468264231</c:v>
                </c:pt>
                <c:pt idx="86">
                  <c:v>0.69005731753611155</c:v>
                </c:pt>
                <c:pt idx="87">
                  <c:v>0.66584688386956437</c:v>
                </c:pt>
                <c:pt idx="88">
                  <c:v>0.6407309473449796</c:v>
                </c:pt>
                <c:pt idx="89">
                  <c:v>0.63964470792177719</c:v>
                </c:pt>
                <c:pt idx="90">
                  <c:v>0.67026775819568118</c:v>
                </c:pt>
                <c:pt idx="91">
                  <c:v>0.663157543847539</c:v>
                </c:pt>
                <c:pt idx="92">
                  <c:v>0.89153424720327479</c:v>
                </c:pt>
                <c:pt idx="93">
                  <c:v>1.2336255391439963</c:v>
                </c:pt>
                <c:pt idx="95">
                  <c:v>1.4936427790679354</c:v>
                </c:pt>
                <c:pt idx="96">
                  <c:v>1.5023529160412137</c:v>
                </c:pt>
                <c:pt idx="97">
                  <c:v>1.0054976446148909</c:v>
                </c:pt>
                <c:pt idx="98">
                  <c:v>0.60309245744090445</c:v>
                </c:pt>
                <c:pt idx="99">
                  <c:v>0.54941939603244183</c:v>
                </c:pt>
                <c:pt idx="100">
                  <c:v>0.55937885124301168</c:v>
                </c:pt>
                <c:pt idx="101">
                  <c:v>0.55591857521636678</c:v>
                </c:pt>
                <c:pt idx="102">
                  <c:v>0.5140380608202163</c:v>
                </c:pt>
                <c:pt idx="103">
                  <c:v>0.5307823693649274</c:v>
                </c:pt>
                <c:pt idx="104">
                  <c:v>0.5481469569867331</c:v>
                </c:pt>
                <c:pt idx="105">
                  <c:v>0.6513518614075724</c:v>
                </c:pt>
                <c:pt idx="106">
                  <c:v>1.1504016527543062</c:v>
                </c:pt>
                <c:pt idx="108">
                  <c:v>1.5342671952860321</c:v>
                </c:pt>
                <c:pt idx="109">
                  <c:v>1.6085955115125279</c:v>
                </c:pt>
                <c:pt idx="110">
                  <c:v>1.3092151241764423</c:v>
                </c:pt>
                <c:pt idx="111">
                  <c:v>0.82963499853135969</c:v>
                </c:pt>
                <c:pt idx="112">
                  <c:v>0.55471463657850228</c:v>
                </c:pt>
                <c:pt idx="113">
                  <c:v>0.55201683051413653</c:v>
                </c:pt>
                <c:pt idx="114">
                  <c:v>0.5716537795954969</c:v>
                </c:pt>
                <c:pt idx="115">
                  <c:v>0.53019616560821758</c:v>
                </c:pt>
                <c:pt idx="116">
                  <c:v>0.50166166671826684</c:v>
                </c:pt>
                <c:pt idx="117">
                  <c:v>0.51969048001112794</c:v>
                </c:pt>
                <c:pt idx="118">
                  <c:v>0.72942532905795032</c:v>
                </c:pt>
                <c:pt idx="119">
                  <c:v>1.2899196535194619</c:v>
                </c:pt>
                <c:pt idx="120">
                  <c:v>1.6527837247791308</c:v>
                </c:pt>
                <c:pt idx="121">
                  <c:v>1.7736352540131821</c:v>
                </c:pt>
                <c:pt idx="122">
                  <c:v>1.2482579367589446</c:v>
                </c:pt>
                <c:pt idx="123">
                  <c:v>0.64794765906583773</c:v>
                </c:pt>
                <c:pt idx="124">
                  <c:v>0.45111576109394685</c:v>
                </c:pt>
                <c:pt idx="125">
                  <c:v>0.45250202879832868</c:v>
                </c:pt>
                <c:pt idx="126">
                  <c:v>0.4657379046407959</c:v>
                </c:pt>
                <c:pt idx="127">
                  <c:v>0.47569259438576411</c:v>
                </c:pt>
                <c:pt idx="128">
                  <c:v>0.48331122949343513</c:v>
                </c:pt>
                <c:pt idx="129">
                  <c:v>0.49059717195505448</c:v>
                </c:pt>
                <c:pt idx="130">
                  <c:v>0.69303364887489927</c:v>
                </c:pt>
                <c:pt idx="131">
                  <c:v>0.98338079439452242</c:v>
                </c:pt>
                <c:pt idx="132">
                  <c:v>1.2391394908156448</c:v>
                </c:pt>
                <c:pt idx="133">
                  <c:v>1.2224299968991807</c:v>
                </c:pt>
              </c:numCache>
            </c:numRef>
          </c:val>
        </c:ser>
        <c:ser>
          <c:idx val="1"/>
          <c:order val="1"/>
          <c:tx>
            <c:strRef>
              <c:f>WILD_Summary_by_Month!$G$3</c:f>
              <c:strCache>
                <c:ptCount val="1"/>
                <c:pt idx="0">
                  <c:v>140+kips(L)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WILD_Summary_by_Month!$B$4:$B$160</c:f>
              <c:strCache>
                <c:ptCount val="133"/>
                <c:pt idx="0">
                  <c:v>Oct-04</c:v>
                </c:pt>
                <c:pt idx="2">
                  <c:v>Dec-04</c:v>
                </c:pt>
                <c:pt idx="4">
                  <c:v>Jan-05</c:v>
                </c:pt>
                <c:pt idx="7">
                  <c:v>Apr-05</c:v>
                </c:pt>
                <c:pt idx="10">
                  <c:v>Jul-05</c:v>
                </c:pt>
                <c:pt idx="13">
                  <c:v>Oct-05</c:v>
                </c:pt>
                <c:pt idx="15">
                  <c:v>Dec-05</c:v>
                </c:pt>
                <c:pt idx="17">
                  <c:v>Jan-06</c:v>
                </c:pt>
                <c:pt idx="20">
                  <c:v>Apr-06</c:v>
                </c:pt>
                <c:pt idx="23">
                  <c:v>Jul-06</c:v>
                </c:pt>
                <c:pt idx="26">
                  <c:v>Oct-06</c:v>
                </c:pt>
                <c:pt idx="28">
                  <c:v>Dec-06</c:v>
                </c:pt>
                <c:pt idx="30">
                  <c:v>Jan-07</c:v>
                </c:pt>
                <c:pt idx="33">
                  <c:v>Apr-07</c:v>
                </c:pt>
                <c:pt idx="36">
                  <c:v>Jul-07</c:v>
                </c:pt>
                <c:pt idx="39">
                  <c:v>Oct-07</c:v>
                </c:pt>
                <c:pt idx="41">
                  <c:v>Dec-07</c:v>
                </c:pt>
                <c:pt idx="43">
                  <c:v>Jan-08</c:v>
                </c:pt>
                <c:pt idx="46">
                  <c:v>Apr-08</c:v>
                </c:pt>
                <c:pt idx="49">
                  <c:v>Jul-08</c:v>
                </c:pt>
                <c:pt idx="52">
                  <c:v>Oct-08</c:v>
                </c:pt>
                <c:pt idx="54">
                  <c:v>Dec-08</c:v>
                </c:pt>
                <c:pt idx="56">
                  <c:v>Jan-09</c:v>
                </c:pt>
                <c:pt idx="59">
                  <c:v>Apr-09</c:v>
                </c:pt>
                <c:pt idx="62">
                  <c:v>Jul-09</c:v>
                </c:pt>
                <c:pt idx="65">
                  <c:v>Oct-09</c:v>
                </c:pt>
                <c:pt idx="67">
                  <c:v>Dec-09</c:v>
                </c:pt>
                <c:pt idx="69">
                  <c:v>Jan-10</c:v>
                </c:pt>
                <c:pt idx="72">
                  <c:v>Apr-10</c:v>
                </c:pt>
                <c:pt idx="75">
                  <c:v>Jul-10</c:v>
                </c:pt>
                <c:pt idx="78">
                  <c:v>Oct-10</c:v>
                </c:pt>
                <c:pt idx="80">
                  <c:v>Dec-10</c:v>
                </c:pt>
                <c:pt idx="82">
                  <c:v>Jan-11</c:v>
                </c:pt>
                <c:pt idx="85">
                  <c:v>Apr-11</c:v>
                </c:pt>
                <c:pt idx="88">
                  <c:v>Jul-11</c:v>
                </c:pt>
                <c:pt idx="91">
                  <c:v>Oct-11</c:v>
                </c:pt>
                <c:pt idx="93">
                  <c:v>Dec-11</c:v>
                </c:pt>
                <c:pt idx="95">
                  <c:v>Jan-12</c:v>
                </c:pt>
                <c:pt idx="98">
                  <c:v>Apr-12</c:v>
                </c:pt>
                <c:pt idx="101">
                  <c:v>Jul-12</c:v>
                </c:pt>
                <c:pt idx="104">
                  <c:v>Oct-12</c:v>
                </c:pt>
                <c:pt idx="106">
                  <c:v>Dec-12</c:v>
                </c:pt>
                <c:pt idx="108">
                  <c:v>Jan-13</c:v>
                </c:pt>
                <c:pt idx="111">
                  <c:v>Apr-13</c:v>
                </c:pt>
                <c:pt idx="114">
                  <c:v>Jul-13</c:v>
                </c:pt>
                <c:pt idx="117">
                  <c:v>Oct-13</c:v>
                </c:pt>
                <c:pt idx="120">
                  <c:v>Jan-14</c:v>
                </c:pt>
                <c:pt idx="123">
                  <c:v>Apr-14</c:v>
                </c:pt>
                <c:pt idx="126">
                  <c:v>Jul-14</c:v>
                </c:pt>
                <c:pt idx="129">
                  <c:v>Oct-14</c:v>
                </c:pt>
                <c:pt idx="132">
                  <c:v>Jan'15</c:v>
                </c:pt>
              </c:strCache>
            </c:strRef>
          </c:cat>
          <c:val>
            <c:numRef>
              <c:f>WILD_Summary_by_Month!$G$4:$G$160</c:f>
              <c:numCache>
                <c:formatCode>0.000</c:formatCode>
                <c:ptCount val="135"/>
                <c:pt idx="0">
                  <c:v>9.8383552160401372E-3</c:v>
                </c:pt>
                <c:pt idx="1">
                  <c:v>8.1705341186344566E-3</c:v>
                </c:pt>
                <c:pt idx="2">
                  <c:v>2.4911119508949857E-2</c:v>
                </c:pt>
                <c:pt idx="4">
                  <c:v>9.7290233838775539E-2</c:v>
                </c:pt>
                <c:pt idx="5">
                  <c:v>6.9395245101090297E-2</c:v>
                </c:pt>
                <c:pt idx="6">
                  <c:v>6.0625317304798192E-2</c:v>
                </c:pt>
                <c:pt idx="7">
                  <c:v>1.0229189321142486E-2</c:v>
                </c:pt>
                <c:pt idx="8">
                  <c:v>1.2455580004726748E-2</c:v>
                </c:pt>
                <c:pt idx="9">
                  <c:v>8.3377090979426405E-3</c:v>
                </c:pt>
                <c:pt idx="10">
                  <c:v>8.7893191957966865E-3</c:v>
                </c:pt>
                <c:pt idx="11">
                  <c:v>8.1672454539549622E-3</c:v>
                </c:pt>
                <c:pt idx="12">
                  <c:v>5.8362364064099871E-3</c:v>
                </c:pt>
                <c:pt idx="13">
                  <c:v>4.8650439372360087E-3</c:v>
                </c:pt>
                <c:pt idx="14">
                  <c:v>6.0478028332306985E-3</c:v>
                </c:pt>
                <c:pt idx="15">
                  <c:v>1.6175530352101432E-2</c:v>
                </c:pt>
                <c:pt idx="17">
                  <c:v>1.1886157349939317E-2</c:v>
                </c:pt>
                <c:pt idx="18">
                  <c:v>2.982505501014877E-2</c:v>
                </c:pt>
                <c:pt idx="19">
                  <c:v>2.8200121534531879E-2</c:v>
                </c:pt>
                <c:pt idx="20">
                  <c:v>7.2481366180911101E-3</c:v>
                </c:pt>
                <c:pt idx="21">
                  <c:v>6.2431604494071679E-3</c:v>
                </c:pt>
                <c:pt idx="22">
                  <c:v>4.5617183910238654E-3</c:v>
                </c:pt>
                <c:pt idx="23">
                  <c:v>4.459724610090113E-3</c:v>
                </c:pt>
                <c:pt idx="24">
                  <c:v>3.8482924030913118E-3</c:v>
                </c:pt>
                <c:pt idx="25">
                  <c:v>3.50932129726111E-3</c:v>
                </c:pt>
                <c:pt idx="26">
                  <c:v>4.3744151525524581E-3</c:v>
                </c:pt>
                <c:pt idx="27">
                  <c:v>7.7809511090050675E-3</c:v>
                </c:pt>
                <c:pt idx="28">
                  <c:v>1.7006187688295624E-2</c:v>
                </c:pt>
                <c:pt idx="30">
                  <c:v>2.9746278481097663E-2</c:v>
                </c:pt>
                <c:pt idx="31">
                  <c:v>4.1903268852261144E-2</c:v>
                </c:pt>
                <c:pt idx="32">
                  <c:v>2.7950598748867843E-2</c:v>
                </c:pt>
                <c:pt idx="33">
                  <c:v>6.9732156827590156E-3</c:v>
                </c:pt>
                <c:pt idx="34">
                  <c:v>4.7226375784219961E-3</c:v>
                </c:pt>
                <c:pt idx="35">
                  <c:v>4.5822696392719426E-3</c:v>
                </c:pt>
                <c:pt idx="36">
                  <c:v>2.8821707445046995E-3</c:v>
                </c:pt>
                <c:pt idx="37">
                  <c:v>2.9466610527316833E-3</c:v>
                </c:pt>
                <c:pt idx="38">
                  <c:v>4.0226985366053737E-3</c:v>
                </c:pt>
                <c:pt idx="39">
                  <c:v>5.5913690782970083E-3</c:v>
                </c:pt>
                <c:pt idx="40">
                  <c:v>6.5736421193843785E-3</c:v>
                </c:pt>
                <c:pt idx="41">
                  <c:v>2.3315428540357459E-2</c:v>
                </c:pt>
                <c:pt idx="43">
                  <c:v>3.1863159985029532E-2</c:v>
                </c:pt>
                <c:pt idx="44">
                  <c:v>4.4229233935013101E-2</c:v>
                </c:pt>
                <c:pt idx="45">
                  <c:v>3.6466750772592309E-2</c:v>
                </c:pt>
                <c:pt idx="46">
                  <c:v>6.8486352566478658E-3</c:v>
                </c:pt>
                <c:pt idx="47">
                  <c:v>3.340729306399972E-3</c:v>
                </c:pt>
                <c:pt idx="48">
                  <c:v>3.4866331055576991E-3</c:v>
                </c:pt>
                <c:pt idx="49">
                  <c:v>3.7186847523350149E-3</c:v>
                </c:pt>
                <c:pt idx="50">
                  <c:v>3.1605063131113602E-3</c:v>
                </c:pt>
                <c:pt idx="51">
                  <c:v>2.5549716341371461E-3</c:v>
                </c:pt>
                <c:pt idx="52">
                  <c:v>3.4728770712455907E-3</c:v>
                </c:pt>
                <c:pt idx="53">
                  <c:v>4.1552498453686802E-3</c:v>
                </c:pt>
                <c:pt idx="54">
                  <c:v>1.6541227213235244E-2</c:v>
                </c:pt>
                <c:pt idx="56">
                  <c:v>3.5363608783028744E-2</c:v>
                </c:pt>
                <c:pt idx="57">
                  <c:v>3.5630007759714151E-2</c:v>
                </c:pt>
                <c:pt idx="58">
                  <c:v>2.4246859197847186E-2</c:v>
                </c:pt>
                <c:pt idx="59">
                  <c:v>6.2930529808197305E-3</c:v>
                </c:pt>
                <c:pt idx="60">
                  <c:v>3.1224866651137855E-3</c:v>
                </c:pt>
                <c:pt idx="61">
                  <c:v>2.6054775195639129E-3</c:v>
                </c:pt>
                <c:pt idx="62">
                  <c:v>2.4814174483349296E-3</c:v>
                </c:pt>
                <c:pt idx="63">
                  <c:v>2.2453732284319983E-3</c:v>
                </c:pt>
                <c:pt idx="64">
                  <c:v>1.8618711938124255E-3</c:v>
                </c:pt>
                <c:pt idx="65">
                  <c:v>1.7011457767882061E-3</c:v>
                </c:pt>
                <c:pt idx="66">
                  <c:v>2.1354675030018219E-3</c:v>
                </c:pt>
                <c:pt idx="67">
                  <c:v>6.4779683997569755E-3</c:v>
                </c:pt>
                <c:pt idx="69">
                  <c:v>1.8638837698957803E-2</c:v>
                </c:pt>
                <c:pt idx="70">
                  <c:v>1.6877146586237658E-2</c:v>
                </c:pt>
                <c:pt idx="71">
                  <c:v>6.5807689350253305E-3</c:v>
                </c:pt>
                <c:pt idx="72">
                  <c:v>2.9155485760438498E-3</c:v>
                </c:pt>
                <c:pt idx="73">
                  <c:v>2.7577034818199592E-3</c:v>
                </c:pt>
                <c:pt idx="74">
                  <c:v>1.9258522136777051E-3</c:v>
                </c:pt>
                <c:pt idx="75">
                  <c:v>1.6575241516948184E-3</c:v>
                </c:pt>
                <c:pt idx="76">
                  <c:v>1.4313478223621577E-3</c:v>
                </c:pt>
                <c:pt idx="77">
                  <c:v>1.9160461725322938E-3</c:v>
                </c:pt>
                <c:pt idx="78">
                  <c:v>1.5513974927375191E-3</c:v>
                </c:pt>
                <c:pt idx="79">
                  <c:v>2.6558730877765642E-3</c:v>
                </c:pt>
                <c:pt idx="80">
                  <c:v>7.8458979425425849E-3</c:v>
                </c:pt>
                <c:pt idx="82">
                  <c:v>2.2464423976191909E-2</c:v>
                </c:pt>
                <c:pt idx="83">
                  <c:v>3.3392034795470704E-2</c:v>
                </c:pt>
                <c:pt idx="84">
                  <c:v>2.6710031187889324E-2</c:v>
                </c:pt>
                <c:pt idx="85">
                  <c:v>4.5761751508357111E-3</c:v>
                </c:pt>
                <c:pt idx="86">
                  <c:v>2.7386399913802806E-3</c:v>
                </c:pt>
                <c:pt idx="87">
                  <c:v>3.0194709621332318E-3</c:v>
                </c:pt>
                <c:pt idx="88">
                  <c:v>2.1519935766812987E-3</c:v>
                </c:pt>
                <c:pt idx="89">
                  <c:v>1.9448059360663351E-3</c:v>
                </c:pt>
                <c:pt idx="90">
                  <c:v>1.6869820989764569E-3</c:v>
                </c:pt>
                <c:pt idx="91">
                  <c:v>1.8028583915074016E-3</c:v>
                </c:pt>
                <c:pt idx="92">
                  <c:v>3.0178039783650672E-3</c:v>
                </c:pt>
                <c:pt idx="93">
                  <c:v>5.8215908421581806E-3</c:v>
                </c:pt>
                <c:pt idx="95">
                  <c:v>1.0484108973925549E-2</c:v>
                </c:pt>
                <c:pt idx="96">
                  <c:v>1.2898110466381431E-2</c:v>
                </c:pt>
                <c:pt idx="97">
                  <c:v>7.5308267426253848E-3</c:v>
                </c:pt>
                <c:pt idx="98">
                  <c:v>2.4560156654053248E-3</c:v>
                </c:pt>
                <c:pt idx="99">
                  <c:v>1.7931442429257238E-3</c:v>
                </c:pt>
                <c:pt idx="100">
                  <c:v>1.619907907531149E-3</c:v>
                </c:pt>
                <c:pt idx="101">
                  <c:v>1.5256405357439303E-3</c:v>
                </c:pt>
                <c:pt idx="102">
                  <c:v>1.0741973026004723E-3</c:v>
                </c:pt>
                <c:pt idx="103">
                  <c:v>1.4865404084355464E-3</c:v>
                </c:pt>
                <c:pt idx="104">
                  <c:v>1.7246545542797503E-3</c:v>
                </c:pt>
                <c:pt idx="105">
                  <c:v>2.4539435984170447E-3</c:v>
                </c:pt>
                <c:pt idx="106">
                  <c:v>6.3795083358363456E-3</c:v>
                </c:pt>
                <c:pt idx="108">
                  <c:v>1.3700301969466566E-2</c:v>
                </c:pt>
                <c:pt idx="109">
                  <c:v>2.0564600105303397E-2</c:v>
                </c:pt>
                <c:pt idx="110">
                  <c:v>1.5691848050374348E-2</c:v>
                </c:pt>
                <c:pt idx="111">
                  <c:v>5.5089844673008948E-3</c:v>
                </c:pt>
                <c:pt idx="112">
                  <c:v>2.4573993384334972E-3</c:v>
                </c:pt>
                <c:pt idx="113">
                  <c:v>1.4747637874483017E-3</c:v>
                </c:pt>
                <c:pt idx="114">
                  <c:v>1.5884343284831757E-3</c:v>
                </c:pt>
                <c:pt idx="115">
                  <c:v>1.6561003397376427E-3</c:v>
                </c:pt>
                <c:pt idx="116">
                  <c:v>1.1880573917544051E-3</c:v>
                </c:pt>
                <c:pt idx="117">
                  <c:v>1.6697955852942451E-3</c:v>
                </c:pt>
                <c:pt idx="118">
                  <c:v>3.1198091778302335E-3</c:v>
                </c:pt>
                <c:pt idx="119">
                  <c:v>9.6950062678867223E-3</c:v>
                </c:pt>
                <c:pt idx="120">
                  <c:v>2.1317352692500399E-2</c:v>
                </c:pt>
                <c:pt idx="121">
                  <c:v>2.9194306266335332E-2</c:v>
                </c:pt>
                <c:pt idx="122">
                  <c:v>1.7991890609806629E-2</c:v>
                </c:pt>
                <c:pt idx="123">
                  <c:v>4.6129811339322493E-3</c:v>
                </c:pt>
                <c:pt idx="124">
                  <c:v>1.5635253378569241E-3</c:v>
                </c:pt>
                <c:pt idx="125">
                  <c:v>1.454570035144698E-3</c:v>
                </c:pt>
                <c:pt idx="126">
                  <c:v>1.6419256647254839E-3</c:v>
                </c:pt>
                <c:pt idx="127">
                  <c:v>1.0781206895286582E-3</c:v>
                </c:pt>
                <c:pt idx="128">
                  <c:v>1.1141488780782966E-3</c:v>
                </c:pt>
                <c:pt idx="129">
                  <c:v>1.6142616356516787E-3</c:v>
                </c:pt>
                <c:pt idx="130">
                  <c:v>2.5610408069839455E-3</c:v>
                </c:pt>
                <c:pt idx="131">
                  <c:v>4.8814239734435889E-3</c:v>
                </c:pt>
                <c:pt idx="132">
                  <c:v>1.0733478158323538E-2</c:v>
                </c:pt>
                <c:pt idx="133">
                  <c:v>1.2798260976576435E-2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8155096"/>
        <c:axId val="208155880"/>
      </c:barChart>
      <c:lineChart>
        <c:grouping val="standard"/>
        <c:varyColors val="0"/>
        <c:ser>
          <c:idx val="2"/>
          <c:order val="2"/>
          <c:tx>
            <c:strRef>
              <c:f>WILD_Summary_by_Month!$C$3</c:f>
              <c:strCache>
                <c:ptCount val="1"/>
                <c:pt idx="0">
                  <c:v>1000 Wheels (R)</c:v>
                </c:pt>
              </c:strCache>
            </c:strRef>
          </c:tx>
          <c:spPr>
            <a:ln w="19050">
              <a:solidFill>
                <a:srgbClr val="C00000">
                  <a:alpha val="50000"/>
                </a:srgbClr>
              </a:solidFill>
            </a:ln>
          </c:spPr>
          <c:marker>
            <c:symbol val="x"/>
            <c:size val="2"/>
            <c:spPr>
              <a:solidFill>
                <a:srgbClr val="C00000">
                  <a:alpha val="70000"/>
                </a:srgbClr>
              </a:solidFill>
              <a:ln>
                <a:noFill/>
              </a:ln>
            </c:spPr>
          </c:marker>
          <c:val>
            <c:numRef>
              <c:f>WILD_Summary_by_Month!$C$4:$C$160</c:f>
              <c:numCache>
                <c:formatCode>_(* #,##0.0_);_(* \(#,##0.0\);_(* "-"??_);_(@_)</c:formatCode>
                <c:ptCount val="135"/>
                <c:pt idx="0">
                  <c:v>29984.686822350293</c:v>
                </c:pt>
                <c:pt idx="1">
                  <c:v>32800.793205033566</c:v>
                </c:pt>
                <c:pt idx="2">
                  <c:v>27096.333416789708</c:v>
                </c:pt>
                <c:pt idx="4">
                  <c:v>25305.726000000184</c:v>
                </c:pt>
                <c:pt idx="5">
                  <c:v>32235.637999999712</c:v>
                </c:pt>
                <c:pt idx="6">
                  <c:v>27859.648000000227</c:v>
                </c:pt>
                <c:pt idx="7">
                  <c:v>23071.231999999924</c:v>
                </c:pt>
                <c:pt idx="8">
                  <c:v>22078.458000000057</c:v>
                </c:pt>
                <c:pt idx="9">
                  <c:v>32622.87</c:v>
                </c:pt>
                <c:pt idx="10">
                  <c:v>34018.562000000034</c:v>
                </c:pt>
                <c:pt idx="11">
                  <c:v>36487.21</c:v>
                </c:pt>
                <c:pt idx="12">
                  <c:v>36667.465999999935</c:v>
                </c:pt>
                <c:pt idx="13">
                  <c:v>39054.118000000068</c:v>
                </c:pt>
                <c:pt idx="14">
                  <c:v>40014.531999999926</c:v>
                </c:pt>
                <c:pt idx="15">
                  <c:v>36289.381999999794</c:v>
                </c:pt>
                <c:pt idx="17">
                  <c:v>38448.08600000009</c:v>
                </c:pt>
                <c:pt idx="18">
                  <c:v>32791.22199999998</c:v>
                </c:pt>
                <c:pt idx="19">
                  <c:v>35035.31</c:v>
                </c:pt>
                <c:pt idx="20">
                  <c:v>36837.054000000055</c:v>
                </c:pt>
                <c:pt idx="21">
                  <c:v>32675.758000000023</c:v>
                </c:pt>
                <c:pt idx="22">
                  <c:v>36170.58</c:v>
                </c:pt>
                <c:pt idx="23">
                  <c:v>36549.341999999961</c:v>
                </c:pt>
                <c:pt idx="24">
                  <c:v>37419.194000000003</c:v>
                </c:pt>
                <c:pt idx="25">
                  <c:v>37044.199999999997</c:v>
                </c:pt>
                <c:pt idx="26">
                  <c:v>37947.93</c:v>
                </c:pt>
                <c:pt idx="27">
                  <c:v>35985.317999999999</c:v>
                </c:pt>
                <c:pt idx="28">
                  <c:v>32517.575963282936</c:v>
                </c:pt>
                <c:pt idx="30">
                  <c:v>34995.974392612028</c:v>
                </c:pt>
                <c:pt idx="31">
                  <c:v>31954.547620638579</c:v>
                </c:pt>
                <c:pt idx="32">
                  <c:v>36779.176333088028</c:v>
                </c:pt>
                <c:pt idx="33">
                  <c:v>34274.000815852793</c:v>
                </c:pt>
                <c:pt idx="34">
                  <c:v>39808.263259281819</c:v>
                </c:pt>
                <c:pt idx="35">
                  <c:v>38408.913890969518</c:v>
                </c:pt>
                <c:pt idx="36">
                  <c:v>36777.834971125587</c:v>
                </c:pt>
                <c:pt idx="37">
                  <c:v>39705.957999999999</c:v>
                </c:pt>
                <c:pt idx="38">
                  <c:v>38034.17</c:v>
                </c:pt>
                <c:pt idx="39">
                  <c:v>40061.744603742882</c:v>
                </c:pt>
                <c:pt idx="40">
                  <c:v>25556.60879447651</c:v>
                </c:pt>
                <c:pt idx="41">
                  <c:v>24490.221100231414</c:v>
                </c:pt>
                <c:pt idx="43">
                  <c:v>29720.843772084594</c:v>
                </c:pt>
                <c:pt idx="44">
                  <c:v>34117.705999999998</c:v>
                </c:pt>
                <c:pt idx="45">
                  <c:v>38583.091999999997</c:v>
                </c:pt>
                <c:pt idx="46">
                  <c:v>37963.767999999996</c:v>
                </c:pt>
                <c:pt idx="47">
                  <c:v>36518.972000000002</c:v>
                </c:pt>
                <c:pt idx="48">
                  <c:v>33843.538</c:v>
                </c:pt>
                <c:pt idx="49">
                  <c:v>34420.771999999997</c:v>
                </c:pt>
                <c:pt idx="50">
                  <c:v>37335.79</c:v>
                </c:pt>
                <c:pt idx="51">
                  <c:v>35225.440000000002</c:v>
                </c:pt>
                <c:pt idx="52">
                  <c:v>41464.18</c:v>
                </c:pt>
                <c:pt idx="53">
                  <c:v>42837.375999999997</c:v>
                </c:pt>
                <c:pt idx="54">
                  <c:v>36756.644</c:v>
                </c:pt>
                <c:pt idx="56">
                  <c:v>38090.004000000001</c:v>
                </c:pt>
                <c:pt idx="57">
                  <c:v>38282.338000000003</c:v>
                </c:pt>
                <c:pt idx="58">
                  <c:v>38974.120000000003</c:v>
                </c:pt>
                <c:pt idx="59">
                  <c:v>35594.805999999997</c:v>
                </c:pt>
                <c:pt idx="60">
                  <c:v>37470.135999999999</c:v>
                </c:pt>
                <c:pt idx="61">
                  <c:v>37229.26</c:v>
                </c:pt>
                <c:pt idx="62">
                  <c:v>38284.57</c:v>
                </c:pt>
                <c:pt idx="63">
                  <c:v>37410.261659999996</c:v>
                </c:pt>
                <c:pt idx="64">
                  <c:v>39207.868000000002</c:v>
                </c:pt>
                <c:pt idx="65">
                  <c:v>41736.576000000001</c:v>
                </c:pt>
                <c:pt idx="66">
                  <c:v>40272.212</c:v>
                </c:pt>
                <c:pt idx="67">
                  <c:v>33652.525999999998</c:v>
                </c:pt>
                <c:pt idx="69">
                  <c:v>40292.212</c:v>
                </c:pt>
                <c:pt idx="70">
                  <c:v>38809.877999999997</c:v>
                </c:pt>
                <c:pt idx="71">
                  <c:v>45283.462</c:v>
                </c:pt>
                <c:pt idx="72">
                  <c:v>44931.51</c:v>
                </c:pt>
                <c:pt idx="73">
                  <c:v>46052.811999999998</c:v>
                </c:pt>
                <c:pt idx="74">
                  <c:v>43617.053999999996</c:v>
                </c:pt>
                <c:pt idx="75">
                  <c:v>44644.9</c:v>
                </c:pt>
                <c:pt idx="76">
                  <c:v>47507.67</c:v>
                </c:pt>
                <c:pt idx="77">
                  <c:v>45927.911999999997</c:v>
                </c:pt>
                <c:pt idx="78">
                  <c:v>48988.09000000004</c:v>
                </c:pt>
                <c:pt idx="79">
                  <c:v>48195.074000000001</c:v>
                </c:pt>
                <c:pt idx="80">
                  <c:v>46393.670000000042</c:v>
                </c:pt>
                <c:pt idx="82">
                  <c:v>46696.055999999997</c:v>
                </c:pt>
                <c:pt idx="83">
                  <c:v>45340.153999999995</c:v>
                </c:pt>
                <c:pt idx="84">
                  <c:v>52190.130000000063</c:v>
                </c:pt>
                <c:pt idx="85">
                  <c:v>50260.313999999955</c:v>
                </c:pt>
                <c:pt idx="86">
                  <c:v>50024.83</c:v>
                </c:pt>
                <c:pt idx="87">
                  <c:v>46696.921999999839</c:v>
                </c:pt>
                <c:pt idx="88">
                  <c:v>49721.338000000105</c:v>
                </c:pt>
                <c:pt idx="89">
                  <c:v>50904.821999999913</c:v>
                </c:pt>
                <c:pt idx="90">
                  <c:v>50385.834000000403</c:v>
                </c:pt>
                <c:pt idx="91">
                  <c:v>54358.124000000062</c:v>
                </c:pt>
                <c:pt idx="92">
                  <c:v>50699.118000000002</c:v>
                </c:pt>
                <c:pt idx="93">
                  <c:v>52562.951999999997</c:v>
                </c:pt>
                <c:pt idx="95">
                  <c:v>49598.873999999756</c:v>
                </c:pt>
                <c:pt idx="96">
                  <c:v>50550.04</c:v>
                </c:pt>
                <c:pt idx="97">
                  <c:v>56700.281999999905</c:v>
                </c:pt>
                <c:pt idx="98">
                  <c:v>53338.421999999999</c:v>
                </c:pt>
                <c:pt idx="99">
                  <c:v>55767.961999999701</c:v>
                </c:pt>
                <c:pt idx="100">
                  <c:v>56793.351999999999</c:v>
                </c:pt>
                <c:pt idx="101">
                  <c:v>56369.766000000011</c:v>
                </c:pt>
                <c:pt idx="102">
                  <c:v>57717.516000000374</c:v>
                </c:pt>
                <c:pt idx="103">
                  <c:v>57179.744000000013</c:v>
                </c:pt>
                <c:pt idx="104">
                  <c:v>57982.626000000309</c:v>
                </c:pt>
                <c:pt idx="105" formatCode="#,##0.0">
                  <c:v>55828.503999999848</c:v>
                </c:pt>
                <c:pt idx="106" formatCode="#,##0.0">
                  <c:v>55019.914000000179</c:v>
                </c:pt>
                <c:pt idx="108" formatCode="#,##0.00">
                  <c:v>54013.407999999916</c:v>
                </c:pt>
                <c:pt idx="109" formatCode="#,##0.00">
                  <c:v>50475.088000000091</c:v>
                </c:pt>
                <c:pt idx="110" formatCode="#,##0.00">
                  <c:v>57864.439999999777</c:v>
                </c:pt>
                <c:pt idx="111" formatCode="#,##0.00">
                  <c:v>55364.105999999949</c:v>
                </c:pt>
                <c:pt idx="112" formatCode="#,##0.00">
                  <c:v>57784.665999999757</c:v>
                </c:pt>
                <c:pt idx="113" formatCode="#,##0.00">
                  <c:v>54924.050000000068</c:v>
                </c:pt>
                <c:pt idx="114" formatCode="#,##0.00">
                  <c:v>54770.91400000015</c:v>
                </c:pt>
                <c:pt idx="115" formatCode="#,##0.00">
                  <c:v>57363.67400000037</c:v>
                </c:pt>
                <c:pt idx="116" formatCode="#,##0.00">
                  <c:v>56394.58200000006</c:v>
                </c:pt>
                <c:pt idx="117" formatCode="#,##0.00">
                  <c:v>59887.569999999956</c:v>
                </c:pt>
                <c:pt idx="118" formatCode="#,##0.00">
                  <c:v>57375.304000000091</c:v>
                </c:pt>
                <c:pt idx="119" formatCode="#,##0.00">
                  <c:v>53739.005999999776</c:v>
                </c:pt>
                <c:pt idx="120" formatCode="#,##0.00">
                  <c:v>52257.895999999731</c:v>
                </c:pt>
                <c:pt idx="121" formatCode="#,##0.00">
                  <c:v>52373.226000000119</c:v>
                </c:pt>
                <c:pt idx="122" formatCode="#,##0.00">
                  <c:v>63806.523999999932</c:v>
                </c:pt>
                <c:pt idx="123" formatCode="#,##0.00">
                  <c:v>62432.512000000272</c:v>
                </c:pt>
                <c:pt idx="124" formatCode="#,##0.00">
                  <c:v>64597.61000000011</c:v>
                </c:pt>
                <c:pt idx="125" formatCode="#,##0.00">
                  <c:v>61186.466000000088</c:v>
                </c:pt>
                <c:pt idx="126" formatCode="#,##0.00">
                  <c:v>61513.137999999744</c:v>
                </c:pt>
                <c:pt idx="127" formatCode="#,##0.00">
                  <c:v>62145.17600000016</c:v>
                </c:pt>
                <c:pt idx="128" formatCode="#,##0.00">
                  <c:v>61033.135999999919</c:v>
                </c:pt>
                <c:pt idx="129" formatCode="#,##0.00">
                  <c:v>65045.217999999993</c:v>
                </c:pt>
                <c:pt idx="130" formatCode="#,##0.00">
                  <c:v>62474.600000000311</c:v>
                </c:pt>
                <c:pt idx="131" formatCode="#,##0.00">
                  <c:v>64120.633999999569</c:v>
                </c:pt>
                <c:pt idx="132" formatCode="#,##0.00">
                  <c:v>64098.514000000418</c:v>
                </c:pt>
                <c:pt idx="133" formatCode="#,##0.00">
                  <c:v>56101.37200000017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153920"/>
        <c:axId val="208155488"/>
      </c:lineChart>
      <c:dateAx>
        <c:axId val="208155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6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8155880"/>
        <c:crosses val="autoZero"/>
        <c:auto val="0"/>
        <c:lblOffset val="30"/>
        <c:baseTimeUnit val="days"/>
        <c:majorUnit val="1"/>
        <c:majorTimeUnit val="days"/>
        <c:minorUnit val="2"/>
        <c:minorTimeUnit val="days"/>
      </c:dateAx>
      <c:valAx>
        <c:axId val="208155880"/>
        <c:scaling>
          <c:orientation val="minMax"/>
          <c:max val="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8155096"/>
        <c:crosses val="autoZero"/>
        <c:crossBetween val="between"/>
        <c:majorUnit val="0.5"/>
        <c:minorUnit val="0.1"/>
      </c:valAx>
      <c:valAx>
        <c:axId val="208155488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crossAx val="208153920"/>
        <c:crosses val="max"/>
        <c:crossBetween val="between"/>
        <c:majorUnit val="7000"/>
      </c:valAx>
      <c:catAx>
        <c:axId val="208153920"/>
        <c:scaling>
          <c:orientation val="minMax"/>
        </c:scaling>
        <c:delete val="1"/>
        <c:axPos val="b"/>
        <c:majorTickMark val="out"/>
        <c:minorTickMark val="none"/>
        <c:tickLblPos val="nextTo"/>
        <c:crossAx val="208155488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  <a:ln w="12700">
          <a:solidFill>
            <a:srgbClr val="C0C0C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9.3860063544690689E-2"/>
          <c:y val="0.12823723831906644"/>
          <c:w val="0.44275811576184554"/>
          <c:h val="4.2998142086171816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5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100"/>
              <a:t>Wheel Impact Statistics 
140 kip+ WILD Hits/1000 Wheels*</a:t>
            </a:r>
          </a:p>
        </c:rich>
      </c:tx>
      <c:layout>
        <c:manualLayout>
          <c:xMode val="edge"/>
          <c:yMode val="edge"/>
          <c:x val="9.4702740216544665E-2"/>
          <c:y val="2.966110513718824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2827131717996947E-2"/>
          <c:y val="0.17584763954048027"/>
          <c:w val="0.87482539285749616"/>
          <c:h val="0.6864413880857183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WILD_Summary_by_Month!$G$3</c:f>
              <c:strCache>
                <c:ptCount val="1"/>
                <c:pt idx="0">
                  <c:v>140+kips(L)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WILD_Summary_by_Month!$B$4:$B$160</c:f>
              <c:strCache>
                <c:ptCount val="133"/>
                <c:pt idx="0">
                  <c:v>Oct-04</c:v>
                </c:pt>
                <c:pt idx="2">
                  <c:v>Dec-04</c:v>
                </c:pt>
                <c:pt idx="4">
                  <c:v>Jan-05</c:v>
                </c:pt>
                <c:pt idx="7">
                  <c:v>Apr-05</c:v>
                </c:pt>
                <c:pt idx="10">
                  <c:v>Jul-05</c:v>
                </c:pt>
                <c:pt idx="13">
                  <c:v>Oct-05</c:v>
                </c:pt>
                <c:pt idx="15">
                  <c:v>Dec-05</c:v>
                </c:pt>
                <c:pt idx="17">
                  <c:v>Jan-06</c:v>
                </c:pt>
                <c:pt idx="20">
                  <c:v>Apr-06</c:v>
                </c:pt>
                <c:pt idx="23">
                  <c:v>Jul-06</c:v>
                </c:pt>
                <c:pt idx="26">
                  <c:v>Oct-06</c:v>
                </c:pt>
                <c:pt idx="28">
                  <c:v>Dec-06</c:v>
                </c:pt>
                <c:pt idx="30">
                  <c:v>Jan-07</c:v>
                </c:pt>
                <c:pt idx="33">
                  <c:v>Apr-07</c:v>
                </c:pt>
                <c:pt idx="36">
                  <c:v>Jul-07</c:v>
                </c:pt>
                <c:pt idx="39">
                  <c:v>Oct-07</c:v>
                </c:pt>
                <c:pt idx="41">
                  <c:v>Dec-07</c:v>
                </c:pt>
                <c:pt idx="43">
                  <c:v>Jan-08</c:v>
                </c:pt>
                <c:pt idx="46">
                  <c:v>Apr-08</c:v>
                </c:pt>
                <c:pt idx="49">
                  <c:v>Jul-08</c:v>
                </c:pt>
                <c:pt idx="52">
                  <c:v>Oct-08</c:v>
                </c:pt>
                <c:pt idx="54">
                  <c:v>Dec-08</c:v>
                </c:pt>
                <c:pt idx="56">
                  <c:v>Jan-09</c:v>
                </c:pt>
                <c:pt idx="59">
                  <c:v>Apr-09</c:v>
                </c:pt>
                <c:pt idx="62">
                  <c:v>Jul-09</c:v>
                </c:pt>
                <c:pt idx="65">
                  <c:v>Oct-09</c:v>
                </c:pt>
                <c:pt idx="67">
                  <c:v>Dec-09</c:v>
                </c:pt>
                <c:pt idx="69">
                  <c:v>Jan-10</c:v>
                </c:pt>
                <c:pt idx="72">
                  <c:v>Apr-10</c:v>
                </c:pt>
                <c:pt idx="75">
                  <c:v>Jul-10</c:v>
                </c:pt>
                <c:pt idx="78">
                  <c:v>Oct-10</c:v>
                </c:pt>
                <c:pt idx="80">
                  <c:v>Dec-10</c:v>
                </c:pt>
                <c:pt idx="82">
                  <c:v>Jan-11</c:v>
                </c:pt>
                <c:pt idx="85">
                  <c:v>Apr-11</c:v>
                </c:pt>
                <c:pt idx="88">
                  <c:v>Jul-11</c:v>
                </c:pt>
                <c:pt idx="91">
                  <c:v>Oct-11</c:v>
                </c:pt>
                <c:pt idx="93">
                  <c:v>Dec-11</c:v>
                </c:pt>
                <c:pt idx="95">
                  <c:v>Jan-12</c:v>
                </c:pt>
                <c:pt idx="98">
                  <c:v>Apr-12</c:v>
                </c:pt>
                <c:pt idx="101">
                  <c:v>Jul-12</c:v>
                </c:pt>
                <c:pt idx="104">
                  <c:v>Oct-12</c:v>
                </c:pt>
                <c:pt idx="106">
                  <c:v>Dec-12</c:v>
                </c:pt>
                <c:pt idx="108">
                  <c:v>Jan-13</c:v>
                </c:pt>
                <c:pt idx="111">
                  <c:v>Apr-13</c:v>
                </c:pt>
                <c:pt idx="114">
                  <c:v>Jul-13</c:v>
                </c:pt>
                <c:pt idx="117">
                  <c:v>Oct-13</c:v>
                </c:pt>
                <c:pt idx="120">
                  <c:v>Jan-14</c:v>
                </c:pt>
                <c:pt idx="123">
                  <c:v>Apr-14</c:v>
                </c:pt>
                <c:pt idx="126">
                  <c:v>Jul-14</c:v>
                </c:pt>
                <c:pt idx="129">
                  <c:v>Oct-14</c:v>
                </c:pt>
                <c:pt idx="132">
                  <c:v>Jan'15</c:v>
                </c:pt>
              </c:strCache>
            </c:strRef>
          </c:cat>
          <c:val>
            <c:numRef>
              <c:f>WILD_Summary_by_Month!$G$4:$G$160</c:f>
              <c:numCache>
                <c:formatCode>0.000</c:formatCode>
                <c:ptCount val="135"/>
                <c:pt idx="0">
                  <c:v>9.8383552160401372E-3</c:v>
                </c:pt>
                <c:pt idx="1">
                  <c:v>8.1705341186344566E-3</c:v>
                </c:pt>
                <c:pt idx="2">
                  <c:v>2.4911119508949857E-2</c:v>
                </c:pt>
                <c:pt idx="4">
                  <c:v>9.7290233838775539E-2</c:v>
                </c:pt>
                <c:pt idx="5">
                  <c:v>6.9395245101090297E-2</c:v>
                </c:pt>
                <c:pt idx="6">
                  <c:v>6.0625317304798192E-2</c:v>
                </c:pt>
                <c:pt idx="7">
                  <c:v>1.0229189321142486E-2</c:v>
                </c:pt>
                <c:pt idx="8">
                  <c:v>1.2455580004726748E-2</c:v>
                </c:pt>
                <c:pt idx="9">
                  <c:v>8.3377090979426405E-3</c:v>
                </c:pt>
                <c:pt idx="10">
                  <c:v>8.7893191957966865E-3</c:v>
                </c:pt>
                <c:pt idx="11">
                  <c:v>8.1672454539549622E-3</c:v>
                </c:pt>
                <c:pt idx="12">
                  <c:v>5.8362364064099871E-3</c:v>
                </c:pt>
                <c:pt idx="13">
                  <c:v>4.8650439372360087E-3</c:v>
                </c:pt>
                <c:pt idx="14">
                  <c:v>6.0478028332306985E-3</c:v>
                </c:pt>
                <c:pt idx="15">
                  <c:v>1.6175530352101432E-2</c:v>
                </c:pt>
                <c:pt idx="17">
                  <c:v>1.1886157349939317E-2</c:v>
                </c:pt>
                <c:pt idx="18">
                  <c:v>2.982505501014877E-2</c:v>
                </c:pt>
                <c:pt idx="19">
                  <c:v>2.8200121534531879E-2</c:v>
                </c:pt>
                <c:pt idx="20">
                  <c:v>7.2481366180911101E-3</c:v>
                </c:pt>
                <c:pt idx="21">
                  <c:v>6.2431604494071679E-3</c:v>
                </c:pt>
                <c:pt idx="22">
                  <c:v>4.5617183910238654E-3</c:v>
                </c:pt>
                <c:pt idx="23">
                  <c:v>4.459724610090113E-3</c:v>
                </c:pt>
                <c:pt idx="24">
                  <c:v>3.8482924030913118E-3</c:v>
                </c:pt>
                <c:pt idx="25">
                  <c:v>3.50932129726111E-3</c:v>
                </c:pt>
                <c:pt idx="26">
                  <c:v>4.3744151525524581E-3</c:v>
                </c:pt>
                <c:pt idx="27">
                  <c:v>7.7809511090050675E-3</c:v>
                </c:pt>
                <c:pt idx="28">
                  <c:v>1.7006187688295624E-2</c:v>
                </c:pt>
                <c:pt idx="30">
                  <c:v>2.9746278481097663E-2</c:v>
                </c:pt>
                <c:pt idx="31">
                  <c:v>4.1903268852261144E-2</c:v>
                </c:pt>
                <c:pt idx="32">
                  <c:v>2.7950598748867843E-2</c:v>
                </c:pt>
                <c:pt idx="33">
                  <c:v>6.9732156827590156E-3</c:v>
                </c:pt>
                <c:pt idx="34">
                  <c:v>4.7226375784219961E-3</c:v>
                </c:pt>
                <c:pt idx="35">
                  <c:v>4.5822696392719426E-3</c:v>
                </c:pt>
                <c:pt idx="36">
                  <c:v>2.8821707445046995E-3</c:v>
                </c:pt>
                <c:pt idx="37">
                  <c:v>2.9466610527316833E-3</c:v>
                </c:pt>
                <c:pt idx="38">
                  <c:v>4.0226985366053737E-3</c:v>
                </c:pt>
                <c:pt idx="39">
                  <c:v>5.5913690782970083E-3</c:v>
                </c:pt>
                <c:pt idx="40">
                  <c:v>6.5736421193843785E-3</c:v>
                </c:pt>
                <c:pt idx="41">
                  <c:v>2.3315428540357459E-2</c:v>
                </c:pt>
                <c:pt idx="43">
                  <c:v>3.1863159985029532E-2</c:v>
                </c:pt>
                <c:pt idx="44">
                  <c:v>4.4229233935013101E-2</c:v>
                </c:pt>
                <c:pt idx="45">
                  <c:v>3.6466750772592309E-2</c:v>
                </c:pt>
                <c:pt idx="46">
                  <c:v>6.8486352566478658E-3</c:v>
                </c:pt>
                <c:pt idx="47">
                  <c:v>3.340729306399972E-3</c:v>
                </c:pt>
                <c:pt idx="48">
                  <c:v>3.4866331055576991E-3</c:v>
                </c:pt>
                <c:pt idx="49">
                  <c:v>3.7186847523350149E-3</c:v>
                </c:pt>
                <c:pt idx="50">
                  <c:v>3.1605063131113602E-3</c:v>
                </c:pt>
                <c:pt idx="51">
                  <c:v>2.5549716341371461E-3</c:v>
                </c:pt>
                <c:pt idx="52">
                  <c:v>3.4728770712455907E-3</c:v>
                </c:pt>
                <c:pt idx="53">
                  <c:v>4.1552498453686802E-3</c:v>
                </c:pt>
                <c:pt idx="54">
                  <c:v>1.6541227213235244E-2</c:v>
                </c:pt>
                <c:pt idx="56">
                  <c:v>3.5363608783028744E-2</c:v>
                </c:pt>
                <c:pt idx="57">
                  <c:v>3.5630007759714151E-2</c:v>
                </c:pt>
                <c:pt idx="58">
                  <c:v>2.4246859197847186E-2</c:v>
                </c:pt>
                <c:pt idx="59">
                  <c:v>6.2930529808197305E-3</c:v>
                </c:pt>
                <c:pt idx="60">
                  <c:v>3.1224866651137855E-3</c:v>
                </c:pt>
                <c:pt idx="61">
                  <c:v>2.6054775195639129E-3</c:v>
                </c:pt>
                <c:pt idx="62">
                  <c:v>2.4814174483349296E-3</c:v>
                </c:pt>
                <c:pt idx="63">
                  <c:v>2.2453732284319983E-3</c:v>
                </c:pt>
                <c:pt idx="64">
                  <c:v>1.8618711938124255E-3</c:v>
                </c:pt>
                <c:pt idx="65">
                  <c:v>1.7011457767882061E-3</c:v>
                </c:pt>
                <c:pt idx="66">
                  <c:v>2.1354675030018219E-3</c:v>
                </c:pt>
                <c:pt idx="67">
                  <c:v>6.4779683997569755E-3</c:v>
                </c:pt>
                <c:pt idx="69">
                  <c:v>1.8638837698957803E-2</c:v>
                </c:pt>
                <c:pt idx="70">
                  <c:v>1.6877146586237658E-2</c:v>
                </c:pt>
                <c:pt idx="71">
                  <c:v>6.5807689350253305E-3</c:v>
                </c:pt>
                <c:pt idx="72">
                  <c:v>2.9155485760438498E-3</c:v>
                </c:pt>
                <c:pt idx="73">
                  <c:v>2.7577034818199592E-3</c:v>
                </c:pt>
                <c:pt idx="74">
                  <c:v>1.9258522136777051E-3</c:v>
                </c:pt>
                <c:pt idx="75">
                  <c:v>1.6575241516948184E-3</c:v>
                </c:pt>
                <c:pt idx="76">
                  <c:v>1.4313478223621577E-3</c:v>
                </c:pt>
                <c:pt idx="77">
                  <c:v>1.9160461725322938E-3</c:v>
                </c:pt>
                <c:pt idx="78">
                  <c:v>1.5513974927375191E-3</c:v>
                </c:pt>
                <c:pt idx="79">
                  <c:v>2.6558730877765642E-3</c:v>
                </c:pt>
                <c:pt idx="80">
                  <c:v>7.8458979425425849E-3</c:v>
                </c:pt>
                <c:pt idx="82">
                  <c:v>2.2464423976191909E-2</c:v>
                </c:pt>
                <c:pt idx="83">
                  <c:v>3.3392034795470704E-2</c:v>
                </c:pt>
                <c:pt idx="84">
                  <c:v>2.6710031187889324E-2</c:v>
                </c:pt>
                <c:pt idx="85">
                  <c:v>4.5761751508357111E-3</c:v>
                </c:pt>
                <c:pt idx="86">
                  <c:v>2.7386399913802806E-3</c:v>
                </c:pt>
                <c:pt idx="87">
                  <c:v>3.0194709621332318E-3</c:v>
                </c:pt>
                <c:pt idx="88">
                  <c:v>2.1519935766812987E-3</c:v>
                </c:pt>
                <c:pt idx="89">
                  <c:v>1.9448059360663351E-3</c:v>
                </c:pt>
                <c:pt idx="90">
                  <c:v>1.6869820989764569E-3</c:v>
                </c:pt>
                <c:pt idx="91">
                  <c:v>1.8028583915074016E-3</c:v>
                </c:pt>
                <c:pt idx="92">
                  <c:v>3.0178039783650672E-3</c:v>
                </c:pt>
                <c:pt idx="93">
                  <c:v>5.8215908421581806E-3</c:v>
                </c:pt>
                <c:pt idx="95">
                  <c:v>1.0484108973925549E-2</c:v>
                </c:pt>
                <c:pt idx="96">
                  <c:v>1.2898110466381431E-2</c:v>
                </c:pt>
                <c:pt idx="97">
                  <c:v>7.5308267426253848E-3</c:v>
                </c:pt>
                <c:pt idx="98">
                  <c:v>2.4560156654053248E-3</c:v>
                </c:pt>
                <c:pt idx="99">
                  <c:v>1.7931442429257238E-3</c:v>
                </c:pt>
                <c:pt idx="100">
                  <c:v>1.619907907531149E-3</c:v>
                </c:pt>
                <c:pt idx="101">
                  <c:v>1.5256405357439303E-3</c:v>
                </c:pt>
                <c:pt idx="102">
                  <c:v>1.0741973026004723E-3</c:v>
                </c:pt>
                <c:pt idx="103">
                  <c:v>1.4865404084355464E-3</c:v>
                </c:pt>
                <c:pt idx="104">
                  <c:v>1.7246545542797503E-3</c:v>
                </c:pt>
                <c:pt idx="105">
                  <c:v>2.4539435984170447E-3</c:v>
                </c:pt>
                <c:pt idx="106">
                  <c:v>6.3795083358363456E-3</c:v>
                </c:pt>
                <c:pt idx="108">
                  <c:v>1.3700301969466566E-2</c:v>
                </c:pt>
                <c:pt idx="109">
                  <c:v>2.0564600105303397E-2</c:v>
                </c:pt>
                <c:pt idx="110">
                  <c:v>1.5691848050374348E-2</c:v>
                </c:pt>
                <c:pt idx="111">
                  <c:v>5.5089844673008948E-3</c:v>
                </c:pt>
                <c:pt idx="112">
                  <c:v>2.4573993384334972E-3</c:v>
                </c:pt>
                <c:pt idx="113">
                  <c:v>1.4747637874483017E-3</c:v>
                </c:pt>
                <c:pt idx="114">
                  <c:v>1.5884343284831757E-3</c:v>
                </c:pt>
                <c:pt idx="115">
                  <c:v>1.6561003397376427E-3</c:v>
                </c:pt>
                <c:pt idx="116">
                  <c:v>1.1880573917544051E-3</c:v>
                </c:pt>
                <c:pt idx="117">
                  <c:v>1.6697955852942451E-3</c:v>
                </c:pt>
                <c:pt idx="118">
                  <c:v>3.1198091778302335E-3</c:v>
                </c:pt>
                <c:pt idx="119">
                  <c:v>9.6950062678867223E-3</c:v>
                </c:pt>
                <c:pt idx="120">
                  <c:v>2.1317352692500399E-2</c:v>
                </c:pt>
                <c:pt idx="121">
                  <c:v>2.9194306266335332E-2</c:v>
                </c:pt>
                <c:pt idx="122">
                  <c:v>1.7991890609806629E-2</c:v>
                </c:pt>
                <c:pt idx="123">
                  <c:v>4.6129811339322493E-3</c:v>
                </c:pt>
                <c:pt idx="124">
                  <c:v>1.5635253378569241E-3</c:v>
                </c:pt>
                <c:pt idx="125">
                  <c:v>1.454570035144698E-3</c:v>
                </c:pt>
                <c:pt idx="126">
                  <c:v>1.6419256647254839E-3</c:v>
                </c:pt>
                <c:pt idx="127">
                  <c:v>1.0781206895286582E-3</c:v>
                </c:pt>
                <c:pt idx="128">
                  <c:v>1.1141488780782966E-3</c:v>
                </c:pt>
                <c:pt idx="129">
                  <c:v>1.6142616356516787E-3</c:v>
                </c:pt>
                <c:pt idx="130">
                  <c:v>2.5610408069839455E-3</c:v>
                </c:pt>
                <c:pt idx="131">
                  <c:v>4.8814239734435889E-3</c:v>
                </c:pt>
                <c:pt idx="132">
                  <c:v>1.0733478158323538E-2</c:v>
                </c:pt>
                <c:pt idx="133">
                  <c:v>1.2798260976576435E-2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46165008"/>
        <c:axId val="246165400"/>
      </c:barChart>
      <c:lineChart>
        <c:grouping val="standard"/>
        <c:varyColors val="0"/>
        <c:ser>
          <c:idx val="0"/>
          <c:order val="1"/>
          <c:tx>
            <c:strRef>
              <c:f>WILD_Summary_by_Month!$C$3</c:f>
              <c:strCache>
                <c:ptCount val="1"/>
                <c:pt idx="0">
                  <c:v>1000 Wheels (R)</c:v>
                </c:pt>
              </c:strCache>
            </c:strRef>
          </c:tx>
          <c:spPr>
            <a:ln w="19050">
              <a:solidFill>
                <a:srgbClr val="C00000">
                  <a:alpha val="73000"/>
                </a:srgbClr>
              </a:solidFill>
            </a:ln>
          </c:spPr>
          <c:marker>
            <c:symbol val="x"/>
            <c:size val="2"/>
            <c:spPr>
              <a:solidFill>
                <a:srgbClr val="C00000">
                  <a:alpha val="73000"/>
                </a:srgbClr>
              </a:solidFill>
            </c:spPr>
          </c:marker>
          <c:val>
            <c:numRef>
              <c:f>WILD_Summary_by_Month!$C$4:$C$160</c:f>
              <c:numCache>
                <c:formatCode>_(* #,##0.0_);_(* \(#,##0.0\);_(* "-"??_);_(@_)</c:formatCode>
                <c:ptCount val="135"/>
                <c:pt idx="0">
                  <c:v>29984.686822350293</c:v>
                </c:pt>
                <c:pt idx="1">
                  <c:v>32800.793205033566</c:v>
                </c:pt>
                <c:pt idx="2">
                  <c:v>27096.333416789708</c:v>
                </c:pt>
                <c:pt idx="4">
                  <c:v>25305.726000000184</c:v>
                </c:pt>
                <c:pt idx="5">
                  <c:v>32235.637999999712</c:v>
                </c:pt>
                <c:pt idx="6">
                  <c:v>27859.648000000227</c:v>
                </c:pt>
                <c:pt idx="7">
                  <c:v>23071.231999999924</c:v>
                </c:pt>
                <c:pt idx="8">
                  <c:v>22078.458000000057</c:v>
                </c:pt>
                <c:pt idx="9">
                  <c:v>32622.87</c:v>
                </c:pt>
                <c:pt idx="10">
                  <c:v>34018.562000000034</c:v>
                </c:pt>
                <c:pt idx="11">
                  <c:v>36487.21</c:v>
                </c:pt>
                <c:pt idx="12">
                  <c:v>36667.465999999935</c:v>
                </c:pt>
                <c:pt idx="13">
                  <c:v>39054.118000000068</c:v>
                </c:pt>
                <c:pt idx="14">
                  <c:v>40014.531999999926</c:v>
                </c:pt>
                <c:pt idx="15">
                  <c:v>36289.381999999794</c:v>
                </c:pt>
                <c:pt idx="17">
                  <c:v>38448.08600000009</c:v>
                </c:pt>
                <c:pt idx="18">
                  <c:v>32791.22199999998</c:v>
                </c:pt>
                <c:pt idx="19">
                  <c:v>35035.31</c:v>
                </c:pt>
                <c:pt idx="20">
                  <c:v>36837.054000000055</c:v>
                </c:pt>
                <c:pt idx="21">
                  <c:v>32675.758000000023</c:v>
                </c:pt>
                <c:pt idx="22">
                  <c:v>36170.58</c:v>
                </c:pt>
                <c:pt idx="23">
                  <c:v>36549.341999999961</c:v>
                </c:pt>
                <c:pt idx="24">
                  <c:v>37419.194000000003</c:v>
                </c:pt>
                <c:pt idx="25">
                  <c:v>37044.199999999997</c:v>
                </c:pt>
                <c:pt idx="26">
                  <c:v>37947.93</c:v>
                </c:pt>
                <c:pt idx="27">
                  <c:v>35985.317999999999</c:v>
                </c:pt>
                <c:pt idx="28">
                  <c:v>32517.575963282936</c:v>
                </c:pt>
                <c:pt idx="30">
                  <c:v>34995.974392612028</c:v>
                </c:pt>
                <c:pt idx="31">
                  <c:v>31954.547620638579</c:v>
                </c:pt>
                <c:pt idx="32">
                  <c:v>36779.176333088028</c:v>
                </c:pt>
                <c:pt idx="33">
                  <c:v>34274.000815852793</c:v>
                </c:pt>
                <c:pt idx="34">
                  <c:v>39808.263259281819</c:v>
                </c:pt>
                <c:pt idx="35">
                  <c:v>38408.913890969518</c:v>
                </c:pt>
                <c:pt idx="36">
                  <c:v>36777.834971125587</c:v>
                </c:pt>
                <c:pt idx="37">
                  <c:v>39705.957999999999</c:v>
                </c:pt>
                <c:pt idx="38">
                  <c:v>38034.17</c:v>
                </c:pt>
                <c:pt idx="39">
                  <c:v>40061.744603742882</c:v>
                </c:pt>
                <c:pt idx="40">
                  <c:v>25556.60879447651</c:v>
                </c:pt>
                <c:pt idx="41">
                  <c:v>24490.221100231414</c:v>
                </c:pt>
                <c:pt idx="43">
                  <c:v>29720.843772084594</c:v>
                </c:pt>
                <c:pt idx="44">
                  <c:v>34117.705999999998</c:v>
                </c:pt>
                <c:pt idx="45">
                  <c:v>38583.091999999997</c:v>
                </c:pt>
                <c:pt idx="46">
                  <c:v>37963.767999999996</c:v>
                </c:pt>
                <c:pt idx="47">
                  <c:v>36518.972000000002</c:v>
                </c:pt>
                <c:pt idx="48">
                  <c:v>33843.538</c:v>
                </c:pt>
                <c:pt idx="49">
                  <c:v>34420.771999999997</c:v>
                </c:pt>
                <c:pt idx="50">
                  <c:v>37335.79</c:v>
                </c:pt>
                <c:pt idx="51">
                  <c:v>35225.440000000002</c:v>
                </c:pt>
                <c:pt idx="52">
                  <c:v>41464.18</c:v>
                </c:pt>
                <c:pt idx="53">
                  <c:v>42837.375999999997</c:v>
                </c:pt>
                <c:pt idx="54">
                  <c:v>36756.644</c:v>
                </c:pt>
                <c:pt idx="56">
                  <c:v>38090.004000000001</c:v>
                </c:pt>
                <c:pt idx="57">
                  <c:v>38282.338000000003</c:v>
                </c:pt>
                <c:pt idx="58">
                  <c:v>38974.120000000003</c:v>
                </c:pt>
                <c:pt idx="59">
                  <c:v>35594.805999999997</c:v>
                </c:pt>
                <c:pt idx="60">
                  <c:v>37470.135999999999</c:v>
                </c:pt>
                <c:pt idx="61">
                  <c:v>37229.26</c:v>
                </c:pt>
                <c:pt idx="62">
                  <c:v>38284.57</c:v>
                </c:pt>
                <c:pt idx="63">
                  <c:v>37410.261659999996</c:v>
                </c:pt>
                <c:pt idx="64">
                  <c:v>39207.868000000002</c:v>
                </c:pt>
                <c:pt idx="65">
                  <c:v>41736.576000000001</c:v>
                </c:pt>
                <c:pt idx="66">
                  <c:v>40272.212</c:v>
                </c:pt>
                <c:pt idx="67">
                  <c:v>33652.525999999998</c:v>
                </c:pt>
                <c:pt idx="69">
                  <c:v>40292.212</c:v>
                </c:pt>
                <c:pt idx="70">
                  <c:v>38809.877999999997</c:v>
                </c:pt>
                <c:pt idx="71">
                  <c:v>45283.462</c:v>
                </c:pt>
                <c:pt idx="72">
                  <c:v>44931.51</c:v>
                </c:pt>
                <c:pt idx="73">
                  <c:v>46052.811999999998</c:v>
                </c:pt>
                <c:pt idx="74">
                  <c:v>43617.053999999996</c:v>
                </c:pt>
                <c:pt idx="75">
                  <c:v>44644.9</c:v>
                </c:pt>
                <c:pt idx="76">
                  <c:v>47507.67</c:v>
                </c:pt>
                <c:pt idx="77">
                  <c:v>45927.911999999997</c:v>
                </c:pt>
                <c:pt idx="78">
                  <c:v>48988.09000000004</c:v>
                </c:pt>
                <c:pt idx="79">
                  <c:v>48195.074000000001</c:v>
                </c:pt>
                <c:pt idx="80">
                  <c:v>46393.670000000042</c:v>
                </c:pt>
                <c:pt idx="82">
                  <c:v>46696.055999999997</c:v>
                </c:pt>
                <c:pt idx="83">
                  <c:v>45340.153999999995</c:v>
                </c:pt>
                <c:pt idx="84">
                  <c:v>52190.130000000063</c:v>
                </c:pt>
                <c:pt idx="85">
                  <c:v>50260.313999999955</c:v>
                </c:pt>
                <c:pt idx="86">
                  <c:v>50024.83</c:v>
                </c:pt>
                <c:pt idx="87">
                  <c:v>46696.921999999839</c:v>
                </c:pt>
                <c:pt idx="88">
                  <c:v>49721.338000000105</c:v>
                </c:pt>
                <c:pt idx="89">
                  <c:v>50904.821999999913</c:v>
                </c:pt>
                <c:pt idx="90">
                  <c:v>50385.834000000403</c:v>
                </c:pt>
                <c:pt idx="91">
                  <c:v>54358.124000000062</c:v>
                </c:pt>
                <c:pt idx="92">
                  <c:v>50699.118000000002</c:v>
                </c:pt>
                <c:pt idx="93">
                  <c:v>52562.951999999997</c:v>
                </c:pt>
                <c:pt idx="95">
                  <c:v>49598.873999999756</c:v>
                </c:pt>
                <c:pt idx="96">
                  <c:v>50550.04</c:v>
                </c:pt>
                <c:pt idx="97">
                  <c:v>56700.281999999905</c:v>
                </c:pt>
                <c:pt idx="98">
                  <c:v>53338.421999999999</c:v>
                </c:pt>
                <c:pt idx="99">
                  <c:v>55767.961999999701</c:v>
                </c:pt>
                <c:pt idx="100">
                  <c:v>56793.351999999999</c:v>
                </c:pt>
                <c:pt idx="101">
                  <c:v>56369.766000000011</c:v>
                </c:pt>
                <c:pt idx="102">
                  <c:v>57717.516000000374</c:v>
                </c:pt>
                <c:pt idx="103">
                  <c:v>57179.744000000013</c:v>
                </c:pt>
                <c:pt idx="104">
                  <c:v>57982.626000000309</c:v>
                </c:pt>
                <c:pt idx="105" formatCode="#,##0.0">
                  <c:v>55828.503999999848</c:v>
                </c:pt>
                <c:pt idx="106" formatCode="#,##0.0">
                  <c:v>55019.914000000179</c:v>
                </c:pt>
                <c:pt idx="108" formatCode="#,##0.00">
                  <c:v>54013.407999999916</c:v>
                </c:pt>
                <c:pt idx="109" formatCode="#,##0.00">
                  <c:v>50475.088000000091</c:v>
                </c:pt>
                <c:pt idx="110" formatCode="#,##0.00">
                  <c:v>57864.439999999777</c:v>
                </c:pt>
                <c:pt idx="111" formatCode="#,##0.00">
                  <c:v>55364.105999999949</c:v>
                </c:pt>
                <c:pt idx="112" formatCode="#,##0.00">
                  <c:v>57784.665999999757</c:v>
                </c:pt>
                <c:pt idx="113" formatCode="#,##0.00">
                  <c:v>54924.050000000068</c:v>
                </c:pt>
                <c:pt idx="114" formatCode="#,##0.00">
                  <c:v>54770.91400000015</c:v>
                </c:pt>
                <c:pt idx="115" formatCode="#,##0.00">
                  <c:v>57363.67400000037</c:v>
                </c:pt>
                <c:pt idx="116" formatCode="#,##0.00">
                  <c:v>56394.58200000006</c:v>
                </c:pt>
                <c:pt idx="117" formatCode="#,##0.00">
                  <c:v>59887.569999999956</c:v>
                </c:pt>
                <c:pt idx="118" formatCode="#,##0.00">
                  <c:v>57375.304000000091</c:v>
                </c:pt>
                <c:pt idx="119" formatCode="#,##0.00">
                  <c:v>53739.005999999776</c:v>
                </c:pt>
                <c:pt idx="120" formatCode="#,##0.00">
                  <c:v>52257.895999999731</c:v>
                </c:pt>
                <c:pt idx="121" formatCode="#,##0.00">
                  <c:v>52373.226000000119</c:v>
                </c:pt>
                <c:pt idx="122" formatCode="#,##0.00">
                  <c:v>63806.523999999932</c:v>
                </c:pt>
                <c:pt idx="123" formatCode="#,##0.00">
                  <c:v>62432.512000000272</c:v>
                </c:pt>
                <c:pt idx="124" formatCode="#,##0.00">
                  <c:v>64597.61000000011</c:v>
                </c:pt>
                <c:pt idx="125" formatCode="#,##0.00">
                  <c:v>61186.466000000088</c:v>
                </c:pt>
                <c:pt idx="126" formatCode="#,##0.00">
                  <c:v>61513.137999999744</c:v>
                </c:pt>
                <c:pt idx="127" formatCode="#,##0.00">
                  <c:v>62145.17600000016</c:v>
                </c:pt>
                <c:pt idx="128" formatCode="#,##0.00">
                  <c:v>61033.135999999919</c:v>
                </c:pt>
                <c:pt idx="129" formatCode="#,##0.00">
                  <c:v>65045.217999999993</c:v>
                </c:pt>
                <c:pt idx="130" formatCode="#,##0.00">
                  <c:v>62474.600000000311</c:v>
                </c:pt>
                <c:pt idx="131" formatCode="#,##0.00">
                  <c:v>64120.633999999569</c:v>
                </c:pt>
                <c:pt idx="132" formatCode="#,##0.00">
                  <c:v>64098.514000000418</c:v>
                </c:pt>
                <c:pt idx="133" formatCode="#,##0.00">
                  <c:v>56101.37200000017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166184"/>
        <c:axId val="246165792"/>
      </c:lineChart>
      <c:catAx>
        <c:axId val="24616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6165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6165400"/>
        <c:scaling>
          <c:orientation val="minMax"/>
          <c:max val="0.2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6165008"/>
        <c:crosses val="autoZero"/>
        <c:crossBetween val="between"/>
        <c:majorUnit val="2.0000000000000011E-2"/>
      </c:valAx>
      <c:valAx>
        <c:axId val="246165792"/>
        <c:scaling>
          <c:orientation val="minMax"/>
          <c:max val="70000"/>
        </c:scaling>
        <c:delete val="0"/>
        <c:axPos val="r"/>
        <c:numFmt formatCode="#,##0" sourceLinked="0"/>
        <c:majorTickMark val="out"/>
        <c:minorTickMark val="none"/>
        <c:tickLblPos val="nextTo"/>
        <c:crossAx val="246166184"/>
        <c:crosses val="max"/>
        <c:crossBetween val="between"/>
        <c:majorUnit val="7000"/>
      </c:valAx>
      <c:catAx>
        <c:axId val="246166184"/>
        <c:scaling>
          <c:orientation val="minMax"/>
        </c:scaling>
        <c:delete val="1"/>
        <c:axPos val="b"/>
        <c:majorTickMark val="out"/>
        <c:minorTickMark val="none"/>
        <c:tickLblPos val="nextTo"/>
        <c:crossAx val="246165792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  <a:ln w="12700">
          <a:solidFill>
            <a:srgbClr val="C0C0C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58556127741416286"/>
          <c:y val="0.12017783491349296"/>
          <c:w val="0.31232798431841591"/>
          <c:h val="4.205617154998482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1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418"/>
            <a:ext cx="7010400" cy="46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4" rIns="93148" bIns="46574" numCol="1" anchor="b" anchorCtr="0" compatLnSpc="1">
            <a:prstTxWarp prst="textNoShape">
              <a:avLst/>
            </a:prstTxWarp>
          </a:bodyPr>
          <a:lstStyle>
            <a:lvl1pPr defTabSz="932175" eaLnBrk="0" hangingPunct="0">
              <a:defRPr sz="1100" b="1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76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345" y="4415709"/>
            <a:ext cx="5137714" cy="418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4" rIns="93148" bIns="46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418"/>
            <a:ext cx="3037840" cy="46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4" rIns="93148" bIns="46574" numCol="1" anchor="b" anchorCtr="0" compatLnSpc="1">
            <a:prstTxWarp prst="textNoShape">
              <a:avLst/>
            </a:prstTxWarp>
          </a:bodyPr>
          <a:lstStyle>
            <a:lvl1pPr defTabSz="932175" eaLnBrk="0" hangingPunct="0">
              <a:defRPr sz="11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418"/>
            <a:ext cx="3037840" cy="46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8" tIns="46574" rIns="93148" bIns="46574" numCol="1" anchor="b" anchorCtr="0" compatLnSpc="1">
            <a:prstTxWarp prst="textNoShape">
              <a:avLst/>
            </a:prstTxWarp>
          </a:bodyPr>
          <a:lstStyle>
            <a:lvl1pPr algn="r" defTabSz="932175" eaLnBrk="0" hangingPunct="0">
              <a:defRPr sz="1100" b="1"/>
            </a:lvl1pPr>
          </a:lstStyle>
          <a:p>
            <a:pPr>
              <a:defRPr/>
            </a:pPr>
            <a:fld id="{26FE6764-62FC-46FB-9B98-206E60E531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12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E6764-62FC-46FB-9B98-206E60E531F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91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187"/>
            <a:fld id="{602167F6-1B1A-4039-B4CF-5E090070A16C}" type="slidenum">
              <a:rPr lang="en-US" smtClean="0"/>
              <a:pPr defTabSz="950187"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590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187"/>
            <a:fld id="{602167F6-1B1A-4039-B4CF-5E090070A16C}" type="slidenum">
              <a:rPr lang="en-US" smtClean="0"/>
              <a:pPr defTabSz="950187"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1098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5" indent="-171425">
              <a:buFont typeface="Arial" pitchFamily="34" charset="0"/>
              <a:buChar char="•"/>
            </a:pPr>
            <a:r>
              <a:rPr lang="en-US" b="1" dirty="0" smtClean="0"/>
              <a:t>Basic overview of WILD</a:t>
            </a:r>
          </a:p>
          <a:p>
            <a:pPr marL="628558" lvl="1" indent="-171425">
              <a:buFont typeface="Arial" pitchFamily="34" charset="0"/>
              <a:buChar char="•"/>
            </a:pPr>
            <a:r>
              <a:rPr lang="en-US" b="1" dirty="0" smtClean="0"/>
              <a:t>Note older,</a:t>
            </a:r>
            <a:r>
              <a:rPr lang="en-US" b="1" baseline="0" dirty="0" smtClean="0"/>
              <a:t> massive size </a:t>
            </a:r>
            <a:r>
              <a:rPr lang="en-US" b="1" baseline="0" dirty="0" err="1" smtClean="0"/>
              <a:t>vs</a:t>
            </a:r>
            <a:r>
              <a:rPr lang="en-US" b="1" baseline="0" dirty="0" smtClean="0"/>
              <a:t> current small footprint</a:t>
            </a:r>
          </a:p>
          <a:p>
            <a:pPr marL="628558" lvl="1" indent="-171425">
              <a:buFont typeface="Arial" pitchFamily="34" charset="0"/>
              <a:buChar char="•"/>
            </a:pPr>
            <a:r>
              <a:rPr lang="en-US" b="1" baseline="0" dirty="0" smtClean="0"/>
              <a:t>Tangent (illustration is older 10 crib layout)</a:t>
            </a:r>
          </a:p>
          <a:p>
            <a:pPr marL="628558" lvl="1" indent="-171425">
              <a:buFont typeface="Arial" pitchFamily="34" charset="0"/>
              <a:buChar char="•"/>
            </a:pPr>
            <a:r>
              <a:rPr lang="en-US" b="1" baseline="0" dirty="0" smtClean="0"/>
              <a:t>16+ cribs (sensor pairs)   - sometimes includes lateral force sensors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0AB7A7-A560-4078-8616-69543AA9794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0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91" tIns="46145" rIns="92291" bIns="46145"/>
          <a:lstStyle/>
          <a:p>
            <a:r>
              <a:rPr lang="en-US"/>
              <a:t>Template File: r:\common\swap\TTCI TEMPLATES\template with new bullets</a:t>
            </a:r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7324"/>
            <a:fld id="{201C785A-AB57-420F-89F1-495B9B0D311C}" type="slidenum">
              <a:rPr lang="en-US" smtClean="0"/>
              <a:pPr defTabSz="937324"/>
              <a:t>14</a:t>
            </a:fld>
            <a:endParaRPr lang="en-US" smtClean="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4150" y="5638800"/>
            <a:ext cx="4471988" cy="3354388"/>
          </a:xfrm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983" y="376238"/>
            <a:ext cx="6151950" cy="4729162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00225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187"/>
            <a:fld id="{602167F6-1B1A-4039-B4CF-5E090070A16C}" type="slidenum">
              <a:rPr lang="en-US" smtClean="0"/>
              <a:pPr defTabSz="950187"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7222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187"/>
            <a:fld id="{602167F6-1B1A-4039-B4CF-5E090070A16C}" type="slidenum">
              <a:rPr lang="en-US" smtClean="0"/>
              <a:pPr defTabSz="950187"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1951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187"/>
            <a:fld id="{602167F6-1B1A-4039-B4CF-5E090070A16C}" type="slidenum">
              <a:rPr lang="en-US" smtClean="0"/>
              <a:pPr defTabSz="950187"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0979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187"/>
            <a:fld id="{602167F6-1B1A-4039-B4CF-5E090070A16C}" type="slidenum">
              <a:rPr lang="en-US" smtClean="0"/>
              <a:pPr defTabSz="950187"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9443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DEF71-60CF-48DC-9FE8-E59F318DA1D9}" type="slidenum">
              <a:rPr lang="en-US"/>
              <a:pPr/>
              <a:t>22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426"/>
            <a:ext cx="5140960" cy="4181475"/>
          </a:xfrm>
        </p:spPr>
        <p:txBody>
          <a:bodyPr/>
          <a:lstStyle/>
          <a:p>
            <a:pPr defTabSz="922903" eaLnBrk="1" hangingPunct="1">
              <a:defRPr/>
            </a:pPr>
            <a:r>
              <a:rPr lang="en-US" dirty="0" smtClean="0"/>
              <a:t>Images or profile plots supplement</a:t>
            </a:r>
            <a:r>
              <a:rPr lang="en-US" baseline="0" dirty="0" smtClean="0"/>
              <a:t> the measurement data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75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2DCC9-1D6B-4C62-A246-51A20AB7E90A}" type="slidenum">
              <a:rPr lang="en-US"/>
              <a:pPr/>
              <a:t>23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88975"/>
            <a:ext cx="4660900" cy="3495675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135" y="4421188"/>
            <a:ext cx="5196134" cy="4195762"/>
          </a:xfrm>
        </p:spPr>
        <p:txBody>
          <a:bodyPr/>
          <a:lstStyle/>
          <a:p>
            <a:r>
              <a:rPr lang="en-US" dirty="0" smtClean="0"/>
              <a:t>Images or profile plots supplement</a:t>
            </a:r>
            <a:r>
              <a:rPr lang="en-US" baseline="0" dirty="0" smtClean="0"/>
              <a:t> the measurement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1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0442"/>
            <a:fld id="{1892673D-BEAB-483A-85C8-88556490093B}" type="slidenum">
              <a:rPr lang="en-US" smtClean="0">
                <a:latin typeface="Arial" pitchFamily="34" charset="0"/>
              </a:rPr>
              <a:pPr defTabSz="940442"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9550" y="5794375"/>
            <a:ext cx="4337050" cy="32543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727" y="223839"/>
            <a:ext cx="6422954" cy="5570537"/>
          </a:xfrm>
          <a:noFill/>
          <a:ln/>
        </p:spPr>
        <p:txBody>
          <a:bodyPr/>
          <a:lstStyle/>
          <a:p>
            <a:endParaRPr lang="en-US" sz="20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645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Header Placeholder 3"/>
          <p:cNvSpPr>
            <a:spLocks noGrp="1"/>
          </p:cNvSpPr>
          <p:nvPr>
            <p:ph type="hdr" sz="quarter" idx="4294967295"/>
          </p:nvPr>
        </p:nvSpPr>
        <p:spPr bwMode="auto">
          <a:xfrm>
            <a:off x="0" y="1"/>
            <a:ext cx="3037840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404" tIns="46703" rIns="93404" bIns="46703"/>
          <a:lstStyle/>
          <a:p>
            <a:r>
              <a:rPr lang="en-US"/>
              <a:t>Template File: r:\common\swap\TTCI TEMPLATES\template with new bullets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187"/>
            <a:fld id="{6C30239A-F829-4CCB-B03F-96056032E34A}" type="slidenum">
              <a:rPr lang="en-US" smtClean="0"/>
              <a:pPr defTabSz="950187"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79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E6764-62FC-46FB-9B98-206E60E531F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58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E6764-62FC-46FB-9B98-206E60E531F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33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1811"/>
            <a:fld id="{084E1E34-B29E-4F20-B092-A19AB3465E65}" type="slidenum">
              <a:rPr lang="en-US" smtClean="0"/>
              <a:pPr defTabSz="951811"/>
              <a:t>4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1597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1"/>
            <a:ext cx="3037840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404" tIns="46703" rIns="93404" bIns="46703"/>
          <a:lstStyle/>
          <a:p>
            <a:r>
              <a:rPr lang="en-US"/>
              <a:t>Template File: r:\common\swap\TTCI TEMPLATES\template with new bullets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187"/>
            <a:fld id="{50AF8162-F4A1-4DE3-849D-657AA59CE8D5}" type="slidenum">
              <a:rPr lang="en-US" smtClean="0"/>
              <a:pPr defTabSz="950187"/>
              <a:t>5</a:t>
            </a:fld>
            <a:endParaRPr lang="en-US" smtClean="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9550" y="5792788"/>
            <a:ext cx="4340225" cy="3255962"/>
          </a:xfrm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727" y="222251"/>
            <a:ext cx="6422954" cy="5570538"/>
          </a:xfrm>
          <a:noFill/>
          <a:ln/>
        </p:spPr>
        <p:txBody>
          <a:bodyPr/>
          <a:lstStyle/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0893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1"/>
            <a:ext cx="3037840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404" tIns="46703" rIns="93404" bIns="46703"/>
          <a:lstStyle/>
          <a:p>
            <a:r>
              <a:rPr lang="en-US"/>
              <a:t>Template File: r:\common\swap\TTCI TEMPLATES\template with new bullets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187"/>
            <a:fld id="{50AF8162-F4A1-4DE3-849D-657AA59CE8D5}" type="slidenum">
              <a:rPr lang="en-US" smtClean="0"/>
              <a:pPr defTabSz="950187"/>
              <a:t>6</a:t>
            </a:fld>
            <a:endParaRPr lang="en-US" smtClean="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9550" y="5792788"/>
            <a:ext cx="4340225" cy="3255962"/>
          </a:xfrm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727" y="222251"/>
            <a:ext cx="6422954" cy="5570538"/>
          </a:xfrm>
          <a:noFill/>
          <a:ln/>
        </p:spPr>
        <p:txBody>
          <a:bodyPr/>
          <a:lstStyle/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8908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1"/>
            <a:ext cx="3037840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404" tIns="46703" rIns="93404" bIns="46703"/>
          <a:lstStyle/>
          <a:p>
            <a:r>
              <a:rPr lang="en-US"/>
              <a:t>Template File: r:\common\swap\TTCI TEMPLATES\template with new bullets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187"/>
            <a:fld id="{50AF8162-F4A1-4DE3-849D-657AA59CE8D5}" type="slidenum">
              <a:rPr lang="en-US" smtClean="0"/>
              <a:pPr defTabSz="950187"/>
              <a:t>7</a:t>
            </a:fld>
            <a:endParaRPr lang="en-US" smtClean="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9550" y="5792788"/>
            <a:ext cx="4340225" cy="3255962"/>
          </a:xfrm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727" y="222251"/>
            <a:ext cx="6422954" cy="5570538"/>
          </a:xfrm>
          <a:noFill/>
          <a:ln/>
        </p:spPr>
        <p:txBody>
          <a:bodyPr/>
          <a:lstStyle/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41142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187"/>
            <a:fld id="{602167F6-1B1A-4039-B4CF-5E090070A16C}" type="slidenum">
              <a:rPr lang="en-US" smtClean="0"/>
              <a:pPr defTabSz="950187"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2318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1"/>
            <a:ext cx="3037840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404" tIns="46703" rIns="93404" bIns="46703"/>
          <a:lstStyle/>
          <a:p>
            <a:r>
              <a:rPr lang="en-US"/>
              <a:t>Template File: r:\common\swap\TTCI TEMPLATES\template with new bullets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187"/>
            <a:fld id="{50AF8162-F4A1-4DE3-849D-657AA59CE8D5}" type="slidenum">
              <a:rPr lang="en-US" smtClean="0"/>
              <a:pPr defTabSz="950187"/>
              <a:t>9</a:t>
            </a:fld>
            <a:endParaRPr lang="en-US" smtClean="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9550" y="5792788"/>
            <a:ext cx="4340225" cy="3255962"/>
          </a:xfrm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727" y="222251"/>
            <a:ext cx="6422954" cy="5570538"/>
          </a:xfrm>
          <a:noFill/>
          <a:ln/>
        </p:spPr>
        <p:txBody>
          <a:bodyPr/>
          <a:lstStyle/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045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w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AAR Logo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"/>
          <p:cNvSpPr txBox="1">
            <a:spLocks noChangeArrowheads="1"/>
          </p:cNvSpPr>
          <p:nvPr userDrawn="1"/>
        </p:nvSpPr>
        <p:spPr bwMode="auto">
          <a:xfrm>
            <a:off x="838200" y="1420813"/>
            <a:ext cx="7072313" cy="2587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200" b="1" i="1" u="none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Transportation Technology Center, Inc., a subsidiary of the Association of American Railroads</a:t>
            </a:r>
          </a:p>
        </p:txBody>
      </p:sp>
      <p:grpSp>
        <p:nvGrpSpPr>
          <p:cNvPr id="7" name="Group 62"/>
          <p:cNvGrpSpPr>
            <a:grpSpLocks/>
          </p:cNvGrpSpPr>
          <p:nvPr userDrawn="1"/>
        </p:nvGrpSpPr>
        <p:grpSpPr bwMode="auto">
          <a:xfrm>
            <a:off x="2714625" y="179388"/>
            <a:ext cx="6324600" cy="887412"/>
            <a:chOff x="2713890" y="179754"/>
            <a:chExt cx="6324600" cy="887046"/>
          </a:xfrm>
        </p:grpSpPr>
        <p:sp>
          <p:nvSpPr>
            <p:cNvPr id="8" name="Rounded Rectangle 53"/>
            <p:cNvSpPr/>
            <p:nvPr userDrawn="1"/>
          </p:nvSpPr>
          <p:spPr bwMode="hidden">
            <a:xfrm rot="10800000" flipV="1">
              <a:off x="2713890" y="181710"/>
              <a:ext cx="6324600" cy="228600"/>
            </a:xfrm>
            <a:custGeom>
              <a:avLst/>
              <a:gdLst/>
              <a:ahLst/>
              <a:cxnLst/>
              <a:rect l="l" t="t" r="r" b="b"/>
              <a:pathLst>
                <a:path w="6384065" h="131242">
                  <a:moveTo>
                    <a:pt x="6384065" y="131242"/>
                  </a:moveTo>
                  <a:lnTo>
                    <a:pt x="6384064" y="131240"/>
                  </a:lnTo>
                  <a:lnTo>
                    <a:pt x="6341253" y="80391"/>
                  </a:lnTo>
                  <a:lnTo>
                    <a:pt x="6329455" y="70657"/>
                  </a:lnTo>
                  <a:lnTo>
                    <a:pt x="6289807" y="41920"/>
                  </a:lnTo>
                  <a:lnTo>
                    <a:pt x="6271100" y="31766"/>
                  </a:lnTo>
                  <a:lnTo>
                    <a:pt x="6228101" y="14583"/>
                  </a:lnTo>
                  <a:lnTo>
                    <a:pt x="6208729" y="8569"/>
                  </a:lnTo>
                  <a:lnTo>
                    <a:pt x="6141637" y="0"/>
                  </a:lnTo>
                  <a:lnTo>
                    <a:pt x="6141635" y="0"/>
                  </a:lnTo>
                  <a:lnTo>
                    <a:pt x="4479484" y="0"/>
                  </a:lnTo>
                  <a:lnTo>
                    <a:pt x="4479484" y="1"/>
                  </a:lnTo>
                  <a:lnTo>
                    <a:pt x="242422" y="1"/>
                  </a:lnTo>
                  <a:lnTo>
                    <a:pt x="175329" y="8572"/>
                  </a:lnTo>
                  <a:lnTo>
                    <a:pt x="155967" y="14582"/>
                  </a:lnTo>
                  <a:lnTo>
                    <a:pt x="112957" y="31771"/>
                  </a:lnTo>
                  <a:lnTo>
                    <a:pt x="94259" y="41920"/>
                  </a:lnTo>
                  <a:lnTo>
                    <a:pt x="54604" y="70662"/>
                  </a:lnTo>
                  <a:lnTo>
                    <a:pt x="42812" y="80391"/>
                  </a:lnTo>
                  <a:cubicBezTo>
                    <a:pt x="26453" y="95398"/>
                    <a:pt x="12175" y="112568"/>
                    <a:pt x="0" y="131242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ysClr val="window" lastClr="FFFFFF">
                    <a:alpha val="20000"/>
                  </a:sysClr>
                </a:gs>
                <a:gs pos="0">
                  <a:sysClr val="window" lastClr="FFFFFF">
                    <a:alpha val="0"/>
                  </a:sys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u="none" kern="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" name="Rounded Rectangle 8"/>
            <p:cNvSpPr/>
            <p:nvPr userDrawn="1"/>
          </p:nvSpPr>
          <p:spPr>
            <a:xfrm>
              <a:off x="8077200" y="179754"/>
              <a:ext cx="914400" cy="887046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alpha val="20000"/>
                  </a:sysClr>
                </a:gs>
                <a:gs pos="0">
                  <a:sysClr val="window" lastClr="FFFFFF">
                    <a:alpha val="0"/>
                  </a:sysClr>
                </a:gs>
              </a:gsLst>
              <a:lin ang="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u="none" kern="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</p:grpSp>
      <p:pic>
        <p:nvPicPr>
          <p:cNvPr id="10" name="Picture 9" descr="top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ltGray">
          <a:xfrm>
            <a:off x="220663" y="152400"/>
            <a:ext cx="8915400" cy="1168400"/>
          </a:xfrm>
          <a:prstGeom prst="rect">
            <a:avLst/>
          </a:prstGeom>
          <a:effectLst>
            <a:outerShdw blurRad="1397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AutoShape 4"/>
          <p:cNvSpPr>
            <a:spLocks noChangeAspect="1" noChangeArrowheads="1" noTextEdit="1"/>
          </p:cNvSpPr>
          <p:nvPr userDrawn="1"/>
        </p:nvSpPr>
        <p:spPr bwMode="black">
          <a:xfrm>
            <a:off x="701675" y="908050"/>
            <a:ext cx="1760538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u="none" kern="0">
              <a:solidFill>
                <a:srgbClr val="FFFFFF"/>
              </a:solidFill>
            </a:endParaRPr>
          </a:p>
        </p:txBody>
      </p:sp>
      <p:grpSp>
        <p:nvGrpSpPr>
          <p:cNvPr id="12" name="Group 73"/>
          <p:cNvGrpSpPr/>
          <p:nvPr userDrawn="1"/>
        </p:nvGrpSpPr>
        <p:grpSpPr bwMode="white">
          <a:xfrm>
            <a:off x="713261" y="920366"/>
            <a:ext cx="1736754" cy="399879"/>
            <a:chOff x="713261" y="920366"/>
            <a:chExt cx="1736754" cy="399879"/>
          </a:xfrm>
          <a:effectLst>
            <a:outerShdw blurRad="63500" dist="63500" dir="2700000" algn="tl" rotWithShape="0">
              <a:prstClr val="black">
                <a:alpha val="60000"/>
              </a:prstClr>
            </a:outerShdw>
          </a:effectLst>
        </p:grpSpPr>
        <p:sp>
          <p:nvSpPr>
            <p:cNvPr id="13" name="Freeform 6"/>
            <p:cNvSpPr>
              <a:spLocks/>
            </p:cNvSpPr>
            <p:nvPr/>
          </p:nvSpPr>
          <p:spPr bwMode="white">
            <a:xfrm>
              <a:off x="713261" y="1000815"/>
              <a:ext cx="1736754" cy="319430"/>
            </a:xfrm>
            <a:custGeom>
              <a:avLst/>
              <a:gdLst/>
              <a:ahLst/>
              <a:cxnLst>
                <a:cxn ang="0">
                  <a:pos x="734" y="6"/>
                </a:cxn>
                <a:cxn ang="0">
                  <a:pos x="707" y="5"/>
                </a:cxn>
                <a:cxn ang="0">
                  <a:pos x="677" y="4"/>
                </a:cxn>
                <a:cxn ang="0">
                  <a:pos x="645" y="4"/>
                </a:cxn>
                <a:cxn ang="0">
                  <a:pos x="611" y="5"/>
                </a:cxn>
                <a:cxn ang="0">
                  <a:pos x="574" y="6"/>
                </a:cxn>
                <a:cxn ang="0">
                  <a:pos x="536" y="8"/>
                </a:cxn>
                <a:cxn ang="0">
                  <a:pos x="496" y="12"/>
                </a:cxn>
                <a:cxn ang="0">
                  <a:pos x="455" y="16"/>
                </a:cxn>
                <a:cxn ang="0">
                  <a:pos x="376" y="24"/>
                </a:cxn>
                <a:cxn ang="0">
                  <a:pos x="301" y="34"/>
                </a:cxn>
                <a:cxn ang="0">
                  <a:pos x="232" y="46"/>
                </a:cxn>
                <a:cxn ang="0">
                  <a:pos x="172" y="58"/>
                </a:cxn>
                <a:cxn ang="0">
                  <a:pos x="145" y="65"/>
                </a:cxn>
                <a:cxn ang="0">
                  <a:pos x="121" y="71"/>
                </a:cxn>
                <a:cxn ang="0">
                  <a:pos x="99" y="78"/>
                </a:cxn>
                <a:cxn ang="0">
                  <a:pos x="80" y="84"/>
                </a:cxn>
                <a:cxn ang="0">
                  <a:pos x="66" y="91"/>
                </a:cxn>
                <a:cxn ang="0">
                  <a:pos x="54" y="97"/>
                </a:cxn>
                <a:cxn ang="0">
                  <a:pos x="50" y="101"/>
                </a:cxn>
                <a:cxn ang="0">
                  <a:pos x="46" y="104"/>
                </a:cxn>
                <a:cxn ang="0">
                  <a:pos x="44" y="107"/>
                </a:cxn>
                <a:cxn ang="0">
                  <a:pos x="42" y="110"/>
                </a:cxn>
                <a:cxn ang="0">
                  <a:pos x="42" y="114"/>
                </a:cxn>
                <a:cxn ang="0">
                  <a:pos x="44" y="117"/>
                </a:cxn>
                <a:cxn ang="0">
                  <a:pos x="48" y="121"/>
                </a:cxn>
                <a:cxn ang="0">
                  <a:pos x="54" y="125"/>
                </a:cxn>
                <a:cxn ang="0">
                  <a:pos x="61" y="128"/>
                </a:cxn>
                <a:cxn ang="0">
                  <a:pos x="72" y="131"/>
                </a:cxn>
                <a:cxn ang="0">
                  <a:pos x="83" y="133"/>
                </a:cxn>
                <a:cxn ang="0">
                  <a:pos x="96" y="135"/>
                </a:cxn>
                <a:cxn ang="0">
                  <a:pos x="73" y="133"/>
                </a:cxn>
                <a:cxn ang="0">
                  <a:pos x="53" y="131"/>
                </a:cxn>
                <a:cxn ang="0">
                  <a:pos x="37" y="128"/>
                </a:cxn>
                <a:cxn ang="0">
                  <a:pos x="22" y="125"/>
                </a:cxn>
                <a:cxn ang="0">
                  <a:pos x="12" y="121"/>
                </a:cxn>
                <a:cxn ang="0">
                  <a:pos x="4" y="116"/>
                </a:cxn>
                <a:cxn ang="0">
                  <a:pos x="2" y="114"/>
                </a:cxn>
                <a:cxn ang="0">
                  <a:pos x="1" y="112"/>
                </a:cxn>
                <a:cxn ang="0">
                  <a:pos x="0" y="108"/>
                </a:cxn>
                <a:cxn ang="0">
                  <a:pos x="1" y="106"/>
                </a:cxn>
                <a:cxn ang="0">
                  <a:pos x="2" y="103"/>
                </a:cxn>
                <a:cxn ang="0">
                  <a:pos x="4" y="100"/>
                </a:cxn>
                <a:cxn ang="0">
                  <a:pos x="8" y="96"/>
                </a:cxn>
                <a:cxn ang="0">
                  <a:pos x="13" y="94"/>
                </a:cxn>
                <a:cxn ang="0">
                  <a:pos x="25" y="87"/>
                </a:cxn>
                <a:cxn ang="0">
                  <a:pos x="39" y="81"/>
                </a:cxn>
                <a:cxn ang="0">
                  <a:pos x="58" y="74"/>
                </a:cxn>
                <a:cxn ang="0">
                  <a:pos x="78" y="68"/>
                </a:cxn>
                <a:cxn ang="0">
                  <a:pos x="103" y="61"/>
                </a:cxn>
                <a:cxn ang="0">
                  <a:pos x="129" y="55"/>
                </a:cxn>
                <a:cxn ang="0">
                  <a:pos x="190" y="42"/>
                </a:cxn>
                <a:cxn ang="0">
                  <a:pos x="258" y="30"/>
                </a:cxn>
                <a:cxn ang="0">
                  <a:pos x="333" y="19"/>
                </a:cxn>
                <a:cxn ang="0">
                  <a:pos x="413" y="11"/>
                </a:cxn>
                <a:cxn ang="0">
                  <a:pos x="464" y="6"/>
                </a:cxn>
                <a:cxn ang="0">
                  <a:pos x="512" y="4"/>
                </a:cxn>
                <a:cxn ang="0">
                  <a:pos x="557" y="1"/>
                </a:cxn>
                <a:cxn ang="0">
                  <a:pos x="600" y="0"/>
                </a:cxn>
                <a:cxn ang="0">
                  <a:pos x="641" y="0"/>
                </a:cxn>
                <a:cxn ang="0">
                  <a:pos x="676" y="0"/>
                </a:cxn>
                <a:cxn ang="0">
                  <a:pos x="707" y="2"/>
                </a:cxn>
                <a:cxn ang="0">
                  <a:pos x="734" y="6"/>
                </a:cxn>
              </a:cxnLst>
              <a:rect l="0" t="0" r="r" b="b"/>
              <a:pathLst>
                <a:path w="734" h="135">
                  <a:moveTo>
                    <a:pt x="734" y="6"/>
                  </a:moveTo>
                  <a:lnTo>
                    <a:pt x="707" y="5"/>
                  </a:lnTo>
                  <a:lnTo>
                    <a:pt x="677" y="4"/>
                  </a:lnTo>
                  <a:lnTo>
                    <a:pt x="645" y="4"/>
                  </a:lnTo>
                  <a:lnTo>
                    <a:pt x="611" y="5"/>
                  </a:lnTo>
                  <a:lnTo>
                    <a:pt x="574" y="6"/>
                  </a:lnTo>
                  <a:lnTo>
                    <a:pt x="536" y="8"/>
                  </a:lnTo>
                  <a:lnTo>
                    <a:pt x="496" y="12"/>
                  </a:lnTo>
                  <a:lnTo>
                    <a:pt x="455" y="16"/>
                  </a:lnTo>
                  <a:lnTo>
                    <a:pt x="376" y="24"/>
                  </a:lnTo>
                  <a:lnTo>
                    <a:pt x="301" y="34"/>
                  </a:lnTo>
                  <a:lnTo>
                    <a:pt x="232" y="46"/>
                  </a:lnTo>
                  <a:lnTo>
                    <a:pt x="172" y="58"/>
                  </a:lnTo>
                  <a:lnTo>
                    <a:pt x="145" y="65"/>
                  </a:lnTo>
                  <a:lnTo>
                    <a:pt x="121" y="71"/>
                  </a:lnTo>
                  <a:lnTo>
                    <a:pt x="99" y="78"/>
                  </a:lnTo>
                  <a:lnTo>
                    <a:pt x="80" y="84"/>
                  </a:lnTo>
                  <a:lnTo>
                    <a:pt x="66" y="91"/>
                  </a:lnTo>
                  <a:lnTo>
                    <a:pt x="54" y="97"/>
                  </a:lnTo>
                  <a:lnTo>
                    <a:pt x="50" y="101"/>
                  </a:lnTo>
                  <a:lnTo>
                    <a:pt x="46" y="104"/>
                  </a:lnTo>
                  <a:lnTo>
                    <a:pt x="44" y="107"/>
                  </a:lnTo>
                  <a:lnTo>
                    <a:pt x="42" y="110"/>
                  </a:lnTo>
                  <a:lnTo>
                    <a:pt x="42" y="114"/>
                  </a:lnTo>
                  <a:lnTo>
                    <a:pt x="44" y="117"/>
                  </a:lnTo>
                  <a:lnTo>
                    <a:pt x="48" y="121"/>
                  </a:lnTo>
                  <a:lnTo>
                    <a:pt x="54" y="125"/>
                  </a:lnTo>
                  <a:lnTo>
                    <a:pt x="61" y="128"/>
                  </a:lnTo>
                  <a:lnTo>
                    <a:pt x="72" y="131"/>
                  </a:lnTo>
                  <a:lnTo>
                    <a:pt x="83" y="133"/>
                  </a:lnTo>
                  <a:lnTo>
                    <a:pt x="96" y="135"/>
                  </a:lnTo>
                  <a:lnTo>
                    <a:pt x="73" y="133"/>
                  </a:lnTo>
                  <a:lnTo>
                    <a:pt x="53" y="131"/>
                  </a:lnTo>
                  <a:lnTo>
                    <a:pt x="37" y="128"/>
                  </a:lnTo>
                  <a:lnTo>
                    <a:pt x="22" y="125"/>
                  </a:lnTo>
                  <a:lnTo>
                    <a:pt x="12" y="121"/>
                  </a:lnTo>
                  <a:lnTo>
                    <a:pt x="4" y="116"/>
                  </a:lnTo>
                  <a:lnTo>
                    <a:pt x="2" y="114"/>
                  </a:lnTo>
                  <a:lnTo>
                    <a:pt x="1" y="112"/>
                  </a:lnTo>
                  <a:lnTo>
                    <a:pt x="0" y="108"/>
                  </a:lnTo>
                  <a:lnTo>
                    <a:pt x="1" y="106"/>
                  </a:lnTo>
                  <a:lnTo>
                    <a:pt x="2" y="103"/>
                  </a:lnTo>
                  <a:lnTo>
                    <a:pt x="4" y="100"/>
                  </a:lnTo>
                  <a:lnTo>
                    <a:pt x="8" y="96"/>
                  </a:lnTo>
                  <a:lnTo>
                    <a:pt x="13" y="94"/>
                  </a:lnTo>
                  <a:lnTo>
                    <a:pt x="25" y="87"/>
                  </a:lnTo>
                  <a:lnTo>
                    <a:pt x="39" y="81"/>
                  </a:lnTo>
                  <a:lnTo>
                    <a:pt x="58" y="74"/>
                  </a:lnTo>
                  <a:lnTo>
                    <a:pt x="78" y="68"/>
                  </a:lnTo>
                  <a:lnTo>
                    <a:pt x="103" y="61"/>
                  </a:lnTo>
                  <a:lnTo>
                    <a:pt x="129" y="55"/>
                  </a:lnTo>
                  <a:lnTo>
                    <a:pt x="190" y="42"/>
                  </a:lnTo>
                  <a:lnTo>
                    <a:pt x="258" y="30"/>
                  </a:lnTo>
                  <a:lnTo>
                    <a:pt x="333" y="19"/>
                  </a:lnTo>
                  <a:lnTo>
                    <a:pt x="413" y="11"/>
                  </a:lnTo>
                  <a:lnTo>
                    <a:pt x="464" y="6"/>
                  </a:lnTo>
                  <a:lnTo>
                    <a:pt x="512" y="4"/>
                  </a:lnTo>
                  <a:lnTo>
                    <a:pt x="557" y="1"/>
                  </a:lnTo>
                  <a:lnTo>
                    <a:pt x="600" y="0"/>
                  </a:lnTo>
                  <a:lnTo>
                    <a:pt x="641" y="0"/>
                  </a:lnTo>
                  <a:lnTo>
                    <a:pt x="676" y="0"/>
                  </a:lnTo>
                  <a:lnTo>
                    <a:pt x="707" y="2"/>
                  </a:lnTo>
                  <a:lnTo>
                    <a:pt x="734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u="none" kern="0">
                <a:solidFill>
                  <a:srgbClr val="FFFFFF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white">
            <a:xfrm>
              <a:off x="947510" y="920366"/>
              <a:ext cx="970122" cy="309965"/>
            </a:xfrm>
            <a:custGeom>
              <a:avLst/>
              <a:gdLst/>
              <a:ahLst/>
              <a:cxnLst>
                <a:cxn ang="0">
                  <a:pos x="314" y="117"/>
                </a:cxn>
                <a:cxn ang="0">
                  <a:pos x="307" y="124"/>
                </a:cxn>
                <a:cxn ang="0">
                  <a:pos x="296" y="130"/>
                </a:cxn>
                <a:cxn ang="0">
                  <a:pos x="373" y="127"/>
                </a:cxn>
                <a:cxn ang="0">
                  <a:pos x="364" y="119"/>
                </a:cxn>
                <a:cxn ang="0">
                  <a:pos x="380" y="52"/>
                </a:cxn>
                <a:cxn ang="0">
                  <a:pos x="343" y="55"/>
                </a:cxn>
                <a:cxn ang="0">
                  <a:pos x="212" y="78"/>
                </a:cxn>
                <a:cxn ang="0">
                  <a:pos x="216" y="92"/>
                </a:cxn>
                <a:cxn ang="0">
                  <a:pos x="226" y="102"/>
                </a:cxn>
                <a:cxn ang="0">
                  <a:pos x="239" y="104"/>
                </a:cxn>
                <a:cxn ang="0">
                  <a:pos x="253" y="99"/>
                </a:cxn>
                <a:cxn ang="0">
                  <a:pos x="266" y="89"/>
                </a:cxn>
                <a:cxn ang="0">
                  <a:pos x="292" y="105"/>
                </a:cxn>
                <a:cxn ang="0">
                  <a:pos x="264" y="124"/>
                </a:cxn>
                <a:cxn ang="0">
                  <a:pos x="226" y="131"/>
                </a:cxn>
                <a:cxn ang="0">
                  <a:pos x="193" y="123"/>
                </a:cxn>
                <a:cxn ang="0">
                  <a:pos x="174" y="99"/>
                </a:cxn>
                <a:cxn ang="0">
                  <a:pos x="181" y="77"/>
                </a:cxn>
                <a:cxn ang="0">
                  <a:pos x="213" y="72"/>
                </a:cxn>
                <a:cxn ang="0">
                  <a:pos x="138" y="119"/>
                </a:cxn>
                <a:cxn ang="0">
                  <a:pos x="142" y="124"/>
                </a:cxn>
                <a:cxn ang="0">
                  <a:pos x="149" y="130"/>
                </a:cxn>
                <a:cxn ang="0">
                  <a:pos x="83" y="125"/>
                </a:cxn>
                <a:cxn ang="0">
                  <a:pos x="94" y="118"/>
                </a:cxn>
                <a:cxn ang="0">
                  <a:pos x="124" y="86"/>
                </a:cxn>
                <a:cxn ang="0">
                  <a:pos x="67" y="98"/>
                </a:cxn>
                <a:cxn ang="0">
                  <a:pos x="63" y="121"/>
                </a:cxn>
                <a:cxn ang="0">
                  <a:pos x="70" y="125"/>
                </a:cxn>
                <a:cxn ang="0">
                  <a:pos x="2" y="130"/>
                </a:cxn>
                <a:cxn ang="0">
                  <a:pos x="12" y="124"/>
                </a:cxn>
                <a:cxn ang="0">
                  <a:pos x="22" y="110"/>
                </a:cxn>
                <a:cxn ang="0">
                  <a:pos x="55" y="102"/>
                </a:cxn>
                <a:cxn ang="0">
                  <a:pos x="41" y="41"/>
                </a:cxn>
                <a:cxn ang="0">
                  <a:pos x="62" y="77"/>
                </a:cxn>
                <a:cxn ang="0">
                  <a:pos x="29" y="84"/>
                </a:cxn>
                <a:cxn ang="0">
                  <a:pos x="158" y="41"/>
                </a:cxn>
                <a:cxn ang="0">
                  <a:pos x="130" y="64"/>
                </a:cxn>
                <a:cxn ang="0">
                  <a:pos x="176" y="57"/>
                </a:cxn>
                <a:cxn ang="0">
                  <a:pos x="227" y="41"/>
                </a:cxn>
                <a:cxn ang="0">
                  <a:pos x="208" y="53"/>
                </a:cxn>
                <a:cxn ang="0">
                  <a:pos x="176" y="57"/>
                </a:cxn>
                <a:cxn ang="0">
                  <a:pos x="275" y="42"/>
                </a:cxn>
                <a:cxn ang="0">
                  <a:pos x="310" y="41"/>
                </a:cxn>
                <a:cxn ang="0">
                  <a:pos x="340" y="29"/>
                </a:cxn>
                <a:cxn ang="0">
                  <a:pos x="341" y="16"/>
                </a:cxn>
                <a:cxn ang="0">
                  <a:pos x="328" y="9"/>
                </a:cxn>
                <a:cxn ang="0">
                  <a:pos x="409" y="9"/>
                </a:cxn>
                <a:cxn ang="0">
                  <a:pos x="391" y="16"/>
                </a:cxn>
                <a:cxn ang="0">
                  <a:pos x="386" y="29"/>
                </a:cxn>
                <a:cxn ang="0">
                  <a:pos x="0" y="31"/>
                </a:cxn>
                <a:cxn ang="0">
                  <a:pos x="237" y="3"/>
                </a:cxn>
                <a:cxn ang="0">
                  <a:pos x="265" y="0"/>
                </a:cxn>
                <a:cxn ang="0">
                  <a:pos x="290" y="6"/>
                </a:cxn>
                <a:cxn ang="0">
                  <a:pos x="309" y="19"/>
                </a:cxn>
                <a:cxn ang="0">
                  <a:pos x="266" y="31"/>
                </a:cxn>
                <a:cxn ang="0">
                  <a:pos x="246" y="28"/>
                </a:cxn>
              </a:cxnLst>
              <a:rect l="0" t="0" r="r" b="b"/>
              <a:pathLst>
                <a:path w="410" h="131">
                  <a:moveTo>
                    <a:pt x="331" y="57"/>
                  </a:moveTo>
                  <a:lnTo>
                    <a:pt x="315" y="114"/>
                  </a:lnTo>
                  <a:lnTo>
                    <a:pt x="314" y="117"/>
                  </a:lnTo>
                  <a:lnTo>
                    <a:pt x="312" y="119"/>
                  </a:lnTo>
                  <a:lnTo>
                    <a:pt x="310" y="122"/>
                  </a:lnTo>
                  <a:lnTo>
                    <a:pt x="307" y="124"/>
                  </a:lnTo>
                  <a:lnTo>
                    <a:pt x="302" y="127"/>
                  </a:lnTo>
                  <a:lnTo>
                    <a:pt x="297" y="127"/>
                  </a:lnTo>
                  <a:lnTo>
                    <a:pt x="296" y="130"/>
                  </a:lnTo>
                  <a:lnTo>
                    <a:pt x="377" y="130"/>
                  </a:lnTo>
                  <a:lnTo>
                    <a:pt x="378" y="127"/>
                  </a:lnTo>
                  <a:lnTo>
                    <a:pt x="373" y="127"/>
                  </a:lnTo>
                  <a:lnTo>
                    <a:pt x="368" y="124"/>
                  </a:lnTo>
                  <a:lnTo>
                    <a:pt x="365" y="122"/>
                  </a:lnTo>
                  <a:lnTo>
                    <a:pt x="364" y="119"/>
                  </a:lnTo>
                  <a:lnTo>
                    <a:pt x="362" y="117"/>
                  </a:lnTo>
                  <a:lnTo>
                    <a:pt x="362" y="114"/>
                  </a:lnTo>
                  <a:lnTo>
                    <a:pt x="380" y="52"/>
                  </a:lnTo>
                  <a:lnTo>
                    <a:pt x="367" y="53"/>
                  </a:lnTo>
                  <a:lnTo>
                    <a:pt x="355" y="54"/>
                  </a:lnTo>
                  <a:lnTo>
                    <a:pt x="343" y="55"/>
                  </a:lnTo>
                  <a:lnTo>
                    <a:pt x="331" y="57"/>
                  </a:lnTo>
                  <a:close/>
                  <a:moveTo>
                    <a:pt x="213" y="72"/>
                  </a:moveTo>
                  <a:lnTo>
                    <a:pt x="212" y="78"/>
                  </a:lnTo>
                  <a:lnTo>
                    <a:pt x="213" y="84"/>
                  </a:lnTo>
                  <a:lnTo>
                    <a:pt x="214" y="89"/>
                  </a:lnTo>
                  <a:lnTo>
                    <a:pt x="216" y="92"/>
                  </a:lnTo>
                  <a:lnTo>
                    <a:pt x="219" y="97"/>
                  </a:lnTo>
                  <a:lnTo>
                    <a:pt x="222" y="99"/>
                  </a:lnTo>
                  <a:lnTo>
                    <a:pt x="226" y="102"/>
                  </a:lnTo>
                  <a:lnTo>
                    <a:pt x="229" y="103"/>
                  </a:lnTo>
                  <a:lnTo>
                    <a:pt x="234" y="104"/>
                  </a:lnTo>
                  <a:lnTo>
                    <a:pt x="239" y="104"/>
                  </a:lnTo>
                  <a:lnTo>
                    <a:pt x="244" y="103"/>
                  </a:lnTo>
                  <a:lnTo>
                    <a:pt x="248" y="102"/>
                  </a:lnTo>
                  <a:lnTo>
                    <a:pt x="253" y="99"/>
                  </a:lnTo>
                  <a:lnTo>
                    <a:pt x="258" y="97"/>
                  </a:lnTo>
                  <a:lnTo>
                    <a:pt x="261" y="92"/>
                  </a:lnTo>
                  <a:lnTo>
                    <a:pt x="266" y="89"/>
                  </a:lnTo>
                  <a:lnTo>
                    <a:pt x="307" y="89"/>
                  </a:lnTo>
                  <a:lnTo>
                    <a:pt x="299" y="97"/>
                  </a:lnTo>
                  <a:lnTo>
                    <a:pt x="292" y="105"/>
                  </a:lnTo>
                  <a:lnTo>
                    <a:pt x="283" y="114"/>
                  </a:lnTo>
                  <a:lnTo>
                    <a:pt x="273" y="119"/>
                  </a:lnTo>
                  <a:lnTo>
                    <a:pt x="264" y="124"/>
                  </a:lnTo>
                  <a:lnTo>
                    <a:pt x="252" y="129"/>
                  </a:lnTo>
                  <a:lnTo>
                    <a:pt x="239" y="131"/>
                  </a:lnTo>
                  <a:lnTo>
                    <a:pt x="226" y="131"/>
                  </a:lnTo>
                  <a:lnTo>
                    <a:pt x="214" y="131"/>
                  </a:lnTo>
                  <a:lnTo>
                    <a:pt x="202" y="128"/>
                  </a:lnTo>
                  <a:lnTo>
                    <a:pt x="193" y="123"/>
                  </a:lnTo>
                  <a:lnTo>
                    <a:pt x="184" y="117"/>
                  </a:lnTo>
                  <a:lnTo>
                    <a:pt x="178" y="109"/>
                  </a:lnTo>
                  <a:lnTo>
                    <a:pt x="174" y="99"/>
                  </a:lnTo>
                  <a:lnTo>
                    <a:pt x="170" y="90"/>
                  </a:lnTo>
                  <a:lnTo>
                    <a:pt x="170" y="78"/>
                  </a:lnTo>
                  <a:lnTo>
                    <a:pt x="181" y="77"/>
                  </a:lnTo>
                  <a:lnTo>
                    <a:pt x="191" y="74"/>
                  </a:lnTo>
                  <a:lnTo>
                    <a:pt x="202" y="73"/>
                  </a:lnTo>
                  <a:lnTo>
                    <a:pt x="213" y="72"/>
                  </a:lnTo>
                  <a:close/>
                  <a:moveTo>
                    <a:pt x="148" y="83"/>
                  </a:moveTo>
                  <a:lnTo>
                    <a:pt x="138" y="116"/>
                  </a:lnTo>
                  <a:lnTo>
                    <a:pt x="138" y="119"/>
                  </a:lnTo>
                  <a:lnTo>
                    <a:pt x="139" y="121"/>
                  </a:lnTo>
                  <a:lnTo>
                    <a:pt x="140" y="123"/>
                  </a:lnTo>
                  <a:lnTo>
                    <a:pt x="142" y="124"/>
                  </a:lnTo>
                  <a:lnTo>
                    <a:pt x="146" y="125"/>
                  </a:lnTo>
                  <a:lnTo>
                    <a:pt x="151" y="127"/>
                  </a:lnTo>
                  <a:lnTo>
                    <a:pt x="149" y="130"/>
                  </a:lnTo>
                  <a:lnTo>
                    <a:pt x="78" y="130"/>
                  </a:lnTo>
                  <a:lnTo>
                    <a:pt x="79" y="127"/>
                  </a:lnTo>
                  <a:lnTo>
                    <a:pt x="83" y="125"/>
                  </a:lnTo>
                  <a:lnTo>
                    <a:pt x="88" y="124"/>
                  </a:lnTo>
                  <a:lnTo>
                    <a:pt x="92" y="122"/>
                  </a:lnTo>
                  <a:lnTo>
                    <a:pt x="94" y="118"/>
                  </a:lnTo>
                  <a:lnTo>
                    <a:pt x="102" y="91"/>
                  </a:lnTo>
                  <a:lnTo>
                    <a:pt x="113" y="89"/>
                  </a:lnTo>
                  <a:lnTo>
                    <a:pt x="124" y="86"/>
                  </a:lnTo>
                  <a:lnTo>
                    <a:pt x="136" y="85"/>
                  </a:lnTo>
                  <a:lnTo>
                    <a:pt x="148" y="83"/>
                  </a:lnTo>
                  <a:close/>
                  <a:moveTo>
                    <a:pt x="67" y="98"/>
                  </a:moveTo>
                  <a:lnTo>
                    <a:pt x="63" y="116"/>
                  </a:lnTo>
                  <a:lnTo>
                    <a:pt x="63" y="119"/>
                  </a:lnTo>
                  <a:lnTo>
                    <a:pt x="63" y="121"/>
                  </a:lnTo>
                  <a:lnTo>
                    <a:pt x="64" y="123"/>
                  </a:lnTo>
                  <a:lnTo>
                    <a:pt x="66" y="124"/>
                  </a:lnTo>
                  <a:lnTo>
                    <a:pt x="70" y="125"/>
                  </a:lnTo>
                  <a:lnTo>
                    <a:pt x="75" y="127"/>
                  </a:lnTo>
                  <a:lnTo>
                    <a:pt x="73" y="130"/>
                  </a:lnTo>
                  <a:lnTo>
                    <a:pt x="2" y="130"/>
                  </a:lnTo>
                  <a:lnTo>
                    <a:pt x="3" y="127"/>
                  </a:lnTo>
                  <a:lnTo>
                    <a:pt x="8" y="125"/>
                  </a:lnTo>
                  <a:lnTo>
                    <a:pt x="12" y="124"/>
                  </a:lnTo>
                  <a:lnTo>
                    <a:pt x="17" y="122"/>
                  </a:lnTo>
                  <a:lnTo>
                    <a:pt x="19" y="118"/>
                  </a:lnTo>
                  <a:lnTo>
                    <a:pt x="22" y="110"/>
                  </a:lnTo>
                  <a:lnTo>
                    <a:pt x="32" y="108"/>
                  </a:lnTo>
                  <a:lnTo>
                    <a:pt x="43" y="104"/>
                  </a:lnTo>
                  <a:lnTo>
                    <a:pt x="55" y="102"/>
                  </a:lnTo>
                  <a:lnTo>
                    <a:pt x="67" y="98"/>
                  </a:lnTo>
                  <a:close/>
                  <a:moveTo>
                    <a:pt x="29" y="84"/>
                  </a:moveTo>
                  <a:lnTo>
                    <a:pt x="41" y="41"/>
                  </a:lnTo>
                  <a:lnTo>
                    <a:pt x="81" y="41"/>
                  </a:lnTo>
                  <a:lnTo>
                    <a:pt x="73" y="74"/>
                  </a:lnTo>
                  <a:lnTo>
                    <a:pt x="62" y="77"/>
                  </a:lnTo>
                  <a:lnTo>
                    <a:pt x="50" y="79"/>
                  </a:lnTo>
                  <a:lnTo>
                    <a:pt x="40" y="82"/>
                  </a:lnTo>
                  <a:lnTo>
                    <a:pt x="29" y="84"/>
                  </a:lnTo>
                  <a:close/>
                  <a:moveTo>
                    <a:pt x="108" y="68"/>
                  </a:moveTo>
                  <a:lnTo>
                    <a:pt x="117" y="41"/>
                  </a:lnTo>
                  <a:lnTo>
                    <a:pt x="158" y="41"/>
                  </a:lnTo>
                  <a:lnTo>
                    <a:pt x="152" y="60"/>
                  </a:lnTo>
                  <a:lnTo>
                    <a:pt x="142" y="63"/>
                  </a:lnTo>
                  <a:lnTo>
                    <a:pt x="130" y="64"/>
                  </a:lnTo>
                  <a:lnTo>
                    <a:pt x="119" y="66"/>
                  </a:lnTo>
                  <a:lnTo>
                    <a:pt x="108" y="68"/>
                  </a:lnTo>
                  <a:close/>
                  <a:moveTo>
                    <a:pt x="176" y="57"/>
                  </a:moveTo>
                  <a:lnTo>
                    <a:pt x="181" y="48"/>
                  </a:lnTo>
                  <a:lnTo>
                    <a:pt x="186" y="41"/>
                  </a:lnTo>
                  <a:lnTo>
                    <a:pt x="227" y="41"/>
                  </a:lnTo>
                  <a:lnTo>
                    <a:pt x="222" y="46"/>
                  </a:lnTo>
                  <a:lnTo>
                    <a:pt x="219" y="51"/>
                  </a:lnTo>
                  <a:lnTo>
                    <a:pt x="208" y="53"/>
                  </a:lnTo>
                  <a:lnTo>
                    <a:pt x="197" y="54"/>
                  </a:lnTo>
                  <a:lnTo>
                    <a:pt x="187" y="55"/>
                  </a:lnTo>
                  <a:lnTo>
                    <a:pt x="176" y="57"/>
                  </a:lnTo>
                  <a:close/>
                  <a:moveTo>
                    <a:pt x="310" y="41"/>
                  </a:moveTo>
                  <a:lnTo>
                    <a:pt x="275" y="41"/>
                  </a:lnTo>
                  <a:lnTo>
                    <a:pt x="275" y="42"/>
                  </a:lnTo>
                  <a:lnTo>
                    <a:pt x="276" y="45"/>
                  </a:lnTo>
                  <a:lnTo>
                    <a:pt x="292" y="42"/>
                  </a:lnTo>
                  <a:lnTo>
                    <a:pt x="310" y="41"/>
                  </a:lnTo>
                  <a:close/>
                  <a:moveTo>
                    <a:pt x="386" y="31"/>
                  </a:moveTo>
                  <a:lnTo>
                    <a:pt x="339" y="31"/>
                  </a:lnTo>
                  <a:lnTo>
                    <a:pt x="340" y="29"/>
                  </a:lnTo>
                  <a:lnTo>
                    <a:pt x="341" y="23"/>
                  </a:lnTo>
                  <a:lnTo>
                    <a:pt x="341" y="19"/>
                  </a:lnTo>
                  <a:lnTo>
                    <a:pt x="341" y="16"/>
                  </a:lnTo>
                  <a:lnTo>
                    <a:pt x="340" y="13"/>
                  </a:lnTo>
                  <a:lnTo>
                    <a:pt x="336" y="10"/>
                  </a:lnTo>
                  <a:lnTo>
                    <a:pt x="328" y="9"/>
                  </a:lnTo>
                  <a:lnTo>
                    <a:pt x="330" y="4"/>
                  </a:lnTo>
                  <a:lnTo>
                    <a:pt x="410" y="4"/>
                  </a:lnTo>
                  <a:lnTo>
                    <a:pt x="409" y="9"/>
                  </a:lnTo>
                  <a:lnTo>
                    <a:pt x="399" y="10"/>
                  </a:lnTo>
                  <a:lnTo>
                    <a:pt x="393" y="13"/>
                  </a:lnTo>
                  <a:lnTo>
                    <a:pt x="391" y="16"/>
                  </a:lnTo>
                  <a:lnTo>
                    <a:pt x="390" y="19"/>
                  </a:lnTo>
                  <a:lnTo>
                    <a:pt x="387" y="23"/>
                  </a:lnTo>
                  <a:lnTo>
                    <a:pt x="386" y="29"/>
                  </a:lnTo>
                  <a:lnTo>
                    <a:pt x="386" y="31"/>
                  </a:lnTo>
                  <a:close/>
                  <a:moveTo>
                    <a:pt x="240" y="31"/>
                  </a:moveTo>
                  <a:lnTo>
                    <a:pt x="0" y="31"/>
                  </a:lnTo>
                  <a:lnTo>
                    <a:pt x="9" y="4"/>
                  </a:lnTo>
                  <a:lnTo>
                    <a:pt x="227" y="4"/>
                  </a:lnTo>
                  <a:lnTo>
                    <a:pt x="237" y="3"/>
                  </a:lnTo>
                  <a:lnTo>
                    <a:pt x="246" y="1"/>
                  </a:lnTo>
                  <a:lnTo>
                    <a:pt x="256" y="1"/>
                  </a:lnTo>
                  <a:lnTo>
                    <a:pt x="265" y="0"/>
                  </a:lnTo>
                  <a:lnTo>
                    <a:pt x="275" y="1"/>
                  </a:lnTo>
                  <a:lnTo>
                    <a:pt x="283" y="2"/>
                  </a:lnTo>
                  <a:lnTo>
                    <a:pt x="290" y="6"/>
                  </a:lnTo>
                  <a:lnTo>
                    <a:pt x="297" y="9"/>
                  </a:lnTo>
                  <a:lnTo>
                    <a:pt x="303" y="13"/>
                  </a:lnTo>
                  <a:lnTo>
                    <a:pt x="309" y="19"/>
                  </a:lnTo>
                  <a:lnTo>
                    <a:pt x="312" y="25"/>
                  </a:lnTo>
                  <a:lnTo>
                    <a:pt x="316" y="31"/>
                  </a:lnTo>
                  <a:lnTo>
                    <a:pt x="266" y="31"/>
                  </a:lnTo>
                  <a:lnTo>
                    <a:pt x="260" y="28"/>
                  </a:lnTo>
                  <a:lnTo>
                    <a:pt x="253" y="27"/>
                  </a:lnTo>
                  <a:lnTo>
                    <a:pt x="246" y="28"/>
                  </a:lnTo>
                  <a:lnTo>
                    <a:pt x="240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u="none" kern="0">
                <a:solidFill>
                  <a:srgbClr val="FFFFFF"/>
                </a:solidFill>
              </a:endParaRPr>
            </a:p>
          </p:txBody>
        </p:sp>
      </p:grpSp>
      <p:sp>
        <p:nvSpPr>
          <p:cNvPr id="15" name="Text Box 5"/>
          <p:cNvSpPr txBox="1">
            <a:spLocks noChangeArrowheads="1"/>
          </p:cNvSpPr>
          <p:nvPr userDrawn="1"/>
        </p:nvSpPr>
        <p:spPr bwMode="auto">
          <a:xfrm>
            <a:off x="0" y="6711950"/>
            <a:ext cx="9144000" cy="146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70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TTCI/AAR, </a:t>
            </a:r>
            <a:r>
              <a:rPr lang="en-US" sz="700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1/15/2015.  </a:t>
            </a:r>
            <a:r>
              <a:rPr lang="en-US" sz="70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  <a:fld id="{C2A5BAD3-698B-40CC-AD19-814D36D28574}" type="slidenum">
              <a:rPr lang="en-US" sz="700" u="none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t>‹#›</a:t>
            </a:fld>
            <a:endParaRPr lang="en-US" sz="700" u="none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 userDrawn="1"/>
        </p:nvSpPr>
        <p:spPr bwMode="auto">
          <a:xfrm>
            <a:off x="5380038" y="2341563"/>
            <a:ext cx="0" cy="2143125"/>
          </a:xfrm>
          <a:prstGeom prst="line">
            <a:avLst/>
          </a:prstGeom>
          <a:noFill/>
          <a:ln w="24130" cap="flat">
            <a:solidFill>
              <a:srgbClr val="BC6D0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438400"/>
            <a:ext cx="4876800" cy="1905000"/>
          </a:xfrm>
        </p:spPr>
        <p:txBody>
          <a:bodyPr bIns="0" anchor="ctr"/>
          <a:lstStyle>
            <a:lvl1pPr algn="r">
              <a:defRPr sz="2600" i="0" baseline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5418012" y="3163275"/>
            <a:ext cx="3347029" cy="1227015"/>
          </a:xfrm>
          <a:ln>
            <a:headEnd type="none" w="sm" len="sm"/>
            <a:tailEnd type="none" w="sm" len="sm"/>
          </a:ln>
        </p:spPr>
        <p:txBody>
          <a:bodyPr/>
          <a:lstStyle>
            <a:lvl1pPr marL="0" indent="0" algn="l">
              <a:buFont typeface="Symbol" pitchFamily="18" charset="2"/>
              <a:buNone/>
              <a:defRPr sz="1900" b="0" i="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Date or other  subtitle(s)—ok to delete if</a:t>
            </a:r>
            <a:br>
              <a:rPr lang="en-US" dirty="0" smtClean="0"/>
            </a:br>
            <a:r>
              <a:rPr lang="en-US" dirty="0" smtClean="0"/>
              <a:t>not needed</a:t>
            </a:r>
            <a:endParaRPr lang="en-US" dirty="0"/>
          </a:p>
        </p:txBody>
      </p:sp>
      <p:sp>
        <p:nvSpPr>
          <p:cNvPr id="188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10200" y="2438400"/>
            <a:ext cx="3352800" cy="685800"/>
          </a:xfrm>
        </p:spPr>
        <p:txBody>
          <a:bodyPr anchor="b"/>
          <a:lstStyle>
            <a:lvl1pPr marL="0" indent="0">
              <a:buFontTx/>
              <a:buNone/>
              <a:defRPr sz="2100" b="0" baseline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defRPr>
            </a:lvl1pPr>
            <a:lvl2pPr>
              <a:defRPr b="0">
                <a:latin typeface="+mn-lt"/>
              </a:defRPr>
            </a:lvl2pPr>
          </a:lstStyle>
          <a:p>
            <a:pPr lvl="0"/>
            <a:r>
              <a:rPr lang="en-US" dirty="0" smtClean="0"/>
              <a:t>Click to edit Presenter(s) Name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63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654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&amp; Content Slide (FRA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29154" y="312614"/>
            <a:ext cx="7338646" cy="677985"/>
          </a:xfrm>
        </p:spPr>
        <p:txBody>
          <a:bodyPr/>
          <a:lstStyle/>
          <a:p>
            <a:r>
              <a:rPr lang="en-US" dirty="0" smtClean="0"/>
              <a:t>Edit Master Title (Initial Caps, 24 pt)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04800" y="1110916"/>
            <a:ext cx="8610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SERTC Logo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"/>
          <p:cNvSpPr txBox="1">
            <a:spLocks noChangeArrowheads="1"/>
          </p:cNvSpPr>
          <p:nvPr userDrawn="1"/>
        </p:nvSpPr>
        <p:spPr bwMode="auto">
          <a:xfrm>
            <a:off x="838200" y="1420813"/>
            <a:ext cx="7072313" cy="2587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200" b="1" i="1" u="none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Transportation Technology Center, Inc., a subsidiary of the Association of American Railroads</a:t>
            </a:r>
          </a:p>
        </p:txBody>
      </p:sp>
      <p:grpSp>
        <p:nvGrpSpPr>
          <p:cNvPr id="7" name="Group 62"/>
          <p:cNvGrpSpPr>
            <a:grpSpLocks/>
          </p:cNvGrpSpPr>
          <p:nvPr userDrawn="1"/>
        </p:nvGrpSpPr>
        <p:grpSpPr bwMode="auto">
          <a:xfrm>
            <a:off x="2714625" y="179388"/>
            <a:ext cx="6324600" cy="887412"/>
            <a:chOff x="2713890" y="179754"/>
            <a:chExt cx="6324600" cy="887046"/>
          </a:xfrm>
        </p:grpSpPr>
        <p:sp>
          <p:nvSpPr>
            <p:cNvPr id="8" name="Rounded Rectangle 53"/>
            <p:cNvSpPr/>
            <p:nvPr userDrawn="1"/>
          </p:nvSpPr>
          <p:spPr bwMode="hidden">
            <a:xfrm rot="10800000" flipV="1">
              <a:off x="2713890" y="181710"/>
              <a:ext cx="6324600" cy="228600"/>
            </a:xfrm>
            <a:custGeom>
              <a:avLst/>
              <a:gdLst/>
              <a:ahLst/>
              <a:cxnLst/>
              <a:rect l="l" t="t" r="r" b="b"/>
              <a:pathLst>
                <a:path w="6384065" h="131242">
                  <a:moveTo>
                    <a:pt x="6384065" y="131242"/>
                  </a:moveTo>
                  <a:lnTo>
                    <a:pt x="6384064" y="131240"/>
                  </a:lnTo>
                  <a:lnTo>
                    <a:pt x="6341253" y="80391"/>
                  </a:lnTo>
                  <a:lnTo>
                    <a:pt x="6329455" y="70657"/>
                  </a:lnTo>
                  <a:lnTo>
                    <a:pt x="6289807" y="41920"/>
                  </a:lnTo>
                  <a:lnTo>
                    <a:pt x="6271100" y="31766"/>
                  </a:lnTo>
                  <a:lnTo>
                    <a:pt x="6228101" y="14583"/>
                  </a:lnTo>
                  <a:lnTo>
                    <a:pt x="6208729" y="8569"/>
                  </a:lnTo>
                  <a:lnTo>
                    <a:pt x="6141637" y="0"/>
                  </a:lnTo>
                  <a:lnTo>
                    <a:pt x="6141635" y="0"/>
                  </a:lnTo>
                  <a:lnTo>
                    <a:pt x="4479484" y="0"/>
                  </a:lnTo>
                  <a:lnTo>
                    <a:pt x="4479484" y="1"/>
                  </a:lnTo>
                  <a:lnTo>
                    <a:pt x="242422" y="1"/>
                  </a:lnTo>
                  <a:lnTo>
                    <a:pt x="175329" y="8572"/>
                  </a:lnTo>
                  <a:lnTo>
                    <a:pt x="155967" y="14582"/>
                  </a:lnTo>
                  <a:lnTo>
                    <a:pt x="112957" y="31771"/>
                  </a:lnTo>
                  <a:lnTo>
                    <a:pt x="94259" y="41920"/>
                  </a:lnTo>
                  <a:lnTo>
                    <a:pt x="54604" y="70662"/>
                  </a:lnTo>
                  <a:lnTo>
                    <a:pt x="42812" y="80391"/>
                  </a:lnTo>
                  <a:cubicBezTo>
                    <a:pt x="26453" y="95398"/>
                    <a:pt x="12175" y="112568"/>
                    <a:pt x="0" y="131242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ysClr val="window" lastClr="FFFFFF">
                    <a:alpha val="20000"/>
                  </a:sysClr>
                </a:gs>
                <a:gs pos="0">
                  <a:sysClr val="window" lastClr="FFFFFF">
                    <a:alpha val="0"/>
                  </a:sys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u="none" kern="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" name="Rounded Rectangle 8"/>
            <p:cNvSpPr/>
            <p:nvPr userDrawn="1"/>
          </p:nvSpPr>
          <p:spPr>
            <a:xfrm>
              <a:off x="8077200" y="179754"/>
              <a:ext cx="914400" cy="887046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alpha val="20000"/>
                  </a:sysClr>
                </a:gs>
                <a:gs pos="0">
                  <a:sysClr val="window" lastClr="FFFFFF">
                    <a:alpha val="0"/>
                  </a:sysClr>
                </a:gs>
              </a:gsLst>
              <a:lin ang="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u="none" kern="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</p:grpSp>
      <p:pic>
        <p:nvPicPr>
          <p:cNvPr id="10" name="Picture 9" descr="top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ltGray">
          <a:xfrm>
            <a:off x="220663" y="152400"/>
            <a:ext cx="8915400" cy="1168400"/>
          </a:xfrm>
          <a:prstGeom prst="rect">
            <a:avLst/>
          </a:prstGeom>
          <a:effectLst>
            <a:outerShdw blurRad="1397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AutoShape 4"/>
          <p:cNvSpPr>
            <a:spLocks noChangeAspect="1" noChangeArrowheads="1" noTextEdit="1"/>
          </p:cNvSpPr>
          <p:nvPr userDrawn="1"/>
        </p:nvSpPr>
        <p:spPr bwMode="black">
          <a:xfrm>
            <a:off x="701675" y="908050"/>
            <a:ext cx="1760538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u="none" kern="0">
              <a:solidFill>
                <a:srgbClr val="FFFFFF"/>
              </a:solidFill>
            </a:endParaRPr>
          </a:p>
        </p:txBody>
      </p:sp>
      <p:grpSp>
        <p:nvGrpSpPr>
          <p:cNvPr id="12" name="Group 73"/>
          <p:cNvGrpSpPr/>
          <p:nvPr userDrawn="1"/>
        </p:nvGrpSpPr>
        <p:grpSpPr bwMode="white">
          <a:xfrm>
            <a:off x="713261" y="920366"/>
            <a:ext cx="1736754" cy="399879"/>
            <a:chOff x="713261" y="920366"/>
            <a:chExt cx="1736754" cy="399879"/>
          </a:xfrm>
          <a:effectLst>
            <a:outerShdw blurRad="63500" dist="63500" dir="2700000" algn="tl" rotWithShape="0">
              <a:prstClr val="black">
                <a:alpha val="60000"/>
              </a:prstClr>
            </a:outerShdw>
          </a:effectLst>
        </p:grpSpPr>
        <p:sp>
          <p:nvSpPr>
            <p:cNvPr id="13" name="Freeform 6"/>
            <p:cNvSpPr>
              <a:spLocks/>
            </p:cNvSpPr>
            <p:nvPr/>
          </p:nvSpPr>
          <p:spPr bwMode="white">
            <a:xfrm>
              <a:off x="713261" y="1000815"/>
              <a:ext cx="1736754" cy="319430"/>
            </a:xfrm>
            <a:custGeom>
              <a:avLst/>
              <a:gdLst/>
              <a:ahLst/>
              <a:cxnLst>
                <a:cxn ang="0">
                  <a:pos x="734" y="6"/>
                </a:cxn>
                <a:cxn ang="0">
                  <a:pos x="707" y="5"/>
                </a:cxn>
                <a:cxn ang="0">
                  <a:pos x="677" y="4"/>
                </a:cxn>
                <a:cxn ang="0">
                  <a:pos x="645" y="4"/>
                </a:cxn>
                <a:cxn ang="0">
                  <a:pos x="611" y="5"/>
                </a:cxn>
                <a:cxn ang="0">
                  <a:pos x="574" y="6"/>
                </a:cxn>
                <a:cxn ang="0">
                  <a:pos x="536" y="8"/>
                </a:cxn>
                <a:cxn ang="0">
                  <a:pos x="496" y="12"/>
                </a:cxn>
                <a:cxn ang="0">
                  <a:pos x="455" y="16"/>
                </a:cxn>
                <a:cxn ang="0">
                  <a:pos x="376" y="24"/>
                </a:cxn>
                <a:cxn ang="0">
                  <a:pos x="301" y="34"/>
                </a:cxn>
                <a:cxn ang="0">
                  <a:pos x="232" y="46"/>
                </a:cxn>
                <a:cxn ang="0">
                  <a:pos x="172" y="58"/>
                </a:cxn>
                <a:cxn ang="0">
                  <a:pos x="145" y="65"/>
                </a:cxn>
                <a:cxn ang="0">
                  <a:pos x="121" y="71"/>
                </a:cxn>
                <a:cxn ang="0">
                  <a:pos x="99" y="78"/>
                </a:cxn>
                <a:cxn ang="0">
                  <a:pos x="80" y="84"/>
                </a:cxn>
                <a:cxn ang="0">
                  <a:pos x="66" y="91"/>
                </a:cxn>
                <a:cxn ang="0">
                  <a:pos x="54" y="97"/>
                </a:cxn>
                <a:cxn ang="0">
                  <a:pos x="50" y="101"/>
                </a:cxn>
                <a:cxn ang="0">
                  <a:pos x="46" y="104"/>
                </a:cxn>
                <a:cxn ang="0">
                  <a:pos x="44" y="107"/>
                </a:cxn>
                <a:cxn ang="0">
                  <a:pos x="42" y="110"/>
                </a:cxn>
                <a:cxn ang="0">
                  <a:pos x="42" y="114"/>
                </a:cxn>
                <a:cxn ang="0">
                  <a:pos x="44" y="117"/>
                </a:cxn>
                <a:cxn ang="0">
                  <a:pos x="48" y="121"/>
                </a:cxn>
                <a:cxn ang="0">
                  <a:pos x="54" y="125"/>
                </a:cxn>
                <a:cxn ang="0">
                  <a:pos x="61" y="128"/>
                </a:cxn>
                <a:cxn ang="0">
                  <a:pos x="72" y="131"/>
                </a:cxn>
                <a:cxn ang="0">
                  <a:pos x="83" y="133"/>
                </a:cxn>
                <a:cxn ang="0">
                  <a:pos x="96" y="135"/>
                </a:cxn>
                <a:cxn ang="0">
                  <a:pos x="73" y="133"/>
                </a:cxn>
                <a:cxn ang="0">
                  <a:pos x="53" y="131"/>
                </a:cxn>
                <a:cxn ang="0">
                  <a:pos x="37" y="128"/>
                </a:cxn>
                <a:cxn ang="0">
                  <a:pos x="22" y="125"/>
                </a:cxn>
                <a:cxn ang="0">
                  <a:pos x="12" y="121"/>
                </a:cxn>
                <a:cxn ang="0">
                  <a:pos x="4" y="116"/>
                </a:cxn>
                <a:cxn ang="0">
                  <a:pos x="2" y="114"/>
                </a:cxn>
                <a:cxn ang="0">
                  <a:pos x="1" y="112"/>
                </a:cxn>
                <a:cxn ang="0">
                  <a:pos x="0" y="108"/>
                </a:cxn>
                <a:cxn ang="0">
                  <a:pos x="1" y="106"/>
                </a:cxn>
                <a:cxn ang="0">
                  <a:pos x="2" y="103"/>
                </a:cxn>
                <a:cxn ang="0">
                  <a:pos x="4" y="100"/>
                </a:cxn>
                <a:cxn ang="0">
                  <a:pos x="8" y="96"/>
                </a:cxn>
                <a:cxn ang="0">
                  <a:pos x="13" y="94"/>
                </a:cxn>
                <a:cxn ang="0">
                  <a:pos x="25" y="87"/>
                </a:cxn>
                <a:cxn ang="0">
                  <a:pos x="39" y="81"/>
                </a:cxn>
                <a:cxn ang="0">
                  <a:pos x="58" y="74"/>
                </a:cxn>
                <a:cxn ang="0">
                  <a:pos x="78" y="68"/>
                </a:cxn>
                <a:cxn ang="0">
                  <a:pos x="103" y="61"/>
                </a:cxn>
                <a:cxn ang="0">
                  <a:pos x="129" y="55"/>
                </a:cxn>
                <a:cxn ang="0">
                  <a:pos x="190" y="42"/>
                </a:cxn>
                <a:cxn ang="0">
                  <a:pos x="258" y="30"/>
                </a:cxn>
                <a:cxn ang="0">
                  <a:pos x="333" y="19"/>
                </a:cxn>
                <a:cxn ang="0">
                  <a:pos x="413" y="11"/>
                </a:cxn>
                <a:cxn ang="0">
                  <a:pos x="464" y="6"/>
                </a:cxn>
                <a:cxn ang="0">
                  <a:pos x="512" y="4"/>
                </a:cxn>
                <a:cxn ang="0">
                  <a:pos x="557" y="1"/>
                </a:cxn>
                <a:cxn ang="0">
                  <a:pos x="600" y="0"/>
                </a:cxn>
                <a:cxn ang="0">
                  <a:pos x="641" y="0"/>
                </a:cxn>
                <a:cxn ang="0">
                  <a:pos x="676" y="0"/>
                </a:cxn>
                <a:cxn ang="0">
                  <a:pos x="707" y="2"/>
                </a:cxn>
                <a:cxn ang="0">
                  <a:pos x="734" y="6"/>
                </a:cxn>
              </a:cxnLst>
              <a:rect l="0" t="0" r="r" b="b"/>
              <a:pathLst>
                <a:path w="734" h="135">
                  <a:moveTo>
                    <a:pt x="734" y="6"/>
                  </a:moveTo>
                  <a:lnTo>
                    <a:pt x="707" y="5"/>
                  </a:lnTo>
                  <a:lnTo>
                    <a:pt x="677" y="4"/>
                  </a:lnTo>
                  <a:lnTo>
                    <a:pt x="645" y="4"/>
                  </a:lnTo>
                  <a:lnTo>
                    <a:pt x="611" y="5"/>
                  </a:lnTo>
                  <a:lnTo>
                    <a:pt x="574" y="6"/>
                  </a:lnTo>
                  <a:lnTo>
                    <a:pt x="536" y="8"/>
                  </a:lnTo>
                  <a:lnTo>
                    <a:pt x="496" y="12"/>
                  </a:lnTo>
                  <a:lnTo>
                    <a:pt x="455" y="16"/>
                  </a:lnTo>
                  <a:lnTo>
                    <a:pt x="376" y="24"/>
                  </a:lnTo>
                  <a:lnTo>
                    <a:pt x="301" y="34"/>
                  </a:lnTo>
                  <a:lnTo>
                    <a:pt x="232" y="46"/>
                  </a:lnTo>
                  <a:lnTo>
                    <a:pt x="172" y="58"/>
                  </a:lnTo>
                  <a:lnTo>
                    <a:pt x="145" y="65"/>
                  </a:lnTo>
                  <a:lnTo>
                    <a:pt x="121" y="71"/>
                  </a:lnTo>
                  <a:lnTo>
                    <a:pt x="99" y="78"/>
                  </a:lnTo>
                  <a:lnTo>
                    <a:pt x="80" y="84"/>
                  </a:lnTo>
                  <a:lnTo>
                    <a:pt x="66" y="91"/>
                  </a:lnTo>
                  <a:lnTo>
                    <a:pt x="54" y="97"/>
                  </a:lnTo>
                  <a:lnTo>
                    <a:pt x="50" y="101"/>
                  </a:lnTo>
                  <a:lnTo>
                    <a:pt x="46" y="104"/>
                  </a:lnTo>
                  <a:lnTo>
                    <a:pt x="44" y="107"/>
                  </a:lnTo>
                  <a:lnTo>
                    <a:pt x="42" y="110"/>
                  </a:lnTo>
                  <a:lnTo>
                    <a:pt x="42" y="114"/>
                  </a:lnTo>
                  <a:lnTo>
                    <a:pt x="44" y="117"/>
                  </a:lnTo>
                  <a:lnTo>
                    <a:pt x="48" y="121"/>
                  </a:lnTo>
                  <a:lnTo>
                    <a:pt x="54" y="125"/>
                  </a:lnTo>
                  <a:lnTo>
                    <a:pt x="61" y="128"/>
                  </a:lnTo>
                  <a:lnTo>
                    <a:pt x="72" y="131"/>
                  </a:lnTo>
                  <a:lnTo>
                    <a:pt x="83" y="133"/>
                  </a:lnTo>
                  <a:lnTo>
                    <a:pt x="96" y="135"/>
                  </a:lnTo>
                  <a:lnTo>
                    <a:pt x="73" y="133"/>
                  </a:lnTo>
                  <a:lnTo>
                    <a:pt x="53" y="131"/>
                  </a:lnTo>
                  <a:lnTo>
                    <a:pt x="37" y="128"/>
                  </a:lnTo>
                  <a:lnTo>
                    <a:pt x="22" y="125"/>
                  </a:lnTo>
                  <a:lnTo>
                    <a:pt x="12" y="121"/>
                  </a:lnTo>
                  <a:lnTo>
                    <a:pt x="4" y="116"/>
                  </a:lnTo>
                  <a:lnTo>
                    <a:pt x="2" y="114"/>
                  </a:lnTo>
                  <a:lnTo>
                    <a:pt x="1" y="112"/>
                  </a:lnTo>
                  <a:lnTo>
                    <a:pt x="0" y="108"/>
                  </a:lnTo>
                  <a:lnTo>
                    <a:pt x="1" y="106"/>
                  </a:lnTo>
                  <a:lnTo>
                    <a:pt x="2" y="103"/>
                  </a:lnTo>
                  <a:lnTo>
                    <a:pt x="4" y="100"/>
                  </a:lnTo>
                  <a:lnTo>
                    <a:pt x="8" y="96"/>
                  </a:lnTo>
                  <a:lnTo>
                    <a:pt x="13" y="94"/>
                  </a:lnTo>
                  <a:lnTo>
                    <a:pt x="25" y="87"/>
                  </a:lnTo>
                  <a:lnTo>
                    <a:pt x="39" y="81"/>
                  </a:lnTo>
                  <a:lnTo>
                    <a:pt x="58" y="74"/>
                  </a:lnTo>
                  <a:lnTo>
                    <a:pt x="78" y="68"/>
                  </a:lnTo>
                  <a:lnTo>
                    <a:pt x="103" y="61"/>
                  </a:lnTo>
                  <a:lnTo>
                    <a:pt x="129" y="55"/>
                  </a:lnTo>
                  <a:lnTo>
                    <a:pt x="190" y="42"/>
                  </a:lnTo>
                  <a:lnTo>
                    <a:pt x="258" y="30"/>
                  </a:lnTo>
                  <a:lnTo>
                    <a:pt x="333" y="19"/>
                  </a:lnTo>
                  <a:lnTo>
                    <a:pt x="413" y="11"/>
                  </a:lnTo>
                  <a:lnTo>
                    <a:pt x="464" y="6"/>
                  </a:lnTo>
                  <a:lnTo>
                    <a:pt x="512" y="4"/>
                  </a:lnTo>
                  <a:lnTo>
                    <a:pt x="557" y="1"/>
                  </a:lnTo>
                  <a:lnTo>
                    <a:pt x="600" y="0"/>
                  </a:lnTo>
                  <a:lnTo>
                    <a:pt x="641" y="0"/>
                  </a:lnTo>
                  <a:lnTo>
                    <a:pt x="676" y="0"/>
                  </a:lnTo>
                  <a:lnTo>
                    <a:pt x="707" y="2"/>
                  </a:lnTo>
                  <a:lnTo>
                    <a:pt x="734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u="none" kern="0">
                <a:solidFill>
                  <a:srgbClr val="FFFFFF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white">
            <a:xfrm>
              <a:off x="947510" y="920366"/>
              <a:ext cx="970122" cy="309965"/>
            </a:xfrm>
            <a:custGeom>
              <a:avLst/>
              <a:gdLst/>
              <a:ahLst/>
              <a:cxnLst>
                <a:cxn ang="0">
                  <a:pos x="314" y="117"/>
                </a:cxn>
                <a:cxn ang="0">
                  <a:pos x="307" y="124"/>
                </a:cxn>
                <a:cxn ang="0">
                  <a:pos x="296" y="130"/>
                </a:cxn>
                <a:cxn ang="0">
                  <a:pos x="373" y="127"/>
                </a:cxn>
                <a:cxn ang="0">
                  <a:pos x="364" y="119"/>
                </a:cxn>
                <a:cxn ang="0">
                  <a:pos x="380" y="52"/>
                </a:cxn>
                <a:cxn ang="0">
                  <a:pos x="343" y="55"/>
                </a:cxn>
                <a:cxn ang="0">
                  <a:pos x="212" y="78"/>
                </a:cxn>
                <a:cxn ang="0">
                  <a:pos x="216" y="92"/>
                </a:cxn>
                <a:cxn ang="0">
                  <a:pos x="226" y="102"/>
                </a:cxn>
                <a:cxn ang="0">
                  <a:pos x="239" y="104"/>
                </a:cxn>
                <a:cxn ang="0">
                  <a:pos x="253" y="99"/>
                </a:cxn>
                <a:cxn ang="0">
                  <a:pos x="266" y="89"/>
                </a:cxn>
                <a:cxn ang="0">
                  <a:pos x="292" y="105"/>
                </a:cxn>
                <a:cxn ang="0">
                  <a:pos x="264" y="124"/>
                </a:cxn>
                <a:cxn ang="0">
                  <a:pos x="226" y="131"/>
                </a:cxn>
                <a:cxn ang="0">
                  <a:pos x="193" y="123"/>
                </a:cxn>
                <a:cxn ang="0">
                  <a:pos x="174" y="99"/>
                </a:cxn>
                <a:cxn ang="0">
                  <a:pos x="181" y="77"/>
                </a:cxn>
                <a:cxn ang="0">
                  <a:pos x="213" y="72"/>
                </a:cxn>
                <a:cxn ang="0">
                  <a:pos x="138" y="119"/>
                </a:cxn>
                <a:cxn ang="0">
                  <a:pos x="142" y="124"/>
                </a:cxn>
                <a:cxn ang="0">
                  <a:pos x="149" y="130"/>
                </a:cxn>
                <a:cxn ang="0">
                  <a:pos x="83" y="125"/>
                </a:cxn>
                <a:cxn ang="0">
                  <a:pos x="94" y="118"/>
                </a:cxn>
                <a:cxn ang="0">
                  <a:pos x="124" y="86"/>
                </a:cxn>
                <a:cxn ang="0">
                  <a:pos x="67" y="98"/>
                </a:cxn>
                <a:cxn ang="0">
                  <a:pos x="63" y="121"/>
                </a:cxn>
                <a:cxn ang="0">
                  <a:pos x="70" y="125"/>
                </a:cxn>
                <a:cxn ang="0">
                  <a:pos x="2" y="130"/>
                </a:cxn>
                <a:cxn ang="0">
                  <a:pos x="12" y="124"/>
                </a:cxn>
                <a:cxn ang="0">
                  <a:pos x="22" y="110"/>
                </a:cxn>
                <a:cxn ang="0">
                  <a:pos x="55" y="102"/>
                </a:cxn>
                <a:cxn ang="0">
                  <a:pos x="41" y="41"/>
                </a:cxn>
                <a:cxn ang="0">
                  <a:pos x="62" y="77"/>
                </a:cxn>
                <a:cxn ang="0">
                  <a:pos x="29" y="84"/>
                </a:cxn>
                <a:cxn ang="0">
                  <a:pos x="158" y="41"/>
                </a:cxn>
                <a:cxn ang="0">
                  <a:pos x="130" y="64"/>
                </a:cxn>
                <a:cxn ang="0">
                  <a:pos x="176" y="57"/>
                </a:cxn>
                <a:cxn ang="0">
                  <a:pos x="227" y="41"/>
                </a:cxn>
                <a:cxn ang="0">
                  <a:pos x="208" y="53"/>
                </a:cxn>
                <a:cxn ang="0">
                  <a:pos x="176" y="57"/>
                </a:cxn>
                <a:cxn ang="0">
                  <a:pos x="275" y="42"/>
                </a:cxn>
                <a:cxn ang="0">
                  <a:pos x="310" y="41"/>
                </a:cxn>
                <a:cxn ang="0">
                  <a:pos x="340" y="29"/>
                </a:cxn>
                <a:cxn ang="0">
                  <a:pos x="341" y="16"/>
                </a:cxn>
                <a:cxn ang="0">
                  <a:pos x="328" y="9"/>
                </a:cxn>
                <a:cxn ang="0">
                  <a:pos x="409" y="9"/>
                </a:cxn>
                <a:cxn ang="0">
                  <a:pos x="391" y="16"/>
                </a:cxn>
                <a:cxn ang="0">
                  <a:pos x="386" y="29"/>
                </a:cxn>
                <a:cxn ang="0">
                  <a:pos x="0" y="31"/>
                </a:cxn>
                <a:cxn ang="0">
                  <a:pos x="237" y="3"/>
                </a:cxn>
                <a:cxn ang="0">
                  <a:pos x="265" y="0"/>
                </a:cxn>
                <a:cxn ang="0">
                  <a:pos x="290" y="6"/>
                </a:cxn>
                <a:cxn ang="0">
                  <a:pos x="309" y="19"/>
                </a:cxn>
                <a:cxn ang="0">
                  <a:pos x="266" y="31"/>
                </a:cxn>
                <a:cxn ang="0">
                  <a:pos x="246" y="28"/>
                </a:cxn>
              </a:cxnLst>
              <a:rect l="0" t="0" r="r" b="b"/>
              <a:pathLst>
                <a:path w="410" h="131">
                  <a:moveTo>
                    <a:pt x="331" y="57"/>
                  </a:moveTo>
                  <a:lnTo>
                    <a:pt x="315" y="114"/>
                  </a:lnTo>
                  <a:lnTo>
                    <a:pt x="314" y="117"/>
                  </a:lnTo>
                  <a:lnTo>
                    <a:pt x="312" y="119"/>
                  </a:lnTo>
                  <a:lnTo>
                    <a:pt x="310" y="122"/>
                  </a:lnTo>
                  <a:lnTo>
                    <a:pt x="307" y="124"/>
                  </a:lnTo>
                  <a:lnTo>
                    <a:pt x="302" y="127"/>
                  </a:lnTo>
                  <a:lnTo>
                    <a:pt x="297" y="127"/>
                  </a:lnTo>
                  <a:lnTo>
                    <a:pt x="296" y="130"/>
                  </a:lnTo>
                  <a:lnTo>
                    <a:pt x="377" y="130"/>
                  </a:lnTo>
                  <a:lnTo>
                    <a:pt x="378" y="127"/>
                  </a:lnTo>
                  <a:lnTo>
                    <a:pt x="373" y="127"/>
                  </a:lnTo>
                  <a:lnTo>
                    <a:pt x="368" y="124"/>
                  </a:lnTo>
                  <a:lnTo>
                    <a:pt x="365" y="122"/>
                  </a:lnTo>
                  <a:lnTo>
                    <a:pt x="364" y="119"/>
                  </a:lnTo>
                  <a:lnTo>
                    <a:pt x="362" y="117"/>
                  </a:lnTo>
                  <a:lnTo>
                    <a:pt x="362" y="114"/>
                  </a:lnTo>
                  <a:lnTo>
                    <a:pt x="380" y="52"/>
                  </a:lnTo>
                  <a:lnTo>
                    <a:pt x="367" y="53"/>
                  </a:lnTo>
                  <a:lnTo>
                    <a:pt x="355" y="54"/>
                  </a:lnTo>
                  <a:lnTo>
                    <a:pt x="343" y="55"/>
                  </a:lnTo>
                  <a:lnTo>
                    <a:pt x="331" y="57"/>
                  </a:lnTo>
                  <a:close/>
                  <a:moveTo>
                    <a:pt x="213" y="72"/>
                  </a:moveTo>
                  <a:lnTo>
                    <a:pt x="212" y="78"/>
                  </a:lnTo>
                  <a:lnTo>
                    <a:pt x="213" y="84"/>
                  </a:lnTo>
                  <a:lnTo>
                    <a:pt x="214" y="89"/>
                  </a:lnTo>
                  <a:lnTo>
                    <a:pt x="216" y="92"/>
                  </a:lnTo>
                  <a:lnTo>
                    <a:pt x="219" y="97"/>
                  </a:lnTo>
                  <a:lnTo>
                    <a:pt x="222" y="99"/>
                  </a:lnTo>
                  <a:lnTo>
                    <a:pt x="226" y="102"/>
                  </a:lnTo>
                  <a:lnTo>
                    <a:pt x="229" y="103"/>
                  </a:lnTo>
                  <a:lnTo>
                    <a:pt x="234" y="104"/>
                  </a:lnTo>
                  <a:lnTo>
                    <a:pt x="239" y="104"/>
                  </a:lnTo>
                  <a:lnTo>
                    <a:pt x="244" y="103"/>
                  </a:lnTo>
                  <a:lnTo>
                    <a:pt x="248" y="102"/>
                  </a:lnTo>
                  <a:lnTo>
                    <a:pt x="253" y="99"/>
                  </a:lnTo>
                  <a:lnTo>
                    <a:pt x="258" y="97"/>
                  </a:lnTo>
                  <a:lnTo>
                    <a:pt x="261" y="92"/>
                  </a:lnTo>
                  <a:lnTo>
                    <a:pt x="266" y="89"/>
                  </a:lnTo>
                  <a:lnTo>
                    <a:pt x="307" y="89"/>
                  </a:lnTo>
                  <a:lnTo>
                    <a:pt x="299" y="97"/>
                  </a:lnTo>
                  <a:lnTo>
                    <a:pt x="292" y="105"/>
                  </a:lnTo>
                  <a:lnTo>
                    <a:pt x="283" y="114"/>
                  </a:lnTo>
                  <a:lnTo>
                    <a:pt x="273" y="119"/>
                  </a:lnTo>
                  <a:lnTo>
                    <a:pt x="264" y="124"/>
                  </a:lnTo>
                  <a:lnTo>
                    <a:pt x="252" y="129"/>
                  </a:lnTo>
                  <a:lnTo>
                    <a:pt x="239" y="131"/>
                  </a:lnTo>
                  <a:lnTo>
                    <a:pt x="226" y="131"/>
                  </a:lnTo>
                  <a:lnTo>
                    <a:pt x="214" y="131"/>
                  </a:lnTo>
                  <a:lnTo>
                    <a:pt x="202" y="128"/>
                  </a:lnTo>
                  <a:lnTo>
                    <a:pt x="193" y="123"/>
                  </a:lnTo>
                  <a:lnTo>
                    <a:pt x="184" y="117"/>
                  </a:lnTo>
                  <a:lnTo>
                    <a:pt x="178" y="109"/>
                  </a:lnTo>
                  <a:lnTo>
                    <a:pt x="174" y="99"/>
                  </a:lnTo>
                  <a:lnTo>
                    <a:pt x="170" y="90"/>
                  </a:lnTo>
                  <a:lnTo>
                    <a:pt x="170" y="78"/>
                  </a:lnTo>
                  <a:lnTo>
                    <a:pt x="181" y="77"/>
                  </a:lnTo>
                  <a:lnTo>
                    <a:pt x="191" y="74"/>
                  </a:lnTo>
                  <a:lnTo>
                    <a:pt x="202" y="73"/>
                  </a:lnTo>
                  <a:lnTo>
                    <a:pt x="213" y="72"/>
                  </a:lnTo>
                  <a:close/>
                  <a:moveTo>
                    <a:pt x="148" y="83"/>
                  </a:moveTo>
                  <a:lnTo>
                    <a:pt x="138" y="116"/>
                  </a:lnTo>
                  <a:lnTo>
                    <a:pt x="138" y="119"/>
                  </a:lnTo>
                  <a:lnTo>
                    <a:pt x="139" y="121"/>
                  </a:lnTo>
                  <a:lnTo>
                    <a:pt x="140" y="123"/>
                  </a:lnTo>
                  <a:lnTo>
                    <a:pt x="142" y="124"/>
                  </a:lnTo>
                  <a:lnTo>
                    <a:pt x="146" y="125"/>
                  </a:lnTo>
                  <a:lnTo>
                    <a:pt x="151" y="127"/>
                  </a:lnTo>
                  <a:lnTo>
                    <a:pt x="149" y="130"/>
                  </a:lnTo>
                  <a:lnTo>
                    <a:pt x="78" y="130"/>
                  </a:lnTo>
                  <a:lnTo>
                    <a:pt x="79" y="127"/>
                  </a:lnTo>
                  <a:lnTo>
                    <a:pt x="83" y="125"/>
                  </a:lnTo>
                  <a:lnTo>
                    <a:pt x="88" y="124"/>
                  </a:lnTo>
                  <a:lnTo>
                    <a:pt x="92" y="122"/>
                  </a:lnTo>
                  <a:lnTo>
                    <a:pt x="94" y="118"/>
                  </a:lnTo>
                  <a:lnTo>
                    <a:pt x="102" y="91"/>
                  </a:lnTo>
                  <a:lnTo>
                    <a:pt x="113" y="89"/>
                  </a:lnTo>
                  <a:lnTo>
                    <a:pt x="124" y="86"/>
                  </a:lnTo>
                  <a:lnTo>
                    <a:pt x="136" y="85"/>
                  </a:lnTo>
                  <a:lnTo>
                    <a:pt x="148" y="83"/>
                  </a:lnTo>
                  <a:close/>
                  <a:moveTo>
                    <a:pt x="67" y="98"/>
                  </a:moveTo>
                  <a:lnTo>
                    <a:pt x="63" y="116"/>
                  </a:lnTo>
                  <a:lnTo>
                    <a:pt x="63" y="119"/>
                  </a:lnTo>
                  <a:lnTo>
                    <a:pt x="63" y="121"/>
                  </a:lnTo>
                  <a:lnTo>
                    <a:pt x="64" y="123"/>
                  </a:lnTo>
                  <a:lnTo>
                    <a:pt x="66" y="124"/>
                  </a:lnTo>
                  <a:lnTo>
                    <a:pt x="70" y="125"/>
                  </a:lnTo>
                  <a:lnTo>
                    <a:pt x="75" y="127"/>
                  </a:lnTo>
                  <a:lnTo>
                    <a:pt x="73" y="130"/>
                  </a:lnTo>
                  <a:lnTo>
                    <a:pt x="2" y="130"/>
                  </a:lnTo>
                  <a:lnTo>
                    <a:pt x="3" y="127"/>
                  </a:lnTo>
                  <a:lnTo>
                    <a:pt x="8" y="125"/>
                  </a:lnTo>
                  <a:lnTo>
                    <a:pt x="12" y="124"/>
                  </a:lnTo>
                  <a:lnTo>
                    <a:pt x="17" y="122"/>
                  </a:lnTo>
                  <a:lnTo>
                    <a:pt x="19" y="118"/>
                  </a:lnTo>
                  <a:lnTo>
                    <a:pt x="22" y="110"/>
                  </a:lnTo>
                  <a:lnTo>
                    <a:pt x="32" y="108"/>
                  </a:lnTo>
                  <a:lnTo>
                    <a:pt x="43" y="104"/>
                  </a:lnTo>
                  <a:lnTo>
                    <a:pt x="55" y="102"/>
                  </a:lnTo>
                  <a:lnTo>
                    <a:pt x="67" y="98"/>
                  </a:lnTo>
                  <a:close/>
                  <a:moveTo>
                    <a:pt x="29" y="84"/>
                  </a:moveTo>
                  <a:lnTo>
                    <a:pt x="41" y="41"/>
                  </a:lnTo>
                  <a:lnTo>
                    <a:pt x="81" y="41"/>
                  </a:lnTo>
                  <a:lnTo>
                    <a:pt x="73" y="74"/>
                  </a:lnTo>
                  <a:lnTo>
                    <a:pt x="62" y="77"/>
                  </a:lnTo>
                  <a:lnTo>
                    <a:pt x="50" y="79"/>
                  </a:lnTo>
                  <a:lnTo>
                    <a:pt x="40" y="82"/>
                  </a:lnTo>
                  <a:lnTo>
                    <a:pt x="29" y="84"/>
                  </a:lnTo>
                  <a:close/>
                  <a:moveTo>
                    <a:pt x="108" y="68"/>
                  </a:moveTo>
                  <a:lnTo>
                    <a:pt x="117" y="41"/>
                  </a:lnTo>
                  <a:lnTo>
                    <a:pt x="158" y="41"/>
                  </a:lnTo>
                  <a:lnTo>
                    <a:pt x="152" y="60"/>
                  </a:lnTo>
                  <a:lnTo>
                    <a:pt x="142" y="63"/>
                  </a:lnTo>
                  <a:lnTo>
                    <a:pt x="130" y="64"/>
                  </a:lnTo>
                  <a:lnTo>
                    <a:pt x="119" y="66"/>
                  </a:lnTo>
                  <a:lnTo>
                    <a:pt x="108" y="68"/>
                  </a:lnTo>
                  <a:close/>
                  <a:moveTo>
                    <a:pt x="176" y="57"/>
                  </a:moveTo>
                  <a:lnTo>
                    <a:pt x="181" y="48"/>
                  </a:lnTo>
                  <a:lnTo>
                    <a:pt x="186" y="41"/>
                  </a:lnTo>
                  <a:lnTo>
                    <a:pt x="227" y="41"/>
                  </a:lnTo>
                  <a:lnTo>
                    <a:pt x="222" y="46"/>
                  </a:lnTo>
                  <a:lnTo>
                    <a:pt x="219" y="51"/>
                  </a:lnTo>
                  <a:lnTo>
                    <a:pt x="208" y="53"/>
                  </a:lnTo>
                  <a:lnTo>
                    <a:pt x="197" y="54"/>
                  </a:lnTo>
                  <a:lnTo>
                    <a:pt x="187" y="55"/>
                  </a:lnTo>
                  <a:lnTo>
                    <a:pt x="176" y="57"/>
                  </a:lnTo>
                  <a:close/>
                  <a:moveTo>
                    <a:pt x="310" y="41"/>
                  </a:moveTo>
                  <a:lnTo>
                    <a:pt x="275" y="41"/>
                  </a:lnTo>
                  <a:lnTo>
                    <a:pt x="275" y="42"/>
                  </a:lnTo>
                  <a:lnTo>
                    <a:pt x="276" y="45"/>
                  </a:lnTo>
                  <a:lnTo>
                    <a:pt x="292" y="42"/>
                  </a:lnTo>
                  <a:lnTo>
                    <a:pt x="310" y="41"/>
                  </a:lnTo>
                  <a:close/>
                  <a:moveTo>
                    <a:pt x="386" y="31"/>
                  </a:moveTo>
                  <a:lnTo>
                    <a:pt x="339" y="31"/>
                  </a:lnTo>
                  <a:lnTo>
                    <a:pt x="340" y="29"/>
                  </a:lnTo>
                  <a:lnTo>
                    <a:pt x="341" y="23"/>
                  </a:lnTo>
                  <a:lnTo>
                    <a:pt x="341" y="19"/>
                  </a:lnTo>
                  <a:lnTo>
                    <a:pt x="341" y="16"/>
                  </a:lnTo>
                  <a:lnTo>
                    <a:pt x="340" y="13"/>
                  </a:lnTo>
                  <a:lnTo>
                    <a:pt x="336" y="10"/>
                  </a:lnTo>
                  <a:lnTo>
                    <a:pt x="328" y="9"/>
                  </a:lnTo>
                  <a:lnTo>
                    <a:pt x="330" y="4"/>
                  </a:lnTo>
                  <a:lnTo>
                    <a:pt x="410" y="4"/>
                  </a:lnTo>
                  <a:lnTo>
                    <a:pt x="409" y="9"/>
                  </a:lnTo>
                  <a:lnTo>
                    <a:pt x="399" y="10"/>
                  </a:lnTo>
                  <a:lnTo>
                    <a:pt x="393" y="13"/>
                  </a:lnTo>
                  <a:lnTo>
                    <a:pt x="391" y="16"/>
                  </a:lnTo>
                  <a:lnTo>
                    <a:pt x="390" y="19"/>
                  </a:lnTo>
                  <a:lnTo>
                    <a:pt x="387" y="23"/>
                  </a:lnTo>
                  <a:lnTo>
                    <a:pt x="386" y="29"/>
                  </a:lnTo>
                  <a:lnTo>
                    <a:pt x="386" y="31"/>
                  </a:lnTo>
                  <a:close/>
                  <a:moveTo>
                    <a:pt x="240" y="31"/>
                  </a:moveTo>
                  <a:lnTo>
                    <a:pt x="0" y="31"/>
                  </a:lnTo>
                  <a:lnTo>
                    <a:pt x="9" y="4"/>
                  </a:lnTo>
                  <a:lnTo>
                    <a:pt x="227" y="4"/>
                  </a:lnTo>
                  <a:lnTo>
                    <a:pt x="237" y="3"/>
                  </a:lnTo>
                  <a:lnTo>
                    <a:pt x="246" y="1"/>
                  </a:lnTo>
                  <a:lnTo>
                    <a:pt x="256" y="1"/>
                  </a:lnTo>
                  <a:lnTo>
                    <a:pt x="265" y="0"/>
                  </a:lnTo>
                  <a:lnTo>
                    <a:pt x="275" y="1"/>
                  </a:lnTo>
                  <a:lnTo>
                    <a:pt x="283" y="2"/>
                  </a:lnTo>
                  <a:lnTo>
                    <a:pt x="290" y="6"/>
                  </a:lnTo>
                  <a:lnTo>
                    <a:pt x="297" y="9"/>
                  </a:lnTo>
                  <a:lnTo>
                    <a:pt x="303" y="13"/>
                  </a:lnTo>
                  <a:lnTo>
                    <a:pt x="309" y="19"/>
                  </a:lnTo>
                  <a:lnTo>
                    <a:pt x="312" y="25"/>
                  </a:lnTo>
                  <a:lnTo>
                    <a:pt x="316" y="31"/>
                  </a:lnTo>
                  <a:lnTo>
                    <a:pt x="266" y="31"/>
                  </a:lnTo>
                  <a:lnTo>
                    <a:pt x="260" y="28"/>
                  </a:lnTo>
                  <a:lnTo>
                    <a:pt x="253" y="27"/>
                  </a:lnTo>
                  <a:lnTo>
                    <a:pt x="246" y="28"/>
                  </a:lnTo>
                  <a:lnTo>
                    <a:pt x="240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u="none" kern="0">
                <a:solidFill>
                  <a:srgbClr val="FFFFFF"/>
                </a:solidFill>
              </a:endParaRPr>
            </a:p>
          </p:txBody>
        </p:sp>
      </p:grpSp>
      <p:sp>
        <p:nvSpPr>
          <p:cNvPr id="15" name="Text Box 5"/>
          <p:cNvSpPr txBox="1">
            <a:spLocks noChangeArrowheads="1"/>
          </p:cNvSpPr>
          <p:nvPr userDrawn="1"/>
        </p:nvSpPr>
        <p:spPr bwMode="auto">
          <a:xfrm>
            <a:off x="0" y="6711950"/>
            <a:ext cx="9144000" cy="146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70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TTCI/AAR, </a:t>
            </a:r>
            <a:r>
              <a:rPr lang="en-US" sz="700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1/15/2014.</a:t>
            </a:r>
            <a:r>
              <a:rPr lang="en-US" sz="700" u="non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00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0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  <a:fld id="{142EB957-4FCC-4C4B-B544-B0F5BB87EFA5}" type="slidenum">
              <a:rPr lang="en-US" sz="700" u="none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t>‹#›</a:t>
            </a:fld>
            <a:endParaRPr lang="en-US" sz="700" u="none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 userDrawn="1"/>
        </p:nvSpPr>
        <p:spPr bwMode="auto">
          <a:xfrm>
            <a:off x="5380038" y="2341563"/>
            <a:ext cx="0" cy="2143125"/>
          </a:xfrm>
          <a:prstGeom prst="line">
            <a:avLst/>
          </a:prstGeom>
          <a:noFill/>
          <a:ln w="24130" cap="flat">
            <a:solidFill>
              <a:srgbClr val="BC6D0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reeform 6"/>
          <p:cNvSpPr>
            <a:spLocks noEditPoints="1"/>
          </p:cNvSpPr>
          <p:nvPr userDrawn="1"/>
        </p:nvSpPr>
        <p:spPr bwMode="gray">
          <a:xfrm>
            <a:off x="7981950" y="1371600"/>
            <a:ext cx="322263" cy="304800"/>
          </a:xfrm>
          <a:custGeom>
            <a:avLst/>
            <a:gdLst/>
            <a:ahLst/>
            <a:cxnLst>
              <a:cxn ang="0">
                <a:pos x="64" y="16"/>
              </a:cxn>
              <a:cxn ang="0">
                <a:pos x="65" y="17"/>
              </a:cxn>
              <a:cxn ang="0">
                <a:pos x="66" y="19"/>
              </a:cxn>
              <a:cxn ang="0">
                <a:pos x="67" y="22"/>
              </a:cxn>
              <a:cxn ang="0">
                <a:pos x="68" y="24"/>
              </a:cxn>
              <a:cxn ang="0">
                <a:pos x="69" y="27"/>
              </a:cxn>
              <a:cxn ang="0">
                <a:pos x="71" y="31"/>
              </a:cxn>
              <a:cxn ang="0">
                <a:pos x="73" y="35"/>
              </a:cxn>
              <a:cxn ang="0">
                <a:pos x="75" y="40"/>
              </a:cxn>
              <a:cxn ang="0">
                <a:pos x="77" y="45"/>
              </a:cxn>
              <a:cxn ang="0">
                <a:pos x="79" y="51"/>
              </a:cxn>
              <a:cxn ang="0">
                <a:pos x="82" y="58"/>
              </a:cxn>
              <a:cxn ang="0">
                <a:pos x="86" y="67"/>
              </a:cxn>
              <a:cxn ang="0">
                <a:pos x="90" y="77"/>
              </a:cxn>
              <a:cxn ang="0">
                <a:pos x="95" y="88"/>
              </a:cxn>
              <a:cxn ang="0">
                <a:pos x="100" y="101"/>
              </a:cxn>
              <a:cxn ang="0">
                <a:pos x="63" y="8"/>
              </a:cxn>
              <a:cxn ang="0">
                <a:pos x="26" y="101"/>
              </a:cxn>
              <a:cxn ang="0">
                <a:pos x="31" y="88"/>
              </a:cxn>
              <a:cxn ang="0">
                <a:pos x="36" y="77"/>
              </a:cxn>
              <a:cxn ang="0">
                <a:pos x="40" y="67"/>
              </a:cxn>
              <a:cxn ang="0">
                <a:pos x="44" y="58"/>
              </a:cxn>
              <a:cxn ang="0">
                <a:pos x="47" y="51"/>
              </a:cxn>
              <a:cxn ang="0">
                <a:pos x="49" y="45"/>
              </a:cxn>
              <a:cxn ang="0">
                <a:pos x="52" y="40"/>
              </a:cxn>
              <a:cxn ang="0">
                <a:pos x="54" y="35"/>
              </a:cxn>
              <a:cxn ang="0">
                <a:pos x="55" y="31"/>
              </a:cxn>
              <a:cxn ang="0">
                <a:pos x="57" y="27"/>
              </a:cxn>
              <a:cxn ang="0">
                <a:pos x="58" y="24"/>
              </a:cxn>
              <a:cxn ang="0">
                <a:pos x="59" y="22"/>
              </a:cxn>
              <a:cxn ang="0">
                <a:pos x="60" y="19"/>
              </a:cxn>
              <a:cxn ang="0">
                <a:pos x="61" y="17"/>
              </a:cxn>
              <a:cxn ang="0">
                <a:pos x="62" y="16"/>
              </a:cxn>
              <a:cxn ang="0">
                <a:pos x="87" y="101"/>
              </a:cxn>
              <a:cxn ang="0">
                <a:pos x="34" y="121"/>
              </a:cxn>
              <a:cxn ang="0">
                <a:pos x="92" y="121"/>
              </a:cxn>
              <a:cxn ang="0">
                <a:pos x="63" y="15"/>
              </a:cxn>
              <a:cxn ang="0">
                <a:pos x="62" y="17"/>
              </a:cxn>
              <a:cxn ang="0">
                <a:pos x="62" y="17"/>
              </a:cxn>
              <a:cxn ang="0">
                <a:pos x="65" y="19"/>
              </a:cxn>
              <a:cxn ang="0">
                <a:pos x="65" y="23"/>
              </a:cxn>
              <a:cxn ang="0">
                <a:pos x="65" y="23"/>
              </a:cxn>
              <a:cxn ang="0">
                <a:pos x="60" y="25"/>
              </a:cxn>
              <a:cxn ang="0">
                <a:pos x="59" y="27"/>
              </a:cxn>
              <a:cxn ang="0">
                <a:pos x="68" y="31"/>
              </a:cxn>
              <a:cxn ang="0">
                <a:pos x="69" y="37"/>
              </a:cxn>
              <a:cxn ang="0">
                <a:pos x="69" y="37"/>
              </a:cxn>
              <a:cxn ang="0">
                <a:pos x="55" y="42"/>
              </a:cxn>
              <a:cxn ang="0">
                <a:pos x="55" y="45"/>
              </a:cxn>
              <a:cxn ang="0">
                <a:pos x="73" y="51"/>
              </a:cxn>
              <a:cxn ang="0">
                <a:pos x="76" y="62"/>
              </a:cxn>
              <a:cxn ang="0">
                <a:pos x="76" y="62"/>
              </a:cxn>
              <a:cxn ang="0">
                <a:pos x="47" y="71"/>
              </a:cxn>
              <a:cxn ang="0">
                <a:pos x="46" y="77"/>
              </a:cxn>
              <a:cxn ang="0">
                <a:pos x="83" y="88"/>
              </a:cxn>
            </a:cxnLst>
            <a:rect l="0" t="0" r="r" b="b"/>
            <a:pathLst>
              <a:path w="127" h="121">
                <a:moveTo>
                  <a:pt x="63" y="14"/>
                </a:moveTo>
                <a:lnTo>
                  <a:pt x="64" y="15"/>
                </a:lnTo>
                <a:lnTo>
                  <a:pt x="64" y="15"/>
                </a:lnTo>
                <a:lnTo>
                  <a:pt x="64" y="16"/>
                </a:lnTo>
                <a:lnTo>
                  <a:pt x="64" y="16"/>
                </a:lnTo>
                <a:lnTo>
                  <a:pt x="64" y="17"/>
                </a:lnTo>
                <a:lnTo>
                  <a:pt x="65" y="17"/>
                </a:lnTo>
                <a:lnTo>
                  <a:pt x="65" y="17"/>
                </a:lnTo>
                <a:lnTo>
                  <a:pt x="64" y="17"/>
                </a:lnTo>
                <a:lnTo>
                  <a:pt x="65" y="18"/>
                </a:lnTo>
                <a:lnTo>
                  <a:pt x="65" y="18"/>
                </a:lnTo>
                <a:lnTo>
                  <a:pt x="66" y="19"/>
                </a:lnTo>
                <a:lnTo>
                  <a:pt x="65" y="19"/>
                </a:lnTo>
                <a:lnTo>
                  <a:pt x="65" y="20"/>
                </a:lnTo>
                <a:lnTo>
                  <a:pt x="66" y="20"/>
                </a:lnTo>
                <a:lnTo>
                  <a:pt x="67" y="22"/>
                </a:lnTo>
                <a:lnTo>
                  <a:pt x="66" y="22"/>
                </a:lnTo>
                <a:lnTo>
                  <a:pt x="66" y="23"/>
                </a:lnTo>
                <a:lnTo>
                  <a:pt x="67" y="23"/>
                </a:lnTo>
                <a:lnTo>
                  <a:pt x="68" y="24"/>
                </a:lnTo>
                <a:lnTo>
                  <a:pt x="67" y="24"/>
                </a:lnTo>
                <a:lnTo>
                  <a:pt x="67" y="25"/>
                </a:lnTo>
                <a:lnTo>
                  <a:pt x="69" y="25"/>
                </a:lnTo>
                <a:lnTo>
                  <a:pt x="69" y="27"/>
                </a:lnTo>
                <a:lnTo>
                  <a:pt x="68" y="27"/>
                </a:lnTo>
                <a:lnTo>
                  <a:pt x="68" y="29"/>
                </a:lnTo>
                <a:lnTo>
                  <a:pt x="70" y="29"/>
                </a:lnTo>
                <a:lnTo>
                  <a:pt x="71" y="31"/>
                </a:lnTo>
                <a:lnTo>
                  <a:pt x="69" y="31"/>
                </a:lnTo>
                <a:lnTo>
                  <a:pt x="70" y="33"/>
                </a:lnTo>
                <a:lnTo>
                  <a:pt x="72" y="33"/>
                </a:lnTo>
                <a:lnTo>
                  <a:pt x="73" y="35"/>
                </a:lnTo>
                <a:lnTo>
                  <a:pt x="71" y="35"/>
                </a:lnTo>
                <a:lnTo>
                  <a:pt x="71" y="37"/>
                </a:lnTo>
                <a:lnTo>
                  <a:pt x="73" y="37"/>
                </a:lnTo>
                <a:lnTo>
                  <a:pt x="75" y="40"/>
                </a:lnTo>
                <a:lnTo>
                  <a:pt x="72" y="40"/>
                </a:lnTo>
                <a:lnTo>
                  <a:pt x="73" y="42"/>
                </a:lnTo>
                <a:lnTo>
                  <a:pt x="75" y="42"/>
                </a:lnTo>
                <a:lnTo>
                  <a:pt x="77" y="45"/>
                </a:lnTo>
                <a:lnTo>
                  <a:pt x="74" y="45"/>
                </a:lnTo>
                <a:lnTo>
                  <a:pt x="75" y="48"/>
                </a:lnTo>
                <a:lnTo>
                  <a:pt x="78" y="48"/>
                </a:lnTo>
                <a:lnTo>
                  <a:pt x="79" y="51"/>
                </a:lnTo>
                <a:lnTo>
                  <a:pt x="76" y="51"/>
                </a:lnTo>
                <a:lnTo>
                  <a:pt x="77" y="54"/>
                </a:lnTo>
                <a:lnTo>
                  <a:pt x="81" y="54"/>
                </a:lnTo>
                <a:lnTo>
                  <a:pt x="82" y="58"/>
                </a:lnTo>
                <a:lnTo>
                  <a:pt x="79" y="58"/>
                </a:lnTo>
                <a:lnTo>
                  <a:pt x="80" y="62"/>
                </a:lnTo>
                <a:lnTo>
                  <a:pt x="84" y="62"/>
                </a:lnTo>
                <a:lnTo>
                  <a:pt x="86" y="67"/>
                </a:lnTo>
                <a:lnTo>
                  <a:pt x="82" y="67"/>
                </a:lnTo>
                <a:lnTo>
                  <a:pt x="83" y="71"/>
                </a:lnTo>
                <a:lnTo>
                  <a:pt x="88" y="71"/>
                </a:lnTo>
                <a:lnTo>
                  <a:pt x="90" y="77"/>
                </a:lnTo>
                <a:lnTo>
                  <a:pt x="85" y="77"/>
                </a:lnTo>
                <a:lnTo>
                  <a:pt x="87" y="81"/>
                </a:lnTo>
                <a:lnTo>
                  <a:pt x="92" y="81"/>
                </a:lnTo>
                <a:lnTo>
                  <a:pt x="95" y="88"/>
                </a:lnTo>
                <a:lnTo>
                  <a:pt x="89" y="88"/>
                </a:lnTo>
                <a:lnTo>
                  <a:pt x="91" y="94"/>
                </a:lnTo>
                <a:lnTo>
                  <a:pt x="97" y="94"/>
                </a:lnTo>
                <a:lnTo>
                  <a:pt x="100" y="101"/>
                </a:lnTo>
                <a:lnTo>
                  <a:pt x="94" y="101"/>
                </a:lnTo>
                <a:lnTo>
                  <a:pt x="97" y="109"/>
                </a:lnTo>
                <a:cubicBezTo>
                  <a:pt x="110" y="99"/>
                  <a:pt x="119" y="82"/>
                  <a:pt x="119" y="64"/>
                </a:cubicBezTo>
                <a:cubicBezTo>
                  <a:pt x="119" y="33"/>
                  <a:pt x="94" y="8"/>
                  <a:pt x="63" y="8"/>
                </a:cubicBezTo>
                <a:cubicBezTo>
                  <a:pt x="32" y="8"/>
                  <a:pt x="7" y="33"/>
                  <a:pt x="7" y="64"/>
                </a:cubicBezTo>
                <a:cubicBezTo>
                  <a:pt x="7" y="82"/>
                  <a:pt x="16" y="99"/>
                  <a:pt x="29" y="109"/>
                </a:cubicBezTo>
                <a:lnTo>
                  <a:pt x="32" y="101"/>
                </a:lnTo>
                <a:lnTo>
                  <a:pt x="26" y="101"/>
                </a:lnTo>
                <a:lnTo>
                  <a:pt x="29" y="94"/>
                </a:lnTo>
                <a:lnTo>
                  <a:pt x="35" y="94"/>
                </a:lnTo>
                <a:lnTo>
                  <a:pt x="37" y="88"/>
                </a:lnTo>
                <a:lnTo>
                  <a:pt x="31" y="88"/>
                </a:lnTo>
                <a:lnTo>
                  <a:pt x="34" y="81"/>
                </a:lnTo>
                <a:lnTo>
                  <a:pt x="39" y="81"/>
                </a:lnTo>
                <a:lnTo>
                  <a:pt x="41" y="77"/>
                </a:lnTo>
                <a:lnTo>
                  <a:pt x="36" y="77"/>
                </a:lnTo>
                <a:lnTo>
                  <a:pt x="38" y="71"/>
                </a:lnTo>
                <a:lnTo>
                  <a:pt x="43" y="71"/>
                </a:lnTo>
                <a:lnTo>
                  <a:pt x="44" y="67"/>
                </a:lnTo>
                <a:lnTo>
                  <a:pt x="40" y="67"/>
                </a:lnTo>
                <a:lnTo>
                  <a:pt x="42" y="62"/>
                </a:lnTo>
                <a:lnTo>
                  <a:pt x="46" y="62"/>
                </a:lnTo>
                <a:lnTo>
                  <a:pt x="47" y="58"/>
                </a:lnTo>
                <a:lnTo>
                  <a:pt x="44" y="58"/>
                </a:lnTo>
                <a:lnTo>
                  <a:pt x="46" y="54"/>
                </a:lnTo>
                <a:lnTo>
                  <a:pt x="49" y="54"/>
                </a:lnTo>
                <a:lnTo>
                  <a:pt x="50" y="51"/>
                </a:lnTo>
                <a:lnTo>
                  <a:pt x="47" y="51"/>
                </a:lnTo>
                <a:lnTo>
                  <a:pt x="48" y="48"/>
                </a:lnTo>
                <a:lnTo>
                  <a:pt x="51" y="48"/>
                </a:lnTo>
                <a:lnTo>
                  <a:pt x="52" y="45"/>
                </a:lnTo>
                <a:lnTo>
                  <a:pt x="49" y="45"/>
                </a:lnTo>
                <a:lnTo>
                  <a:pt x="51" y="42"/>
                </a:lnTo>
                <a:lnTo>
                  <a:pt x="53" y="42"/>
                </a:lnTo>
                <a:lnTo>
                  <a:pt x="54" y="40"/>
                </a:lnTo>
                <a:lnTo>
                  <a:pt x="52" y="40"/>
                </a:lnTo>
                <a:lnTo>
                  <a:pt x="53" y="37"/>
                </a:lnTo>
                <a:lnTo>
                  <a:pt x="55" y="37"/>
                </a:lnTo>
                <a:lnTo>
                  <a:pt x="56" y="35"/>
                </a:lnTo>
                <a:lnTo>
                  <a:pt x="54" y="35"/>
                </a:lnTo>
                <a:lnTo>
                  <a:pt x="55" y="33"/>
                </a:lnTo>
                <a:lnTo>
                  <a:pt x="56" y="33"/>
                </a:lnTo>
                <a:lnTo>
                  <a:pt x="57" y="31"/>
                </a:lnTo>
                <a:lnTo>
                  <a:pt x="55" y="31"/>
                </a:lnTo>
                <a:lnTo>
                  <a:pt x="56" y="29"/>
                </a:lnTo>
                <a:lnTo>
                  <a:pt x="58" y="29"/>
                </a:lnTo>
                <a:lnTo>
                  <a:pt x="58" y="27"/>
                </a:lnTo>
                <a:lnTo>
                  <a:pt x="57" y="27"/>
                </a:lnTo>
                <a:lnTo>
                  <a:pt x="58" y="25"/>
                </a:lnTo>
                <a:lnTo>
                  <a:pt x="59" y="25"/>
                </a:lnTo>
                <a:lnTo>
                  <a:pt x="59" y="24"/>
                </a:lnTo>
                <a:lnTo>
                  <a:pt x="58" y="24"/>
                </a:lnTo>
                <a:lnTo>
                  <a:pt x="59" y="23"/>
                </a:lnTo>
                <a:lnTo>
                  <a:pt x="60" y="23"/>
                </a:lnTo>
                <a:lnTo>
                  <a:pt x="60" y="22"/>
                </a:lnTo>
                <a:lnTo>
                  <a:pt x="59" y="22"/>
                </a:lnTo>
                <a:lnTo>
                  <a:pt x="60" y="20"/>
                </a:lnTo>
                <a:lnTo>
                  <a:pt x="61" y="20"/>
                </a:lnTo>
                <a:lnTo>
                  <a:pt x="61" y="19"/>
                </a:lnTo>
                <a:lnTo>
                  <a:pt x="60" y="19"/>
                </a:lnTo>
                <a:lnTo>
                  <a:pt x="61" y="18"/>
                </a:lnTo>
                <a:lnTo>
                  <a:pt x="61" y="18"/>
                </a:lnTo>
                <a:lnTo>
                  <a:pt x="62" y="17"/>
                </a:lnTo>
                <a:lnTo>
                  <a:pt x="61" y="17"/>
                </a:lnTo>
                <a:lnTo>
                  <a:pt x="61" y="17"/>
                </a:lnTo>
                <a:lnTo>
                  <a:pt x="62" y="17"/>
                </a:lnTo>
                <a:lnTo>
                  <a:pt x="62" y="16"/>
                </a:lnTo>
                <a:lnTo>
                  <a:pt x="62" y="16"/>
                </a:lnTo>
                <a:lnTo>
                  <a:pt x="62" y="15"/>
                </a:lnTo>
                <a:lnTo>
                  <a:pt x="63" y="15"/>
                </a:lnTo>
                <a:lnTo>
                  <a:pt x="63" y="14"/>
                </a:lnTo>
                <a:close/>
                <a:moveTo>
                  <a:pt x="87" y="101"/>
                </a:moveTo>
                <a:lnTo>
                  <a:pt x="39" y="101"/>
                </a:lnTo>
                <a:lnTo>
                  <a:pt x="36" y="113"/>
                </a:lnTo>
                <a:cubicBezTo>
                  <a:pt x="36" y="113"/>
                  <a:pt x="36" y="113"/>
                  <a:pt x="36" y="113"/>
                </a:cubicBezTo>
                <a:lnTo>
                  <a:pt x="34" y="121"/>
                </a:lnTo>
                <a:cubicBezTo>
                  <a:pt x="14" y="110"/>
                  <a:pt x="0" y="89"/>
                  <a:pt x="0" y="64"/>
                </a:cubicBezTo>
                <a:cubicBezTo>
                  <a:pt x="0" y="29"/>
                  <a:pt x="28" y="0"/>
                  <a:pt x="63" y="0"/>
                </a:cubicBezTo>
                <a:cubicBezTo>
                  <a:pt x="98" y="0"/>
                  <a:pt x="127" y="29"/>
                  <a:pt x="127" y="64"/>
                </a:cubicBezTo>
                <a:cubicBezTo>
                  <a:pt x="127" y="89"/>
                  <a:pt x="112" y="110"/>
                  <a:pt x="92" y="121"/>
                </a:cubicBezTo>
                <a:cubicBezTo>
                  <a:pt x="90" y="114"/>
                  <a:pt x="88" y="108"/>
                  <a:pt x="87" y="101"/>
                </a:cubicBezTo>
                <a:close/>
                <a:moveTo>
                  <a:pt x="63" y="15"/>
                </a:moveTo>
                <a:lnTo>
                  <a:pt x="63" y="14"/>
                </a:lnTo>
                <a:lnTo>
                  <a:pt x="63" y="15"/>
                </a:lnTo>
                <a:close/>
                <a:moveTo>
                  <a:pt x="64" y="17"/>
                </a:moveTo>
                <a:lnTo>
                  <a:pt x="64" y="16"/>
                </a:lnTo>
                <a:lnTo>
                  <a:pt x="62" y="16"/>
                </a:lnTo>
                <a:lnTo>
                  <a:pt x="62" y="17"/>
                </a:lnTo>
                <a:lnTo>
                  <a:pt x="64" y="17"/>
                </a:lnTo>
                <a:close/>
                <a:moveTo>
                  <a:pt x="64" y="18"/>
                </a:moveTo>
                <a:lnTo>
                  <a:pt x="64" y="17"/>
                </a:lnTo>
                <a:lnTo>
                  <a:pt x="62" y="17"/>
                </a:lnTo>
                <a:lnTo>
                  <a:pt x="62" y="18"/>
                </a:lnTo>
                <a:lnTo>
                  <a:pt x="64" y="18"/>
                </a:lnTo>
                <a:close/>
                <a:moveTo>
                  <a:pt x="65" y="20"/>
                </a:moveTo>
                <a:lnTo>
                  <a:pt x="65" y="19"/>
                </a:lnTo>
                <a:lnTo>
                  <a:pt x="61" y="19"/>
                </a:lnTo>
                <a:lnTo>
                  <a:pt x="61" y="20"/>
                </a:lnTo>
                <a:lnTo>
                  <a:pt x="65" y="20"/>
                </a:lnTo>
                <a:close/>
                <a:moveTo>
                  <a:pt x="65" y="23"/>
                </a:moveTo>
                <a:lnTo>
                  <a:pt x="65" y="22"/>
                </a:lnTo>
                <a:lnTo>
                  <a:pt x="61" y="22"/>
                </a:lnTo>
                <a:lnTo>
                  <a:pt x="61" y="23"/>
                </a:lnTo>
                <a:lnTo>
                  <a:pt x="65" y="23"/>
                </a:lnTo>
                <a:close/>
                <a:moveTo>
                  <a:pt x="66" y="25"/>
                </a:moveTo>
                <a:lnTo>
                  <a:pt x="66" y="24"/>
                </a:lnTo>
                <a:lnTo>
                  <a:pt x="60" y="24"/>
                </a:lnTo>
                <a:lnTo>
                  <a:pt x="60" y="25"/>
                </a:lnTo>
                <a:lnTo>
                  <a:pt x="66" y="25"/>
                </a:lnTo>
                <a:close/>
                <a:moveTo>
                  <a:pt x="67" y="29"/>
                </a:moveTo>
                <a:lnTo>
                  <a:pt x="67" y="27"/>
                </a:lnTo>
                <a:lnTo>
                  <a:pt x="59" y="27"/>
                </a:lnTo>
                <a:lnTo>
                  <a:pt x="59" y="29"/>
                </a:lnTo>
                <a:lnTo>
                  <a:pt x="67" y="29"/>
                </a:lnTo>
                <a:close/>
                <a:moveTo>
                  <a:pt x="68" y="33"/>
                </a:moveTo>
                <a:lnTo>
                  <a:pt x="68" y="31"/>
                </a:lnTo>
                <a:lnTo>
                  <a:pt x="58" y="31"/>
                </a:lnTo>
                <a:lnTo>
                  <a:pt x="58" y="33"/>
                </a:lnTo>
                <a:lnTo>
                  <a:pt x="68" y="33"/>
                </a:lnTo>
                <a:close/>
                <a:moveTo>
                  <a:pt x="69" y="37"/>
                </a:moveTo>
                <a:lnTo>
                  <a:pt x="69" y="35"/>
                </a:lnTo>
                <a:lnTo>
                  <a:pt x="57" y="35"/>
                </a:lnTo>
                <a:lnTo>
                  <a:pt x="57" y="37"/>
                </a:lnTo>
                <a:lnTo>
                  <a:pt x="69" y="37"/>
                </a:lnTo>
                <a:close/>
                <a:moveTo>
                  <a:pt x="71" y="42"/>
                </a:moveTo>
                <a:lnTo>
                  <a:pt x="70" y="40"/>
                </a:lnTo>
                <a:lnTo>
                  <a:pt x="56" y="40"/>
                </a:lnTo>
                <a:lnTo>
                  <a:pt x="55" y="42"/>
                </a:lnTo>
                <a:lnTo>
                  <a:pt x="71" y="42"/>
                </a:lnTo>
                <a:close/>
                <a:moveTo>
                  <a:pt x="72" y="48"/>
                </a:moveTo>
                <a:lnTo>
                  <a:pt x="71" y="45"/>
                </a:lnTo>
                <a:lnTo>
                  <a:pt x="55" y="45"/>
                </a:lnTo>
                <a:lnTo>
                  <a:pt x="54" y="48"/>
                </a:lnTo>
                <a:lnTo>
                  <a:pt x="72" y="48"/>
                </a:lnTo>
                <a:close/>
                <a:moveTo>
                  <a:pt x="74" y="54"/>
                </a:moveTo>
                <a:lnTo>
                  <a:pt x="73" y="51"/>
                </a:lnTo>
                <a:lnTo>
                  <a:pt x="53" y="51"/>
                </a:lnTo>
                <a:lnTo>
                  <a:pt x="52" y="54"/>
                </a:lnTo>
                <a:lnTo>
                  <a:pt x="74" y="54"/>
                </a:lnTo>
                <a:close/>
                <a:moveTo>
                  <a:pt x="76" y="62"/>
                </a:moveTo>
                <a:lnTo>
                  <a:pt x="75" y="58"/>
                </a:lnTo>
                <a:lnTo>
                  <a:pt x="51" y="58"/>
                </a:lnTo>
                <a:lnTo>
                  <a:pt x="50" y="62"/>
                </a:lnTo>
                <a:lnTo>
                  <a:pt x="76" y="62"/>
                </a:lnTo>
                <a:close/>
                <a:moveTo>
                  <a:pt x="79" y="71"/>
                </a:moveTo>
                <a:lnTo>
                  <a:pt x="78" y="67"/>
                </a:lnTo>
                <a:lnTo>
                  <a:pt x="49" y="67"/>
                </a:lnTo>
                <a:lnTo>
                  <a:pt x="47" y="71"/>
                </a:lnTo>
                <a:lnTo>
                  <a:pt x="79" y="71"/>
                </a:lnTo>
                <a:close/>
                <a:moveTo>
                  <a:pt x="81" y="81"/>
                </a:moveTo>
                <a:lnTo>
                  <a:pt x="80" y="77"/>
                </a:lnTo>
                <a:lnTo>
                  <a:pt x="46" y="77"/>
                </a:lnTo>
                <a:lnTo>
                  <a:pt x="45" y="81"/>
                </a:lnTo>
                <a:lnTo>
                  <a:pt x="81" y="81"/>
                </a:lnTo>
                <a:close/>
                <a:moveTo>
                  <a:pt x="85" y="94"/>
                </a:moveTo>
                <a:lnTo>
                  <a:pt x="83" y="88"/>
                </a:lnTo>
                <a:lnTo>
                  <a:pt x="43" y="88"/>
                </a:lnTo>
                <a:lnTo>
                  <a:pt x="41" y="94"/>
                </a:lnTo>
                <a:lnTo>
                  <a:pt x="85" y="94"/>
                </a:lnTo>
                <a:close/>
              </a:path>
            </a:pathLst>
          </a:custGeom>
          <a:solidFill>
            <a:srgbClr val="6D6D6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u="none" kern="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80434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7000"/>
              </a:prstClr>
            </a:outerShdw>
          </a:effectLst>
        </p:spPr>
      </p:pic>
      <p:sp>
        <p:nvSpPr>
          <p:cNvPr id="1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438400"/>
            <a:ext cx="4876800" cy="1905000"/>
          </a:xfrm>
        </p:spPr>
        <p:txBody>
          <a:bodyPr bIns="0" anchor="ctr"/>
          <a:lstStyle>
            <a:lvl1pPr algn="r">
              <a:defRPr sz="2600" i="0" baseline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5418012" y="3163275"/>
            <a:ext cx="3347029" cy="1227015"/>
          </a:xfrm>
          <a:ln>
            <a:headEnd type="none" w="sm" len="sm"/>
            <a:tailEnd type="none" w="sm" len="sm"/>
          </a:ln>
        </p:spPr>
        <p:txBody>
          <a:bodyPr/>
          <a:lstStyle>
            <a:lvl1pPr marL="0" indent="0" algn="l">
              <a:buFont typeface="Symbol" pitchFamily="18" charset="2"/>
              <a:buNone/>
              <a:defRPr sz="19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Date or other  subtitle(s)—ok to delete if</a:t>
            </a:r>
            <a:br>
              <a:rPr lang="en-US" dirty="0" smtClean="0"/>
            </a:br>
            <a:r>
              <a:rPr lang="en-US" dirty="0" smtClean="0"/>
              <a:t>not needed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10200" y="2438400"/>
            <a:ext cx="3352800" cy="685800"/>
          </a:xfrm>
        </p:spPr>
        <p:txBody>
          <a:bodyPr anchor="b"/>
          <a:lstStyle>
            <a:lvl1pPr marL="0" indent="0">
              <a:buFontTx/>
              <a:buNone/>
              <a:defRPr sz="2100" b="0" baseline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defRPr>
            </a:lvl1pPr>
            <a:lvl2pPr>
              <a:defRPr b="0">
                <a:latin typeface="+mn-lt"/>
              </a:defRPr>
            </a:lvl2pPr>
          </a:lstStyle>
          <a:p>
            <a:pPr lvl="0"/>
            <a:r>
              <a:rPr lang="en-US" dirty="0" smtClean="0"/>
              <a:t>Click to edit Presenter(s) Name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ontent (SERTC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29600" y="1397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154" y="312614"/>
            <a:ext cx="7262446" cy="6779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04800" y="1110916"/>
            <a:ext cx="8610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BOE Logo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"/>
          <p:cNvSpPr txBox="1">
            <a:spLocks noChangeArrowheads="1"/>
          </p:cNvSpPr>
          <p:nvPr userDrawn="1"/>
        </p:nvSpPr>
        <p:spPr bwMode="auto">
          <a:xfrm>
            <a:off x="838200" y="1420813"/>
            <a:ext cx="7072313" cy="2587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200" b="1" i="1" u="none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Transportation Technology Center, Inc., a subsidiary of the Association of American Railroads</a:t>
            </a:r>
          </a:p>
        </p:txBody>
      </p:sp>
      <p:pic>
        <p:nvPicPr>
          <p:cNvPr id="10" name="Picture 9" descr="top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ltGray">
          <a:xfrm>
            <a:off x="228600" y="0"/>
            <a:ext cx="8915400" cy="1168400"/>
          </a:xfrm>
          <a:prstGeom prst="rect">
            <a:avLst/>
          </a:prstGeom>
          <a:effectLst>
            <a:outerShdw blurRad="1397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AutoShape 4"/>
          <p:cNvSpPr>
            <a:spLocks noChangeAspect="1" noChangeArrowheads="1" noTextEdit="1"/>
          </p:cNvSpPr>
          <p:nvPr userDrawn="1"/>
        </p:nvSpPr>
        <p:spPr bwMode="black">
          <a:xfrm>
            <a:off x="701675" y="908050"/>
            <a:ext cx="1760538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u="none" kern="0">
              <a:solidFill>
                <a:srgbClr val="FFFFFF"/>
              </a:solidFill>
            </a:endParaRPr>
          </a:p>
        </p:txBody>
      </p:sp>
      <p:grpSp>
        <p:nvGrpSpPr>
          <p:cNvPr id="12" name="Group 73"/>
          <p:cNvGrpSpPr/>
          <p:nvPr userDrawn="1"/>
        </p:nvGrpSpPr>
        <p:grpSpPr bwMode="white">
          <a:xfrm>
            <a:off x="713261" y="920366"/>
            <a:ext cx="1736754" cy="399879"/>
            <a:chOff x="713261" y="920366"/>
            <a:chExt cx="1736754" cy="399879"/>
          </a:xfrm>
          <a:effectLst>
            <a:outerShdw blurRad="63500" dist="63500" dir="2700000" algn="tl" rotWithShape="0">
              <a:prstClr val="black">
                <a:alpha val="60000"/>
              </a:prstClr>
            </a:outerShdw>
          </a:effectLst>
        </p:grpSpPr>
        <p:sp>
          <p:nvSpPr>
            <p:cNvPr id="13" name="Freeform 6"/>
            <p:cNvSpPr>
              <a:spLocks/>
            </p:cNvSpPr>
            <p:nvPr/>
          </p:nvSpPr>
          <p:spPr bwMode="white">
            <a:xfrm>
              <a:off x="713261" y="1000815"/>
              <a:ext cx="1736754" cy="319430"/>
            </a:xfrm>
            <a:custGeom>
              <a:avLst/>
              <a:gdLst/>
              <a:ahLst/>
              <a:cxnLst>
                <a:cxn ang="0">
                  <a:pos x="734" y="6"/>
                </a:cxn>
                <a:cxn ang="0">
                  <a:pos x="707" y="5"/>
                </a:cxn>
                <a:cxn ang="0">
                  <a:pos x="677" y="4"/>
                </a:cxn>
                <a:cxn ang="0">
                  <a:pos x="645" y="4"/>
                </a:cxn>
                <a:cxn ang="0">
                  <a:pos x="611" y="5"/>
                </a:cxn>
                <a:cxn ang="0">
                  <a:pos x="574" y="6"/>
                </a:cxn>
                <a:cxn ang="0">
                  <a:pos x="536" y="8"/>
                </a:cxn>
                <a:cxn ang="0">
                  <a:pos x="496" y="12"/>
                </a:cxn>
                <a:cxn ang="0">
                  <a:pos x="455" y="16"/>
                </a:cxn>
                <a:cxn ang="0">
                  <a:pos x="376" y="24"/>
                </a:cxn>
                <a:cxn ang="0">
                  <a:pos x="301" y="34"/>
                </a:cxn>
                <a:cxn ang="0">
                  <a:pos x="232" y="46"/>
                </a:cxn>
                <a:cxn ang="0">
                  <a:pos x="172" y="58"/>
                </a:cxn>
                <a:cxn ang="0">
                  <a:pos x="145" y="65"/>
                </a:cxn>
                <a:cxn ang="0">
                  <a:pos x="121" y="71"/>
                </a:cxn>
                <a:cxn ang="0">
                  <a:pos x="99" y="78"/>
                </a:cxn>
                <a:cxn ang="0">
                  <a:pos x="80" y="84"/>
                </a:cxn>
                <a:cxn ang="0">
                  <a:pos x="66" y="91"/>
                </a:cxn>
                <a:cxn ang="0">
                  <a:pos x="54" y="97"/>
                </a:cxn>
                <a:cxn ang="0">
                  <a:pos x="50" y="101"/>
                </a:cxn>
                <a:cxn ang="0">
                  <a:pos x="46" y="104"/>
                </a:cxn>
                <a:cxn ang="0">
                  <a:pos x="44" y="107"/>
                </a:cxn>
                <a:cxn ang="0">
                  <a:pos x="42" y="110"/>
                </a:cxn>
                <a:cxn ang="0">
                  <a:pos x="42" y="114"/>
                </a:cxn>
                <a:cxn ang="0">
                  <a:pos x="44" y="117"/>
                </a:cxn>
                <a:cxn ang="0">
                  <a:pos x="48" y="121"/>
                </a:cxn>
                <a:cxn ang="0">
                  <a:pos x="54" y="125"/>
                </a:cxn>
                <a:cxn ang="0">
                  <a:pos x="61" y="128"/>
                </a:cxn>
                <a:cxn ang="0">
                  <a:pos x="72" y="131"/>
                </a:cxn>
                <a:cxn ang="0">
                  <a:pos x="83" y="133"/>
                </a:cxn>
                <a:cxn ang="0">
                  <a:pos x="96" y="135"/>
                </a:cxn>
                <a:cxn ang="0">
                  <a:pos x="73" y="133"/>
                </a:cxn>
                <a:cxn ang="0">
                  <a:pos x="53" y="131"/>
                </a:cxn>
                <a:cxn ang="0">
                  <a:pos x="37" y="128"/>
                </a:cxn>
                <a:cxn ang="0">
                  <a:pos x="22" y="125"/>
                </a:cxn>
                <a:cxn ang="0">
                  <a:pos x="12" y="121"/>
                </a:cxn>
                <a:cxn ang="0">
                  <a:pos x="4" y="116"/>
                </a:cxn>
                <a:cxn ang="0">
                  <a:pos x="2" y="114"/>
                </a:cxn>
                <a:cxn ang="0">
                  <a:pos x="1" y="112"/>
                </a:cxn>
                <a:cxn ang="0">
                  <a:pos x="0" y="108"/>
                </a:cxn>
                <a:cxn ang="0">
                  <a:pos x="1" y="106"/>
                </a:cxn>
                <a:cxn ang="0">
                  <a:pos x="2" y="103"/>
                </a:cxn>
                <a:cxn ang="0">
                  <a:pos x="4" y="100"/>
                </a:cxn>
                <a:cxn ang="0">
                  <a:pos x="8" y="96"/>
                </a:cxn>
                <a:cxn ang="0">
                  <a:pos x="13" y="94"/>
                </a:cxn>
                <a:cxn ang="0">
                  <a:pos x="25" y="87"/>
                </a:cxn>
                <a:cxn ang="0">
                  <a:pos x="39" y="81"/>
                </a:cxn>
                <a:cxn ang="0">
                  <a:pos x="58" y="74"/>
                </a:cxn>
                <a:cxn ang="0">
                  <a:pos x="78" y="68"/>
                </a:cxn>
                <a:cxn ang="0">
                  <a:pos x="103" y="61"/>
                </a:cxn>
                <a:cxn ang="0">
                  <a:pos x="129" y="55"/>
                </a:cxn>
                <a:cxn ang="0">
                  <a:pos x="190" y="42"/>
                </a:cxn>
                <a:cxn ang="0">
                  <a:pos x="258" y="30"/>
                </a:cxn>
                <a:cxn ang="0">
                  <a:pos x="333" y="19"/>
                </a:cxn>
                <a:cxn ang="0">
                  <a:pos x="413" y="11"/>
                </a:cxn>
                <a:cxn ang="0">
                  <a:pos x="464" y="6"/>
                </a:cxn>
                <a:cxn ang="0">
                  <a:pos x="512" y="4"/>
                </a:cxn>
                <a:cxn ang="0">
                  <a:pos x="557" y="1"/>
                </a:cxn>
                <a:cxn ang="0">
                  <a:pos x="600" y="0"/>
                </a:cxn>
                <a:cxn ang="0">
                  <a:pos x="641" y="0"/>
                </a:cxn>
                <a:cxn ang="0">
                  <a:pos x="676" y="0"/>
                </a:cxn>
                <a:cxn ang="0">
                  <a:pos x="707" y="2"/>
                </a:cxn>
                <a:cxn ang="0">
                  <a:pos x="734" y="6"/>
                </a:cxn>
              </a:cxnLst>
              <a:rect l="0" t="0" r="r" b="b"/>
              <a:pathLst>
                <a:path w="734" h="135">
                  <a:moveTo>
                    <a:pt x="734" y="6"/>
                  </a:moveTo>
                  <a:lnTo>
                    <a:pt x="707" y="5"/>
                  </a:lnTo>
                  <a:lnTo>
                    <a:pt x="677" y="4"/>
                  </a:lnTo>
                  <a:lnTo>
                    <a:pt x="645" y="4"/>
                  </a:lnTo>
                  <a:lnTo>
                    <a:pt x="611" y="5"/>
                  </a:lnTo>
                  <a:lnTo>
                    <a:pt x="574" y="6"/>
                  </a:lnTo>
                  <a:lnTo>
                    <a:pt x="536" y="8"/>
                  </a:lnTo>
                  <a:lnTo>
                    <a:pt x="496" y="12"/>
                  </a:lnTo>
                  <a:lnTo>
                    <a:pt x="455" y="16"/>
                  </a:lnTo>
                  <a:lnTo>
                    <a:pt x="376" y="24"/>
                  </a:lnTo>
                  <a:lnTo>
                    <a:pt x="301" y="34"/>
                  </a:lnTo>
                  <a:lnTo>
                    <a:pt x="232" y="46"/>
                  </a:lnTo>
                  <a:lnTo>
                    <a:pt x="172" y="58"/>
                  </a:lnTo>
                  <a:lnTo>
                    <a:pt x="145" y="65"/>
                  </a:lnTo>
                  <a:lnTo>
                    <a:pt x="121" y="71"/>
                  </a:lnTo>
                  <a:lnTo>
                    <a:pt x="99" y="78"/>
                  </a:lnTo>
                  <a:lnTo>
                    <a:pt x="80" y="84"/>
                  </a:lnTo>
                  <a:lnTo>
                    <a:pt x="66" y="91"/>
                  </a:lnTo>
                  <a:lnTo>
                    <a:pt x="54" y="97"/>
                  </a:lnTo>
                  <a:lnTo>
                    <a:pt x="50" y="101"/>
                  </a:lnTo>
                  <a:lnTo>
                    <a:pt x="46" y="104"/>
                  </a:lnTo>
                  <a:lnTo>
                    <a:pt x="44" y="107"/>
                  </a:lnTo>
                  <a:lnTo>
                    <a:pt x="42" y="110"/>
                  </a:lnTo>
                  <a:lnTo>
                    <a:pt x="42" y="114"/>
                  </a:lnTo>
                  <a:lnTo>
                    <a:pt x="44" y="117"/>
                  </a:lnTo>
                  <a:lnTo>
                    <a:pt x="48" y="121"/>
                  </a:lnTo>
                  <a:lnTo>
                    <a:pt x="54" y="125"/>
                  </a:lnTo>
                  <a:lnTo>
                    <a:pt x="61" y="128"/>
                  </a:lnTo>
                  <a:lnTo>
                    <a:pt x="72" y="131"/>
                  </a:lnTo>
                  <a:lnTo>
                    <a:pt x="83" y="133"/>
                  </a:lnTo>
                  <a:lnTo>
                    <a:pt x="96" y="135"/>
                  </a:lnTo>
                  <a:lnTo>
                    <a:pt x="73" y="133"/>
                  </a:lnTo>
                  <a:lnTo>
                    <a:pt x="53" y="131"/>
                  </a:lnTo>
                  <a:lnTo>
                    <a:pt x="37" y="128"/>
                  </a:lnTo>
                  <a:lnTo>
                    <a:pt x="22" y="125"/>
                  </a:lnTo>
                  <a:lnTo>
                    <a:pt x="12" y="121"/>
                  </a:lnTo>
                  <a:lnTo>
                    <a:pt x="4" y="116"/>
                  </a:lnTo>
                  <a:lnTo>
                    <a:pt x="2" y="114"/>
                  </a:lnTo>
                  <a:lnTo>
                    <a:pt x="1" y="112"/>
                  </a:lnTo>
                  <a:lnTo>
                    <a:pt x="0" y="108"/>
                  </a:lnTo>
                  <a:lnTo>
                    <a:pt x="1" y="106"/>
                  </a:lnTo>
                  <a:lnTo>
                    <a:pt x="2" y="103"/>
                  </a:lnTo>
                  <a:lnTo>
                    <a:pt x="4" y="100"/>
                  </a:lnTo>
                  <a:lnTo>
                    <a:pt x="8" y="96"/>
                  </a:lnTo>
                  <a:lnTo>
                    <a:pt x="13" y="94"/>
                  </a:lnTo>
                  <a:lnTo>
                    <a:pt x="25" y="87"/>
                  </a:lnTo>
                  <a:lnTo>
                    <a:pt x="39" y="81"/>
                  </a:lnTo>
                  <a:lnTo>
                    <a:pt x="58" y="74"/>
                  </a:lnTo>
                  <a:lnTo>
                    <a:pt x="78" y="68"/>
                  </a:lnTo>
                  <a:lnTo>
                    <a:pt x="103" y="61"/>
                  </a:lnTo>
                  <a:lnTo>
                    <a:pt x="129" y="55"/>
                  </a:lnTo>
                  <a:lnTo>
                    <a:pt x="190" y="42"/>
                  </a:lnTo>
                  <a:lnTo>
                    <a:pt x="258" y="30"/>
                  </a:lnTo>
                  <a:lnTo>
                    <a:pt x="333" y="19"/>
                  </a:lnTo>
                  <a:lnTo>
                    <a:pt x="413" y="11"/>
                  </a:lnTo>
                  <a:lnTo>
                    <a:pt x="464" y="6"/>
                  </a:lnTo>
                  <a:lnTo>
                    <a:pt x="512" y="4"/>
                  </a:lnTo>
                  <a:lnTo>
                    <a:pt x="557" y="1"/>
                  </a:lnTo>
                  <a:lnTo>
                    <a:pt x="600" y="0"/>
                  </a:lnTo>
                  <a:lnTo>
                    <a:pt x="641" y="0"/>
                  </a:lnTo>
                  <a:lnTo>
                    <a:pt x="676" y="0"/>
                  </a:lnTo>
                  <a:lnTo>
                    <a:pt x="707" y="2"/>
                  </a:lnTo>
                  <a:lnTo>
                    <a:pt x="734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u="none" kern="0">
                <a:solidFill>
                  <a:srgbClr val="FFFFFF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white">
            <a:xfrm>
              <a:off x="947510" y="920366"/>
              <a:ext cx="970122" cy="309965"/>
            </a:xfrm>
            <a:custGeom>
              <a:avLst/>
              <a:gdLst/>
              <a:ahLst/>
              <a:cxnLst>
                <a:cxn ang="0">
                  <a:pos x="314" y="117"/>
                </a:cxn>
                <a:cxn ang="0">
                  <a:pos x="307" y="124"/>
                </a:cxn>
                <a:cxn ang="0">
                  <a:pos x="296" y="130"/>
                </a:cxn>
                <a:cxn ang="0">
                  <a:pos x="373" y="127"/>
                </a:cxn>
                <a:cxn ang="0">
                  <a:pos x="364" y="119"/>
                </a:cxn>
                <a:cxn ang="0">
                  <a:pos x="380" y="52"/>
                </a:cxn>
                <a:cxn ang="0">
                  <a:pos x="343" y="55"/>
                </a:cxn>
                <a:cxn ang="0">
                  <a:pos x="212" y="78"/>
                </a:cxn>
                <a:cxn ang="0">
                  <a:pos x="216" y="92"/>
                </a:cxn>
                <a:cxn ang="0">
                  <a:pos x="226" y="102"/>
                </a:cxn>
                <a:cxn ang="0">
                  <a:pos x="239" y="104"/>
                </a:cxn>
                <a:cxn ang="0">
                  <a:pos x="253" y="99"/>
                </a:cxn>
                <a:cxn ang="0">
                  <a:pos x="266" y="89"/>
                </a:cxn>
                <a:cxn ang="0">
                  <a:pos x="292" y="105"/>
                </a:cxn>
                <a:cxn ang="0">
                  <a:pos x="264" y="124"/>
                </a:cxn>
                <a:cxn ang="0">
                  <a:pos x="226" y="131"/>
                </a:cxn>
                <a:cxn ang="0">
                  <a:pos x="193" y="123"/>
                </a:cxn>
                <a:cxn ang="0">
                  <a:pos x="174" y="99"/>
                </a:cxn>
                <a:cxn ang="0">
                  <a:pos x="181" y="77"/>
                </a:cxn>
                <a:cxn ang="0">
                  <a:pos x="213" y="72"/>
                </a:cxn>
                <a:cxn ang="0">
                  <a:pos x="138" y="119"/>
                </a:cxn>
                <a:cxn ang="0">
                  <a:pos x="142" y="124"/>
                </a:cxn>
                <a:cxn ang="0">
                  <a:pos x="149" y="130"/>
                </a:cxn>
                <a:cxn ang="0">
                  <a:pos x="83" y="125"/>
                </a:cxn>
                <a:cxn ang="0">
                  <a:pos x="94" y="118"/>
                </a:cxn>
                <a:cxn ang="0">
                  <a:pos x="124" y="86"/>
                </a:cxn>
                <a:cxn ang="0">
                  <a:pos x="67" y="98"/>
                </a:cxn>
                <a:cxn ang="0">
                  <a:pos x="63" y="121"/>
                </a:cxn>
                <a:cxn ang="0">
                  <a:pos x="70" y="125"/>
                </a:cxn>
                <a:cxn ang="0">
                  <a:pos x="2" y="130"/>
                </a:cxn>
                <a:cxn ang="0">
                  <a:pos x="12" y="124"/>
                </a:cxn>
                <a:cxn ang="0">
                  <a:pos x="22" y="110"/>
                </a:cxn>
                <a:cxn ang="0">
                  <a:pos x="55" y="102"/>
                </a:cxn>
                <a:cxn ang="0">
                  <a:pos x="41" y="41"/>
                </a:cxn>
                <a:cxn ang="0">
                  <a:pos x="62" y="77"/>
                </a:cxn>
                <a:cxn ang="0">
                  <a:pos x="29" y="84"/>
                </a:cxn>
                <a:cxn ang="0">
                  <a:pos x="158" y="41"/>
                </a:cxn>
                <a:cxn ang="0">
                  <a:pos x="130" y="64"/>
                </a:cxn>
                <a:cxn ang="0">
                  <a:pos x="176" y="57"/>
                </a:cxn>
                <a:cxn ang="0">
                  <a:pos x="227" y="41"/>
                </a:cxn>
                <a:cxn ang="0">
                  <a:pos x="208" y="53"/>
                </a:cxn>
                <a:cxn ang="0">
                  <a:pos x="176" y="57"/>
                </a:cxn>
                <a:cxn ang="0">
                  <a:pos x="275" y="42"/>
                </a:cxn>
                <a:cxn ang="0">
                  <a:pos x="310" y="41"/>
                </a:cxn>
                <a:cxn ang="0">
                  <a:pos x="340" y="29"/>
                </a:cxn>
                <a:cxn ang="0">
                  <a:pos x="341" y="16"/>
                </a:cxn>
                <a:cxn ang="0">
                  <a:pos x="328" y="9"/>
                </a:cxn>
                <a:cxn ang="0">
                  <a:pos x="409" y="9"/>
                </a:cxn>
                <a:cxn ang="0">
                  <a:pos x="391" y="16"/>
                </a:cxn>
                <a:cxn ang="0">
                  <a:pos x="386" y="29"/>
                </a:cxn>
                <a:cxn ang="0">
                  <a:pos x="0" y="31"/>
                </a:cxn>
                <a:cxn ang="0">
                  <a:pos x="237" y="3"/>
                </a:cxn>
                <a:cxn ang="0">
                  <a:pos x="265" y="0"/>
                </a:cxn>
                <a:cxn ang="0">
                  <a:pos x="290" y="6"/>
                </a:cxn>
                <a:cxn ang="0">
                  <a:pos x="309" y="19"/>
                </a:cxn>
                <a:cxn ang="0">
                  <a:pos x="266" y="31"/>
                </a:cxn>
                <a:cxn ang="0">
                  <a:pos x="246" y="28"/>
                </a:cxn>
              </a:cxnLst>
              <a:rect l="0" t="0" r="r" b="b"/>
              <a:pathLst>
                <a:path w="410" h="131">
                  <a:moveTo>
                    <a:pt x="331" y="57"/>
                  </a:moveTo>
                  <a:lnTo>
                    <a:pt x="315" y="114"/>
                  </a:lnTo>
                  <a:lnTo>
                    <a:pt x="314" y="117"/>
                  </a:lnTo>
                  <a:lnTo>
                    <a:pt x="312" y="119"/>
                  </a:lnTo>
                  <a:lnTo>
                    <a:pt x="310" y="122"/>
                  </a:lnTo>
                  <a:lnTo>
                    <a:pt x="307" y="124"/>
                  </a:lnTo>
                  <a:lnTo>
                    <a:pt x="302" y="127"/>
                  </a:lnTo>
                  <a:lnTo>
                    <a:pt x="297" y="127"/>
                  </a:lnTo>
                  <a:lnTo>
                    <a:pt x="296" y="130"/>
                  </a:lnTo>
                  <a:lnTo>
                    <a:pt x="377" y="130"/>
                  </a:lnTo>
                  <a:lnTo>
                    <a:pt x="378" y="127"/>
                  </a:lnTo>
                  <a:lnTo>
                    <a:pt x="373" y="127"/>
                  </a:lnTo>
                  <a:lnTo>
                    <a:pt x="368" y="124"/>
                  </a:lnTo>
                  <a:lnTo>
                    <a:pt x="365" y="122"/>
                  </a:lnTo>
                  <a:lnTo>
                    <a:pt x="364" y="119"/>
                  </a:lnTo>
                  <a:lnTo>
                    <a:pt x="362" y="117"/>
                  </a:lnTo>
                  <a:lnTo>
                    <a:pt x="362" y="114"/>
                  </a:lnTo>
                  <a:lnTo>
                    <a:pt x="380" y="52"/>
                  </a:lnTo>
                  <a:lnTo>
                    <a:pt x="367" y="53"/>
                  </a:lnTo>
                  <a:lnTo>
                    <a:pt x="355" y="54"/>
                  </a:lnTo>
                  <a:lnTo>
                    <a:pt x="343" y="55"/>
                  </a:lnTo>
                  <a:lnTo>
                    <a:pt x="331" y="57"/>
                  </a:lnTo>
                  <a:close/>
                  <a:moveTo>
                    <a:pt x="213" y="72"/>
                  </a:moveTo>
                  <a:lnTo>
                    <a:pt x="212" y="78"/>
                  </a:lnTo>
                  <a:lnTo>
                    <a:pt x="213" y="84"/>
                  </a:lnTo>
                  <a:lnTo>
                    <a:pt x="214" y="89"/>
                  </a:lnTo>
                  <a:lnTo>
                    <a:pt x="216" y="92"/>
                  </a:lnTo>
                  <a:lnTo>
                    <a:pt x="219" y="97"/>
                  </a:lnTo>
                  <a:lnTo>
                    <a:pt x="222" y="99"/>
                  </a:lnTo>
                  <a:lnTo>
                    <a:pt x="226" y="102"/>
                  </a:lnTo>
                  <a:lnTo>
                    <a:pt x="229" y="103"/>
                  </a:lnTo>
                  <a:lnTo>
                    <a:pt x="234" y="104"/>
                  </a:lnTo>
                  <a:lnTo>
                    <a:pt x="239" y="104"/>
                  </a:lnTo>
                  <a:lnTo>
                    <a:pt x="244" y="103"/>
                  </a:lnTo>
                  <a:lnTo>
                    <a:pt x="248" y="102"/>
                  </a:lnTo>
                  <a:lnTo>
                    <a:pt x="253" y="99"/>
                  </a:lnTo>
                  <a:lnTo>
                    <a:pt x="258" y="97"/>
                  </a:lnTo>
                  <a:lnTo>
                    <a:pt x="261" y="92"/>
                  </a:lnTo>
                  <a:lnTo>
                    <a:pt x="266" y="89"/>
                  </a:lnTo>
                  <a:lnTo>
                    <a:pt x="307" y="89"/>
                  </a:lnTo>
                  <a:lnTo>
                    <a:pt x="299" y="97"/>
                  </a:lnTo>
                  <a:lnTo>
                    <a:pt x="292" y="105"/>
                  </a:lnTo>
                  <a:lnTo>
                    <a:pt x="283" y="114"/>
                  </a:lnTo>
                  <a:lnTo>
                    <a:pt x="273" y="119"/>
                  </a:lnTo>
                  <a:lnTo>
                    <a:pt x="264" y="124"/>
                  </a:lnTo>
                  <a:lnTo>
                    <a:pt x="252" y="129"/>
                  </a:lnTo>
                  <a:lnTo>
                    <a:pt x="239" y="131"/>
                  </a:lnTo>
                  <a:lnTo>
                    <a:pt x="226" y="131"/>
                  </a:lnTo>
                  <a:lnTo>
                    <a:pt x="214" y="131"/>
                  </a:lnTo>
                  <a:lnTo>
                    <a:pt x="202" y="128"/>
                  </a:lnTo>
                  <a:lnTo>
                    <a:pt x="193" y="123"/>
                  </a:lnTo>
                  <a:lnTo>
                    <a:pt x="184" y="117"/>
                  </a:lnTo>
                  <a:lnTo>
                    <a:pt x="178" y="109"/>
                  </a:lnTo>
                  <a:lnTo>
                    <a:pt x="174" y="99"/>
                  </a:lnTo>
                  <a:lnTo>
                    <a:pt x="170" y="90"/>
                  </a:lnTo>
                  <a:lnTo>
                    <a:pt x="170" y="78"/>
                  </a:lnTo>
                  <a:lnTo>
                    <a:pt x="181" y="77"/>
                  </a:lnTo>
                  <a:lnTo>
                    <a:pt x="191" y="74"/>
                  </a:lnTo>
                  <a:lnTo>
                    <a:pt x="202" y="73"/>
                  </a:lnTo>
                  <a:lnTo>
                    <a:pt x="213" y="72"/>
                  </a:lnTo>
                  <a:close/>
                  <a:moveTo>
                    <a:pt x="148" y="83"/>
                  </a:moveTo>
                  <a:lnTo>
                    <a:pt x="138" y="116"/>
                  </a:lnTo>
                  <a:lnTo>
                    <a:pt x="138" y="119"/>
                  </a:lnTo>
                  <a:lnTo>
                    <a:pt x="139" y="121"/>
                  </a:lnTo>
                  <a:lnTo>
                    <a:pt x="140" y="123"/>
                  </a:lnTo>
                  <a:lnTo>
                    <a:pt x="142" y="124"/>
                  </a:lnTo>
                  <a:lnTo>
                    <a:pt x="146" y="125"/>
                  </a:lnTo>
                  <a:lnTo>
                    <a:pt x="151" y="127"/>
                  </a:lnTo>
                  <a:lnTo>
                    <a:pt x="149" y="130"/>
                  </a:lnTo>
                  <a:lnTo>
                    <a:pt x="78" y="130"/>
                  </a:lnTo>
                  <a:lnTo>
                    <a:pt x="79" y="127"/>
                  </a:lnTo>
                  <a:lnTo>
                    <a:pt x="83" y="125"/>
                  </a:lnTo>
                  <a:lnTo>
                    <a:pt x="88" y="124"/>
                  </a:lnTo>
                  <a:lnTo>
                    <a:pt x="92" y="122"/>
                  </a:lnTo>
                  <a:lnTo>
                    <a:pt x="94" y="118"/>
                  </a:lnTo>
                  <a:lnTo>
                    <a:pt x="102" y="91"/>
                  </a:lnTo>
                  <a:lnTo>
                    <a:pt x="113" y="89"/>
                  </a:lnTo>
                  <a:lnTo>
                    <a:pt x="124" y="86"/>
                  </a:lnTo>
                  <a:lnTo>
                    <a:pt x="136" y="85"/>
                  </a:lnTo>
                  <a:lnTo>
                    <a:pt x="148" y="83"/>
                  </a:lnTo>
                  <a:close/>
                  <a:moveTo>
                    <a:pt x="67" y="98"/>
                  </a:moveTo>
                  <a:lnTo>
                    <a:pt x="63" y="116"/>
                  </a:lnTo>
                  <a:lnTo>
                    <a:pt x="63" y="119"/>
                  </a:lnTo>
                  <a:lnTo>
                    <a:pt x="63" y="121"/>
                  </a:lnTo>
                  <a:lnTo>
                    <a:pt x="64" y="123"/>
                  </a:lnTo>
                  <a:lnTo>
                    <a:pt x="66" y="124"/>
                  </a:lnTo>
                  <a:lnTo>
                    <a:pt x="70" y="125"/>
                  </a:lnTo>
                  <a:lnTo>
                    <a:pt x="75" y="127"/>
                  </a:lnTo>
                  <a:lnTo>
                    <a:pt x="73" y="130"/>
                  </a:lnTo>
                  <a:lnTo>
                    <a:pt x="2" y="130"/>
                  </a:lnTo>
                  <a:lnTo>
                    <a:pt x="3" y="127"/>
                  </a:lnTo>
                  <a:lnTo>
                    <a:pt x="8" y="125"/>
                  </a:lnTo>
                  <a:lnTo>
                    <a:pt x="12" y="124"/>
                  </a:lnTo>
                  <a:lnTo>
                    <a:pt x="17" y="122"/>
                  </a:lnTo>
                  <a:lnTo>
                    <a:pt x="19" y="118"/>
                  </a:lnTo>
                  <a:lnTo>
                    <a:pt x="22" y="110"/>
                  </a:lnTo>
                  <a:lnTo>
                    <a:pt x="32" y="108"/>
                  </a:lnTo>
                  <a:lnTo>
                    <a:pt x="43" y="104"/>
                  </a:lnTo>
                  <a:lnTo>
                    <a:pt x="55" y="102"/>
                  </a:lnTo>
                  <a:lnTo>
                    <a:pt x="67" y="98"/>
                  </a:lnTo>
                  <a:close/>
                  <a:moveTo>
                    <a:pt x="29" y="84"/>
                  </a:moveTo>
                  <a:lnTo>
                    <a:pt x="41" y="41"/>
                  </a:lnTo>
                  <a:lnTo>
                    <a:pt x="81" y="41"/>
                  </a:lnTo>
                  <a:lnTo>
                    <a:pt x="73" y="74"/>
                  </a:lnTo>
                  <a:lnTo>
                    <a:pt x="62" y="77"/>
                  </a:lnTo>
                  <a:lnTo>
                    <a:pt x="50" y="79"/>
                  </a:lnTo>
                  <a:lnTo>
                    <a:pt x="40" y="82"/>
                  </a:lnTo>
                  <a:lnTo>
                    <a:pt x="29" y="84"/>
                  </a:lnTo>
                  <a:close/>
                  <a:moveTo>
                    <a:pt x="108" y="68"/>
                  </a:moveTo>
                  <a:lnTo>
                    <a:pt x="117" y="41"/>
                  </a:lnTo>
                  <a:lnTo>
                    <a:pt x="158" y="41"/>
                  </a:lnTo>
                  <a:lnTo>
                    <a:pt x="152" y="60"/>
                  </a:lnTo>
                  <a:lnTo>
                    <a:pt x="142" y="63"/>
                  </a:lnTo>
                  <a:lnTo>
                    <a:pt x="130" y="64"/>
                  </a:lnTo>
                  <a:lnTo>
                    <a:pt x="119" y="66"/>
                  </a:lnTo>
                  <a:lnTo>
                    <a:pt x="108" y="68"/>
                  </a:lnTo>
                  <a:close/>
                  <a:moveTo>
                    <a:pt x="176" y="57"/>
                  </a:moveTo>
                  <a:lnTo>
                    <a:pt x="181" y="48"/>
                  </a:lnTo>
                  <a:lnTo>
                    <a:pt x="186" y="41"/>
                  </a:lnTo>
                  <a:lnTo>
                    <a:pt x="227" y="41"/>
                  </a:lnTo>
                  <a:lnTo>
                    <a:pt x="222" y="46"/>
                  </a:lnTo>
                  <a:lnTo>
                    <a:pt x="219" y="51"/>
                  </a:lnTo>
                  <a:lnTo>
                    <a:pt x="208" y="53"/>
                  </a:lnTo>
                  <a:lnTo>
                    <a:pt x="197" y="54"/>
                  </a:lnTo>
                  <a:lnTo>
                    <a:pt x="187" y="55"/>
                  </a:lnTo>
                  <a:lnTo>
                    <a:pt x="176" y="57"/>
                  </a:lnTo>
                  <a:close/>
                  <a:moveTo>
                    <a:pt x="310" y="41"/>
                  </a:moveTo>
                  <a:lnTo>
                    <a:pt x="275" y="41"/>
                  </a:lnTo>
                  <a:lnTo>
                    <a:pt x="275" y="42"/>
                  </a:lnTo>
                  <a:lnTo>
                    <a:pt x="276" y="45"/>
                  </a:lnTo>
                  <a:lnTo>
                    <a:pt x="292" y="42"/>
                  </a:lnTo>
                  <a:lnTo>
                    <a:pt x="310" y="41"/>
                  </a:lnTo>
                  <a:close/>
                  <a:moveTo>
                    <a:pt x="386" y="31"/>
                  </a:moveTo>
                  <a:lnTo>
                    <a:pt x="339" y="31"/>
                  </a:lnTo>
                  <a:lnTo>
                    <a:pt x="340" y="29"/>
                  </a:lnTo>
                  <a:lnTo>
                    <a:pt x="341" y="23"/>
                  </a:lnTo>
                  <a:lnTo>
                    <a:pt x="341" y="19"/>
                  </a:lnTo>
                  <a:lnTo>
                    <a:pt x="341" y="16"/>
                  </a:lnTo>
                  <a:lnTo>
                    <a:pt x="340" y="13"/>
                  </a:lnTo>
                  <a:lnTo>
                    <a:pt x="336" y="10"/>
                  </a:lnTo>
                  <a:lnTo>
                    <a:pt x="328" y="9"/>
                  </a:lnTo>
                  <a:lnTo>
                    <a:pt x="330" y="4"/>
                  </a:lnTo>
                  <a:lnTo>
                    <a:pt x="410" y="4"/>
                  </a:lnTo>
                  <a:lnTo>
                    <a:pt x="409" y="9"/>
                  </a:lnTo>
                  <a:lnTo>
                    <a:pt x="399" y="10"/>
                  </a:lnTo>
                  <a:lnTo>
                    <a:pt x="393" y="13"/>
                  </a:lnTo>
                  <a:lnTo>
                    <a:pt x="391" y="16"/>
                  </a:lnTo>
                  <a:lnTo>
                    <a:pt x="390" y="19"/>
                  </a:lnTo>
                  <a:lnTo>
                    <a:pt x="387" y="23"/>
                  </a:lnTo>
                  <a:lnTo>
                    <a:pt x="386" y="29"/>
                  </a:lnTo>
                  <a:lnTo>
                    <a:pt x="386" y="31"/>
                  </a:lnTo>
                  <a:close/>
                  <a:moveTo>
                    <a:pt x="240" y="31"/>
                  </a:moveTo>
                  <a:lnTo>
                    <a:pt x="0" y="31"/>
                  </a:lnTo>
                  <a:lnTo>
                    <a:pt x="9" y="4"/>
                  </a:lnTo>
                  <a:lnTo>
                    <a:pt x="227" y="4"/>
                  </a:lnTo>
                  <a:lnTo>
                    <a:pt x="237" y="3"/>
                  </a:lnTo>
                  <a:lnTo>
                    <a:pt x="246" y="1"/>
                  </a:lnTo>
                  <a:lnTo>
                    <a:pt x="256" y="1"/>
                  </a:lnTo>
                  <a:lnTo>
                    <a:pt x="265" y="0"/>
                  </a:lnTo>
                  <a:lnTo>
                    <a:pt x="275" y="1"/>
                  </a:lnTo>
                  <a:lnTo>
                    <a:pt x="283" y="2"/>
                  </a:lnTo>
                  <a:lnTo>
                    <a:pt x="290" y="6"/>
                  </a:lnTo>
                  <a:lnTo>
                    <a:pt x="297" y="9"/>
                  </a:lnTo>
                  <a:lnTo>
                    <a:pt x="303" y="13"/>
                  </a:lnTo>
                  <a:lnTo>
                    <a:pt x="309" y="19"/>
                  </a:lnTo>
                  <a:lnTo>
                    <a:pt x="312" y="25"/>
                  </a:lnTo>
                  <a:lnTo>
                    <a:pt x="316" y="31"/>
                  </a:lnTo>
                  <a:lnTo>
                    <a:pt x="266" y="31"/>
                  </a:lnTo>
                  <a:lnTo>
                    <a:pt x="260" y="28"/>
                  </a:lnTo>
                  <a:lnTo>
                    <a:pt x="253" y="27"/>
                  </a:lnTo>
                  <a:lnTo>
                    <a:pt x="246" y="28"/>
                  </a:lnTo>
                  <a:lnTo>
                    <a:pt x="240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u="none" kern="0">
                <a:solidFill>
                  <a:srgbClr val="FFFFFF"/>
                </a:solidFill>
              </a:endParaRPr>
            </a:p>
          </p:txBody>
        </p:sp>
      </p:grpSp>
      <p:sp>
        <p:nvSpPr>
          <p:cNvPr id="15" name="Text Box 5"/>
          <p:cNvSpPr txBox="1">
            <a:spLocks noChangeArrowheads="1"/>
          </p:cNvSpPr>
          <p:nvPr userDrawn="1"/>
        </p:nvSpPr>
        <p:spPr bwMode="auto">
          <a:xfrm>
            <a:off x="0" y="6711950"/>
            <a:ext cx="9144000" cy="146050"/>
          </a:xfrm>
          <a:prstGeom prst="rect">
            <a:avLst/>
          </a:prstGeom>
          <a:solidFill>
            <a:schemeClr val="bg1">
              <a:alpha val="61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70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TTCI/AAR, </a:t>
            </a:r>
            <a:r>
              <a:rPr lang="en-US" sz="700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1/15/2014.</a:t>
            </a:r>
            <a:r>
              <a:rPr lang="en-US" sz="700" u="non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00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0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  <a:fld id="{07FF1FAC-8F1B-48E6-B04A-AA7E1D1B54FA}" type="slidenum">
              <a:rPr lang="en-US" sz="700" u="none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t>‹#›</a:t>
            </a:fld>
            <a:endParaRPr lang="en-US" sz="700" u="none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 userDrawn="1"/>
        </p:nvSpPr>
        <p:spPr bwMode="auto">
          <a:xfrm>
            <a:off x="5380038" y="2341563"/>
            <a:ext cx="0" cy="2143125"/>
          </a:xfrm>
          <a:prstGeom prst="line">
            <a:avLst/>
          </a:prstGeom>
          <a:noFill/>
          <a:ln w="24130" cap="flat">
            <a:solidFill>
              <a:srgbClr val="BC6D0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reeform 6"/>
          <p:cNvSpPr>
            <a:spLocks noEditPoints="1"/>
          </p:cNvSpPr>
          <p:nvPr userDrawn="1"/>
        </p:nvSpPr>
        <p:spPr bwMode="gray">
          <a:xfrm>
            <a:off x="7981950" y="1371600"/>
            <a:ext cx="322263" cy="304800"/>
          </a:xfrm>
          <a:custGeom>
            <a:avLst/>
            <a:gdLst/>
            <a:ahLst/>
            <a:cxnLst>
              <a:cxn ang="0">
                <a:pos x="64" y="16"/>
              </a:cxn>
              <a:cxn ang="0">
                <a:pos x="65" y="17"/>
              </a:cxn>
              <a:cxn ang="0">
                <a:pos x="66" y="19"/>
              </a:cxn>
              <a:cxn ang="0">
                <a:pos x="67" y="22"/>
              </a:cxn>
              <a:cxn ang="0">
                <a:pos x="68" y="24"/>
              </a:cxn>
              <a:cxn ang="0">
                <a:pos x="69" y="27"/>
              </a:cxn>
              <a:cxn ang="0">
                <a:pos x="71" y="31"/>
              </a:cxn>
              <a:cxn ang="0">
                <a:pos x="73" y="35"/>
              </a:cxn>
              <a:cxn ang="0">
                <a:pos x="75" y="40"/>
              </a:cxn>
              <a:cxn ang="0">
                <a:pos x="77" y="45"/>
              </a:cxn>
              <a:cxn ang="0">
                <a:pos x="79" y="51"/>
              </a:cxn>
              <a:cxn ang="0">
                <a:pos x="82" y="58"/>
              </a:cxn>
              <a:cxn ang="0">
                <a:pos x="86" y="67"/>
              </a:cxn>
              <a:cxn ang="0">
                <a:pos x="90" y="77"/>
              </a:cxn>
              <a:cxn ang="0">
                <a:pos x="95" y="88"/>
              </a:cxn>
              <a:cxn ang="0">
                <a:pos x="100" y="101"/>
              </a:cxn>
              <a:cxn ang="0">
                <a:pos x="63" y="8"/>
              </a:cxn>
              <a:cxn ang="0">
                <a:pos x="26" y="101"/>
              </a:cxn>
              <a:cxn ang="0">
                <a:pos x="31" y="88"/>
              </a:cxn>
              <a:cxn ang="0">
                <a:pos x="36" y="77"/>
              </a:cxn>
              <a:cxn ang="0">
                <a:pos x="40" y="67"/>
              </a:cxn>
              <a:cxn ang="0">
                <a:pos x="44" y="58"/>
              </a:cxn>
              <a:cxn ang="0">
                <a:pos x="47" y="51"/>
              </a:cxn>
              <a:cxn ang="0">
                <a:pos x="49" y="45"/>
              </a:cxn>
              <a:cxn ang="0">
                <a:pos x="52" y="40"/>
              </a:cxn>
              <a:cxn ang="0">
                <a:pos x="54" y="35"/>
              </a:cxn>
              <a:cxn ang="0">
                <a:pos x="55" y="31"/>
              </a:cxn>
              <a:cxn ang="0">
                <a:pos x="57" y="27"/>
              </a:cxn>
              <a:cxn ang="0">
                <a:pos x="58" y="24"/>
              </a:cxn>
              <a:cxn ang="0">
                <a:pos x="59" y="22"/>
              </a:cxn>
              <a:cxn ang="0">
                <a:pos x="60" y="19"/>
              </a:cxn>
              <a:cxn ang="0">
                <a:pos x="61" y="17"/>
              </a:cxn>
              <a:cxn ang="0">
                <a:pos x="62" y="16"/>
              </a:cxn>
              <a:cxn ang="0">
                <a:pos x="87" y="101"/>
              </a:cxn>
              <a:cxn ang="0">
                <a:pos x="34" y="121"/>
              </a:cxn>
              <a:cxn ang="0">
                <a:pos x="92" y="121"/>
              </a:cxn>
              <a:cxn ang="0">
                <a:pos x="63" y="15"/>
              </a:cxn>
              <a:cxn ang="0">
                <a:pos x="62" y="17"/>
              </a:cxn>
              <a:cxn ang="0">
                <a:pos x="62" y="17"/>
              </a:cxn>
              <a:cxn ang="0">
                <a:pos x="65" y="19"/>
              </a:cxn>
              <a:cxn ang="0">
                <a:pos x="65" y="23"/>
              </a:cxn>
              <a:cxn ang="0">
                <a:pos x="65" y="23"/>
              </a:cxn>
              <a:cxn ang="0">
                <a:pos x="60" y="25"/>
              </a:cxn>
              <a:cxn ang="0">
                <a:pos x="59" y="27"/>
              </a:cxn>
              <a:cxn ang="0">
                <a:pos x="68" y="31"/>
              </a:cxn>
              <a:cxn ang="0">
                <a:pos x="69" y="37"/>
              </a:cxn>
              <a:cxn ang="0">
                <a:pos x="69" y="37"/>
              </a:cxn>
              <a:cxn ang="0">
                <a:pos x="55" y="42"/>
              </a:cxn>
              <a:cxn ang="0">
                <a:pos x="55" y="45"/>
              </a:cxn>
              <a:cxn ang="0">
                <a:pos x="73" y="51"/>
              </a:cxn>
              <a:cxn ang="0">
                <a:pos x="76" y="62"/>
              </a:cxn>
              <a:cxn ang="0">
                <a:pos x="76" y="62"/>
              </a:cxn>
              <a:cxn ang="0">
                <a:pos x="47" y="71"/>
              </a:cxn>
              <a:cxn ang="0">
                <a:pos x="46" y="77"/>
              </a:cxn>
              <a:cxn ang="0">
                <a:pos x="83" y="88"/>
              </a:cxn>
            </a:cxnLst>
            <a:rect l="0" t="0" r="r" b="b"/>
            <a:pathLst>
              <a:path w="127" h="121">
                <a:moveTo>
                  <a:pt x="63" y="14"/>
                </a:moveTo>
                <a:lnTo>
                  <a:pt x="64" y="15"/>
                </a:lnTo>
                <a:lnTo>
                  <a:pt x="64" y="15"/>
                </a:lnTo>
                <a:lnTo>
                  <a:pt x="64" y="16"/>
                </a:lnTo>
                <a:lnTo>
                  <a:pt x="64" y="16"/>
                </a:lnTo>
                <a:lnTo>
                  <a:pt x="64" y="17"/>
                </a:lnTo>
                <a:lnTo>
                  <a:pt x="65" y="17"/>
                </a:lnTo>
                <a:lnTo>
                  <a:pt x="65" y="17"/>
                </a:lnTo>
                <a:lnTo>
                  <a:pt x="64" y="17"/>
                </a:lnTo>
                <a:lnTo>
                  <a:pt x="65" y="18"/>
                </a:lnTo>
                <a:lnTo>
                  <a:pt x="65" y="18"/>
                </a:lnTo>
                <a:lnTo>
                  <a:pt x="66" y="19"/>
                </a:lnTo>
                <a:lnTo>
                  <a:pt x="65" y="19"/>
                </a:lnTo>
                <a:lnTo>
                  <a:pt x="65" y="20"/>
                </a:lnTo>
                <a:lnTo>
                  <a:pt x="66" y="20"/>
                </a:lnTo>
                <a:lnTo>
                  <a:pt x="67" y="22"/>
                </a:lnTo>
                <a:lnTo>
                  <a:pt x="66" y="22"/>
                </a:lnTo>
                <a:lnTo>
                  <a:pt x="66" y="23"/>
                </a:lnTo>
                <a:lnTo>
                  <a:pt x="67" y="23"/>
                </a:lnTo>
                <a:lnTo>
                  <a:pt x="68" y="24"/>
                </a:lnTo>
                <a:lnTo>
                  <a:pt x="67" y="24"/>
                </a:lnTo>
                <a:lnTo>
                  <a:pt x="67" y="25"/>
                </a:lnTo>
                <a:lnTo>
                  <a:pt x="69" y="25"/>
                </a:lnTo>
                <a:lnTo>
                  <a:pt x="69" y="27"/>
                </a:lnTo>
                <a:lnTo>
                  <a:pt x="68" y="27"/>
                </a:lnTo>
                <a:lnTo>
                  <a:pt x="68" y="29"/>
                </a:lnTo>
                <a:lnTo>
                  <a:pt x="70" y="29"/>
                </a:lnTo>
                <a:lnTo>
                  <a:pt x="71" y="31"/>
                </a:lnTo>
                <a:lnTo>
                  <a:pt x="69" y="31"/>
                </a:lnTo>
                <a:lnTo>
                  <a:pt x="70" y="33"/>
                </a:lnTo>
                <a:lnTo>
                  <a:pt x="72" y="33"/>
                </a:lnTo>
                <a:lnTo>
                  <a:pt x="73" y="35"/>
                </a:lnTo>
                <a:lnTo>
                  <a:pt x="71" y="35"/>
                </a:lnTo>
                <a:lnTo>
                  <a:pt x="71" y="37"/>
                </a:lnTo>
                <a:lnTo>
                  <a:pt x="73" y="37"/>
                </a:lnTo>
                <a:lnTo>
                  <a:pt x="75" y="40"/>
                </a:lnTo>
                <a:lnTo>
                  <a:pt x="72" y="40"/>
                </a:lnTo>
                <a:lnTo>
                  <a:pt x="73" y="42"/>
                </a:lnTo>
                <a:lnTo>
                  <a:pt x="75" y="42"/>
                </a:lnTo>
                <a:lnTo>
                  <a:pt x="77" y="45"/>
                </a:lnTo>
                <a:lnTo>
                  <a:pt x="74" y="45"/>
                </a:lnTo>
                <a:lnTo>
                  <a:pt x="75" y="48"/>
                </a:lnTo>
                <a:lnTo>
                  <a:pt x="78" y="48"/>
                </a:lnTo>
                <a:lnTo>
                  <a:pt x="79" y="51"/>
                </a:lnTo>
                <a:lnTo>
                  <a:pt x="76" y="51"/>
                </a:lnTo>
                <a:lnTo>
                  <a:pt x="77" y="54"/>
                </a:lnTo>
                <a:lnTo>
                  <a:pt x="81" y="54"/>
                </a:lnTo>
                <a:lnTo>
                  <a:pt x="82" y="58"/>
                </a:lnTo>
                <a:lnTo>
                  <a:pt x="79" y="58"/>
                </a:lnTo>
                <a:lnTo>
                  <a:pt x="80" y="62"/>
                </a:lnTo>
                <a:lnTo>
                  <a:pt x="84" y="62"/>
                </a:lnTo>
                <a:lnTo>
                  <a:pt x="86" y="67"/>
                </a:lnTo>
                <a:lnTo>
                  <a:pt x="82" y="67"/>
                </a:lnTo>
                <a:lnTo>
                  <a:pt x="83" y="71"/>
                </a:lnTo>
                <a:lnTo>
                  <a:pt x="88" y="71"/>
                </a:lnTo>
                <a:lnTo>
                  <a:pt x="90" y="77"/>
                </a:lnTo>
                <a:lnTo>
                  <a:pt x="85" y="77"/>
                </a:lnTo>
                <a:lnTo>
                  <a:pt x="87" y="81"/>
                </a:lnTo>
                <a:lnTo>
                  <a:pt x="92" y="81"/>
                </a:lnTo>
                <a:lnTo>
                  <a:pt x="95" y="88"/>
                </a:lnTo>
                <a:lnTo>
                  <a:pt x="89" y="88"/>
                </a:lnTo>
                <a:lnTo>
                  <a:pt x="91" y="94"/>
                </a:lnTo>
                <a:lnTo>
                  <a:pt x="97" y="94"/>
                </a:lnTo>
                <a:lnTo>
                  <a:pt x="100" y="101"/>
                </a:lnTo>
                <a:lnTo>
                  <a:pt x="94" y="101"/>
                </a:lnTo>
                <a:lnTo>
                  <a:pt x="97" y="109"/>
                </a:lnTo>
                <a:cubicBezTo>
                  <a:pt x="110" y="99"/>
                  <a:pt x="119" y="82"/>
                  <a:pt x="119" y="64"/>
                </a:cubicBezTo>
                <a:cubicBezTo>
                  <a:pt x="119" y="33"/>
                  <a:pt x="94" y="8"/>
                  <a:pt x="63" y="8"/>
                </a:cubicBezTo>
                <a:cubicBezTo>
                  <a:pt x="32" y="8"/>
                  <a:pt x="7" y="33"/>
                  <a:pt x="7" y="64"/>
                </a:cubicBezTo>
                <a:cubicBezTo>
                  <a:pt x="7" y="82"/>
                  <a:pt x="16" y="99"/>
                  <a:pt x="29" y="109"/>
                </a:cubicBezTo>
                <a:lnTo>
                  <a:pt x="32" y="101"/>
                </a:lnTo>
                <a:lnTo>
                  <a:pt x="26" y="101"/>
                </a:lnTo>
                <a:lnTo>
                  <a:pt x="29" y="94"/>
                </a:lnTo>
                <a:lnTo>
                  <a:pt x="35" y="94"/>
                </a:lnTo>
                <a:lnTo>
                  <a:pt x="37" y="88"/>
                </a:lnTo>
                <a:lnTo>
                  <a:pt x="31" y="88"/>
                </a:lnTo>
                <a:lnTo>
                  <a:pt x="34" y="81"/>
                </a:lnTo>
                <a:lnTo>
                  <a:pt x="39" y="81"/>
                </a:lnTo>
                <a:lnTo>
                  <a:pt x="41" y="77"/>
                </a:lnTo>
                <a:lnTo>
                  <a:pt x="36" y="77"/>
                </a:lnTo>
                <a:lnTo>
                  <a:pt x="38" y="71"/>
                </a:lnTo>
                <a:lnTo>
                  <a:pt x="43" y="71"/>
                </a:lnTo>
                <a:lnTo>
                  <a:pt x="44" y="67"/>
                </a:lnTo>
                <a:lnTo>
                  <a:pt x="40" y="67"/>
                </a:lnTo>
                <a:lnTo>
                  <a:pt x="42" y="62"/>
                </a:lnTo>
                <a:lnTo>
                  <a:pt x="46" y="62"/>
                </a:lnTo>
                <a:lnTo>
                  <a:pt x="47" y="58"/>
                </a:lnTo>
                <a:lnTo>
                  <a:pt x="44" y="58"/>
                </a:lnTo>
                <a:lnTo>
                  <a:pt x="46" y="54"/>
                </a:lnTo>
                <a:lnTo>
                  <a:pt x="49" y="54"/>
                </a:lnTo>
                <a:lnTo>
                  <a:pt x="50" y="51"/>
                </a:lnTo>
                <a:lnTo>
                  <a:pt x="47" y="51"/>
                </a:lnTo>
                <a:lnTo>
                  <a:pt x="48" y="48"/>
                </a:lnTo>
                <a:lnTo>
                  <a:pt x="51" y="48"/>
                </a:lnTo>
                <a:lnTo>
                  <a:pt x="52" y="45"/>
                </a:lnTo>
                <a:lnTo>
                  <a:pt x="49" y="45"/>
                </a:lnTo>
                <a:lnTo>
                  <a:pt x="51" y="42"/>
                </a:lnTo>
                <a:lnTo>
                  <a:pt x="53" y="42"/>
                </a:lnTo>
                <a:lnTo>
                  <a:pt x="54" y="40"/>
                </a:lnTo>
                <a:lnTo>
                  <a:pt x="52" y="40"/>
                </a:lnTo>
                <a:lnTo>
                  <a:pt x="53" y="37"/>
                </a:lnTo>
                <a:lnTo>
                  <a:pt x="55" y="37"/>
                </a:lnTo>
                <a:lnTo>
                  <a:pt x="56" y="35"/>
                </a:lnTo>
                <a:lnTo>
                  <a:pt x="54" y="35"/>
                </a:lnTo>
                <a:lnTo>
                  <a:pt x="55" y="33"/>
                </a:lnTo>
                <a:lnTo>
                  <a:pt x="56" y="33"/>
                </a:lnTo>
                <a:lnTo>
                  <a:pt x="57" y="31"/>
                </a:lnTo>
                <a:lnTo>
                  <a:pt x="55" y="31"/>
                </a:lnTo>
                <a:lnTo>
                  <a:pt x="56" y="29"/>
                </a:lnTo>
                <a:lnTo>
                  <a:pt x="58" y="29"/>
                </a:lnTo>
                <a:lnTo>
                  <a:pt x="58" y="27"/>
                </a:lnTo>
                <a:lnTo>
                  <a:pt x="57" y="27"/>
                </a:lnTo>
                <a:lnTo>
                  <a:pt x="58" y="25"/>
                </a:lnTo>
                <a:lnTo>
                  <a:pt x="59" y="25"/>
                </a:lnTo>
                <a:lnTo>
                  <a:pt x="59" y="24"/>
                </a:lnTo>
                <a:lnTo>
                  <a:pt x="58" y="24"/>
                </a:lnTo>
                <a:lnTo>
                  <a:pt x="59" y="23"/>
                </a:lnTo>
                <a:lnTo>
                  <a:pt x="60" y="23"/>
                </a:lnTo>
                <a:lnTo>
                  <a:pt x="60" y="22"/>
                </a:lnTo>
                <a:lnTo>
                  <a:pt x="59" y="22"/>
                </a:lnTo>
                <a:lnTo>
                  <a:pt x="60" y="20"/>
                </a:lnTo>
                <a:lnTo>
                  <a:pt x="61" y="20"/>
                </a:lnTo>
                <a:lnTo>
                  <a:pt x="61" y="19"/>
                </a:lnTo>
                <a:lnTo>
                  <a:pt x="60" y="19"/>
                </a:lnTo>
                <a:lnTo>
                  <a:pt x="61" y="18"/>
                </a:lnTo>
                <a:lnTo>
                  <a:pt x="61" y="18"/>
                </a:lnTo>
                <a:lnTo>
                  <a:pt x="62" y="17"/>
                </a:lnTo>
                <a:lnTo>
                  <a:pt x="61" y="17"/>
                </a:lnTo>
                <a:lnTo>
                  <a:pt x="61" y="17"/>
                </a:lnTo>
                <a:lnTo>
                  <a:pt x="62" y="17"/>
                </a:lnTo>
                <a:lnTo>
                  <a:pt x="62" y="16"/>
                </a:lnTo>
                <a:lnTo>
                  <a:pt x="62" y="16"/>
                </a:lnTo>
                <a:lnTo>
                  <a:pt x="62" y="15"/>
                </a:lnTo>
                <a:lnTo>
                  <a:pt x="63" y="15"/>
                </a:lnTo>
                <a:lnTo>
                  <a:pt x="63" y="14"/>
                </a:lnTo>
                <a:close/>
                <a:moveTo>
                  <a:pt x="87" y="101"/>
                </a:moveTo>
                <a:lnTo>
                  <a:pt x="39" y="101"/>
                </a:lnTo>
                <a:lnTo>
                  <a:pt x="36" y="113"/>
                </a:lnTo>
                <a:cubicBezTo>
                  <a:pt x="36" y="113"/>
                  <a:pt x="36" y="113"/>
                  <a:pt x="36" y="113"/>
                </a:cubicBezTo>
                <a:lnTo>
                  <a:pt x="34" y="121"/>
                </a:lnTo>
                <a:cubicBezTo>
                  <a:pt x="14" y="110"/>
                  <a:pt x="0" y="89"/>
                  <a:pt x="0" y="64"/>
                </a:cubicBezTo>
                <a:cubicBezTo>
                  <a:pt x="0" y="29"/>
                  <a:pt x="28" y="0"/>
                  <a:pt x="63" y="0"/>
                </a:cubicBezTo>
                <a:cubicBezTo>
                  <a:pt x="98" y="0"/>
                  <a:pt x="127" y="29"/>
                  <a:pt x="127" y="64"/>
                </a:cubicBezTo>
                <a:cubicBezTo>
                  <a:pt x="127" y="89"/>
                  <a:pt x="112" y="110"/>
                  <a:pt x="92" y="121"/>
                </a:cubicBezTo>
                <a:cubicBezTo>
                  <a:pt x="90" y="114"/>
                  <a:pt x="88" y="108"/>
                  <a:pt x="87" y="101"/>
                </a:cubicBezTo>
                <a:close/>
                <a:moveTo>
                  <a:pt x="63" y="15"/>
                </a:moveTo>
                <a:lnTo>
                  <a:pt x="63" y="14"/>
                </a:lnTo>
                <a:lnTo>
                  <a:pt x="63" y="15"/>
                </a:lnTo>
                <a:close/>
                <a:moveTo>
                  <a:pt x="64" y="17"/>
                </a:moveTo>
                <a:lnTo>
                  <a:pt x="64" y="16"/>
                </a:lnTo>
                <a:lnTo>
                  <a:pt x="62" y="16"/>
                </a:lnTo>
                <a:lnTo>
                  <a:pt x="62" y="17"/>
                </a:lnTo>
                <a:lnTo>
                  <a:pt x="64" y="17"/>
                </a:lnTo>
                <a:close/>
                <a:moveTo>
                  <a:pt x="64" y="18"/>
                </a:moveTo>
                <a:lnTo>
                  <a:pt x="64" y="17"/>
                </a:lnTo>
                <a:lnTo>
                  <a:pt x="62" y="17"/>
                </a:lnTo>
                <a:lnTo>
                  <a:pt x="62" y="18"/>
                </a:lnTo>
                <a:lnTo>
                  <a:pt x="64" y="18"/>
                </a:lnTo>
                <a:close/>
                <a:moveTo>
                  <a:pt x="65" y="20"/>
                </a:moveTo>
                <a:lnTo>
                  <a:pt x="65" y="19"/>
                </a:lnTo>
                <a:lnTo>
                  <a:pt x="61" y="19"/>
                </a:lnTo>
                <a:lnTo>
                  <a:pt x="61" y="20"/>
                </a:lnTo>
                <a:lnTo>
                  <a:pt x="65" y="20"/>
                </a:lnTo>
                <a:close/>
                <a:moveTo>
                  <a:pt x="65" y="23"/>
                </a:moveTo>
                <a:lnTo>
                  <a:pt x="65" y="22"/>
                </a:lnTo>
                <a:lnTo>
                  <a:pt x="61" y="22"/>
                </a:lnTo>
                <a:lnTo>
                  <a:pt x="61" y="23"/>
                </a:lnTo>
                <a:lnTo>
                  <a:pt x="65" y="23"/>
                </a:lnTo>
                <a:close/>
                <a:moveTo>
                  <a:pt x="66" y="25"/>
                </a:moveTo>
                <a:lnTo>
                  <a:pt x="66" y="24"/>
                </a:lnTo>
                <a:lnTo>
                  <a:pt x="60" y="24"/>
                </a:lnTo>
                <a:lnTo>
                  <a:pt x="60" y="25"/>
                </a:lnTo>
                <a:lnTo>
                  <a:pt x="66" y="25"/>
                </a:lnTo>
                <a:close/>
                <a:moveTo>
                  <a:pt x="67" y="29"/>
                </a:moveTo>
                <a:lnTo>
                  <a:pt x="67" y="27"/>
                </a:lnTo>
                <a:lnTo>
                  <a:pt x="59" y="27"/>
                </a:lnTo>
                <a:lnTo>
                  <a:pt x="59" y="29"/>
                </a:lnTo>
                <a:lnTo>
                  <a:pt x="67" y="29"/>
                </a:lnTo>
                <a:close/>
                <a:moveTo>
                  <a:pt x="68" y="33"/>
                </a:moveTo>
                <a:lnTo>
                  <a:pt x="68" y="31"/>
                </a:lnTo>
                <a:lnTo>
                  <a:pt x="58" y="31"/>
                </a:lnTo>
                <a:lnTo>
                  <a:pt x="58" y="33"/>
                </a:lnTo>
                <a:lnTo>
                  <a:pt x="68" y="33"/>
                </a:lnTo>
                <a:close/>
                <a:moveTo>
                  <a:pt x="69" y="37"/>
                </a:moveTo>
                <a:lnTo>
                  <a:pt x="69" y="35"/>
                </a:lnTo>
                <a:lnTo>
                  <a:pt x="57" y="35"/>
                </a:lnTo>
                <a:lnTo>
                  <a:pt x="57" y="37"/>
                </a:lnTo>
                <a:lnTo>
                  <a:pt x="69" y="37"/>
                </a:lnTo>
                <a:close/>
                <a:moveTo>
                  <a:pt x="71" y="42"/>
                </a:moveTo>
                <a:lnTo>
                  <a:pt x="70" y="40"/>
                </a:lnTo>
                <a:lnTo>
                  <a:pt x="56" y="40"/>
                </a:lnTo>
                <a:lnTo>
                  <a:pt x="55" y="42"/>
                </a:lnTo>
                <a:lnTo>
                  <a:pt x="71" y="42"/>
                </a:lnTo>
                <a:close/>
                <a:moveTo>
                  <a:pt x="72" y="48"/>
                </a:moveTo>
                <a:lnTo>
                  <a:pt x="71" y="45"/>
                </a:lnTo>
                <a:lnTo>
                  <a:pt x="55" y="45"/>
                </a:lnTo>
                <a:lnTo>
                  <a:pt x="54" y="48"/>
                </a:lnTo>
                <a:lnTo>
                  <a:pt x="72" y="48"/>
                </a:lnTo>
                <a:close/>
                <a:moveTo>
                  <a:pt x="74" y="54"/>
                </a:moveTo>
                <a:lnTo>
                  <a:pt x="73" y="51"/>
                </a:lnTo>
                <a:lnTo>
                  <a:pt x="53" y="51"/>
                </a:lnTo>
                <a:lnTo>
                  <a:pt x="52" y="54"/>
                </a:lnTo>
                <a:lnTo>
                  <a:pt x="74" y="54"/>
                </a:lnTo>
                <a:close/>
                <a:moveTo>
                  <a:pt x="76" y="62"/>
                </a:moveTo>
                <a:lnTo>
                  <a:pt x="75" y="58"/>
                </a:lnTo>
                <a:lnTo>
                  <a:pt x="51" y="58"/>
                </a:lnTo>
                <a:lnTo>
                  <a:pt x="50" y="62"/>
                </a:lnTo>
                <a:lnTo>
                  <a:pt x="76" y="62"/>
                </a:lnTo>
                <a:close/>
                <a:moveTo>
                  <a:pt x="79" y="71"/>
                </a:moveTo>
                <a:lnTo>
                  <a:pt x="78" y="67"/>
                </a:lnTo>
                <a:lnTo>
                  <a:pt x="49" y="67"/>
                </a:lnTo>
                <a:lnTo>
                  <a:pt x="47" y="71"/>
                </a:lnTo>
                <a:lnTo>
                  <a:pt x="79" y="71"/>
                </a:lnTo>
                <a:close/>
                <a:moveTo>
                  <a:pt x="81" y="81"/>
                </a:moveTo>
                <a:lnTo>
                  <a:pt x="80" y="77"/>
                </a:lnTo>
                <a:lnTo>
                  <a:pt x="46" y="77"/>
                </a:lnTo>
                <a:lnTo>
                  <a:pt x="45" y="81"/>
                </a:lnTo>
                <a:lnTo>
                  <a:pt x="81" y="81"/>
                </a:lnTo>
                <a:close/>
                <a:moveTo>
                  <a:pt x="85" y="94"/>
                </a:moveTo>
                <a:lnTo>
                  <a:pt x="83" y="88"/>
                </a:lnTo>
                <a:lnTo>
                  <a:pt x="43" y="88"/>
                </a:lnTo>
                <a:lnTo>
                  <a:pt x="41" y="94"/>
                </a:lnTo>
                <a:lnTo>
                  <a:pt x="85" y="94"/>
                </a:lnTo>
                <a:close/>
              </a:path>
            </a:pathLst>
          </a:custGeom>
          <a:solidFill>
            <a:srgbClr val="6D6D6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u="none" kern="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" name="AutoShape 108"/>
          <p:cNvSpPr>
            <a:spLocks noChangeAspect="1" noChangeArrowheads="1" noTextEdit="1"/>
          </p:cNvSpPr>
          <p:nvPr/>
        </p:nvSpPr>
        <p:spPr bwMode="gray">
          <a:xfrm>
            <a:off x="7512267" y="120869"/>
            <a:ext cx="1206064" cy="120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438400"/>
            <a:ext cx="4876800" cy="1905000"/>
          </a:xfrm>
        </p:spPr>
        <p:txBody>
          <a:bodyPr bIns="0" anchor="ctr"/>
          <a:lstStyle>
            <a:lvl1pPr algn="r">
              <a:defRPr sz="2600" i="0" baseline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3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5418012" y="3163275"/>
            <a:ext cx="3347029" cy="1227015"/>
          </a:xfrm>
          <a:ln>
            <a:headEnd type="none" w="sm" len="sm"/>
            <a:tailEnd type="none" w="sm" len="sm"/>
          </a:ln>
        </p:spPr>
        <p:txBody>
          <a:bodyPr/>
          <a:lstStyle>
            <a:lvl1pPr marL="0" indent="0" algn="l">
              <a:buFont typeface="Symbol" pitchFamily="18" charset="2"/>
              <a:buNone/>
              <a:defRPr sz="19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Date or other  subtitle(s)—ok to delete if</a:t>
            </a:r>
            <a:br>
              <a:rPr lang="en-US" dirty="0" smtClean="0"/>
            </a:br>
            <a:r>
              <a:rPr lang="en-US" dirty="0" smtClean="0"/>
              <a:t>not needed</a:t>
            </a:r>
            <a:endParaRPr lang="en-US" dirty="0"/>
          </a:p>
        </p:txBody>
      </p:sp>
      <p:sp>
        <p:nvSpPr>
          <p:cNvPr id="84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10200" y="2438400"/>
            <a:ext cx="3352800" cy="685800"/>
          </a:xfrm>
        </p:spPr>
        <p:txBody>
          <a:bodyPr anchor="b"/>
          <a:lstStyle>
            <a:lvl1pPr marL="0" indent="0">
              <a:buFontTx/>
              <a:buNone/>
              <a:defRPr sz="2100" b="0" baseline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defRPr>
            </a:lvl1pPr>
            <a:lvl2pPr>
              <a:defRPr b="0">
                <a:latin typeface="+mn-lt"/>
              </a:defRPr>
            </a:lvl2pPr>
          </a:lstStyle>
          <a:p>
            <a:pPr lvl="0"/>
            <a:r>
              <a:rPr lang="en-US" dirty="0" smtClean="0"/>
              <a:t>Click to edit Presenter(s) Name</a:t>
            </a:r>
          </a:p>
        </p:txBody>
      </p:sp>
      <p:pic>
        <p:nvPicPr>
          <p:cNvPr id="2050" name="Picture 2" descr="C:\Users\alhadefp\Desktop\BOE Since 1907 FINA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823" y="0"/>
            <a:ext cx="1238780" cy="110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ontent (BOE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154" y="312614"/>
            <a:ext cx="7262446" cy="6779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04800" y="1110916"/>
            <a:ext cx="8610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9" name="Picture 2" descr="C:\Users\alhadefp\Desktop\BOE Since 1907 FINA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597" y="27577"/>
            <a:ext cx="1075003" cy="96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MID Logo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"/>
          <p:cNvSpPr txBox="1">
            <a:spLocks noChangeArrowheads="1"/>
          </p:cNvSpPr>
          <p:nvPr userDrawn="1"/>
        </p:nvSpPr>
        <p:spPr bwMode="auto">
          <a:xfrm>
            <a:off x="838200" y="1420813"/>
            <a:ext cx="7072313" cy="2587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200" b="1" i="1" u="none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Transportation Technology Center, Inc., a subsidiary of the Association of American Railroads</a:t>
            </a:r>
          </a:p>
        </p:txBody>
      </p:sp>
      <p:grpSp>
        <p:nvGrpSpPr>
          <p:cNvPr id="7" name="Group 62"/>
          <p:cNvGrpSpPr>
            <a:grpSpLocks/>
          </p:cNvGrpSpPr>
          <p:nvPr userDrawn="1"/>
        </p:nvGrpSpPr>
        <p:grpSpPr bwMode="auto">
          <a:xfrm>
            <a:off x="2714625" y="179388"/>
            <a:ext cx="6324600" cy="887412"/>
            <a:chOff x="2713890" y="179754"/>
            <a:chExt cx="6324600" cy="887046"/>
          </a:xfrm>
        </p:grpSpPr>
        <p:sp>
          <p:nvSpPr>
            <p:cNvPr id="8" name="Rounded Rectangle 53"/>
            <p:cNvSpPr/>
            <p:nvPr userDrawn="1"/>
          </p:nvSpPr>
          <p:spPr bwMode="hidden">
            <a:xfrm rot="10800000" flipV="1">
              <a:off x="2713890" y="181710"/>
              <a:ext cx="6324600" cy="228600"/>
            </a:xfrm>
            <a:custGeom>
              <a:avLst/>
              <a:gdLst/>
              <a:ahLst/>
              <a:cxnLst/>
              <a:rect l="l" t="t" r="r" b="b"/>
              <a:pathLst>
                <a:path w="6384065" h="131242">
                  <a:moveTo>
                    <a:pt x="6384065" y="131242"/>
                  </a:moveTo>
                  <a:lnTo>
                    <a:pt x="6384064" y="131240"/>
                  </a:lnTo>
                  <a:lnTo>
                    <a:pt x="6341253" y="80391"/>
                  </a:lnTo>
                  <a:lnTo>
                    <a:pt x="6329455" y="70657"/>
                  </a:lnTo>
                  <a:lnTo>
                    <a:pt x="6289807" y="41920"/>
                  </a:lnTo>
                  <a:lnTo>
                    <a:pt x="6271100" y="31766"/>
                  </a:lnTo>
                  <a:lnTo>
                    <a:pt x="6228101" y="14583"/>
                  </a:lnTo>
                  <a:lnTo>
                    <a:pt x="6208729" y="8569"/>
                  </a:lnTo>
                  <a:lnTo>
                    <a:pt x="6141637" y="0"/>
                  </a:lnTo>
                  <a:lnTo>
                    <a:pt x="6141635" y="0"/>
                  </a:lnTo>
                  <a:lnTo>
                    <a:pt x="4479484" y="0"/>
                  </a:lnTo>
                  <a:lnTo>
                    <a:pt x="4479484" y="1"/>
                  </a:lnTo>
                  <a:lnTo>
                    <a:pt x="242422" y="1"/>
                  </a:lnTo>
                  <a:lnTo>
                    <a:pt x="175329" y="8572"/>
                  </a:lnTo>
                  <a:lnTo>
                    <a:pt x="155967" y="14582"/>
                  </a:lnTo>
                  <a:lnTo>
                    <a:pt x="112957" y="31771"/>
                  </a:lnTo>
                  <a:lnTo>
                    <a:pt x="94259" y="41920"/>
                  </a:lnTo>
                  <a:lnTo>
                    <a:pt x="54604" y="70662"/>
                  </a:lnTo>
                  <a:lnTo>
                    <a:pt x="42812" y="80391"/>
                  </a:lnTo>
                  <a:cubicBezTo>
                    <a:pt x="26453" y="95398"/>
                    <a:pt x="12175" y="112568"/>
                    <a:pt x="0" y="131242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ysClr val="window" lastClr="FFFFFF">
                    <a:alpha val="20000"/>
                  </a:sysClr>
                </a:gs>
                <a:gs pos="0">
                  <a:sysClr val="window" lastClr="FFFFFF">
                    <a:alpha val="0"/>
                  </a:sys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u="none" kern="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9" name="Rounded Rectangle 8"/>
            <p:cNvSpPr/>
            <p:nvPr userDrawn="1"/>
          </p:nvSpPr>
          <p:spPr>
            <a:xfrm>
              <a:off x="8077200" y="179754"/>
              <a:ext cx="914400" cy="887046"/>
            </a:xfrm>
            <a:prstGeom prst="roundRect">
              <a:avLst/>
            </a:prstGeom>
            <a:gradFill flip="none" rotWithShape="1">
              <a:gsLst>
                <a:gs pos="100000">
                  <a:sysClr val="window" lastClr="FFFFFF">
                    <a:alpha val="20000"/>
                  </a:sysClr>
                </a:gs>
                <a:gs pos="0">
                  <a:sysClr val="window" lastClr="FFFFFF">
                    <a:alpha val="0"/>
                  </a:sysClr>
                </a:gs>
              </a:gsLst>
              <a:lin ang="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u="none" kern="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</p:grpSp>
      <p:pic>
        <p:nvPicPr>
          <p:cNvPr id="10" name="Picture 9" descr="top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ltGray">
          <a:xfrm>
            <a:off x="220663" y="152400"/>
            <a:ext cx="8915400" cy="1168400"/>
          </a:xfrm>
          <a:prstGeom prst="rect">
            <a:avLst/>
          </a:prstGeom>
          <a:effectLst>
            <a:outerShdw blurRad="1397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AutoShape 4"/>
          <p:cNvSpPr>
            <a:spLocks noChangeAspect="1" noChangeArrowheads="1" noTextEdit="1"/>
          </p:cNvSpPr>
          <p:nvPr userDrawn="1"/>
        </p:nvSpPr>
        <p:spPr bwMode="black">
          <a:xfrm>
            <a:off x="701675" y="908050"/>
            <a:ext cx="1760538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u="none" kern="0">
              <a:solidFill>
                <a:srgbClr val="FFFFFF"/>
              </a:solidFill>
            </a:endParaRPr>
          </a:p>
        </p:txBody>
      </p:sp>
      <p:grpSp>
        <p:nvGrpSpPr>
          <p:cNvPr id="12" name="Group 73"/>
          <p:cNvGrpSpPr/>
          <p:nvPr userDrawn="1"/>
        </p:nvGrpSpPr>
        <p:grpSpPr bwMode="white">
          <a:xfrm>
            <a:off x="713261" y="920366"/>
            <a:ext cx="1736754" cy="399879"/>
            <a:chOff x="713261" y="920366"/>
            <a:chExt cx="1736754" cy="399879"/>
          </a:xfrm>
          <a:effectLst>
            <a:outerShdw blurRad="63500" dist="63500" dir="2700000" algn="tl" rotWithShape="0">
              <a:prstClr val="black">
                <a:alpha val="60000"/>
              </a:prstClr>
            </a:outerShdw>
          </a:effectLst>
        </p:grpSpPr>
        <p:sp>
          <p:nvSpPr>
            <p:cNvPr id="13" name="Freeform 6"/>
            <p:cNvSpPr>
              <a:spLocks/>
            </p:cNvSpPr>
            <p:nvPr/>
          </p:nvSpPr>
          <p:spPr bwMode="white">
            <a:xfrm>
              <a:off x="713261" y="1000815"/>
              <a:ext cx="1736754" cy="319430"/>
            </a:xfrm>
            <a:custGeom>
              <a:avLst/>
              <a:gdLst/>
              <a:ahLst/>
              <a:cxnLst>
                <a:cxn ang="0">
                  <a:pos x="734" y="6"/>
                </a:cxn>
                <a:cxn ang="0">
                  <a:pos x="707" y="5"/>
                </a:cxn>
                <a:cxn ang="0">
                  <a:pos x="677" y="4"/>
                </a:cxn>
                <a:cxn ang="0">
                  <a:pos x="645" y="4"/>
                </a:cxn>
                <a:cxn ang="0">
                  <a:pos x="611" y="5"/>
                </a:cxn>
                <a:cxn ang="0">
                  <a:pos x="574" y="6"/>
                </a:cxn>
                <a:cxn ang="0">
                  <a:pos x="536" y="8"/>
                </a:cxn>
                <a:cxn ang="0">
                  <a:pos x="496" y="12"/>
                </a:cxn>
                <a:cxn ang="0">
                  <a:pos x="455" y="16"/>
                </a:cxn>
                <a:cxn ang="0">
                  <a:pos x="376" y="24"/>
                </a:cxn>
                <a:cxn ang="0">
                  <a:pos x="301" y="34"/>
                </a:cxn>
                <a:cxn ang="0">
                  <a:pos x="232" y="46"/>
                </a:cxn>
                <a:cxn ang="0">
                  <a:pos x="172" y="58"/>
                </a:cxn>
                <a:cxn ang="0">
                  <a:pos x="145" y="65"/>
                </a:cxn>
                <a:cxn ang="0">
                  <a:pos x="121" y="71"/>
                </a:cxn>
                <a:cxn ang="0">
                  <a:pos x="99" y="78"/>
                </a:cxn>
                <a:cxn ang="0">
                  <a:pos x="80" y="84"/>
                </a:cxn>
                <a:cxn ang="0">
                  <a:pos x="66" y="91"/>
                </a:cxn>
                <a:cxn ang="0">
                  <a:pos x="54" y="97"/>
                </a:cxn>
                <a:cxn ang="0">
                  <a:pos x="50" y="101"/>
                </a:cxn>
                <a:cxn ang="0">
                  <a:pos x="46" y="104"/>
                </a:cxn>
                <a:cxn ang="0">
                  <a:pos x="44" y="107"/>
                </a:cxn>
                <a:cxn ang="0">
                  <a:pos x="42" y="110"/>
                </a:cxn>
                <a:cxn ang="0">
                  <a:pos x="42" y="114"/>
                </a:cxn>
                <a:cxn ang="0">
                  <a:pos x="44" y="117"/>
                </a:cxn>
                <a:cxn ang="0">
                  <a:pos x="48" y="121"/>
                </a:cxn>
                <a:cxn ang="0">
                  <a:pos x="54" y="125"/>
                </a:cxn>
                <a:cxn ang="0">
                  <a:pos x="61" y="128"/>
                </a:cxn>
                <a:cxn ang="0">
                  <a:pos x="72" y="131"/>
                </a:cxn>
                <a:cxn ang="0">
                  <a:pos x="83" y="133"/>
                </a:cxn>
                <a:cxn ang="0">
                  <a:pos x="96" y="135"/>
                </a:cxn>
                <a:cxn ang="0">
                  <a:pos x="73" y="133"/>
                </a:cxn>
                <a:cxn ang="0">
                  <a:pos x="53" y="131"/>
                </a:cxn>
                <a:cxn ang="0">
                  <a:pos x="37" y="128"/>
                </a:cxn>
                <a:cxn ang="0">
                  <a:pos x="22" y="125"/>
                </a:cxn>
                <a:cxn ang="0">
                  <a:pos x="12" y="121"/>
                </a:cxn>
                <a:cxn ang="0">
                  <a:pos x="4" y="116"/>
                </a:cxn>
                <a:cxn ang="0">
                  <a:pos x="2" y="114"/>
                </a:cxn>
                <a:cxn ang="0">
                  <a:pos x="1" y="112"/>
                </a:cxn>
                <a:cxn ang="0">
                  <a:pos x="0" y="108"/>
                </a:cxn>
                <a:cxn ang="0">
                  <a:pos x="1" y="106"/>
                </a:cxn>
                <a:cxn ang="0">
                  <a:pos x="2" y="103"/>
                </a:cxn>
                <a:cxn ang="0">
                  <a:pos x="4" y="100"/>
                </a:cxn>
                <a:cxn ang="0">
                  <a:pos x="8" y="96"/>
                </a:cxn>
                <a:cxn ang="0">
                  <a:pos x="13" y="94"/>
                </a:cxn>
                <a:cxn ang="0">
                  <a:pos x="25" y="87"/>
                </a:cxn>
                <a:cxn ang="0">
                  <a:pos x="39" y="81"/>
                </a:cxn>
                <a:cxn ang="0">
                  <a:pos x="58" y="74"/>
                </a:cxn>
                <a:cxn ang="0">
                  <a:pos x="78" y="68"/>
                </a:cxn>
                <a:cxn ang="0">
                  <a:pos x="103" y="61"/>
                </a:cxn>
                <a:cxn ang="0">
                  <a:pos x="129" y="55"/>
                </a:cxn>
                <a:cxn ang="0">
                  <a:pos x="190" y="42"/>
                </a:cxn>
                <a:cxn ang="0">
                  <a:pos x="258" y="30"/>
                </a:cxn>
                <a:cxn ang="0">
                  <a:pos x="333" y="19"/>
                </a:cxn>
                <a:cxn ang="0">
                  <a:pos x="413" y="11"/>
                </a:cxn>
                <a:cxn ang="0">
                  <a:pos x="464" y="6"/>
                </a:cxn>
                <a:cxn ang="0">
                  <a:pos x="512" y="4"/>
                </a:cxn>
                <a:cxn ang="0">
                  <a:pos x="557" y="1"/>
                </a:cxn>
                <a:cxn ang="0">
                  <a:pos x="600" y="0"/>
                </a:cxn>
                <a:cxn ang="0">
                  <a:pos x="641" y="0"/>
                </a:cxn>
                <a:cxn ang="0">
                  <a:pos x="676" y="0"/>
                </a:cxn>
                <a:cxn ang="0">
                  <a:pos x="707" y="2"/>
                </a:cxn>
                <a:cxn ang="0">
                  <a:pos x="734" y="6"/>
                </a:cxn>
              </a:cxnLst>
              <a:rect l="0" t="0" r="r" b="b"/>
              <a:pathLst>
                <a:path w="734" h="135">
                  <a:moveTo>
                    <a:pt x="734" y="6"/>
                  </a:moveTo>
                  <a:lnTo>
                    <a:pt x="707" y="5"/>
                  </a:lnTo>
                  <a:lnTo>
                    <a:pt x="677" y="4"/>
                  </a:lnTo>
                  <a:lnTo>
                    <a:pt x="645" y="4"/>
                  </a:lnTo>
                  <a:lnTo>
                    <a:pt x="611" y="5"/>
                  </a:lnTo>
                  <a:lnTo>
                    <a:pt x="574" y="6"/>
                  </a:lnTo>
                  <a:lnTo>
                    <a:pt x="536" y="8"/>
                  </a:lnTo>
                  <a:lnTo>
                    <a:pt x="496" y="12"/>
                  </a:lnTo>
                  <a:lnTo>
                    <a:pt x="455" y="16"/>
                  </a:lnTo>
                  <a:lnTo>
                    <a:pt x="376" y="24"/>
                  </a:lnTo>
                  <a:lnTo>
                    <a:pt x="301" y="34"/>
                  </a:lnTo>
                  <a:lnTo>
                    <a:pt x="232" y="46"/>
                  </a:lnTo>
                  <a:lnTo>
                    <a:pt x="172" y="58"/>
                  </a:lnTo>
                  <a:lnTo>
                    <a:pt x="145" y="65"/>
                  </a:lnTo>
                  <a:lnTo>
                    <a:pt x="121" y="71"/>
                  </a:lnTo>
                  <a:lnTo>
                    <a:pt x="99" y="78"/>
                  </a:lnTo>
                  <a:lnTo>
                    <a:pt x="80" y="84"/>
                  </a:lnTo>
                  <a:lnTo>
                    <a:pt x="66" y="91"/>
                  </a:lnTo>
                  <a:lnTo>
                    <a:pt x="54" y="97"/>
                  </a:lnTo>
                  <a:lnTo>
                    <a:pt x="50" y="101"/>
                  </a:lnTo>
                  <a:lnTo>
                    <a:pt x="46" y="104"/>
                  </a:lnTo>
                  <a:lnTo>
                    <a:pt x="44" y="107"/>
                  </a:lnTo>
                  <a:lnTo>
                    <a:pt x="42" y="110"/>
                  </a:lnTo>
                  <a:lnTo>
                    <a:pt x="42" y="114"/>
                  </a:lnTo>
                  <a:lnTo>
                    <a:pt x="44" y="117"/>
                  </a:lnTo>
                  <a:lnTo>
                    <a:pt x="48" y="121"/>
                  </a:lnTo>
                  <a:lnTo>
                    <a:pt x="54" y="125"/>
                  </a:lnTo>
                  <a:lnTo>
                    <a:pt x="61" y="128"/>
                  </a:lnTo>
                  <a:lnTo>
                    <a:pt x="72" y="131"/>
                  </a:lnTo>
                  <a:lnTo>
                    <a:pt x="83" y="133"/>
                  </a:lnTo>
                  <a:lnTo>
                    <a:pt x="96" y="135"/>
                  </a:lnTo>
                  <a:lnTo>
                    <a:pt x="73" y="133"/>
                  </a:lnTo>
                  <a:lnTo>
                    <a:pt x="53" y="131"/>
                  </a:lnTo>
                  <a:lnTo>
                    <a:pt x="37" y="128"/>
                  </a:lnTo>
                  <a:lnTo>
                    <a:pt x="22" y="125"/>
                  </a:lnTo>
                  <a:lnTo>
                    <a:pt x="12" y="121"/>
                  </a:lnTo>
                  <a:lnTo>
                    <a:pt x="4" y="116"/>
                  </a:lnTo>
                  <a:lnTo>
                    <a:pt x="2" y="114"/>
                  </a:lnTo>
                  <a:lnTo>
                    <a:pt x="1" y="112"/>
                  </a:lnTo>
                  <a:lnTo>
                    <a:pt x="0" y="108"/>
                  </a:lnTo>
                  <a:lnTo>
                    <a:pt x="1" y="106"/>
                  </a:lnTo>
                  <a:lnTo>
                    <a:pt x="2" y="103"/>
                  </a:lnTo>
                  <a:lnTo>
                    <a:pt x="4" y="100"/>
                  </a:lnTo>
                  <a:lnTo>
                    <a:pt x="8" y="96"/>
                  </a:lnTo>
                  <a:lnTo>
                    <a:pt x="13" y="94"/>
                  </a:lnTo>
                  <a:lnTo>
                    <a:pt x="25" y="87"/>
                  </a:lnTo>
                  <a:lnTo>
                    <a:pt x="39" y="81"/>
                  </a:lnTo>
                  <a:lnTo>
                    <a:pt x="58" y="74"/>
                  </a:lnTo>
                  <a:lnTo>
                    <a:pt x="78" y="68"/>
                  </a:lnTo>
                  <a:lnTo>
                    <a:pt x="103" y="61"/>
                  </a:lnTo>
                  <a:lnTo>
                    <a:pt x="129" y="55"/>
                  </a:lnTo>
                  <a:lnTo>
                    <a:pt x="190" y="42"/>
                  </a:lnTo>
                  <a:lnTo>
                    <a:pt x="258" y="30"/>
                  </a:lnTo>
                  <a:lnTo>
                    <a:pt x="333" y="19"/>
                  </a:lnTo>
                  <a:lnTo>
                    <a:pt x="413" y="11"/>
                  </a:lnTo>
                  <a:lnTo>
                    <a:pt x="464" y="6"/>
                  </a:lnTo>
                  <a:lnTo>
                    <a:pt x="512" y="4"/>
                  </a:lnTo>
                  <a:lnTo>
                    <a:pt x="557" y="1"/>
                  </a:lnTo>
                  <a:lnTo>
                    <a:pt x="600" y="0"/>
                  </a:lnTo>
                  <a:lnTo>
                    <a:pt x="641" y="0"/>
                  </a:lnTo>
                  <a:lnTo>
                    <a:pt x="676" y="0"/>
                  </a:lnTo>
                  <a:lnTo>
                    <a:pt x="707" y="2"/>
                  </a:lnTo>
                  <a:lnTo>
                    <a:pt x="734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u="none" kern="0">
                <a:solidFill>
                  <a:srgbClr val="FFFFFF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white">
            <a:xfrm>
              <a:off x="947510" y="920366"/>
              <a:ext cx="970122" cy="309965"/>
            </a:xfrm>
            <a:custGeom>
              <a:avLst/>
              <a:gdLst/>
              <a:ahLst/>
              <a:cxnLst>
                <a:cxn ang="0">
                  <a:pos x="314" y="117"/>
                </a:cxn>
                <a:cxn ang="0">
                  <a:pos x="307" y="124"/>
                </a:cxn>
                <a:cxn ang="0">
                  <a:pos x="296" y="130"/>
                </a:cxn>
                <a:cxn ang="0">
                  <a:pos x="373" y="127"/>
                </a:cxn>
                <a:cxn ang="0">
                  <a:pos x="364" y="119"/>
                </a:cxn>
                <a:cxn ang="0">
                  <a:pos x="380" y="52"/>
                </a:cxn>
                <a:cxn ang="0">
                  <a:pos x="343" y="55"/>
                </a:cxn>
                <a:cxn ang="0">
                  <a:pos x="212" y="78"/>
                </a:cxn>
                <a:cxn ang="0">
                  <a:pos x="216" y="92"/>
                </a:cxn>
                <a:cxn ang="0">
                  <a:pos x="226" y="102"/>
                </a:cxn>
                <a:cxn ang="0">
                  <a:pos x="239" y="104"/>
                </a:cxn>
                <a:cxn ang="0">
                  <a:pos x="253" y="99"/>
                </a:cxn>
                <a:cxn ang="0">
                  <a:pos x="266" y="89"/>
                </a:cxn>
                <a:cxn ang="0">
                  <a:pos x="292" y="105"/>
                </a:cxn>
                <a:cxn ang="0">
                  <a:pos x="264" y="124"/>
                </a:cxn>
                <a:cxn ang="0">
                  <a:pos x="226" y="131"/>
                </a:cxn>
                <a:cxn ang="0">
                  <a:pos x="193" y="123"/>
                </a:cxn>
                <a:cxn ang="0">
                  <a:pos x="174" y="99"/>
                </a:cxn>
                <a:cxn ang="0">
                  <a:pos x="181" y="77"/>
                </a:cxn>
                <a:cxn ang="0">
                  <a:pos x="213" y="72"/>
                </a:cxn>
                <a:cxn ang="0">
                  <a:pos x="138" y="119"/>
                </a:cxn>
                <a:cxn ang="0">
                  <a:pos x="142" y="124"/>
                </a:cxn>
                <a:cxn ang="0">
                  <a:pos x="149" y="130"/>
                </a:cxn>
                <a:cxn ang="0">
                  <a:pos x="83" y="125"/>
                </a:cxn>
                <a:cxn ang="0">
                  <a:pos x="94" y="118"/>
                </a:cxn>
                <a:cxn ang="0">
                  <a:pos x="124" y="86"/>
                </a:cxn>
                <a:cxn ang="0">
                  <a:pos x="67" y="98"/>
                </a:cxn>
                <a:cxn ang="0">
                  <a:pos x="63" y="121"/>
                </a:cxn>
                <a:cxn ang="0">
                  <a:pos x="70" y="125"/>
                </a:cxn>
                <a:cxn ang="0">
                  <a:pos x="2" y="130"/>
                </a:cxn>
                <a:cxn ang="0">
                  <a:pos x="12" y="124"/>
                </a:cxn>
                <a:cxn ang="0">
                  <a:pos x="22" y="110"/>
                </a:cxn>
                <a:cxn ang="0">
                  <a:pos x="55" y="102"/>
                </a:cxn>
                <a:cxn ang="0">
                  <a:pos x="41" y="41"/>
                </a:cxn>
                <a:cxn ang="0">
                  <a:pos x="62" y="77"/>
                </a:cxn>
                <a:cxn ang="0">
                  <a:pos x="29" y="84"/>
                </a:cxn>
                <a:cxn ang="0">
                  <a:pos x="158" y="41"/>
                </a:cxn>
                <a:cxn ang="0">
                  <a:pos x="130" y="64"/>
                </a:cxn>
                <a:cxn ang="0">
                  <a:pos x="176" y="57"/>
                </a:cxn>
                <a:cxn ang="0">
                  <a:pos x="227" y="41"/>
                </a:cxn>
                <a:cxn ang="0">
                  <a:pos x="208" y="53"/>
                </a:cxn>
                <a:cxn ang="0">
                  <a:pos x="176" y="57"/>
                </a:cxn>
                <a:cxn ang="0">
                  <a:pos x="275" y="42"/>
                </a:cxn>
                <a:cxn ang="0">
                  <a:pos x="310" y="41"/>
                </a:cxn>
                <a:cxn ang="0">
                  <a:pos x="340" y="29"/>
                </a:cxn>
                <a:cxn ang="0">
                  <a:pos x="341" y="16"/>
                </a:cxn>
                <a:cxn ang="0">
                  <a:pos x="328" y="9"/>
                </a:cxn>
                <a:cxn ang="0">
                  <a:pos x="409" y="9"/>
                </a:cxn>
                <a:cxn ang="0">
                  <a:pos x="391" y="16"/>
                </a:cxn>
                <a:cxn ang="0">
                  <a:pos x="386" y="29"/>
                </a:cxn>
                <a:cxn ang="0">
                  <a:pos x="0" y="31"/>
                </a:cxn>
                <a:cxn ang="0">
                  <a:pos x="237" y="3"/>
                </a:cxn>
                <a:cxn ang="0">
                  <a:pos x="265" y="0"/>
                </a:cxn>
                <a:cxn ang="0">
                  <a:pos x="290" y="6"/>
                </a:cxn>
                <a:cxn ang="0">
                  <a:pos x="309" y="19"/>
                </a:cxn>
                <a:cxn ang="0">
                  <a:pos x="266" y="31"/>
                </a:cxn>
                <a:cxn ang="0">
                  <a:pos x="246" y="28"/>
                </a:cxn>
              </a:cxnLst>
              <a:rect l="0" t="0" r="r" b="b"/>
              <a:pathLst>
                <a:path w="410" h="131">
                  <a:moveTo>
                    <a:pt x="331" y="57"/>
                  </a:moveTo>
                  <a:lnTo>
                    <a:pt x="315" y="114"/>
                  </a:lnTo>
                  <a:lnTo>
                    <a:pt x="314" y="117"/>
                  </a:lnTo>
                  <a:lnTo>
                    <a:pt x="312" y="119"/>
                  </a:lnTo>
                  <a:lnTo>
                    <a:pt x="310" y="122"/>
                  </a:lnTo>
                  <a:lnTo>
                    <a:pt x="307" y="124"/>
                  </a:lnTo>
                  <a:lnTo>
                    <a:pt x="302" y="127"/>
                  </a:lnTo>
                  <a:lnTo>
                    <a:pt x="297" y="127"/>
                  </a:lnTo>
                  <a:lnTo>
                    <a:pt x="296" y="130"/>
                  </a:lnTo>
                  <a:lnTo>
                    <a:pt x="377" y="130"/>
                  </a:lnTo>
                  <a:lnTo>
                    <a:pt x="378" y="127"/>
                  </a:lnTo>
                  <a:lnTo>
                    <a:pt x="373" y="127"/>
                  </a:lnTo>
                  <a:lnTo>
                    <a:pt x="368" y="124"/>
                  </a:lnTo>
                  <a:lnTo>
                    <a:pt x="365" y="122"/>
                  </a:lnTo>
                  <a:lnTo>
                    <a:pt x="364" y="119"/>
                  </a:lnTo>
                  <a:lnTo>
                    <a:pt x="362" y="117"/>
                  </a:lnTo>
                  <a:lnTo>
                    <a:pt x="362" y="114"/>
                  </a:lnTo>
                  <a:lnTo>
                    <a:pt x="380" y="52"/>
                  </a:lnTo>
                  <a:lnTo>
                    <a:pt x="367" y="53"/>
                  </a:lnTo>
                  <a:lnTo>
                    <a:pt x="355" y="54"/>
                  </a:lnTo>
                  <a:lnTo>
                    <a:pt x="343" y="55"/>
                  </a:lnTo>
                  <a:lnTo>
                    <a:pt x="331" y="57"/>
                  </a:lnTo>
                  <a:close/>
                  <a:moveTo>
                    <a:pt x="213" y="72"/>
                  </a:moveTo>
                  <a:lnTo>
                    <a:pt x="212" y="78"/>
                  </a:lnTo>
                  <a:lnTo>
                    <a:pt x="213" y="84"/>
                  </a:lnTo>
                  <a:lnTo>
                    <a:pt x="214" y="89"/>
                  </a:lnTo>
                  <a:lnTo>
                    <a:pt x="216" y="92"/>
                  </a:lnTo>
                  <a:lnTo>
                    <a:pt x="219" y="97"/>
                  </a:lnTo>
                  <a:lnTo>
                    <a:pt x="222" y="99"/>
                  </a:lnTo>
                  <a:lnTo>
                    <a:pt x="226" y="102"/>
                  </a:lnTo>
                  <a:lnTo>
                    <a:pt x="229" y="103"/>
                  </a:lnTo>
                  <a:lnTo>
                    <a:pt x="234" y="104"/>
                  </a:lnTo>
                  <a:lnTo>
                    <a:pt x="239" y="104"/>
                  </a:lnTo>
                  <a:lnTo>
                    <a:pt x="244" y="103"/>
                  </a:lnTo>
                  <a:lnTo>
                    <a:pt x="248" y="102"/>
                  </a:lnTo>
                  <a:lnTo>
                    <a:pt x="253" y="99"/>
                  </a:lnTo>
                  <a:lnTo>
                    <a:pt x="258" y="97"/>
                  </a:lnTo>
                  <a:lnTo>
                    <a:pt x="261" y="92"/>
                  </a:lnTo>
                  <a:lnTo>
                    <a:pt x="266" y="89"/>
                  </a:lnTo>
                  <a:lnTo>
                    <a:pt x="307" y="89"/>
                  </a:lnTo>
                  <a:lnTo>
                    <a:pt x="299" y="97"/>
                  </a:lnTo>
                  <a:lnTo>
                    <a:pt x="292" y="105"/>
                  </a:lnTo>
                  <a:lnTo>
                    <a:pt x="283" y="114"/>
                  </a:lnTo>
                  <a:lnTo>
                    <a:pt x="273" y="119"/>
                  </a:lnTo>
                  <a:lnTo>
                    <a:pt x="264" y="124"/>
                  </a:lnTo>
                  <a:lnTo>
                    <a:pt x="252" y="129"/>
                  </a:lnTo>
                  <a:lnTo>
                    <a:pt x="239" y="131"/>
                  </a:lnTo>
                  <a:lnTo>
                    <a:pt x="226" y="131"/>
                  </a:lnTo>
                  <a:lnTo>
                    <a:pt x="214" y="131"/>
                  </a:lnTo>
                  <a:lnTo>
                    <a:pt x="202" y="128"/>
                  </a:lnTo>
                  <a:lnTo>
                    <a:pt x="193" y="123"/>
                  </a:lnTo>
                  <a:lnTo>
                    <a:pt x="184" y="117"/>
                  </a:lnTo>
                  <a:lnTo>
                    <a:pt x="178" y="109"/>
                  </a:lnTo>
                  <a:lnTo>
                    <a:pt x="174" y="99"/>
                  </a:lnTo>
                  <a:lnTo>
                    <a:pt x="170" y="90"/>
                  </a:lnTo>
                  <a:lnTo>
                    <a:pt x="170" y="78"/>
                  </a:lnTo>
                  <a:lnTo>
                    <a:pt x="181" y="77"/>
                  </a:lnTo>
                  <a:lnTo>
                    <a:pt x="191" y="74"/>
                  </a:lnTo>
                  <a:lnTo>
                    <a:pt x="202" y="73"/>
                  </a:lnTo>
                  <a:lnTo>
                    <a:pt x="213" y="72"/>
                  </a:lnTo>
                  <a:close/>
                  <a:moveTo>
                    <a:pt x="148" y="83"/>
                  </a:moveTo>
                  <a:lnTo>
                    <a:pt x="138" y="116"/>
                  </a:lnTo>
                  <a:lnTo>
                    <a:pt x="138" y="119"/>
                  </a:lnTo>
                  <a:lnTo>
                    <a:pt x="139" y="121"/>
                  </a:lnTo>
                  <a:lnTo>
                    <a:pt x="140" y="123"/>
                  </a:lnTo>
                  <a:lnTo>
                    <a:pt x="142" y="124"/>
                  </a:lnTo>
                  <a:lnTo>
                    <a:pt x="146" y="125"/>
                  </a:lnTo>
                  <a:lnTo>
                    <a:pt x="151" y="127"/>
                  </a:lnTo>
                  <a:lnTo>
                    <a:pt x="149" y="130"/>
                  </a:lnTo>
                  <a:lnTo>
                    <a:pt x="78" y="130"/>
                  </a:lnTo>
                  <a:lnTo>
                    <a:pt x="79" y="127"/>
                  </a:lnTo>
                  <a:lnTo>
                    <a:pt x="83" y="125"/>
                  </a:lnTo>
                  <a:lnTo>
                    <a:pt x="88" y="124"/>
                  </a:lnTo>
                  <a:lnTo>
                    <a:pt x="92" y="122"/>
                  </a:lnTo>
                  <a:lnTo>
                    <a:pt x="94" y="118"/>
                  </a:lnTo>
                  <a:lnTo>
                    <a:pt x="102" y="91"/>
                  </a:lnTo>
                  <a:lnTo>
                    <a:pt x="113" y="89"/>
                  </a:lnTo>
                  <a:lnTo>
                    <a:pt x="124" y="86"/>
                  </a:lnTo>
                  <a:lnTo>
                    <a:pt x="136" y="85"/>
                  </a:lnTo>
                  <a:lnTo>
                    <a:pt x="148" y="83"/>
                  </a:lnTo>
                  <a:close/>
                  <a:moveTo>
                    <a:pt x="67" y="98"/>
                  </a:moveTo>
                  <a:lnTo>
                    <a:pt x="63" y="116"/>
                  </a:lnTo>
                  <a:lnTo>
                    <a:pt x="63" y="119"/>
                  </a:lnTo>
                  <a:lnTo>
                    <a:pt x="63" y="121"/>
                  </a:lnTo>
                  <a:lnTo>
                    <a:pt x="64" y="123"/>
                  </a:lnTo>
                  <a:lnTo>
                    <a:pt x="66" y="124"/>
                  </a:lnTo>
                  <a:lnTo>
                    <a:pt x="70" y="125"/>
                  </a:lnTo>
                  <a:lnTo>
                    <a:pt x="75" y="127"/>
                  </a:lnTo>
                  <a:lnTo>
                    <a:pt x="73" y="130"/>
                  </a:lnTo>
                  <a:lnTo>
                    <a:pt x="2" y="130"/>
                  </a:lnTo>
                  <a:lnTo>
                    <a:pt x="3" y="127"/>
                  </a:lnTo>
                  <a:lnTo>
                    <a:pt x="8" y="125"/>
                  </a:lnTo>
                  <a:lnTo>
                    <a:pt x="12" y="124"/>
                  </a:lnTo>
                  <a:lnTo>
                    <a:pt x="17" y="122"/>
                  </a:lnTo>
                  <a:lnTo>
                    <a:pt x="19" y="118"/>
                  </a:lnTo>
                  <a:lnTo>
                    <a:pt x="22" y="110"/>
                  </a:lnTo>
                  <a:lnTo>
                    <a:pt x="32" y="108"/>
                  </a:lnTo>
                  <a:lnTo>
                    <a:pt x="43" y="104"/>
                  </a:lnTo>
                  <a:lnTo>
                    <a:pt x="55" y="102"/>
                  </a:lnTo>
                  <a:lnTo>
                    <a:pt x="67" y="98"/>
                  </a:lnTo>
                  <a:close/>
                  <a:moveTo>
                    <a:pt x="29" y="84"/>
                  </a:moveTo>
                  <a:lnTo>
                    <a:pt x="41" y="41"/>
                  </a:lnTo>
                  <a:lnTo>
                    <a:pt x="81" y="41"/>
                  </a:lnTo>
                  <a:lnTo>
                    <a:pt x="73" y="74"/>
                  </a:lnTo>
                  <a:lnTo>
                    <a:pt x="62" y="77"/>
                  </a:lnTo>
                  <a:lnTo>
                    <a:pt x="50" y="79"/>
                  </a:lnTo>
                  <a:lnTo>
                    <a:pt x="40" y="82"/>
                  </a:lnTo>
                  <a:lnTo>
                    <a:pt x="29" y="84"/>
                  </a:lnTo>
                  <a:close/>
                  <a:moveTo>
                    <a:pt x="108" y="68"/>
                  </a:moveTo>
                  <a:lnTo>
                    <a:pt x="117" y="41"/>
                  </a:lnTo>
                  <a:lnTo>
                    <a:pt x="158" y="41"/>
                  </a:lnTo>
                  <a:lnTo>
                    <a:pt x="152" y="60"/>
                  </a:lnTo>
                  <a:lnTo>
                    <a:pt x="142" y="63"/>
                  </a:lnTo>
                  <a:lnTo>
                    <a:pt x="130" y="64"/>
                  </a:lnTo>
                  <a:lnTo>
                    <a:pt x="119" y="66"/>
                  </a:lnTo>
                  <a:lnTo>
                    <a:pt x="108" y="68"/>
                  </a:lnTo>
                  <a:close/>
                  <a:moveTo>
                    <a:pt x="176" y="57"/>
                  </a:moveTo>
                  <a:lnTo>
                    <a:pt x="181" y="48"/>
                  </a:lnTo>
                  <a:lnTo>
                    <a:pt x="186" y="41"/>
                  </a:lnTo>
                  <a:lnTo>
                    <a:pt x="227" y="41"/>
                  </a:lnTo>
                  <a:lnTo>
                    <a:pt x="222" y="46"/>
                  </a:lnTo>
                  <a:lnTo>
                    <a:pt x="219" y="51"/>
                  </a:lnTo>
                  <a:lnTo>
                    <a:pt x="208" y="53"/>
                  </a:lnTo>
                  <a:lnTo>
                    <a:pt x="197" y="54"/>
                  </a:lnTo>
                  <a:lnTo>
                    <a:pt x="187" y="55"/>
                  </a:lnTo>
                  <a:lnTo>
                    <a:pt x="176" y="57"/>
                  </a:lnTo>
                  <a:close/>
                  <a:moveTo>
                    <a:pt x="310" y="41"/>
                  </a:moveTo>
                  <a:lnTo>
                    <a:pt x="275" y="41"/>
                  </a:lnTo>
                  <a:lnTo>
                    <a:pt x="275" y="42"/>
                  </a:lnTo>
                  <a:lnTo>
                    <a:pt x="276" y="45"/>
                  </a:lnTo>
                  <a:lnTo>
                    <a:pt x="292" y="42"/>
                  </a:lnTo>
                  <a:lnTo>
                    <a:pt x="310" y="41"/>
                  </a:lnTo>
                  <a:close/>
                  <a:moveTo>
                    <a:pt x="386" y="31"/>
                  </a:moveTo>
                  <a:lnTo>
                    <a:pt x="339" y="31"/>
                  </a:lnTo>
                  <a:lnTo>
                    <a:pt x="340" y="29"/>
                  </a:lnTo>
                  <a:lnTo>
                    <a:pt x="341" y="23"/>
                  </a:lnTo>
                  <a:lnTo>
                    <a:pt x="341" y="19"/>
                  </a:lnTo>
                  <a:lnTo>
                    <a:pt x="341" y="16"/>
                  </a:lnTo>
                  <a:lnTo>
                    <a:pt x="340" y="13"/>
                  </a:lnTo>
                  <a:lnTo>
                    <a:pt x="336" y="10"/>
                  </a:lnTo>
                  <a:lnTo>
                    <a:pt x="328" y="9"/>
                  </a:lnTo>
                  <a:lnTo>
                    <a:pt x="330" y="4"/>
                  </a:lnTo>
                  <a:lnTo>
                    <a:pt x="410" y="4"/>
                  </a:lnTo>
                  <a:lnTo>
                    <a:pt x="409" y="9"/>
                  </a:lnTo>
                  <a:lnTo>
                    <a:pt x="399" y="10"/>
                  </a:lnTo>
                  <a:lnTo>
                    <a:pt x="393" y="13"/>
                  </a:lnTo>
                  <a:lnTo>
                    <a:pt x="391" y="16"/>
                  </a:lnTo>
                  <a:lnTo>
                    <a:pt x="390" y="19"/>
                  </a:lnTo>
                  <a:lnTo>
                    <a:pt x="387" y="23"/>
                  </a:lnTo>
                  <a:lnTo>
                    <a:pt x="386" y="29"/>
                  </a:lnTo>
                  <a:lnTo>
                    <a:pt x="386" y="31"/>
                  </a:lnTo>
                  <a:close/>
                  <a:moveTo>
                    <a:pt x="240" y="31"/>
                  </a:moveTo>
                  <a:lnTo>
                    <a:pt x="0" y="31"/>
                  </a:lnTo>
                  <a:lnTo>
                    <a:pt x="9" y="4"/>
                  </a:lnTo>
                  <a:lnTo>
                    <a:pt x="227" y="4"/>
                  </a:lnTo>
                  <a:lnTo>
                    <a:pt x="237" y="3"/>
                  </a:lnTo>
                  <a:lnTo>
                    <a:pt x="246" y="1"/>
                  </a:lnTo>
                  <a:lnTo>
                    <a:pt x="256" y="1"/>
                  </a:lnTo>
                  <a:lnTo>
                    <a:pt x="265" y="0"/>
                  </a:lnTo>
                  <a:lnTo>
                    <a:pt x="275" y="1"/>
                  </a:lnTo>
                  <a:lnTo>
                    <a:pt x="283" y="2"/>
                  </a:lnTo>
                  <a:lnTo>
                    <a:pt x="290" y="6"/>
                  </a:lnTo>
                  <a:lnTo>
                    <a:pt x="297" y="9"/>
                  </a:lnTo>
                  <a:lnTo>
                    <a:pt x="303" y="13"/>
                  </a:lnTo>
                  <a:lnTo>
                    <a:pt x="309" y="19"/>
                  </a:lnTo>
                  <a:lnTo>
                    <a:pt x="312" y="25"/>
                  </a:lnTo>
                  <a:lnTo>
                    <a:pt x="316" y="31"/>
                  </a:lnTo>
                  <a:lnTo>
                    <a:pt x="266" y="31"/>
                  </a:lnTo>
                  <a:lnTo>
                    <a:pt x="260" y="28"/>
                  </a:lnTo>
                  <a:lnTo>
                    <a:pt x="253" y="27"/>
                  </a:lnTo>
                  <a:lnTo>
                    <a:pt x="246" y="28"/>
                  </a:lnTo>
                  <a:lnTo>
                    <a:pt x="240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u="none" kern="0">
                <a:solidFill>
                  <a:srgbClr val="FFFFFF"/>
                </a:solidFill>
              </a:endParaRPr>
            </a:p>
          </p:txBody>
        </p:sp>
      </p:grpSp>
      <p:sp>
        <p:nvSpPr>
          <p:cNvPr id="15" name="Text Box 5"/>
          <p:cNvSpPr txBox="1">
            <a:spLocks noChangeArrowheads="1"/>
          </p:cNvSpPr>
          <p:nvPr userDrawn="1"/>
        </p:nvSpPr>
        <p:spPr bwMode="auto">
          <a:xfrm>
            <a:off x="0" y="6711950"/>
            <a:ext cx="9144000" cy="146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70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TTCI/AAR, </a:t>
            </a:r>
            <a:r>
              <a:rPr lang="en-US" sz="700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1/15/2014. , </a:t>
            </a:r>
            <a:r>
              <a:rPr lang="en-US" sz="70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  <a:fld id="{F556E739-204E-4922-AAED-042ADEEAE858}" type="slidenum">
              <a:rPr lang="en-US" sz="700" u="none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eaLnBrk="0" hangingPunct="0">
                <a:lnSpc>
                  <a:spcPct val="50000"/>
                </a:lnSpc>
                <a:spcBef>
                  <a:spcPct val="50000"/>
                </a:spcBef>
                <a:defRPr/>
              </a:pPr>
              <a:t>‹#›</a:t>
            </a:fld>
            <a:endParaRPr lang="en-US" sz="700" u="none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 userDrawn="1"/>
        </p:nvSpPr>
        <p:spPr bwMode="auto">
          <a:xfrm>
            <a:off x="5380038" y="2341563"/>
            <a:ext cx="0" cy="2143125"/>
          </a:xfrm>
          <a:prstGeom prst="line">
            <a:avLst/>
          </a:prstGeom>
          <a:noFill/>
          <a:ln w="24130" cap="flat">
            <a:solidFill>
              <a:srgbClr val="BC6D0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reeform 6"/>
          <p:cNvSpPr>
            <a:spLocks noEditPoints="1"/>
          </p:cNvSpPr>
          <p:nvPr userDrawn="1"/>
        </p:nvSpPr>
        <p:spPr bwMode="gray">
          <a:xfrm>
            <a:off x="7981950" y="1371600"/>
            <a:ext cx="322263" cy="304800"/>
          </a:xfrm>
          <a:custGeom>
            <a:avLst/>
            <a:gdLst/>
            <a:ahLst/>
            <a:cxnLst>
              <a:cxn ang="0">
                <a:pos x="64" y="16"/>
              </a:cxn>
              <a:cxn ang="0">
                <a:pos x="65" y="17"/>
              </a:cxn>
              <a:cxn ang="0">
                <a:pos x="66" y="19"/>
              </a:cxn>
              <a:cxn ang="0">
                <a:pos x="67" y="22"/>
              </a:cxn>
              <a:cxn ang="0">
                <a:pos x="68" y="24"/>
              </a:cxn>
              <a:cxn ang="0">
                <a:pos x="69" y="27"/>
              </a:cxn>
              <a:cxn ang="0">
                <a:pos x="71" y="31"/>
              </a:cxn>
              <a:cxn ang="0">
                <a:pos x="73" y="35"/>
              </a:cxn>
              <a:cxn ang="0">
                <a:pos x="75" y="40"/>
              </a:cxn>
              <a:cxn ang="0">
                <a:pos x="77" y="45"/>
              </a:cxn>
              <a:cxn ang="0">
                <a:pos x="79" y="51"/>
              </a:cxn>
              <a:cxn ang="0">
                <a:pos x="82" y="58"/>
              </a:cxn>
              <a:cxn ang="0">
                <a:pos x="86" y="67"/>
              </a:cxn>
              <a:cxn ang="0">
                <a:pos x="90" y="77"/>
              </a:cxn>
              <a:cxn ang="0">
                <a:pos x="95" y="88"/>
              </a:cxn>
              <a:cxn ang="0">
                <a:pos x="100" y="101"/>
              </a:cxn>
              <a:cxn ang="0">
                <a:pos x="63" y="8"/>
              </a:cxn>
              <a:cxn ang="0">
                <a:pos x="26" y="101"/>
              </a:cxn>
              <a:cxn ang="0">
                <a:pos x="31" y="88"/>
              </a:cxn>
              <a:cxn ang="0">
                <a:pos x="36" y="77"/>
              </a:cxn>
              <a:cxn ang="0">
                <a:pos x="40" y="67"/>
              </a:cxn>
              <a:cxn ang="0">
                <a:pos x="44" y="58"/>
              </a:cxn>
              <a:cxn ang="0">
                <a:pos x="47" y="51"/>
              </a:cxn>
              <a:cxn ang="0">
                <a:pos x="49" y="45"/>
              </a:cxn>
              <a:cxn ang="0">
                <a:pos x="52" y="40"/>
              </a:cxn>
              <a:cxn ang="0">
                <a:pos x="54" y="35"/>
              </a:cxn>
              <a:cxn ang="0">
                <a:pos x="55" y="31"/>
              </a:cxn>
              <a:cxn ang="0">
                <a:pos x="57" y="27"/>
              </a:cxn>
              <a:cxn ang="0">
                <a:pos x="58" y="24"/>
              </a:cxn>
              <a:cxn ang="0">
                <a:pos x="59" y="22"/>
              </a:cxn>
              <a:cxn ang="0">
                <a:pos x="60" y="19"/>
              </a:cxn>
              <a:cxn ang="0">
                <a:pos x="61" y="17"/>
              </a:cxn>
              <a:cxn ang="0">
                <a:pos x="62" y="16"/>
              </a:cxn>
              <a:cxn ang="0">
                <a:pos x="87" y="101"/>
              </a:cxn>
              <a:cxn ang="0">
                <a:pos x="34" y="121"/>
              </a:cxn>
              <a:cxn ang="0">
                <a:pos x="92" y="121"/>
              </a:cxn>
              <a:cxn ang="0">
                <a:pos x="63" y="15"/>
              </a:cxn>
              <a:cxn ang="0">
                <a:pos x="62" y="17"/>
              </a:cxn>
              <a:cxn ang="0">
                <a:pos x="62" y="17"/>
              </a:cxn>
              <a:cxn ang="0">
                <a:pos x="65" y="19"/>
              </a:cxn>
              <a:cxn ang="0">
                <a:pos x="65" y="23"/>
              </a:cxn>
              <a:cxn ang="0">
                <a:pos x="65" y="23"/>
              </a:cxn>
              <a:cxn ang="0">
                <a:pos x="60" y="25"/>
              </a:cxn>
              <a:cxn ang="0">
                <a:pos x="59" y="27"/>
              </a:cxn>
              <a:cxn ang="0">
                <a:pos x="68" y="31"/>
              </a:cxn>
              <a:cxn ang="0">
                <a:pos x="69" y="37"/>
              </a:cxn>
              <a:cxn ang="0">
                <a:pos x="69" y="37"/>
              </a:cxn>
              <a:cxn ang="0">
                <a:pos x="55" y="42"/>
              </a:cxn>
              <a:cxn ang="0">
                <a:pos x="55" y="45"/>
              </a:cxn>
              <a:cxn ang="0">
                <a:pos x="73" y="51"/>
              </a:cxn>
              <a:cxn ang="0">
                <a:pos x="76" y="62"/>
              </a:cxn>
              <a:cxn ang="0">
                <a:pos x="76" y="62"/>
              </a:cxn>
              <a:cxn ang="0">
                <a:pos x="47" y="71"/>
              </a:cxn>
              <a:cxn ang="0">
                <a:pos x="46" y="77"/>
              </a:cxn>
              <a:cxn ang="0">
                <a:pos x="83" y="88"/>
              </a:cxn>
            </a:cxnLst>
            <a:rect l="0" t="0" r="r" b="b"/>
            <a:pathLst>
              <a:path w="127" h="121">
                <a:moveTo>
                  <a:pt x="63" y="14"/>
                </a:moveTo>
                <a:lnTo>
                  <a:pt x="64" y="15"/>
                </a:lnTo>
                <a:lnTo>
                  <a:pt x="64" y="15"/>
                </a:lnTo>
                <a:lnTo>
                  <a:pt x="64" y="16"/>
                </a:lnTo>
                <a:lnTo>
                  <a:pt x="64" y="16"/>
                </a:lnTo>
                <a:lnTo>
                  <a:pt x="64" y="17"/>
                </a:lnTo>
                <a:lnTo>
                  <a:pt x="65" y="17"/>
                </a:lnTo>
                <a:lnTo>
                  <a:pt x="65" y="17"/>
                </a:lnTo>
                <a:lnTo>
                  <a:pt x="64" y="17"/>
                </a:lnTo>
                <a:lnTo>
                  <a:pt x="65" y="18"/>
                </a:lnTo>
                <a:lnTo>
                  <a:pt x="65" y="18"/>
                </a:lnTo>
                <a:lnTo>
                  <a:pt x="66" y="19"/>
                </a:lnTo>
                <a:lnTo>
                  <a:pt x="65" y="19"/>
                </a:lnTo>
                <a:lnTo>
                  <a:pt x="65" y="20"/>
                </a:lnTo>
                <a:lnTo>
                  <a:pt x="66" y="20"/>
                </a:lnTo>
                <a:lnTo>
                  <a:pt x="67" y="22"/>
                </a:lnTo>
                <a:lnTo>
                  <a:pt x="66" y="22"/>
                </a:lnTo>
                <a:lnTo>
                  <a:pt x="66" y="23"/>
                </a:lnTo>
                <a:lnTo>
                  <a:pt x="67" y="23"/>
                </a:lnTo>
                <a:lnTo>
                  <a:pt x="68" y="24"/>
                </a:lnTo>
                <a:lnTo>
                  <a:pt x="67" y="24"/>
                </a:lnTo>
                <a:lnTo>
                  <a:pt x="67" y="25"/>
                </a:lnTo>
                <a:lnTo>
                  <a:pt x="69" y="25"/>
                </a:lnTo>
                <a:lnTo>
                  <a:pt x="69" y="27"/>
                </a:lnTo>
                <a:lnTo>
                  <a:pt x="68" y="27"/>
                </a:lnTo>
                <a:lnTo>
                  <a:pt x="68" y="29"/>
                </a:lnTo>
                <a:lnTo>
                  <a:pt x="70" y="29"/>
                </a:lnTo>
                <a:lnTo>
                  <a:pt x="71" y="31"/>
                </a:lnTo>
                <a:lnTo>
                  <a:pt x="69" y="31"/>
                </a:lnTo>
                <a:lnTo>
                  <a:pt x="70" y="33"/>
                </a:lnTo>
                <a:lnTo>
                  <a:pt x="72" y="33"/>
                </a:lnTo>
                <a:lnTo>
                  <a:pt x="73" y="35"/>
                </a:lnTo>
                <a:lnTo>
                  <a:pt x="71" y="35"/>
                </a:lnTo>
                <a:lnTo>
                  <a:pt x="71" y="37"/>
                </a:lnTo>
                <a:lnTo>
                  <a:pt x="73" y="37"/>
                </a:lnTo>
                <a:lnTo>
                  <a:pt x="75" y="40"/>
                </a:lnTo>
                <a:lnTo>
                  <a:pt x="72" y="40"/>
                </a:lnTo>
                <a:lnTo>
                  <a:pt x="73" y="42"/>
                </a:lnTo>
                <a:lnTo>
                  <a:pt x="75" y="42"/>
                </a:lnTo>
                <a:lnTo>
                  <a:pt x="77" y="45"/>
                </a:lnTo>
                <a:lnTo>
                  <a:pt x="74" y="45"/>
                </a:lnTo>
                <a:lnTo>
                  <a:pt x="75" y="48"/>
                </a:lnTo>
                <a:lnTo>
                  <a:pt x="78" y="48"/>
                </a:lnTo>
                <a:lnTo>
                  <a:pt x="79" y="51"/>
                </a:lnTo>
                <a:lnTo>
                  <a:pt x="76" y="51"/>
                </a:lnTo>
                <a:lnTo>
                  <a:pt x="77" y="54"/>
                </a:lnTo>
                <a:lnTo>
                  <a:pt x="81" y="54"/>
                </a:lnTo>
                <a:lnTo>
                  <a:pt x="82" y="58"/>
                </a:lnTo>
                <a:lnTo>
                  <a:pt x="79" y="58"/>
                </a:lnTo>
                <a:lnTo>
                  <a:pt x="80" y="62"/>
                </a:lnTo>
                <a:lnTo>
                  <a:pt x="84" y="62"/>
                </a:lnTo>
                <a:lnTo>
                  <a:pt x="86" y="67"/>
                </a:lnTo>
                <a:lnTo>
                  <a:pt x="82" y="67"/>
                </a:lnTo>
                <a:lnTo>
                  <a:pt x="83" y="71"/>
                </a:lnTo>
                <a:lnTo>
                  <a:pt x="88" y="71"/>
                </a:lnTo>
                <a:lnTo>
                  <a:pt x="90" y="77"/>
                </a:lnTo>
                <a:lnTo>
                  <a:pt x="85" y="77"/>
                </a:lnTo>
                <a:lnTo>
                  <a:pt x="87" y="81"/>
                </a:lnTo>
                <a:lnTo>
                  <a:pt x="92" y="81"/>
                </a:lnTo>
                <a:lnTo>
                  <a:pt x="95" y="88"/>
                </a:lnTo>
                <a:lnTo>
                  <a:pt x="89" y="88"/>
                </a:lnTo>
                <a:lnTo>
                  <a:pt x="91" y="94"/>
                </a:lnTo>
                <a:lnTo>
                  <a:pt x="97" y="94"/>
                </a:lnTo>
                <a:lnTo>
                  <a:pt x="100" y="101"/>
                </a:lnTo>
                <a:lnTo>
                  <a:pt x="94" y="101"/>
                </a:lnTo>
                <a:lnTo>
                  <a:pt x="97" y="109"/>
                </a:lnTo>
                <a:cubicBezTo>
                  <a:pt x="110" y="99"/>
                  <a:pt x="119" y="82"/>
                  <a:pt x="119" y="64"/>
                </a:cubicBezTo>
                <a:cubicBezTo>
                  <a:pt x="119" y="33"/>
                  <a:pt x="94" y="8"/>
                  <a:pt x="63" y="8"/>
                </a:cubicBezTo>
                <a:cubicBezTo>
                  <a:pt x="32" y="8"/>
                  <a:pt x="7" y="33"/>
                  <a:pt x="7" y="64"/>
                </a:cubicBezTo>
                <a:cubicBezTo>
                  <a:pt x="7" y="82"/>
                  <a:pt x="16" y="99"/>
                  <a:pt x="29" y="109"/>
                </a:cubicBezTo>
                <a:lnTo>
                  <a:pt x="32" y="101"/>
                </a:lnTo>
                <a:lnTo>
                  <a:pt x="26" y="101"/>
                </a:lnTo>
                <a:lnTo>
                  <a:pt x="29" y="94"/>
                </a:lnTo>
                <a:lnTo>
                  <a:pt x="35" y="94"/>
                </a:lnTo>
                <a:lnTo>
                  <a:pt x="37" y="88"/>
                </a:lnTo>
                <a:lnTo>
                  <a:pt x="31" y="88"/>
                </a:lnTo>
                <a:lnTo>
                  <a:pt x="34" y="81"/>
                </a:lnTo>
                <a:lnTo>
                  <a:pt x="39" y="81"/>
                </a:lnTo>
                <a:lnTo>
                  <a:pt x="41" y="77"/>
                </a:lnTo>
                <a:lnTo>
                  <a:pt x="36" y="77"/>
                </a:lnTo>
                <a:lnTo>
                  <a:pt x="38" y="71"/>
                </a:lnTo>
                <a:lnTo>
                  <a:pt x="43" y="71"/>
                </a:lnTo>
                <a:lnTo>
                  <a:pt x="44" y="67"/>
                </a:lnTo>
                <a:lnTo>
                  <a:pt x="40" y="67"/>
                </a:lnTo>
                <a:lnTo>
                  <a:pt x="42" y="62"/>
                </a:lnTo>
                <a:lnTo>
                  <a:pt x="46" y="62"/>
                </a:lnTo>
                <a:lnTo>
                  <a:pt x="47" y="58"/>
                </a:lnTo>
                <a:lnTo>
                  <a:pt x="44" y="58"/>
                </a:lnTo>
                <a:lnTo>
                  <a:pt x="46" y="54"/>
                </a:lnTo>
                <a:lnTo>
                  <a:pt x="49" y="54"/>
                </a:lnTo>
                <a:lnTo>
                  <a:pt x="50" y="51"/>
                </a:lnTo>
                <a:lnTo>
                  <a:pt x="47" y="51"/>
                </a:lnTo>
                <a:lnTo>
                  <a:pt x="48" y="48"/>
                </a:lnTo>
                <a:lnTo>
                  <a:pt x="51" y="48"/>
                </a:lnTo>
                <a:lnTo>
                  <a:pt x="52" y="45"/>
                </a:lnTo>
                <a:lnTo>
                  <a:pt x="49" y="45"/>
                </a:lnTo>
                <a:lnTo>
                  <a:pt x="51" y="42"/>
                </a:lnTo>
                <a:lnTo>
                  <a:pt x="53" y="42"/>
                </a:lnTo>
                <a:lnTo>
                  <a:pt x="54" y="40"/>
                </a:lnTo>
                <a:lnTo>
                  <a:pt x="52" y="40"/>
                </a:lnTo>
                <a:lnTo>
                  <a:pt x="53" y="37"/>
                </a:lnTo>
                <a:lnTo>
                  <a:pt x="55" y="37"/>
                </a:lnTo>
                <a:lnTo>
                  <a:pt x="56" y="35"/>
                </a:lnTo>
                <a:lnTo>
                  <a:pt x="54" y="35"/>
                </a:lnTo>
                <a:lnTo>
                  <a:pt x="55" y="33"/>
                </a:lnTo>
                <a:lnTo>
                  <a:pt x="56" y="33"/>
                </a:lnTo>
                <a:lnTo>
                  <a:pt x="57" y="31"/>
                </a:lnTo>
                <a:lnTo>
                  <a:pt x="55" y="31"/>
                </a:lnTo>
                <a:lnTo>
                  <a:pt x="56" y="29"/>
                </a:lnTo>
                <a:lnTo>
                  <a:pt x="58" y="29"/>
                </a:lnTo>
                <a:lnTo>
                  <a:pt x="58" y="27"/>
                </a:lnTo>
                <a:lnTo>
                  <a:pt x="57" y="27"/>
                </a:lnTo>
                <a:lnTo>
                  <a:pt x="58" y="25"/>
                </a:lnTo>
                <a:lnTo>
                  <a:pt x="59" y="25"/>
                </a:lnTo>
                <a:lnTo>
                  <a:pt x="59" y="24"/>
                </a:lnTo>
                <a:lnTo>
                  <a:pt x="58" y="24"/>
                </a:lnTo>
                <a:lnTo>
                  <a:pt x="59" y="23"/>
                </a:lnTo>
                <a:lnTo>
                  <a:pt x="60" y="23"/>
                </a:lnTo>
                <a:lnTo>
                  <a:pt x="60" y="22"/>
                </a:lnTo>
                <a:lnTo>
                  <a:pt x="59" y="22"/>
                </a:lnTo>
                <a:lnTo>
                  <a:pt x="60" y="20"/>
                </a:lnTo>
                <a:lnTo>
                  <a:pt x="61" y="20"/>
                </a:lnTo>
                <a:lnTo>
                  <a:pt x="61" y="19"/>
                </a:lnTo>
                <a:lnTo>
                  <a:pt x="60" y="19"/>
                </a:lnTo>
                <a:lnTo>
                  <a:pt x="61" y="18"/>
                </a:lnTo>
                <a:lnTo>
                  <a:pt x="61" y="18"/>
                </a:lnTo>
                <a:lnTo>
                  <a:pt x="62" y="17"/>
                </a:lnTo>
                <a:lnTo>
                  <a:pt x="61" y="17"/>
                </a:lnTo>
                <a:lnTo>
                  <a:pt x="61" y="17"/>
                </a:lnTo>
                <a:lnTo>
                  <a:pt x="62" y="17"/>
                </a:lnTo>
                <a:lnTo>
                  <a:pt x="62" y="16"/>
                </a:lnTo>
                <a:lnTo>
                  <a:pt x="62" y="16"/>
                </a:lnTo>
                <a:lnTo>
                  <a:pt x="62" y="15"/>
                </a:lnTo>
                <a:lnTo>
                  <a:pt x="63" y="15"/>
                </a:lnTo>
                <a:lnTo>
                  <a:pt x="63" y="14"/>
                </a:lnTo>
                <a:close/>
                <a:moveTo>
                  <a:pt x="87" y="101"/>
                </a:moveTo>
                <a:lnTo>
                  <a:pt x="39" y="101"/>
                </a:lnTo>
                <a:lnTo>
                  <a:pt x="36" y="113"/>
                </a:lnTo>
                <a:cubicBezTo>
                  <a:pt x="36" y="113"/>
                  <a:pt x="36" y="113"/>
                  <a:pt x="36" y="113"/>
                </a:cubicBezTo>
                <a:lnTo>
                  <a:pt x="34" y="121"/>
                </a:lnTo>
                <a:cubicBezTo>
                  <a:pt x="14" y="110"/>
                  <a:pt x="0" y="89"/>
                  <a:pt x="0" y="64"/>
                </a:cubicBezTo>
                <a:cubicBezTo>
                  <a:pt x="0" y="29"/>
                  <a:pt x="28" y="0"/>
                  <a:pt x="63" y="0"/>
                </a:cubicBezTo>
                <a:cubicBezTo>
                  <a:pt x="98" y="0"/>
                  <a:pt x="127" y="29"/>
                  <a:pt x="127" y="64"/>
                </a:cubicBezTo>
                <a:cubicBezTo>
                  <a:pt x="127" y="89"/>
                  <a:pt x="112" y="110"/>
                  <a:pt x="92" y="121"/>
                </a:cubicBezTo>
                <a:cubicBezTo>
                  <a:pt x="90" y="114"/>
                  <a:pt x="88" y="108"/>
                  <a:pt x="87" y="101"/>
                </a:cubicBezTo>
                <a:close/>
                <a:moveTo>
                  <a:pt x="63" y="15"/>
                </a:moveTo>
                <a:lnTo>
                  <a:pt x="63" y="14"/>
                </a:lnTo>
                <a:lnTo>
                  <a:pt x="63" y="15"/>
                </a:lnTo>
                <a:close/>
                <a:moveTo>
                  <a:pt x="64" y="17"/>
                </a:moveTo>
                <a:lnTo>
                  <a:pt x="64" y="16"/>
                </a:lnTo>
                <a:lnTo>
                  <a:pt x="62" y="16"/>
                </a:lnTo>
                <a:lnTo>
                  <a:pt x="62" y="17"/>
                </a:lnTo>
                <a:lnTo>
                  <a:pt x="64" y="17"/>
                </a:lnTo>
                <a:close/>
                <a:moveTo>
                  <a:pt x="64" y="18"/>
                </a:moveTo>
                <a:lnTo>
                  <a:pt x="64" y="17"/>
                </a:lnTo>
                <a:lnTo>
                  <a:pt x="62" y="17"/>
                </a:lnTo>
                <a:lnTo>
                  <a:pt x="62" y="18"/>
                </a:lnTo>
                <a:lnTo>
                  <a:pt x="64" y="18"/>
                </a:lnTo>
                <a:close/>
                <a:moveTo>
                  <a:pt x="65" y="20"/>
                </a:moveTo>
                <a:lnTo>
                  <a:pt x="65" y="19"/>
                </a:lnTo>
                <a:lnTo>
                  <a:pt x="61" y="19"/>
                </a:lnTo>
                <a:lnTo>
                  <a:pt x="61" y="20"/>
                </a:lnTo>
                <a:lnTo>
                  <a:pt x="65" y="20"/>
                </a:lnTo>
                <a:close/>
                <a:moveTo>
                  <a:pt x="65" y="23"/>
                </a:moveTo>
                <a:lnTo>
                  <a:pt x="65" y="22"/>
                </a:lnTo>
                <a:lnTo>
                  <a:pt x="61" y="22"/>
                </a:lnTo>
                <a:lnTo>
                  <a:pt x="61" y="23"/>
                </a:lnTo>
                <a:lnTo>
                  <a:pt x="65" y="23"/>
                </a:lnTo>
                <a:close/>
                <a:moveTo>
                  <a:pt x="66" y="25"/>
                </a:moveTo>
                <a:lnTo>
                  <a:pt x="66" y="24"/>
                </a:lnTo>
                <a:lnTo>
                  <a:pt x="60" y="24"/>
                </a:lnTo>
                <a:lnTo>
                  <a:pt x="60" y="25"/>
                </a:lnTo>
                <a:lnTo>
                  <a:pt x="66" y="25"/>
                </a:lnTo>
                <a:close/>
                <a:moveTo>
                  <a:pt x="67" y="29"/>
                </a:moveTo>
                <a:lnTo>
                  <a:pt x="67" y="27"/>
                </a:lnTo>
                <a:lnTo>
                  <a:pt x="59" y="27"/>
                </a:lnTo>
                <a:lnTo>
                  <a:pt x="59" y="29"/>
                </a:lnTo>
                <a:lnTo>
                  <a:pt x="67" y="29"/>
                </a:lnTo>
                <a:close/>
                <a:moveTo>
                  <a:pt x="68" y="33"/>
                </a:moveTo>
                <a:lnTo>
                  <a:pt x="68" y="31"/>
                </a:lnTo>
                <a:lnTo>
                  <a:pt x="58" y="31"/>
                </a:lnTo>
                <a:lnTo>
                  <a:pt x="58" y="33"/>
                </a:lnTo>
                <a:lnTo>
                  <a:pt x="68" y="33"/>
                </a:lnTo>
                <a:close/>
                <a:moveTo>
                  <a:pt x="69" y="37"/>
                </a:moveTo>
                <a:lnTo>
                  <a:pt x="69" y="35"/>
                </a:lnTo>
                <a:lnTo>
                  <a:pt x="57" y="35"/>
                </a:lnTo>
                <a:lnTo>
                  <a:pt x="57" y="37"/>
                </a:lnTo>
                <a:lnTo>
                  <a:pt x="69" y="37"/>
                </a:lnTo>
                <a:close/>
                <a:moveTo>
                  <a:pt x="71" y="42"/>
                </a:moveTo>
                <a:lnTo>
                  <a:pt x="70" y="40"/>
                </a:lnTo>
                <a:lnTo>
                  <a:pt x="56" y="40"/>
                </a:lnTo>
                <a:lnTo>
                  <a:pt x="55" y="42"/>
                </a:lnTo>
                <a:lnTo>
                  <a:pt x="71" y="42"/>
                </a:lnTo>
                <a:close/>
                <a:moveTo>
                  <a:pt x="72" y="48"/>
                </a:moveTo>
                <a:lnTo>
                  <a:pt x="71" y="45"/>
                </a:lnTo>
                <a:lnTo>
                  <a:pt x="55" y="45"/>
                </a:lnTo>
                <a:lnTo>
                  <a:pt x="54" y="48"/>
                </a:lnTo>
                <a:lnTo>
                  <a:pt x="72" y="48"/>
                </a:lnTo>
                <a:close/>
                <a:moveTo>
                  <a:pt x="74" y="54"/>
                </a:moveTo>
                <a:lnTo>
                  <a:pt x="73" y="51"/>
                </a:lnTo>
                <a:lnTo>
                  <a:pt x="53" y="51"/>
                </a:lnTo>
                <a:lnTo>
                  <a:pt x="52" y="54"/>
                </a:lnTo>
                <a:lnTo>
                  <a:pt x="74" y="54"/>
                </a:lnTo>
                <a:close/>
                <a:moveTo>
                  <a:pt x="76" y="62"/>
                </a:moveTo>
                <a:lnTo>
                  <a:pt x="75" y="58"/>
                </a:lnTo>
                <a:lnTo>
                  <a:pt x="51" y="58"/>
                </a:lnTo>
                <a:lnTo>
                  <a:pt x="50" y="62"/>
                </a:lnTo>
                <a:lnTo>
                  <a:pt x="76" y="62"/>
                </a:lnTo>
                <a:close/>
                <a:moveTo>
                  <a:pt x="79" y="71"/>
                </a:moveTo>
                <a:lnTo>
                  <a:pt x="78" y="67"/>
                </a:lnTo>
                <a:lnTo>
                  <a:pt x="49" y="67"/>
                </a:lnTo>
                <a:lnTo>
                  <a:pt x="47" y="71"/>
                </a:lnTo>
                <a:lnTo>
                  <a:pt x="79" y="71"/>
                </a:lnTo>
                <a:close/>
                <a:moveTo>
                  <a:pt x="81" y="81"/>
                </a:moveTo>
                <a:lnTo>
                  <a:pt x="80" y="77"/>
                </a:lnTo>
                <a:lnTo>
                  <a:pt x="46" y="77"/>
                </a:lnTo>
                <a:lnTo>
                  <a:pt x="45" y="81"/>
                </a:lnTo>
                <a:lnTo>
                  <a:pt x="81" y="81"/>
                </a:lnTo>
                <a:close/>
                <a:moveTo>
                  <a:pt x="85" y="94"/>
                </a:moveTo>
                <a:lnTo>
                  <a:pt x="83" y="88"/>
                </a:lnTo>
                <a:lnTo>
                  <a:pt x="43" y="88"/>
                </a:lnTo>
                <a:lnTo>
                  <a:pt x="41" y="94"/>
                </a:lnTo>
                <a:lnTo>
                  <a:pt x="85" y="94"/>
                </a:lnTo>
                <a:close/>
              </a:path>
            </a:pathLst>
          </a:custGeom>
          <a:solidFill>
            <a:srgbClr val="6D6D6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u="none" kern="0" dirty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18" name="Group 32"/>
          <p:cNvGrpSpPr/>
          <p:nvPr userDrawn="1"/>
        </p:nvGrpSpPr>
        <p:grpSpPr bwMode="gray">
          <a:xfrm>
            <a:off x="7562196" y="181302"/>
            <a:ext cx="1109662" cy="1109662"/>
            <a:chOff x="4168093" y="4649785"/>
            <a:chExt cx="1109662" cy="1109662"/>
          </a:xfrm>
          <a:effectLst/>
        </p:grpSpPr>
        <p:sp>
          <p:nvSpPr>
            <p:cNvPr id="19" name="Freeform 14"/>
            <p:cNvSpPr>
              <a:spLocks/>
            </p:cNvSpPr>
            <p:nvPr/>
          </p:nvSpPr>
          <p:spPr bwMode="gray">
            <a:xfrm>
              <a:off x="4168093" y="4649785"/>
              <a:ext cx="1109662" cy="1109662"/>
            </a:xfrm>
            <a:custGeom>
              <a:avLst/>
              <a:gdLst/>
              <a:ahLst/>
              <a:cxnLst>
                <a:cxn ang="0">
                  <a:pos x="0" y="349"/>
                </a:cxn>
                <a:cxn ang="0">
                  <a:pos x="349" y="0"/>
                </a:cxn>
                <a:cxn ang="0">
                  <a:pos x="699" y="349"/>
                </a:cxn>
                <a:cxn ang="0">
                  <a:pos x="349" y="699"/>
                </a:cxn>
                <a:cxn ang="0">
                  <a:pos x="0" y="349"/>
                </a:cxn>
              </a:cxnLst>
              <a:rect l="0" t="0" r="r" b="b"/>
              <a:pathLst>
                <a:path w="699" h="699">
                  <a:moveTo>
                    <a:pt x="0" y="349"/>
                  </a:moveTo>
                  <a:lnTo>
                    <a:pt x="349" y="0"/>
                  </a:lnTo>
                  <a:lnTo>
                    <a:pt x="699" y="349"/>
                  </a:lnTo>
                  <a:lnTo>
                    <a:pt x="349" y="69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gray">
            <a:xfrm>
              <a:off x="4168093" y="4649785"/>
              <a:ext cx="1109662" cy="1109662"/>
            </a:xfrm>
            <a:custGeom>
              <a:avLst/>
              <a:gdLst/>
              <a:ahLst/>
              <a:cxnLst>
                <a:cxn ang="0">
                  <a:pos x="0" y="349"/>
                </a:cxn>
                <a:cxn ang="0">
                  <a:pos x="349" y="0"/>
                </a:cxn>
                <a:cxn ang="0">
                  <a:pos x="699" y="349"/>
                </a:cxn>
                <a:cxn ang="0">
                  <a:pos x="349" y="699"/>
                </a:cxn>
                <a:cxn ang="0">
                  <a:pos x="0" y="349"/>
                </a:cxn>
              </a:cxnLst>
              <a:rect l="0" t="0" r="r" b="b"/>
              <a:pathLst>
                <a:path w="699" h="699">
                  <a:moveTo>
                    <a:pt x="0" y="349"/>
                  </a:moveTo>
                  <a:lnTo>
                    <a:pt x="349" y="0"/>
                  </a:lnTo>
                  <a:lnTo>
                    <a:pt x="699" y="349"/>
                  </a:lnTo>
                  <a:lnTo>
                    <a:pt x="349" y="699"/>
                  </a:lnTo>
                  <a:lnTo>
                    <a:pt x="0" y="349"/>
                  </a:lnTo>
                  <a:close/>
                </a:path>
              </a:pathLst>
            </a:custGeom>
            <a:noFill/>
            <a:ln w="25400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gray">
            <a:xfrm>
              <a:off x="4312556" y="4794248"/>
              <a:ext cx="820737" cy="820737"/>
            </a:xfrm>
            <a:custGeom>
              <a:avLst/>
              <a:gdLst/>
              <a:ahLst/>
              <a:cxnLst>
                <a:cxn ang="0">
                  <a:pos x="40" y="219"/>
                </a:cxn>
                <a:cxn ang="0">
                  <a:pos x="48" y="227"/>
                </a:cxn>
                <a:cxn ang="0">
                  <a:pos x="69" y="234"/>
                </a:cxn>
                <a:cxn ang="0">
                  <a:pos x="140" y="244"/>
                </a:cxn>
                <a:cxn ang="0">
                  <a:pos x="96" y="233"/>
                </a:cxn>
                <a:cxn ang="0">
                  <a:pos x="86" y="227"/>
                </a:cxn>
                <a:cxn ang="0">
                  <a:pos x="84" y="219"/>
                </a:cxn>
                <a:cxn ang="0">
                  <a:pos x="92" y="208"/>
                </a:cxn>
                <a:cxn ang="0">
                  <a:pos x="111" y="198"/>
                </a:cxn>
                <a:cxn ang="0">
                  <a:pos x="179" y="175"/>
                </a:cxn>
                <a:cxn ang="0">
                  <a:pos x="275" y="154"/>
                </a:cxn>
                <a:cxn ang="0">
                  <a:pos x="394" y="134"/>
                </a:cxn>
                <a:cxn ang="0">
                  <a:pos x="258" y="517"/>
                </a:cxn>
                <a:cxn ang="0">
                  <a:pos x="63" y="196"/>
                </a:cxn>
                <a:cxn ang="0">
                  <a:pos x="384" y="127"/>
                </a:cxn>
                <a:cxn ang="0">
                  <a:pos x="279" y="142"/>
                </a:cxn>
                <a:cxn ang="0">
                  <a:pos x="186" y="159"/>
                </a:cxn>
                <a:cxn ang="0">
                  <a:pos x="113" y="177"/>
                </a:cxn>
                <a:cxn ang="0">
                  <a:pos x="63" y="196"/>
                </a:cxn>
                <a:cxn ang="0">
                  <a:pos x="163" y="225"/>
                </a:cxn>
                <a:cxn ang="0">
                  <a:pos x="192" y="225"/>
                </a:cxn>
                <a:cxn ang="0">
                  <a:pos x="233" y="313"/>
                </a:cxn>
                <a:cxn ang="0">
                  <a:pos x="208" y="246"/>
                </a:cxn>
                <a:cxn ang="0">
                  <a:pos x="167" y="313"/>
                </a:cxn>
                <a:cxn ang="0">
                  <a:pos x="148" y="313"/>
                </a:cxn>
                <a:cxn ang="0">
                  <a:pos x="123" y="225"/>
                </a:cxn>
                <a:cxn ang="0">
                  <a:pos x="290" y="225"/>
                </a:cxn>
                <a:cxn ang="0">
                  <a:pos x="259" y="313"/>
                </a:cxn>
                <a:cxn ang="0">
                  <a:pos x="319" y="225"/>
                </a:cxn>
                <a:cxn ang="0">
                  <a:pos x="375" y="225"/>
                </a:cxn>
                <a:cxn ang="0">
                  <a:pos x="392" y="231"/>
                </a:cxn>
                <a:cxn ang="0">
                  <a:pos x="402" y="244"/>
                </a:cxn>
                <a:cxn ang="0">
                  <a:pos x="408" y="259"/>
                </a:cxn>
                <a:cxn ang="0">
                  <a:pos x="408" y="281"/>
                </a:cxn>
                <a:cxn ang="0">
                  <a:pos x="400" y="298"/>
                </a:cxn>
                <a:cxn ang="0">
                  <a:pos x="388" y="308"/>
                </a:cxn>
                <a:cxn ang="0">
                  <a:pos x="371" y="313"/>
                </a:cxn>
                <a:cxn ang="0">
                  <a:pos x="319" y="313"/>
                </a:cxn>
                <a:cxn ang="0">
                  <a:pos x="348" y="244"/>
                </a:cxn>
                <a:cxn ang="0">
                  <a:pos x="356" y="292"/>
                </a:cxn>
                <a:cxn ang="0">
                  <a:pos x="369" y="290"/>
                </a:cxn>
                <a:cxn ang="0">
                  <a:pos x="375" y="284"/>
                </a:cxn>
                <a:cxn ang="0">
                  <a:pos x="379" y="269"/>
                </a:cxn>
                <a:cxn ang="0">
                  <a:pos x="373" y="250"/>
                </a:cxn>
                <a:cxn ang="0">
                  <a:pos x="356" y="244"/>
                </a:cxn>
              </a:cxnLst>
              <a:rect l="0" t="0" r="r" b="b"/>
              <a:pathLst>
                <a:path w="517" h="517">
                  <a:moveTo>
                    <a:pt x="0" y="258"/>
                  </a:moveTo>
                  <a:lnTo>
                    <a:pt x="40" y="219"/>
                  </a:lnTo>
                  <a:lnTo>
                    <a:pt x="42" y="223"/>
                  </a:lnTo>
                  <a:lnTo>
                    <a:pt x="48" y="227"/>
                  </a:lnTo>
                  <a:lnTo>
                    <a:pt x="58" y="231"/>
                  </a:lnTo>
                  <a:lnTo>
                    <a:pt x="69" y="234"/>
                  </a:lnTo>
                  <a:lnTo>
                    <a:pt x="100" y="240"/>
                  </a:lnTo>
                  <a:lnTo>
                    <a:pt x="140" y="244"/>
                  </a:lnTo>
                  <a:lnTo>
                    <a:pt x="113" y="238"/>
                  </a:lnTo>
                  <a:lnTo>
                    <a:pt x="96" y="233"/>
                  </a:lnTo>
                  <a:lnTo>
                    <a:pt x="90" y="231"/>
                  </a:lnTo>
                  <a:lnTo>
                    <a:pt x="86" y="227"/>
                  </a:lnTo>
                  <a:lnTo>
                    <a:pt x="83" y="223"/>
                  </a:lnTo>
                  <a:lnTo>
                    <a:pt x="84" y="219"/>
                  </a:lnTo>
                  <a:lnTo>
                    <a:pt x="86" y="213"/>
                  </a:lnTo>
                  <a:lnTo>
                    <a:pt x="92" y="208"/>
                  </a:lnTo>
                  <a:lnTo>
                    <a:pt x="102" y="204"/>
                  </a:lnTo>
                  <a:lnTo>
                    <a:pt x="111" y="198"/>
                  </a:lnTo>
                  <a:lnTo>
                    <a:pt x="140" y="186"/>
                  </a:lnTo>
                  <a:lnTo>
                    <a:pt x="179" y="175"/>
                  </a:lnTo>
                  <a:lnTo>
                    <a:pt x="223" y="165"/>
                  </a:lnTo>
                  <a:lnTo>
                    <a:pt x="275" y="154"/>
                  </a:lnTo>
                  <a:lnTo>
                    <a:pt x="333" y="144"/>
                  </a:lnTo>
                  <a:lnTo>
                    <a:pt x="394" y="134"/>
                  </a:lnTo>
                  <a:lnTo>
                    <a:pt x="517" y="258"/>
                  </a:lnTo>
                  <a:lnTo>
                    <a:pt x="258" y="517"/>
                  </a:lnTo>
                  <a:lnTo>
                    <a:pt x="0" y="258"/>
                  </a:lnTo>
                  <a:close/>
                  <a:moveTo>
                    <a:pt x="63" y="196"/>
                  </a:moveTo>
                  <a:lnTo>
                    <a:pt x="258" y="0"/>
                  </a:lnTo>
                  <a:lnTo>
                    <a:pt x="384" y="127"/>
                  </a:lnTo>
                  <a:lnTo>
                    <a:pt x="331" y="134"/>
                  </a:lnTo>
                  <a:lnTo>
                    <a:pt x="279" y="142"/>
                  </a:lnTo>
                  <a:lnTo>
                    <a:pt x="231" y="150"/>
                  </a:lnTo>
                  <a:lnTo>
                    <a:pt x="186" y="159"/>
                  </a:lnTo>
                  <a:lnTo>
                    <a:pt x="146" y="169"/>
                  </a:lnTo>
                  <a:lnTo>
                    <a:pt x="113" y="177"/>
                  </a:lnTo>
                  <a:lnTo>
                    <a:pt x="84" y="186"/>
                  </a:lnTo>
                  <a:lnTo>
                    <a:pt x="63" y="196"/>
                  </a:lnTo>
                  <a:close/>
                  <a:moveTo>
                    <a:pt x="123" y="225"/>
                  </a:moveTo>
                  <a:lnTo>
                    <a:pt x="163" y="225"/>
                  </a:lnTo>
                  <a:lnTo>
                    <a:pt x="179" y="279"/>
                  </a:lnTo>
                  <a:lnTo>
                    <a:pt x="192" y="225"/>
                  </a:lnTo>
                  <a:lnTo>
                    <a:pt x="233" y="225"/>
                  </a:lnTo>
                  <a:lnTo>
                    <a:pt x="233" y="313"/>
                  </a:lnTo>
                  <a:lnTo>
                    <a:pt x="208" y="313"/>
                  </a:lnTo>
                  <a:lnTo>
                    <a:pt x="208" y="246"/>
                  </a:lnTo>
                  <a:lnTo>
                    <a:pt x="188" y="313"/>
                  </a:lnTo>
                  <a:lnTo>
                    <a:pt x="167" y="313"/>
                  </a:lnTo>
                  <a:lnTo>
                    <a:pt x="148" y="246"/>
                  </a:lnTo>
                  <a:lnTo>
                    <a:pt x="148" y="313"/>
                  </a:lnTo>
                  <a:lnTo>
                    <a:pt x="123" y="313"/>
                  </a:lnTo>
                  <a:lnTo>
                    <a:pt x="123" y="225"/>
                  </a:lnTo>
                  <a:close/>
                  <a:moveTo>
                    <a:pt x="259" y="225"/>
                  </a:moveTo>
                  <a:lnTo>
                    <a:pt x="290" y="225"/>
                  </a:lnTo>
                  <a:lnTo>
                    <a:pt x="290" y="313"/>
                  </a:lnTo>
                  <a:lnTo>
                    <a:pt x="259" y="313"/>
                  </a:lnTo>
                  <a:lnTo>
                    <a:pt x="259" y="225"/>
                  </a:lnTo>
                  <a:close/>
                  <a:moveTo>
                    <a:pt x="319" y="225"/>
                  </a:moveTo>
                  <a:lnTo>
                    <a:pt x="363" y="225"/>
                  </a:lnTo>
                  <a:lnTo>
                    <a:pt x="375" y="225"/>
                  </a:lnTo>
                  <a:lnTo>
                    <a:pt x="384" y="227"/>
                  </a:lnTo>
                  <a:lnTo>
                    <a:pt x="392" y="231"/>
                  </a:lnTo>
                  <a:lnTo>
                    <a:pt x="398" y="236"/>
                  </a:lnTo>
                  <a:lnTo>
                    <a:pt x="402" y="244"/>
                  </a:lnTo>
                  <a:lnTo>
                    <a:pt x="406" y="252"/>
                  </a:lnTo>
                  <a:lnTo>
                    <a:pt x="408" y="259"/>
                  </a:lnTo>
                  <a:lnTo>
                    <a:pt x="408" y="269"/>
                  </a:lnTo>
                  <a:lnTo>
                    <a:pt x="408" y="281"/>
                  </a:lnTo>
                  <a:lnTo>
                    <a:pt x="404" y="290"/>
                  </a:lnTo>
                  <a:lnTo>
                    <a:pt x="400" y="298"/>
                  </a:lnTo>
                  <a:lnTo>
                    <a:pt x="394" y="304"/>
                  </a:lnTo>
                  <a:lnTo>
                    <a:pt x="388" y="308"/>
                  </a:lnTo>
                  <a:lnTo>
                    <a:pt x="381" y="311"/>
                  </a:lnTo>
                  <a:lnTo>
                    <a:pt x="371" y="313"/>
                  </a:lnTo>
                  <a:lnTo>
                    <a:pt x="363" y="313"/>
                  </a:lnTo>
                  <a:lnTo>
                    <a:pt x="319" y="313"/>
                  </a:lnTo>
                  <a:lnTo>
                    <a:pt x="319" y="225"/>
                  </a:lnTo>
                  <a:close/>
                  <a:moveTo>
                    <a:pt x="348" y="244"/>
                  </a:moveTo>
                  <a:lnTo>
                    <a:pt x="348" y="292"/>
                  </a:lnTo>
                  <a:lnTo>
                    <a:pt x="356" y="292"/>
                  </a:lnTo>
                  <a:lnTo>
                    <a:pt x="363" y="292"/>
                  </a:lnTo>
                  <a:lnTo>
                    <a:pt x="369" y="290"/>
                  </a:lnTo>
                  <a:lnTo>
                    <a:pt x="373" y="288"/>
                  </a:lnTo>
                  <a:lnTo>
                    <a:pt x="375" y="284"/>
                  </a:lnTo>
                  <a:lnTo>
                    <a:pt x="377" y="279"/>
                  </a:lnTo>
                  <a:lnTo>
                    <a:pt x="379" y="269"/>
                  </a:lnTo>
                  <a:lnTo>
                    <a:pt x="377" y="258"/>
                  </a:lnTo>
                  <a:lnTo>
                    <a:pt x="373" y="250"/>
                  </a:lnTo>
                  <a:lnTo>
                    <a:pt x="365" y="246"/>
                  </a:lnTo>
                  <a:lnTo>
                    <a:pt x="356" y="244"/>
                  </a:lnTo>
                  <a:lnTo>
                    <a:pt x="348" y="244"/>
                  </a:lnTo>
                  <a:close/>
                </a:path>
              </a:pathLst>
            </a:custGeom>
            <a:solidFill>
              <a:srgbClr val="C926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gray">
            <a:xfrm>
              <a:off x="4674279" y="5621335"/>
              <a:ext cx="122237" cy="8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500" b="1" u="none" dirty="0">
                  <a:solidFill>
                    <a:srgbClr val="1F1A17"/>
                  </a:solidFill>
                  <a:latin typeface="Arial" pitchFamily="34" charset="0"/>
                </a:rPr>
                <a:t>TM</a:t>
              </a:r>
              <a:endParaRPr lang="en-US" sz="1800" u="none" dirty="0">
                <a:latin typeface="Arial" pitchFamily="34" charset="0"/>
              </a:endParaRPr>
            </a:p>
          </p:txBody>
        </p:sp>
      </p:grpSp>
      <p:sp>
        <p:nvSpPr>
          <p:cNvPr id="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438400"/>
            <a:ext cx="4876800" cy="1905000"/>
          </a:xfrm>
        </p:spPr>
        <p:txBody>
          <a:bodyPr bIns="0" anchor="ctr"/>
          <a:lstStyle>
            <a:lvl1pPr algn="r">
              <a:defRPr sz="2600" i="0" baseline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5418012" y="3163275"/>
            <a:ext cx="3347029" cy="1227015"/>
          </a:xfrm>
          <a:ln>
            <a:headEnd type="none" w="sm" len="sm"/>
            <a:tailEnd type="none" w="sm" len="sm"/>
          </a:ln>
        </p:spPr>
        <p:txBody>
          <a:bodyPr/>
          <a:lstStyle>
            <a:lvl1pPr marL="0" indent="0" algn="l">
              <a:buFont typeface="Symbol" pitchFamily="18" charset="2"/>
              <a:buNone/>
              <a:defRPr sz="1900" b="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Date or other  subtitle(s)—ok to delete if</a:t>
            </a:r>
            <a:br>
              <a:rPr lang="en-US" dirty="0" smtClean="0"/>
            </a:br>
            <a:r>
              <a:rPr lang="en-US" dirty="0" smtClean="0"/>
              <a:t>not needed</a:t>
            </a:r>
            <a:endParaRPr lang="en-US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410200" y="2438400"/>
            <a:ext cx="3352800" cy="685800"/>
          </a:xfrm>
        </p:spPr>
        <p:txBody>
          <a:bodyPr anchor="b"/>
          <a:lstStyle>
            <a:lvl1pPr marL="0" indent="0">
              <a:buFontTx/>
              <a:buNone/>
              <a:defRPr sz="2100" b="0" baseline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defRPr>
            </a:lvl1pPr>
            <a:lvl2pPr>
              <a:defRPr b="0">
                <a:latin typeface="+mn-lt"/>
              </a:defRPr>
            </a:lvl2pPr>
          </a:lstStyle>
          <a:p>
            <a:pPr lvl="0"/>
            <a:r>
              <a:rPr lang="en-US" dirty="0" smtClean="0"/>
              <a:t>Click to edit Presenter(s) Name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ontent (MID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0"/>
          <p:cNvGrpSpPr>
            <a:grpSpLocks noChangeAspect="1"/>
          </p:cNvGrpSpPr>
          <p:nvPr userDrawn="1"/>
        </p:nvGrpSpPr>
        <p:grpSpPr bwMode="auto">
          <a:xfrm>
            <a:off x="7941483" y="109537"/>
            <a:ext cx="957263" cy="957263"/>
            <a:chOff x="4464" y="144"/>
            <a:chExt cx="459" cy="459"/>
          </a:xfrm>
        </p:grpSpPr>
        <p:sp>
          <p:nvSpPr>
            <p:cNvPr id="5" name="AutoShape 109"/>
            <p:cNvSpPr>
              <a:spLocks noChangeAspect="1" noChangeArrowheads="1" noTextEdit="1"/>
            </p:cNvSpPr>
            <p:nvPr userDrawn="1"/>
          </p:nvSpPr>
          <p:spPr bwMode="gray">
            <a:xfrm>
              <a:off x="4464" y="144"/>
              <a:ext cx="459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111"/>
            <p:cNvSpPr>
              <a:spLocks/>
            </p:cNvSpPr>
            <p:nvPr userDrawn="1"/>
          </p:nvSpPr>
          <p:spPr bwMode="gray">
            <a:xfrm>
              <a:off x="4473" y="153"/>
              <a:ext cx="441" cy="441"/>
            </a:xfrm>
            <a:custGeom>
              <a:avLst/>
              <a:gdLst/>
              <a:ahLst/>
              <a:cxnLst>
                <a:cxn ang="0">
                  <a:pos x="0" y="220"/>
                </a:cxn>
                <a:cxn ang="0">
                  <a:pos x="220" y="0"/>
                </a:cxn>
                <a:cxn ang="0">
                  <a:pos x="441" y="220"/>
                </a:cxn>
                <a:cxn ang="0">
                  <a:pos x="220" y="441"/>
                </a:cxn>
                <a:cxn ang="0">
                  <a:pos x="0" y="220"/>
                </a:cxn>
              </a:cxnLst>
              <a:rect l="0" t="0" r="r" b="b"/>
              <a:pathLst>
                <a:path w="441" h="441">
                  <a:moveTo>
                    <a:pt x="0" y="220"/>
                  </a:moveTo>
                  <a:lnTo>
                    <a:pt x="220" y="0"/>
                  </a:lnTo>
                  <a:lnTo>
                    <a:pt x="441" y="220"/>
                  </a:lnTo>
                  <a:lnTo>
                    <a:pt x="220" y="441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12"/>
            <p:cNvSpPr>
              <a:spLocks/>
            </p:cNvSpPr>
            <p:nvPr userDrawn="1"/>
          </p:nvSpPr>
          <p:spPr bwMode="gray">
            <a:xfrm>
              <a:off x="4473" y="153"/>
              <a:ext cx="441" cy="441"/>
            </a:xfrm>
            <a:custGeom>
              <a:avLst/>
              <a:gdLst/>
              <a:ahLst/>
              <a:cxnLst>
                <a:cxn ang="0">
                  <a:pos x="0" y="220"/>
                </a:cxn>
                <a:cxn ang="0">
                  <a:pos x="220" y="0"/>
                </a:cxn>
                <a:cxn ang="0">
                  <a:pos x="441" y="220"/>
                </a:cxn>
                <a:cxn ang="0">
                  <a:pos x="220" y="441"/>
                </a:cxn>
                <a:cxn ang="0">
                  <a:pos x="0" y="220"/>
                </a:cxn>
              </a:cxnLst>
              <a:rect l="0" t="0" r="r" b="b"/>
              <a:pathLst>
                <a:path w="441" h="441">
                  <a:moveTo>
                    <a:pt x="0" y="220"/>
                  </a:moveTo>
                  <a:lnTo>
                    <a:pt x="220" y="0"/>
                  </a:lnTo>
                  <a:lnTo>
                    <a:pt x="441" y="220"/>
                  </a:lnTo>
                  <a:lnTo>
                    <a:pt x="220" y="441"/>
                  </a:lnTo>
                  <a:lnTo>
                    <a:pt x="0" y="220"/>
                  </a:lnTo>
                  <a:close/>
                </a:path>
              </a:pathLst>
            </a:custGeom>
            <a:noFill/>
            <a:ln w="1588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3"/>
            <p:cNvSpPr>
              <a:spLocks noEditPoints="1"/>
            </p:cNvSpPr>
            <p:nvPr userDrawn="1"/>
          </p:nvSpPr>
          <p:spPr bwMode="gray">
            <a:xfrm>
              <a:off x="4530" y="210"/>
              <a:ext cx="327" cy="327"/>
            </a:xfrm>
            <a:custGeom>
              <a:avLst/>
              <a:gdLst/>
              <a:ahLst/>
              <a:cxnLst>
                <a:cxn ang="0">
                  <a:pos x="25" y="139"/>
                </a:cxn>
                <a:cxn ang="0">
                  <a:pos x="30" y="143"/>
                </a:cxn>
                <a:cxn ang="0">
                  <a:pos x="44" y="148"/>
                </a:cxn>
                <a:cxn ang="0">
                  <a:pos x="89" y="154"/>
                </a:cxn>
                <a:cxn ang="0">
                  <a:pos x="61" y="147"/>
                </a:cxn>
                <a:cxn ang="0">
                  <a:pos x="55" y="143"/>
                </a:cxn>
                <a:cxn ang="0">
                  <a:pos x="53" y="139"/>
                </a:cxn>
                <a:cxn ang="0">
                  <a:pos x="58" y="131"/>
                </a:cxn>
                <a:cxn ang="0">
                  <a:pos x="70" y="125"/>
                </a:cxn>
                <a:cxn ang="0">
                  <a:pos x="113" y="111"/>
                </a:cxn>
                <a:cxn ang="0">
                  <a:pos x="174" y="97"/>
                </a:cxn>
                <a:cxn ang="0">
                  <a:pos x="249" y="85"/>
                </a:cxn>
                <a:cxn ang="0">
                  <a:pos x="163" y="327"/>
                </a:cxn>
                <a:cxn ang="0">
                  <a:pos x="40" y="124"/>
                </a:cxn>
                <a:cxn ang="0">
                  <a:pos x="243" y="80"/>
                </a:cxn>
                <a:cxn ang="0">
                  <a:pos x="176" y="90"/>
                </a:cxn>
                <a:cxn ang="0">
                  <a:pos x="118" y="101"/>
                </a:cxn>
                <a:cxn ang="0">
                  <a:pos x="72" y="112"/>
                </a:cxn>
                <a:cxn ang="0">
                  <a:pos x="40" y="124"/>
                </a:cxn>
                <a:cxn ang="0">
                  <a:pos x="103" y="142"/>
                </a:cxn>
                <a:cxn ang="0">
                  <a:pos x="121" y="142"/>
                </a:cxn>
                <a:cxn ang="0">
                  <a:pos x="147" y="198"/>
                </a:cxn>
                <a:cxn ang="0">
                  <a:pos x="131" y="156"/>
                </a:cxn>
                <a:cxn ang="0">
                  <a:pos x="106" y="198"/>
                </a:cxn>
                <a:cxn ang="0">
                  <a:pos x="93" y="198"/>
                </a:cxn>
                <a:cxn ang="0">
                  <a:pos x="78" y="142"/>
                </a:cxn>
                <a:cxn ang="0">
                  <a:pos x="184" y="142"/>
                </a:cxn>
                <a:cxn ang="0">
                  <a:pos x="164" y="198"/>
                </a:cxn>
                <a:cxn ang="0">
                  <a:pos x="202" y="142"/>
                </a:cxn>
                <a:cxn ang="0">
                  <a:pos x="237" y="142"/>
                </a:cxn>
                <a:cxn ang="0">
                  <a:pos x="248" y="146"/>
                </a:cxn>
                <a:cxn ang="0">
                  <a:pos x="254" y="154"/>
                </a:cxn>
                <a:cxn ang="0">
                  <a:pos x="258" y="164"/>
                </a:cxn>
                <a:cxn ang="0">
                  <a:pos x="258" y="178"/>
                </a:cxn>
                <a:cxn ang="0">
                  <a:pos x="253" y="188"/>
                </a:cxn>
                <a:cxn ang="0">
                  <a:pos x="246" y="195"/>
                </a:cxn>
                <a:cxn ang="0">
                  <a:pos x="235" y="198"/>
                </a:cxn>
                <a:cxn ang="0">
                  <a:pos x="202" y="198"/>
                </a:cxn>
                <a:cxn ang="0">
                  <a:pos x="220" y="154"/>
                </a:cxn>
                <a:cxn ang="0">
                  <a:pos x="225" y="185"/>
                </a:cxn>
                <a:cxn ang="0">
                  <a:pos x="234" y="184"/>
                </a:cxn>
                <a:cxn ang="0">
                  <a:pos x="237" y="180"/>
                </a:cxn>
                <a:cxn ang="0">
                  <a:pos x="240" y="170"/>
                </a:cxn>
                <a:cxn ang="0">
                  <a:pos x="236" y="158"/>
                </a:cxn>
                <a:cxn ang="0">
                  <a:pos x="225" y="154"/>
                </a:cxn>
              </a:cxnLst>
              <a:rect l="0" t="0" r="r" b="b"/>
              <a:pathLst>
                <a:path w="327" h="327">
                  <a:moveTo>
                    <a:pt x="0" y="163"/>
                  </a:moveTo>
                  <a:lnTo>
                    <a:pt x="25" y="139"/>
                  </a:lnTo>
                  <a:lnTo>
                    <a:pt x="27" y="141"/>
                  </a:lnTo>
                  <a:lnTo>
                    <a:pt x="30" y="143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63" y="152"/>
                  </a:lnTo>
                  <a:lnTo>
                    <a:pt x="89" y="154"/>
                  </a:lnTo>
                  <a:lnTo>
                    <a:pt x="72" y="151"/>
                  </a:lnTo>
                  <a:lnTo>
                    <a:pt x="61" y="147"/>
                  </a:lnTo>
                  <a:lnTo>
                    <a:pt x="57" y="146"/>
                  </a:lnTo>
                  <a:lnTo>
                    <a:pt x="55" y="143"/>
                  </a:lnTo>
                  <a:lnTo>
                    <a:pt x="52" y="141"/>
                  </a:lnTo>
                  <a:lnTo>
                    <a:pt x="53" y="139"/>
                  </a:lnTo>
                  <a:lnTo>
                    <a:pt x="55" y="135"/>
                  </a:lnTo>
                  <a:lnTo>
                    <a:pt x="58" y="131"/>
                  </a:lnTo>
                  <a:lnTo>
                    <a:pt x="64" y="129"/>
                  </a:lnTo>
                  <a:lnTo>
                    <a:pt x="70" y="125"/>
                  </a:lnTo>
                  <a:lnTo>
                    <a:pt x="89" y="118"/>
                  </a:lnTo>
                  <a:lnTo>
                    <a:pt x="113" y="111"/>
                  </a:lnTo>
                  <a:lnTo>
                    <a:pt x="141" y="104"/>
                  </a:lnTo>
                  <a:lnTo>
                    <a:pt x="174" y="97"/>
                  </a:lnTo>
                  <a:lnTo>
                    <a:pt x="210" y="91"/>
                  </a:lnTo>
                  <a:lnTo>
                    <a:pt x="249" y="85"/>
                  </a:lnTo>
                  <a:lnTo>
                    <a:pt x="327" y="163"/>
                  </a:lnTo>
                  <a:lnTo>
                    <a:pt x="163" y="327"/>
                  </a:lnTo>
                  <a:lnTo>
                    <a:pt x="0" y="163"/>
                  </a:lnTo>
                  <a:close/>
                  <a:moveTo>
                    <a:pt x="40" y="124"/>
                  </a:moveTo>
                  <a:lnTo>
                    <a:pt x="163" y="0"/>
                  </a:lnTo>
                  <a:lnTo>
                    <a:pt x="243" y="80"/>
                  </a:lnTo>
                  <a:lnTo>
                    <a:pt x="209" y="85"/>
                  </a:lnTo>
                  <a:lnTo>
                    <a:pt x="176" y="90"/>
                  </a:lnTo>
                  <a:lnTo>
                    <a:pt x="146" y="95"/>
                  </a:lnTo>
                  <a:lnTo>
                    <a:pt x="118" y="101"/>
                  </a:lnTo>
                  <a:lnTo>
                    <a:pt x="92" y="107"/>
                  </a:lnTo>
                  <a:lnTo>
                    <a:pt x="72" y="112"/>
                  </a:lnTo>
                  <a:lnTo>
                    <a:pt x="53" y="118"/>
                  </a:lnTo>
                  <a:lnTo>
                    <a:pt x="40" y="124"/>
                  </a:lnTo>
                  <a:close/>
                  <a:moveTo>
                    <a:pt x="78" y="142"/>
                  </a:moveTo>
                  <a:lnTo>
                    <a:pt x="103" y="142"/>
                  </a:lnTo>
                  <a:lnTo>
                    <a:pt x="113" y="176"/>
                  </a:lnTo>
                  <a:lnTo>
                    <a:pt x="121" y="142"/>
                  </a:lnTo>
                  <a:lnTo>
                    <a:pt x="147" y="142"/>
                  </a:lnTo>
                  <a:lnTo>
                    <a:pt x="147" y="198"/>
                  </a:lnTo>
                  <a:lnTo>
                    <a:pt x="131" y="198"/>
                  </a:lnTo>
                  <a:lnTo>
                    <a:pt x="131" y="156"/>
                  </a:lnTo>
                  <a:lnTo>
                    <a:pt x="119" y="198"/>
                  </a:lnTo>
                  <a:lnTo>
                    <a:pt x="106" y="198"/>
                  </a:lnTo>
                  <a:lnTo>
                    <a:pt x="93" y="156"/>
                  </a:lnTo>
                  <a:lnTo>
                    <a:pt x="93" y="198"/>
                  </a:lnTo>
                  <a:lnTo>
                    <a:pt x="78" y="198"/>
                  </a:lnTo>
                  <a:lnTo>
                    <a:pt x="78" y="142"/>
                  </a:lnTo>
                  <a:close/>
                  <a:moveTo>
                    <a:pt x="164" y="142"/>
                  </a:moveTo>
                  <a:lnTo>
                    <a:pt x="184" y="142"/>
                  </a:lnTo>
                  <a:lnTo>
                    <a:pt x="184" y="198"/>
                  </a:lnTo>
                  <a:lnTo>
                    <a:pt x="164" y="198"/>
                  </a:lnTo>
                  <a:lnTo>
                    <a:pt x="164" y="142"/>
                  </a:lnTo>
                  <a:close/>
                  <a:moveTo>
                    <a:pt x="202" y="142"/>
                  </a:moveTo>
                  <a:lnTo>
                    <a:pt x="230" y="142"/>
                  </a:lnTo>
                  <a:lnTo>
                    <a:pt x="237" y="142"/>
                  </a:lnTo>
                  <a:lnTo>
                    <a:pt x="243" y="143"/>
                  </a:lnTo>
                  <a:lnTo>
                    <a:pt x="248" y="146"/>
                  </a:lnTo>
                  <a:lnTo>
                    <a:pt x="252" y="149"/>
                  </a:lnTo>
                  <a:lnTo>
                    <a:pt x="254" y="154"/>
                  </a:lnTo>
                  <a:lnTo>
                    <a:pt x="257" y="159"/>
                  </a:lnTo>
                  <a:lnTo>
                    <a:pt x="258" y="164"/>
                  </a:lnTo>
                  <a:lnTo>
                    <a:pt x="258" y="170"/>
                  </a:lnTo>
                  <a:lnTo>
                    <a:pt x="258" y="178"/>
                  </a:lnTo>
                  <a:lnTo>
                    <a:pt x="255" y="184"/>
                  </a:lnTo>
                  <a:lnTo>
                    <a:pt x="253" y="188"/>
                  </a:lnTo>
                  <a:lnTo>
                    <a:pt x="249" y="192"/>
                  </a:lnTo>
                  <a:lnTo>
                    <a:pt x="246" y="195"/>
                  </a:lnTo>
                  <a:lnTo>
                    <a:pt x="241" y="197"/>
                  </a:lnTo>
                  <a:lnTo>
                    <a:pt x="235" y="198"/>
                  </a:lnTo>
                  <a:lnTo>
                    <a:pt x="230" y="198"/>
                  </a:lnTo>
                  <a:lnTo>
                    <a:pt x="202" y="198"/>
                  </a:lnTo>
                  <a:lnTo>
                    <a:pt x="202" y="142"/>
                  </a:lnTo>
                  <a:close/>
                  <a:moveTo>
                    <a:pt x="220" y="154"/>
                  </a:moveTo>
                  <a:lnTo>
                    <a:pt x="220" y="185"/>
                  </a:lnTo>
                  <a:lnTo>
                    <a:pt x="225" y="185"/>
                  </a:lnTo>
                  <a:lnTo>
                    <a:pt x="230" y="185"/>
                  </a:lnTo>
                  <a:lnTo>
                    <a:pt x="234" y="184"/>
                  </a:lnTo>
                  <a:lnTo>
                    <a:pt x="236" y="182"/>
                  </a:lnTo>
                  <a:lnTo>
                    <a:pt x="237" y="180"/>
                  </a:lnTo>
                  <a:lnTo>
                    <a:pt x="238" y="176"/>
                  </a:lnTo>
                  <a:lnTo>
                    <a:pt x="240" y="170"/>
                  </a:lnTo>
                  <a:lnTo>
                    <a:pt x="238" y="163"/>
                  </a:lnTo>
                  <a:lnTo>
                    <a:pt x="236" y="158"/>
                  </a:lnTo>
                  <a:lnTo>
                    <a:pt x="231" y="156"/>
                  </a:lnTo>
                  <a:lnTo>
                    <a:pt x="225" y="154"/>
                  </a:lnTo>
                  <a:lnTo>
                    <a:pt x="220" y="154"/>
                  </a:lnTo>
                  <a:close/>
                </a:path>
              </a:pathLst>
            </a:custGeom>
            <a:solidFill>
              <a:srgbClr val="C926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4"/>
            <p:cNvSpPr>
              <a:spLocks noChangeArrowheads="1"/>
            </p:cNvSpPr>
            <p:nvPr userDrawn="1"/>
          </p:nvSpPr>
          <p:spPr bwMode="gray">
            <a:xfrm>
              <a:off x="4677" y="540"/>
              <a:ext cx="49" cy="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300" b="1" u="none">
                  <a:solidFill>
                    <a:srgbClr val="1F1A17"/>
                  </a:solidFill>
                  <a:latin typeface="Arial" pitchFamily="34" charset="0"/>
                </a:rPr>
                <a:t>TM</a:t>
              </a:r>
              <a:endParaRPr lang="en-US" sz="1800" u="none"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154" y="312614"/>
            <a:ext cx="7262446" cy="6779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04800" y="1110916"/>
            <a:ext cx="8610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8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9" name="Rectangle 5"/>
          <p:cNvSpPr>
            <a:spLocks noChangeArrowheads="1"/>
          </p:cNvSpPr>
          <p:nvPr/>
        </p:nvSpPr>
        <p:spPr bwMode="black">
          <a:xfrm>
            <a:off x="6705600" y="664210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/>
          <a:lstStyle/>
          <a:p>
            <a:pPr algn="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700" u="none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© TTCI/AAR, </a:t>
            </a:r>
            <a:r>
              <a:rPr lang="en-US" sz="700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1/15/2015. </a:t>
            </a:r>
            <a:r>
              <a:rPr lang="en-US" sz="700" u="non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00" u="none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  <a:fld id="{301DEBBE-EB59-4AE1-8053-74E5C4B826CC}" type="slidenum">
              <a:rPr lang="en-US" sz="700" u="none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eaLnBrk="0" hangingPunct="0">
                <a:lnSpc>
                  <a:spcPct val="80000"/>
                </a:lnSpc>
                <a:spcBef>
                  <a:spcPct val="50000"/>
                </a:spcBef>
                <a:defRPr/>
              </a:pPr>
              <a:t>‹#›</a:t>
            </a:fld>
            <a:endParaRPr lang="en-US" sz="700" u="none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01968"/>
            <a:ext cx="8610600" cy="53750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03559" y="312614"/>
            <a:ext cx="7440441" cy="67798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Edit Master Title (Initial Caps, 24 pt)</a:t>
            </a:r>
          </a:p>
        </p:txBody>
      </p:sp>
      <p:sp>
        <p:nvSpPr>
          <p:cNvPr id="44" name="Freeform 20"/>
          <p:cNvSpPr>
            <a:spLocks/>
          </p:cNvSpPr>
          <p:nvPr/>
        </p:nvSpPr>
        <p:spPr bwMode="hidden">
          <a:xfrm>
            <a:off x="60570" y="7815"/>
            <a:ext cx="4724400" cy="685800"/>
          </a:xfrm>
          <a:custGeom>
            <a:avLst/>
            <a:gdLst/>
            <a:ahLst/>
            <a:cxnLst>
              <a:cxn ang="0">
                <a:pos x="3041" y="20"/>
              </a:cxn>
              <a:cxn ang="0">
                <a:pos x="2846" y="17"/>
              </a:cxn>
              <a:cxn ang="0">
                <a:pos x="2628" y="21"/>
              </a:cxn>
              <a:cxn ang="0">
                <a:pos x="2390" y="32"/>
              </a:cxn>
              <a:cxn ang="0">
                <a:pos x="2135" y="50"/>
              </a:cxn>
              <a:cxn ang="0">
                <a:pos x="1870" y="75"/>
              </a:cxn>
              <a:cxn ang="0">
                <a:pos x="1615" y="104"/>
              </a:cxn>
              <a:cxn ang="0">
                <a:pos x="1370" y="137"/>
              </a:cxn>
              <a:cxn ang="0">
                <a:pos x="1141" y="174"/>
              </a:cxn>
              <a:cxn ang="0">
                <a:pos x="929" y="212"/>
              </a:cxn>
              <a:cxn ang="0">
                <a:pos x="736" y="254"/>
              </a:cxn>
              <a:cxn ang="0">
                <a:pos x="567" y="296"/>
              </a:cxn>
              <a:cxn ang="0">
                <a:pos x="424" y="339"/>
              </a:cxn>
              <a:cxn ang="0">
                <a:pos x="311" y="381"/>
              </a:cxn>
              <a:cxn ang="0">
                <a:pos x="231" y="424"/>
              </a:cxn>
              <a:cxn ang="0">
                <a:pos x="187" y="464"/>
              </a:cxn>
              <a:cxn ang="0">
                <a:pos x="178" y="485"/>
              </a:cxn>
              <a:cxn ang="0">
                <a:pos x="182" y="503"/>
              </a:cxn>
              <a:cxn ang="0">
                <a:pos x="204" y="525"/>
              </a:cxn>
              <a:cxn ang="0">
                <a:pos x="247" y="547"/>
              </a:cxn>
              <a:cxn ang="0">
                <a:pos x="306" y="563"/>
              </a:cxn>
              <a:cxn ang="0">
                <a:pos x="382" y="579"/>
              </a:cxn>
              <a:cxn ang="0">
                <a:pos x="314" y="576"/>
              </a:cxn>
              <a:cxn ang="0">
                <a:pos x="190" y="560"/>
              </a:cxn>
              <a:cxn ang="0">
                <a:pos x="95" y="539"/>
              </a:cxn>
              <a:cxn ang="0">
                <a:pos x="40" y="518"/>
              </a:cxn>
              <a:cxn ang="0">
                <a:pos x="17" y="503"/>
              </a:cxn>
              <a:cxn ang="0">
                <a:pos x="4" y="486"/>
              </a:cxn>
              <a:cxn ang="0">
                <a:pos x="0" y="469"/>
              </a:cxn>
              <a:cxn ang="0">
                <a:pos x="7" y="445"/>
              </a:cxn>
              <a:cxn ang="0">
                <a:pos x="52" y="405"/>
              </a:cxn>
              <a:cxn ang="0">
                <a:pos x="131" y="363"/>
              </a:cxn>
              <a:cxn ang="0">
                <a:pos x="244" y="321"/>
              </a:cxn>
              <a:cxn ang="0">
                <a:pos x="386" y="277"/>
              </a:cxn>
              <a:cxn ang="0">
                <a:pos x="555" y="236"/>
              </a:cxn>
              <a:cxn ang="0">
                <a:pos x="747" y="194"/>
              </a:cxn>
              <a:cxn ang="0">
                <a:pos x="960" y="155"/>
              </a:cxn>
              <a:cxn ang="0">
                <a:pos x="1189" y="118"/>
              </a:cxn>
              <a:cxn ang="0">
                <a:pos x="1433" y="85"/>
              </a:cxn>
              <a:cxn ang="0">
                <a:pos x="1688" y="56"/>
              </a:cxn>
              <a:cxn ang="0">
                <a:pos x="1993" y="29"/>
              </a:cxn>
              <a:cxn ang="0">
                <a:pos x="2302" y="9"/>
              </a:cxn>
              <a:cxn ang="0">
                <a:pos x="2584" y="0"/>
              </a:cxn>
              <a:cxn ang="0">
                <a:pos x="2832" y="1"/>
              </a:cxn>
              <a:cxn ang="0">
                <a:pos x="3041" y="12"/>
              </a:cxn>
            </a:cxnLst>
            <a:rect l="0" t="0" r="r" b="b"/>
            <a:pathLst>
              <a:path w="3156" h="582">
                <a:moveTo>
                  <a:pt x="3156" y="24"/>
                </a:moveTo>
                <a:lnTo>
                  <a:pt x="3101" y="22"/>
                </a:lnTo>
                <a:lnTo>
                  <a:pt x="3041" y="20"/>
                </a:lnTo>
                <a:lnTo>
                  <a:pt x="2979" y="17"/>
                </a:lnTo>
                <a:lnTo>
                  <a:pt x="2914" y="17"/>
                </a:lnTo>
                <a:lnTo>
                  <a:pt x="2846" y="17"/>
                </a:lnTo>
                <a:lnTo>
                  <a:pt x="2776" y="17"/>
                </a:lnTo>
                <a:lnTo>
                  <a:pt x="2703" y="19"/>
                </a:lnTo>
                <a:lnTo>
                  <a:pt x="2628" y="21"/>
                </a:lnTo>
                <a:lnTo>
                  <a:pt x="2551" y="24"/>
                </a:lnTo>
                <a:lnTo>
                  <a:pt x="2471" y="28"/>
                </a:lnTo>
                <a:lnTo>
                  <a:pt x="2390" y="32"/>
                </a:lnTo>
                <a:lnTo>
                  <a:pt x="2306" y="38"/>
                </a:lnTo>
                <a:lnTo>
                  <a:pt x="2221" y="43"/>
                </a:lnTo>
                <a:lnTo>
                  <a:pt x="2135" y="50"/>
                </a:lnTo>
                <a:lnTo>
                  <a:pt x="2046" y="58"/>
                </a:lnTo>
                <a:lnTo>
                  <a:pt x="1957" y="66"/>
                </a:lnTo>
                <a:lnTo>
                  <a:pt x="1870" y="75"/>
                </a:lnTo>
                <a:lnTo>
                  <a:pt x="1784" y="85"/>
                </a:lnTo>
                <a:lnTo>
                  <a:pt x="1699" y="94"/>
                </a:lnTo>
                <a:lnTo>
                  <a:pt x="1615" y="104"/>
                </a:lnTo>
                <a:lnTo>
                  <a:pt x="1532" y="115"/>
                </a:lnTo>
                <a:lnTo>
                  <a:pt x="1451" y="126"/>
                </a:lnTo>
                <a:lnTo>
                  <a:pt x="1370" y="137"/>
                </a:lnTo>
                <a:lnTo>
                  <a:pt x="1292" y="149"/>
                </a:lnTo>
                <a:lnTo>
                  <a:pt x="1216" y="161"/>
                </a:lnTo>
                <a:lnTo>
                  <a:pt x="1141" y="174"/>
                </a:lnTo>
                <a:lnTo>
                  <a:pt x="1067" y="186"/>
                </a:lnTo>
                <a:lnTo>
                  <a:pt x="997" y="200"/>
                </a:lnTo>
                <a:lnTo>
                  <a:pt x="929" y="212"/>
                </a:lnTo>
                <a:lnTo>
                  <a:pt x="861" y="227"/>
                </a:lnTo>
                <a:lnTo>
                  <a:pt x="798" y="240"/>
                </a:lnTo>
                <a:lnTo>
                  <a:pt x="736" y="254"/>
                </a:lnTo>
                <a:lnTo>
                  <a:pt x="677" y="268"/>
                </a:lnTo>
                <a:lnTo>
                  <a:pt x="620" y="281"/>
                </a:lnTo>
                <a:lnTo>
                  <a:pt x="567" y="296"/>
                </a:lnTo>
                <a:lnTo>
                  <a:pt x="516" y="311"/>
                </a:lnTo>
                <a:lnTo>
                  <a:pt x="469" y="324"/>
                </a:lnTo>
                <a:lnTo>
                  <a:pt x="424" y="339"/>
                </a:lnTo>
                <a:lnTo>
                  <a:pt x="383" y="353"/>
                </a:lnTo>
                <a:lnTo>
                  <a:pt x="346" y="368"/>
                </a:lnTo>
                <a:lnTo>
                  <a:pt x="311" y="381"/>
                </a:lnTo>
                <a:lnTo>
                  <a:pt x="281" y="396"/>
                </a:lnTo>
                <a:lnTo>
                  <a:pt x="254" y="409"/>
                </a:lnTo>
                <a:lnTo>
                  <a:pt x="231" y="424"/>
                </a:lnTo>
                <a:lnTo>
                  <a:pt x="213" y="437"/>
                </a:lnTo>
                <a:lnTo>
                  <a:pt x="197" y="450"/>
                </a:lnTo>
                <a:lnTo>
                  <a:pt x="187" y="464"/>
                </a:lnTo>
                <a:lnTo>
                  <a:pt x="181" y="476"/>
                </a:lnTo>
                <a:lnTo>
                  <a:pt x="180" y="481"/>
                </a:lnTo>
                <a:lnTo>
                  <a:pt x="178" y="485"/>
                </a:lnTo>
                <a:lnTo>
                  <a:pt x="178" y="490"/>
                </a:lnTo>
                <a:lnTo>
                  <a:pt x="180" y="494"/>
                </a:lnTo>
                <a:lnTo>
                  <a:pt x="182" y="503"/>
                </a:lnTo>
                <a:lnTo>
                  <a:pt x="187" y="511"/>
                </a:lnTo>
                <a:lnTo>
                  <a:pt x="195" y="519"/>
                </a:lnTo>
                <a:lnTo>
                  <a:pt x="204" y="525"/>
                </a:lnTo>
                <a:lnTo>
                  <a:pt x="216" y="533"/>
                </a:lnTo>
                <a:lnTo>
                  <a:pt x="230" y="540"/>
                </a:lnTo>
                <a:lnTo>
                  <a:pt x="247" y="547"/>
                </a:lnTo>
                <a:lnTo>
                  <a:pt x="265" y="552"/>
                </a:lnTo>
                <a:lnTo>
                  <a:pt x="284" y="558"/>
                </a:lnTo>
                <a:lnTo>
                  <a:pt x="306" y="563"/>
                </a:lnTo>
                <a:lnTo>
                  <a:pt x="329" y="569"/>
                </a:lnTo>
                <a:lnTo>
                  <a:pt x="355" y="573"/>
                </a:lnTo>
                <a:lnTo>
                  <a:pt x="382" y="579"/>
                </a:lnTo>
                <a:lnTo>
                  <a:pt x="411" y="582"/>
                </a:lnTo>
                <a:lnTo>
                  <a:pt x="361" y="579"/>
                </a:lnTo>
                <a:lnTo>
                  <a:pt x="314" y="576"/>
                </a:lnTo>
                <a:lnTo>
                  <a:pt x="269" y="571"/>
                </a:lnTo>
                <a:lnTo>
                  <a:pt x="228" y="566"/>
                </a:lnTo>
                <a:lnTo>
                  <a:pt x="190" y="560"/>
                </a:lnTo>
                <a:lnTo>
                  <a:pt x="155" y="553"/>
                </a:lnTo>
                <a:lnTo>
                  <a:pt x="124" y="547"/>
                </a:lnTo>
                <a:lnTo>
                  <a:pt x="95" y="539"/>
                </a:lnTo>
                <a:lnTo>
                  <a:pt x="70" y="531"/>
                </a:lnTo>
                <a:lnTo>
                  <a:pt x="49" y="522"/>
                </a:lnTo>
                <a:lnTo>
                  <a:pt x="40" y="518"/>
                </a:lnTo>
                <a:lnTo>
                  <a:pt x="31" y="513"/>
                </a:lnTo>
                <a:lnTo>
                  <a:pt x="24" y="507"/>
                </a:lnTo>
                <a:lnTo>
                  <a:pt x="17" y="503"/>
                </a:lnTo>
                <a:lnTo>
                  <a:pt x="12" y="497"/>
                </a:lnTo>
                <a:lnTo>
                  <a:pt x="7" y="492"/>
                </a:lnTo>
                <a:lnTo>
                  <a:pt x="4" y="486"/>
                </a:lnTo>
                <a:lnTo>
                  <a:pt x="1" y="481"/>
                </a:lnTo>
                <a:lnTo>
                  <a:pt x="0" y="475"/>
                </a:lnTo>
                <a:lnTo>
                  <a:pt x="0" y="469"/>
                </a:lnTo>
                <a:lnTo>
                  <a:pt x="0" y="464"/>
                </a:lnTo>
                <a:lnTo>
                  <a:pt x="1" y="457"/>
                </a:lnTo>
                <a:lnTo>
                  <a:pt x="7" y="445"/>
                </a:lnTo>
                <a:lnTo>
                  <a:pt x="17" y="431"/>
                </a:lnTo>
                <a:lnTo>
                  <a:pt x="33" y="418"/>
                </a:lnTo>
                <a:lnTo>
                  <a:pt x="52" y="405"/>
                </a:lnTo>
                <a:lnTo>
                  <a:pt x="74" y="391"/>
                </a:lnTo>
                <a:lnTo>
                  <a:pt x="101" y="377"/>
                </a:lnTo>
                <a:lnTo>
                  <a:pt x="131" y="363"/>
                </a:lnTo>
                <a:lnTo>
                  <a:pt x="166" y="349"/>
                </a:lnTo>
                <a:lnTo>
                  <a:pt x="203" y="334"/>
                </a:lnTo>
                <a:lnTo>
                  <a:pt x="244" y="321"/>
                </a:lnTo>
                <a:lnTo>
                  <a:pt x="289" y="306"/>
                </a:lnTo>
                <a:lnTo>
                  <a:pt x="336" y="292"/>
                </a:lnTo>
                <a:lnTo>
                  <a:pt x="386" y="277"/>
                </a:lnTo>
                <a:lnTo>
                  <a:pt x="440" y="264"/>
                </a:lnTo>
                <a:lnTo>
                  <a:pt x="496" y="249"/>
                </a:lnTo>
                <a:lnTo>
                  <a:pt x="555" y="236"/>
                </a:lnTo>
                <a:lnTo>
                  <a:pt x="617" y="221"/>
                </a:lnTo>
                <a:lnTo>
                  <a:pt x="680" y="208"/>
                </a:lnTo>
                <a:lnTo>
                  <a:pt x="747" y="194"/>
                </a:lnTo>
                <a:lnTo>
                  <a:pt x="816" y="181"/>
                </a:lnTo>
                <a:lnTo>
                  <a:pt x="886" y="167"/>
                </a:lnTo>
                <a:lnTo>
                  <a:pt x="960" y="155"/>
                </a:lnTo>
                <a:lnTo>
                  <a:pt x="1035" y="143"/>
                </a:lnTo>
                <a:lnTo>
                  <a:pt x="1111" y="130"/>
                </a:lnTo>
                <a:lnTo>
                  <a:pt x="1189" y="118"/>
                </a:lnTo>
                <a:lnTo>
                  <a:pt x="1268" y="107"/>
                </a:lnTo>
                <a:lnTo>
                  <a:pt x="1350" y="96"/>
                </a:lnTo>
                <a:lnTo>
                  <a:pt x="1433" y="85"/>
                </a:lnTo>
                <a:lnTo>
                  <a:pt x="1517" y="75"/>
                </a:lnTo>
                <a:lnTo>
                  <a:pt x="1601" y="66"/>
                </a:lnTo>
                <a:lnTo>
                  <a:pt x="1688" y="56"/>
                </a:lnTo>
                <a:lnTo>
                  <a:pt x="1775" y="48"/>
                </a:lnTo>
                <a:lnTo>
                  <a:pt x="1885" y="38"/>
                </a:lnTo>
                <a:lnTo>
                  <a:pt x="1993" y="29"/>
                </a:lnTo>
                <a:lnTo>
                  <a:pt x="2099" y="21"/>
                </a:lnTo>
                <a:lnTo>
                  <a:pt x="2202" y="14"/>
                </a:lnTo>
                <a:lnTo>
                  <a:pt x="2302" y="9"/>
                </a:lnTo>
                <a:lnTo>
                  <a:pt x="2400" y="5"/>
                </a:lnTo>
                <a:lnTo>
                  <a:pt x="2494" y="2"/>
                </a:lnTo>
                <a:lnTo>
                  <a:pt x="2584" y="0"/>
                </a:lnTo>
                <a:lnTo>
                  <a:pt x="2670" y="0"/>
                </a:lnTo>
                <a:lnTo>
                  <a:pt x="2753" y="0"/>
                </a:lnTo>
                <a:lnTo>
                  <a:pt x="2832" y="1"/>
                </a:lnTo>
                <a:lnTo>
                  <a:pt x="2907" y="3"/>
                </a:lnTo>
                <a:lnTo>
                  <a:pt x="2976" y="7"/>
                </a:lnTo>
                <a:lnTo>
                  <a:pt x="3041" y="12"/>
                </a:lnTo>
                <a:lnTo>
                  <a:pt x="3102" y="17"/>
                </a:lnTo>
                <a:lnTo>
                  <a:pt x="3156" y="24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85000"/>
                </a:schemeClr>
              </a:gs>
              <a:gs pos="64000">
                <a:schemeClr val="tx1">
                  <a:lumMod val="65000"/>
                </a:schemeClr>
              </a:gs>
            </a:gsLst>
            <a:path path="circle">
              <a:fillToRect l="100000" t="100000"/>
            </a:path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black">
          <a:xfrm>
            <a:off x="549525" y="406400"/>
            <a:ext cx="1250646" cy="300894"/>
            <a:chOff x="336" y="250"/>
            <a:chExt cx="744" cy="179"/>
          </a:xfrm>
        </p:grpSpPr>
        <p:sp>
          <p:nvSpPr>
            <p:cNvPr id="46" name="AutoShape 4"/>
            <p:cNvSpPr>
              <a:spLocks noChangeAspect="1" noChangeArrowheads="1" noTextEdit="1"/>
            </p:cNvSpPr>
            <p:nvPr userDrawn="1"/>
          </p:nvSpPr>
          <p:spPr bwMode="black">
            <a:xfrm>
              <a:off x="336" y="250"/>
              <a:ext cx="744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6"/>
            <p:cNvSpPr>
              <a:spLocks/>
            </p:cNvSpPr>
            <p:nvPr userDrawn="1"/>
          </p:nvSpPr>
          <p:spPr bwMode="black">
            <a:xfrm>
              <a:off x="341" y="289"/>
              <a:ext cx="734" cy="135"/>
            </a:xfrm>
            <a:custGeom>
              <a:avLst/>
              <a:gdLst/>
              <a:ahLst/>
              <a:cxnLst>
                <a:cxn ang="0">
                  <a:pos x="734" y="6"/>
                </a:cxn>
                <a:cxn ang="0">
                  <a:pos x="707" y="5"/>
                </a:cxn>
                <a:cxn ang="0">
                  <a:pos x="677" y="4"/>
                </a:cxn>
                <a:cxn ang="0">
                  <a:pos x="645" y="4"/>
                </a:cxn>
                <a:cxn ang="0">
                  <a:pos x="611" y="5"/>
                </a:cxn>
                <a:cxn ang="0">
                  <a:pos x="574" y="6"/>
                </a:cxn>
                <a:cxn ang="0">
                  <a:pos x="536" y="8"/>
                </a:cxn>
                <a:cxn ang="0">
                  <a:pos x="496" y="12"/>
                </a:cxn>
                <a:cxn ang="0">
                  <a:pos x="455" y="16"/>
                </a:cxn>
                <a:cxn ang="0">
                  <a:pos x="376" y="24"/>
                </a:cxn>
                <a:cxn ang="0">
                  <a:pos x="301" y="34"/>
                </a:cxn>
                <a:cxn ang="0">
                  <a:pos x="232" y="46"/>
                </a:cxn>
                <a:cxn ang="0">
                  <a:pos x="172" y="58"/>
                </a:cxn>
                <a:cxn ang="0">
                  <a:pos x="145" y="65"/>
                </a:cxn>
                <a:cxn ang="0">
                  <a:pos x="121" y="71"/>
                </a:cxn>
                <a:cxn ang="0">
                  <a:pos x="99" y="78"/>
                </a:cxn>
                <a:cxn ang="0">
                  <a:pos x="80" y="84"/>
                </a:cxn>
                <a:cxn ang="0">
                  <a:pos x="66" y="91"/>
                </a:cxn>
                <a:cxn ang="0">
                  <a:pos x="54" y="97"/>
                </a:cxn>
                <a:cxn ang="0">
                  <a:pos x="50" y="101"/>
                </a:cxn>
                <a:cxn ang="0">
                  <a:pos x="46" y="104"/>
                </a:cxn>
                <a:cxn ang="0">
                  <a:pos x="44" y="107"/>
                </a:cxn>
                <a:cxn ang="0">
                  <a:pos x="42" y="110"/>
                </a:cxn>
                <a:cxn ang="0">
                  <a:pos x="42" y="114"/>
                </a:cxn>
                <a:cxn ang="0">
                  <a:pos x="44" y="117"/>
                </a:cxn>
                <a:cxn ang="0">
                  <a:pos x="48" y="121"/>
                </a:cxn>
                <a:cxn ang="0">
                  <a:pos x="54" y="125"/>
                </a:cxn>
                <a:cxn ang="0">
                  <a:pos x="61" y="128"/>
                </a:cxn>
                <a:cxn ang="0">
                  <a:pos x="72" y="131"/>
                </a:cxn>
                <a:cxn ang="0">
                  <a:pos x="83" y="133"/>
                </a:cxn>
                <a:cxn ang="0">
                  <a:pos x="96" y="135"/>
                </a:cxn>
                <a:cxn ang="0">
                  <a:pos x="73" y="133"/>
                </a:cxn>
                <a:cxn ang="0">
                  <a:pos x="53" y="131"/>
                </a:cxn>
                <a:cxn ang="0">
                  <a:pos x="37" y="128"/>
                </a:cxn>
                <a:cxn ang="0">
                  <a:pos x="22" y="125"/>
                </a:cxn>
                <a:cxn ang="0">
                  <a:pos x="12" y="121"/>
                </a:cxn>
                <a:cxn ang="0">
                  <a:pos x="4" y="116"/>
                </a:cxn>
                <a:cxn ang="0">
                  <a:pos x="2" y="114"/>
                </a:cxn>
                <a:cxn ang="0">
                  <a:pos x="1" y="112"/>
                </a:cxn>
                <a:cxn ang="0">
                  <a:pos x="0" y="108"/>
                </a:cxn>
                <a:cxn ang="0">
                  <a:pos x="1" y="106"/>
                </a:cxn>
                <a:cxn ang="0">
                  <a:pos x="2" y="103"/>
                </a:cxn>
                <a:cxn ang="0">
                  <a:pos x="4" y="100"/>
                </a:cxn>
                <a:cxn ang="0">
                  <a:pos x="8" y="96"/>
                </a:cxn>
                <a:cxn ang="0">
                  <a:pos x="13" y="94"/>
                </a:cxn>
                <a:cxn ang="0">
                  <a:pos x="25" y="87"/>
                </a:cxn>
                <a:cxn ang="0">
                  <a:pos x="39" y="81"/>
                </a:cxn>
                <a:cxn ang="0">
                  <a:pos x="58" y="74"/>
                </a:cxn>
                <a:cxn ang="0">
                  <a:pos x="78" y="68"/>
                </a:cxn>
                <a:cxn ang="0">
                  <a:pos x="103" y="61"/>
                </a:cxn>
                <a:cxn ang="0">
                  <a:pos x="129" y="55"/>
                </a:cxn>
                <a:cxn ang="0">
                  <a:pos x="190" y="42"/>
                </a:cxn>
                <a:cxn ang="0">
                  <a:pos x="258" y="30"/>
                </a:cxn>
                <a:cxn ang="0">
                  <a:pos x="333" y="19"/>
                </a:cxn>
                <a:cxn ang="0">
                  <a:pos x="413" y="11"/>
                </a:cxn>
                <a:cxn ang="0">
                  <a:pos x="464" y="6"/>
                </a:cxn>
                <a:cxn ang="0">
                  <a:pos x="512" y="4"/>
                </a:cxn>
                <a:cxn ang="0">
                  <a:pos x="557" y="1"/>
                </a:cxn>
                <a:cxn ang="0">
                  <a:pos x="600" y="0"/>
                </a:cxn>
                <a:cxn ang="0">
                  <a:pos x="641" y="0"/>
                </a:cxn>
                <a:cxn ang="0">
                  <a:pos x="676" y="0"/>
                </a:cxn>
                <a:cxn ang="0">
                  <a:pos x="707" y="2"/>
                </a:cxn>
                <a:cxn ang="0">
                  <a:pos x="734" y="6"/>
                </a:cxn>
              </a:cxnLst>
              <a:rect l="0" t="0" r="r" b="b"/>
              <a:pathLst>
                <a:path w="734" h="135">
                  <a:moveTo>
                    <a:pt x="734" y="6"/>
                  </a:moveTo>
                  <a:lnTo>
                    <a:pt x="707" y="5"/>
                  </a:lnTo>
                  <a:lnTo>
                    <a:pt x="677" y="4"/>
                  </a:lnTo>
                  <a:lnTo>
                    <a:pt x="645" y="4"/>
                  </a:lnTo>
                  <a:lnTo>
                    <a:pt x="611" y="5"/>
                  </a:lnTo>
                  <a:lnTo>
                    <a:pt x="574" y="6"/>
                  </a:lnTo>
                  <a:lnTo>
                    <a:pt x="536" y="8"/>
                  </a:lnTo>
                  <a:lnTo>
                    <a:pt x="496" y="12"/>
                  </a:lnTo>
                  <a:lnTo>
                    <a:pt x="455" y="16"/>
                  </a:lnTo>
                  <a:lnTo>
                    <a:pt x="376" y="24"/>
                  </a:lnTo>
                  <a:lnTo>
                    <a:pt x="301" y="34"/>
                  </a:lnTo>
                  <a:lnTo>
                    <a:pt x="232" y="46"/>
                  </a:lnTo>
                  <a:lnTo>
                    <a:pt x="172" y="58"/>
                  </a:lnTo>
                  <a:lnTo>
                    <a:pt x="145" y="65"/>
                  </a:lnTo>
                  <a:lnTo>
                    <a:pt x="121" y="71"/>
                  </a:lnTo>
                  <a:lnTo>
                    <a:pt x="99" y="78"/>
                  </a:lnTo>
                  <a:lnTo>
                    <a:pt x="80" y="84"/>
                  </a:lnTo>
                  <a:lnTo>
                    <a:pt x="66" y="91"/>
                  </a:lnTo>
                  <a:lnTo>
                    <a:pt x="54" y="97"/>
                  </a:lnTo>
                  <a:lnTo>
                    <a:pt x="50" y="101"/>
                  </a:lnTo>
                  <a:lnTo>
                    <a:pt x="46" y="104"/>
                  </a:lnTo>
                  <a:lnTo>
                    <a:pt x="44" y="107"/>
                  </a:lnTo>
                  <a:lnTo>
                    <a:pt x="42" y="110"/>
                  </a:lnTo>
                  <a:lnTo>
                    <a:pt x="42" y="114"/>
                  </a:lnTo>
                  <a:lnTo>
                    <a:pt x="44" y="117"/>
                  </a:lnTo>
                  <a:lnTo>
                    <a:pt x="48" y="121"/>
                  </a:lnTo>
                  <a:lnTo>
                    <a:pt x="54" y="125"/>
                  </a:lnTo>
                  <a:lnTo>
                    <a:pt x="61" y="128"/>
                  </a:lnTo>
                  <a:lnTo>
                    <a:pt x="72" y="131"/>
                  </a:lnTo>
                  <a:lnTo>
                    <a:pt x="83" y="133"/>
                  </a:lnTo>
                  <a:lnTo>
                    <a:pt x="96" y="135"/>
                  </a:lnTo>
                  <a:lnTo>
                    <a:pt x="73" y="133"/>
                  </a:lnTo>
                  <a:lnTo>
                    <a:pt x="53" y="131"/>
                  </a:lnTo>
                  <a:lnTo>
                    <a:pt x="37" y="128"/>
                  </a:lnTo>
                  <a:lnTo>
                    <a:pt x="22" y="125"/>
                  </a:lnTo>
                  <a:lnTo>
                    <a:pt x="12" y="121"/>
                  </a:lnTo>
                  <a:lnTo>
                    <a:pt x="4" y="116"/>
                  </a:lnTo>
                  <a:lnTo>
                    <a:pt x="2" y="114"/>
                  </a:lnTo>
                  <a:lnTo>
                    <a:pt x="1" y="112"/>
                  </a:lnTo>
                  <a:lnTo>
                    <a:pt x="0" y="108"/>
                  </a:lnTo>
                  <a:lnTo>
                    <a:pt x="1" y="106"/>
                  </a:lnTo>
                  <a:lnTo>
                    <a:pt x="2" y="103"/>
                  </a:lnTo>
                  <a:lnTo>
                    <a:pt x="4" y="100"/>
                  </a:lnTo>
                  <a:lnTo>
                    <a:pt x="8" y="96"/>
                  </a:lnTo>
                  <a:lnTo>
                    <a:pt x="13" y="94"/>
                  </a:lnTo>
                  <a:lnTo>
                    <a:pt x="25" y="87"/>
                  </a:lnTo>
                  <a:lnTo>
                    <a:pt x="39" y="81"/>
                  </a:lnTo>
                  <a:lnTo>
                    <a:pt x="58" y="74"/>
                  </a:lnTo>
                  <a:lnTo>
                    <a:pt x="78" y="68"/>
                  </a:lnTo>
                  <a:lnTo>
                    <a:pt x="103" y="61"/>
                  </a:lnTo>
                  <a:lnTo>
                    <a:pt x="129" y="55"/>
                  </a:lnTo>
                  <a:lnTo>
                    <a:pt x="190" y="42"/>
                  </a:lnTo>
                  <a:lnTo>
                    <a:pt x="258" y="30"/>
                  </a:lnTo>
                  <a:lnTo>
                    <a:pt x="333" y="19"/>
                  </a:lnTo>
                  <a:lnTo>
                    <a:pt x="413" y="11"/>
                  </a:lnTo>
                  <a:lnTo>
                    <a:pt x="464" y="6"/>
                  </a:lnTo>
                  <a:lnTo>
                    <a:pt x="512" y="4"/>
                  </a:lnTo>
                  <a:lnTo>
                    <a:pt x="557" y="1"/>
                  </a:lnTo>
                  <a:lnTo>
                    <a:pt x="600" y="0"/>
                  </a:lnTo>
                  <a:lnTo>
                    <a:pt x="641" y="0"/>
                  </a:lnTo>
                  <a:lnTo>
                    <a:pt x="676" y="0"/>
                  </a:lnTo>
                  <a:lnTo>
                    <a:pt x="707" y="2"/>
                  </a:lnTo>
                  <a:lnTo>
                    <a:pt x="734" y="6"/>
                  </a:lnTo>
                  <a:close/>
                </a:path>
              </a:pathLst>
            </a:custGeom>
            <a:solidFill>
              <a:srgbClr val="BC6D0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Rectangle 7"/>
            <p:cNvSpPr>
              <a:spLocks noChangeArrowheads="1"/>
            </p:cNvSpPr>
            <p:nvPr userDrawn="1"/>
          </p:nvSpPr>
          <p:spPr bwMode="black">
            <a:xfrm>
              <a:off x="841" y="353"/>
              <a:ext cx="39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1" i="0" u="none" strike="noStrike" kern="0" cap="none" spc="0" normalizeH="0" baseline="0" noProof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</a:rPr>
                <a:t>®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49" name="Freeform 8"/>
            <p:cNvSpPr>
              <a:spLocks noEditPoints="1"/>
            </p:cNvSpPr>
            <p:nvPr userDrawn="1"/>
          </p:nvSpPr>
          <p:spPr bwMode="black">
            <a:xfrm>
              <a:off x="440" y="255"/>
              <a:ext cx="410" cy="131"/>
            </a:xfrm>
            <a:custGeom>
              <a:avLst/>
              <a:gdLst/>
              <a:ahLst/>
              <a:cxnLst>
                <a:cxn ang="0">
                  <a:pos x="314" y="117"/>
                </a:cxn>
                <a:cxn ang="0">
                  <a:pos x="307" y="124"/>
                </a:cxn>
                <a:cxn ang="0">
                  <a:pos x="296" y="130"/>
                </a:cxn>
                <a:cxn ang="0">
                  <a:pos x="373" y="127"/>
                </a:cxn>
                <a:cxn ang="0">
                  <a:pos x="364" y="119"/>
                </a:cxn>
                <a:cxn ang="0">
                  <a:pos x="380" y="52"/>
                </a:cxn>
                <a:cxn ang="0">
                  <a:pos x="343" y="55"/>
                </a:cxn>
                <a:cxn ang="0">
                  <a:pos x="212" y="78"/>
                </a:cxn>
                <a:cxn ang="0">
                  <a:pos x="216" y="92"/>
                </a:cxn>
                <a:cxn ang="0">
                  <a:pos x="226" y="102"/>
                </a:cxn>
                <a:cxn ang="0">
                  <a:pos x="239" y="104"/>
                </a:cxn>
                <a:cxn ang="0">
                  <a:pos x="253" y="99"/>
                </a:cxn>
                <a:cxn ang="0">
                  <a:pos x="266" y="89"/>
                </a:cxn>
                <a:cxn ang="0">
                  <a:pos x="292" y="105"/>
                </a:cxn>
                <a:cxn ang="0">
                  <a:pos x="264" y="124"/>
                </a:cxn>
                <a:cxn ang="0">
                  <a:pos x="226" y="131"/>
                </a:cxn>
                <a:cxn ang="0">
                  <a:pos x="193" y="123"/>
                </a:cxn>
                <a:cxn ang="0">
                  <a:pos x="174" y="99"/>
                </a:cxn>
                <a:cxn ang="0">
                  <a:pos x="181" y="77"/>
                </a:cxn>
                <a:cxn ang="0">
                  <a:pos x="213" y="72"/>
                </a:cxn>
                <a:cxn ang="0">
                  <a:pos x="138" y="119"/>
                </a:cxn>
                <a:cxn ang="0">
                  <a:pos x="142" y="124"/>
                </a:cxn>
                <a:cxn ang="0">
                  <a:pos x="149" y="130"/>
                </a:cxn>
                <a:cxn ang="0">
                  <a:pos x="83" y="125"/>
                </a:cxn>
                <a:cxn ang="0">
                  <a:pos x="94" y="118"/>
                </a:cxn>
                <a:cxn ang="0">
                  <a:pos x="124" y="86"/>
                </a:cxn>
                <a:cxn ang="0">
                  <a:pos x="67" y="98"/>
                </a:cxn>
                <a:cxn ang="0">
                  <a:pos x="63" y="121"/>
                </a:cxn>
                <a:cxn ang="0">
                  <a:pos x="70" y="125"/>
                </a:cxn>
                <a:cxn ang="0">
                  <a:pos x="2" y="130"/>
                </a:cxn>
                <a:cxn ang="0">
                  <a:pos x="12" y="124"/>
                </a:cxn>
                <a:cxn ang="0">
                  <a:pos x="22" y="110"/>
                </a:cxn>
                <a:cxn ang="0">
                  <a:pos x="55" y="102"/>
                </a:cxn>
                <a:cxn ang="0">
                  <a:pos x="41" y="41"/>
                </a:cxn>
                <a:cxn ang="0">
                  <a:pos x="62" y="77"/>
                </a:cxn>
                <a:cxn ang="0">
                  <a:pos x="29" y="84"/>
                </a:cxn>
                <a:cxn ang="0">
                  <a:pos x="158" y="41"/>
                </a:cxn>
                <a:cxn ang="0">
                  <a:pos x="130" y="64"/>
                </a:cxn>
                <a:cxn ang="0">
                  <a:pos x="176" y="57"/>
                </a:cxn>
                <a:cxn ang="0">
                  <a:pos x="227" y="41"/>
                </a:cxn>
                <a:cxn ang="0">
                  <a:pos x="208" y="53"/>
                </a:cxn>
                <a:cxn ang="0">
                  <a:pos x="176" y="57"/>
                </a:cxn>
                <a:cxn ang="0">
                  <a:pos x="275" y="42"/>
                </a:cxn>
                <a:cxn ang="0">
                  <a:pos x="310" y="41"/>
                </a:cxn>
                <a:cxn ang="0">
                  <a:pos x="340" y="29"/>
                </a:cxn>
                <a:cxn ang="0">
                  <a:pos x="341" y="16"/>
                </a:cxn>
                <a:cxn ang="0">
                  <a:pos x="328" y="9"/>
                </a:cxn>
                <a:cxn ang="0">
                  <a:pos x="409" y="9"/>
                </a:cxn>
                <a:cxn ang="0">
                  <a:pos x="391" y="16"/>
                </a:cxn>
                <a:cxn ang="0">
                  <a:pos x="386" y="29"/>
                </a:cxn>
                <a:cxn ang="0">
                  <a:pos x="0" y="31"/>
                </a:cxn>
                <a:cxn ang="0">
                  <a:pos x="237" y="3"/>
                </a:cxn>
                <a:cxn ang="0">
                  <a:pos x="265" y="0"/>
                </a:cxn>
                <a:cxn ang="0">
                  <a:pos x="290" y="6"/>
                </a:cxn>
                <a:cxn ang="0">
                  <a:pos x="309" y="19"/>
                </a:cxn>
                <a:cxn ang="0">
                  <a:pos x="266" y="31"/>
                </a:cxn>
                <a:cxn ang="0">
                  <a:pos x="246" y="28"/>
                </a:cxn>
              </a:cxnLst>
              <a:rect l="0" t="0" r="r" b="b"/>
              <a:pathLst>
                <a:path w="410" h="131">
                  <a:moveTo>
                    <a:pt x="331" y="57"/>
                  </a:moveTo>
                  <a:lnTo>
                    <a:pt x="315" y="114"/>
                  </a:lnTo>
                  <a:lnTo>
                    <a:pt x="314" y="117"/>
                  </a:lnTo>
                  <a:lnTo>
                    <a:pt x="312" y="119"/>
                  </a:lnTo>
                  <a:lnTo>
                    <a:pt x="310" y="122"/>
                  </a:lnTo>
                  <a:lnTo>
                    <a:pt x="307" y="124"/>
                  </a:lnTo>
                  <a:lnTo>
                    <a:pt x="302" y="127"/>
                  </a:lnTo>
                  <a:lnTo>
                    <a:pt x="297" y="127"/>
                  </a:lnTo>
                  <a:lnTo>
                    <a:pt x="296" y="130"/>
                  </a:lnTo>
                  <a:lnTo>
                    <a:pt x="377" y="130"/>
                  </a:lnTo>
                  <a:lnTo>
                    <a:pt x="378" y="127"/>
                  </a:lnTo>
                  <a:lnTo>
                    <a:pt x="373" y="127"/>
                  </a:lnTo>
                  <a:lnTo>
                    <a:pt x="368" y="124"/>
                  </a:lnTo>
                  <a:lnTo>
                    <a:pt x="365" y="122"/>
                  </a:lnTo>
                  <a:lnTo>
                    <a:pt x="364" y="119"/>
                  </a:lnTo>
                  <a:lnTo>
                    <a:pt x="362" y="117"/>
                  </a:lnTo>
                  <a:lnTo>
                    <a:pt x="362" y="114"/>
                  </a:lnTo>
                  <a:lnTo>
                    <a:pt x="380" y="52"/>
                  </a:lnTo>
                  <a:lnTo>
                    <a:pt x="367" y="53"/>
                  </a:lnTo>
                  <a:lnTo>
                    <a:pt x="355" y="54"/>
                  </a:lnTo>
                  <a:lnTo>
                    <a:pt x="343" y="55"/>
                  </a:lnTo>
                  <a:lnTo>
                    <a:pt x="331" y="57"/>
                  </a:lnTo>
                  <a:close/>
                  <a:moveTo>
                    <a:pt x="213" y="72"/>
                  </a:moveTo>
                  <a:lnTo>
                    <a:pt x="212" y="78"/>
                  </a:lnTo>
                  <a:lnTo>
                    <a:pt x="213" y="84"/>
                  </a:lnTo>
                  <a:lnTo>
                    <a:pt x="214" y="89"/>
                  </a:lnTo>
                  <a:lnTo>
                    <a:pt x="216" y="92"/>
                  </a:lnTo>
                  <a:lnTo>
                    <a:pt x="219" y="97"/>
                  </a:lnTo>
                  <a:lnTo>
                    <a:pt x="222" y="99"/>
                  </a:lnTo>
                  <a:lnTo>
                    <a:pt x="226" y="102"/>
                  </a:lnTo>
                  <a:lnTo>
                    <a:pt x="229" y="103"/>
                  </a:lnTo>
                  <a:lnTo>
                    <a:pt x="234" y="104"/>
                  </a:lnTo>
                  <a:lnTo>
                    <a:pt x="239" y="104"/>
                  </a:lnTo>
                  <a:lnTo>
                    <a:pt x="244" y="103"/>
                  </a:lnTo>
                  <a:lnTo>
                    <a:pt x="248" y="102"/>
                  </a:lnTo>
                  <a:lnTo>
                    <a:pt x="253" y="99"/>
                  </a:lnTo>
                  <a:lnTo>
                    <a:pt x="258" y="97"/>
                  </a:lnTo>
                  <a:lnTo>
                    <a:pt x="261" y="92"/>
                  </a:lnTo>
                  <a:lnTo>
                    <a:pt x="266" y="89"/>
                  </a:lnTo>
                  <a:lnTo>
                    <a:pt x="307" y="89"/>
                  </a:lnTo>
                  <a:lnTo>
                    <a:pt x="299" y="97"/>
                  </a:lnTo>
                  <a:lnTo>
                    <a:pt x="292" y="105"/>
                  </a:lnTo>
                  <a:lnTo>
                    <a:pt x="283" y="114"/>
                  </a:lnTo>
                  <a:lnTo>
                    <a:pt x="273" y="119"/>
                  </a:lnTo>
                  <a:lnTo>
                    <a:pt x="264" y="124"/>
                  </a:lnTo>
                  <a:lnTo>
                    <a:pt x="252" y="129"/>
                  </a:lnTo>
                  <a:lnTo>
                    <a:pt x="239" y="131"/>
                  </a:lnTo>
                  <a:lnTo>
                    <a:pt x="226" y="131"/>
                  </a:lnTo>
                  <a:lnTo>
                    <a:pt x="214" y="131"/>
                  </a:lnTo>
                  <a:lnTo>
                    <a:pt x="202" y="128"/>
                  </a:lnTo>
                  <a:lnTo>
                    <a:pt x="193" y="123"/>
                  </a:lnTo>
                  <a:lnTo>
                    <a:pt x="184" y="117"/>
                  </a:lnTo>
                  <a:lnTo>
                    <a:pt x="178" y="109"/>
                  </a:lnTo>
                  <a:lnTo>
                    <a:pt x="174" y="99"/>
                  </a:lnTo>
                  <a:lnTo>
                    <a:pt x="170" y="90"/>
                  </a:lnTo>
                  <a:lnTo>
                    <a:pt x="170" y="78"/>
                  </a:lnTo>
                  <a:lnTo>
                    <a:pt x="181" y="77"/>
                  </a:lnTo>
                  <a:lnTo>
                    <a:pt x="191" y="74"/>
                  </a:lnTo>
                  <a:lnTo>
                    <a:pt x="202" y="73"/>
                  </a:lnTo>
                  <a:lnTo>
                    <a:pt x="213" y="72"/>
                  </a:lnTo>
                  <a:close/>
                  <a:moveTo>
                    <a:pt x="148" y="83"/>
                  </a:moveTo>
                  <a:lnTo>
                    <a:pt x="138" y="116"/>
                  </a:lnTo>
                  <a:lnTo>
                    <a:pt x="138" y="119"/>
                  </a:lnTo>
                  <a:lnTo>
                    <a:pt x="139" y="121"/>
                  </a:lnTo>
                  <a:lnTo>
                    <a:pt x="140" y="123"/>
                  </a:lnTo>
                  <a:lnTo>
                    <a:pt x="142" y="124"/>
                  </a:lnTo>
                  <a:lnTo>
                    <a:pt x="146" y="125"/>
                  </a:lnTo>
                  <a:lnTo>
                    <a:pt x="151" y="127"/>
                  </a:lnTo>
                  <a:lnTo>
                    <a:pt x="149" y="130"/>
                  </a:lnTo>
                  <a:lnTo>
                    <a:pt x="78" y="130"/>
                  </a:lnTo>
                  <a:lnTo>
                    <a:pt x="79" y="127"/>
                  </a:lnTo>
                  <a:lnTo>
                    <a:pt x="83" y="125"/>
                  </a:lnTo>
                  <a:lnTo>
                    <a:pt x="88" y="124"/>
                  </a:lnTo>
                  <a:lnTo>
                    <a:pt x="92" y="122"/>
                  </a:lnTo>
                  <a:lnTo>
                    <a:pt x="94" y="118"/>
                  </a:lnTo>
                  <a:lnTo>
                    <a:pt x="102" y="91"/>
                  </a:lnTo>
                  <a:lnTo>
                    <a:pt x="113" y="89"/>
                  </a:lnTo>
                  <a:lnTo>
                    <a:pt x="124" y="86"/>
                  </a:lnTo>
                  <a:lnTo>
                    <a:pt x="136" y="85"/>
                  </a:lnTo>
                  <a:lnTo>
                    <a:pt x="148" y="83"/>
                  </a:lnTo>
                  <a:close/>
                  <a:moveTo>
                    <a:pt x="67" y="98"/>
                  </a:moveTo>
                  <a:lnTo>
                    <a:pt x="63" y="116"/>
                  </a:lnTo>
                  <a:lnTo>
                    <a:pt x="63" y="119"/>
                  </a:lnTo>
                  <a:lnTo>
                    <a:pt x="63" y="121"/>
                  </a:lnTo>
                  <a:lnTo>
                    <a:pt x="64" y="123"/>
                  </a:lnTo>
                  <a:lnTo>
                    <a:pt x="66" y="124"/>
                  </a:lnTo>
                  <a:lnTo>
                    <a:pt x="70" y="125"/>
                  </a:lnTo>
                  <a:lnTo>
                    <a:pt x="75" y="127"/>
                  </a:lnTo>
                  <a:lnTo>
                    <a:pt x="73" y="130"/>
                  </a:lnTo>
                  <a:lnTo>
                    <a:pt x="2" y="130"/>
                  </a:lnTo>
                  <a:lnTo>
                    <a:pt x="3" y="127"/>
                  </a:lnTo>
                  <a:lnTo>
                    <a:pt x="8" y="125"/>
                  </a:lnTo>
                  <a:lnTo>
                    <a:pt x="12" y="124"/>
                  </a:lnTo>
                  <a:lnTo>
                    <a:pt x="17" y="122"/>
                  </a:lnTo>
                  <a:lnTo>
                    <a:pt x="19" y="118"/>
                  </a:lnTo>
                  <a:lnTo>
                    <a:pt x="22" y="110"/>
                  </a:lnTo>
                  <a:lnTo>
                    <a:pt x="32" y="108"/>
                  </a:lnTo>
                  <a:lnTo>
                    <a:pt x="43" y="104"/>
                  </a:lnTo>
                  <a:lnTo>
                    <a:pt x="55" y="102"/>
                  </a:lnTo>
                  <a:lnTo>
                    <a:pt x="67" y="98"/>
                  </a:lnTo>
                  <a:close/>
                  <a:moveTo>
                    <a:pt x="29" y="84"/>
                  </a:moveTo>
                  <a:lnTo>
                    <a:pt x="41" y="41"/>
                  </a:lnTo>
                  <a:lnTo>
                    <a:pt x="81" y="41"/>
                  </a:lnTo>
                  <a:lnTo>
                    <a:pt x="73" y="74"/>
                  </a:lnTo>
                  <a:lnTo>
                    <a:pt x="62" y="77"/>
                  </a:lnTo>
                  <a:lnTo>
                    <a:pt x="50" y="79"/>
                  </a:lnTo>
                  <a:lnTo>
                    <a:pt x="40" y="82"/>
                  </a:lnTo>
                  <a:lnTo>
                    <a:pt x="29" y="84"/>
                  </a:lnTo>
                  <a:close/>
                  <a:moveTo>
                    <a:pt x="108" y="68"/>
                  </a:moveTo>
                  <a:lnTo>
                    <a:pt x="117" y="41"/>
                  </a:lnTo>
                  <a:lnTo>
                    <a:pt x="158" y="41"/>
                  </a:lnTo>
                  <a:lnTo>
                    <a:pt x="152" y="60"/>
                  </a:lnTo>
                  <a:lnTo>
                    <a:pt x="142" y="63"/>
                  </a:lnTo>
                  <a:lnTo>
                    <a:pt x="130" y="64"/>
                  </a:lnTo>
                  <a:lnTo>
                    <a:pt x="119" y="66"/>
                  </a:lnTo>
                  <a:lnTo>
                    <a:pt x="108" y="68"/>
                  </a:lnTo>
                  <a:close/>
                  <a:moveTo>
                    <a:pt x="176" y="57"/>
                  </a:moveTo>
                  <a:lnTo>
                    <a:pt x="181" y="48"/>
                  </a:lnTo>
                  <a:lnTo>
                    <a:pt x="186" y="41"/>
                  </a:lnTo>
                  <a:lnTo>
                    <a:pt x="227" y="41"/>
                  </a:lnTo>
                  <a:lnTo>
                    <a:pt x="222" y="46"/>
                  </a:lnTo>
                  <a:lnTo>
                    <a:pt x="219" y="51"/>
                  </a:lnTo>
                  <a:lnTo>
                    <a:pt x="208" y="53"/>
                  </a:lnTo>
                  <a:lnTo>
                    <a:pt x="197" y="54"/>
                  </a:lnTo>
                  <a:lnTo>
                    <a:pt x="187" y="55"/>
                  </a:lnTo>
                  <a:lnTo>
                    <a:pt x="176" y="57"/>
                  </a:lnTo>
                  <a:close/>
                  <a:moveTo>
                    <a:pt x="310" y="41"/>
                  </a:moveTo>
                  <a:lnTo>
                    <a:pt x="275" y="41"/>
                  </a:lnTo>
                  <a:lnTo>
                    <a:pt x="275" y="42"/>
                  </a:lnTo>
                  <a:lnTo>
                    <a:pt x="276" y="45"/>
                  </a:lnTo>
                  <a:lnTo>
                    <a:pt x="292" y="42"/>
                  </a:lnTo>
                  <a:lnTo>
                    <a:pt x="310" y="41"/>
                  </a:lnTo>
                  <a:close/>
                  <a:moveTo>
                    <a:pt x="386" y="31"/>
                  </a:moveTo>
                  <a:lnTo>
                    <a:pt x="339" y="31"/>
                  </a:lnTo>
                  <a:lnTo>
                    <a:pt x="340" y="29"/>
                  </a:lnTo>
                  <a:lnTo>
                    <a:pt x="341" y="23"/>
                  </a:lnTo>
                  <a:lnTo>
                    <a:pt x="341" y="19"/>
                  </a:lnTo>
                  <a:lnTo>
                    <a:pt x="341" y="16"/>
                  </a:lnTo>
                  <a:lnTo>
                    <a:pt x="340" y="13"/>
                  </a:lnTo>
                  <a:lnTo>
                    <a:pt x="336" y="10"/>
                  </a:lnTo>
                  <a:lnTo>
                    <a:pt x="328" y="9"/>
                  </a:lnTo>
                  <a:lnTo>
                    <a:pt x="330" y="4"/>
                  </a:lnTo>
                  <a:lnTo>
                    <a:pt x="410" y="4"/>
                  </a:lnTo>
                  <a:lnTo>
                    <a:pt x="409" y="9"/>
                  </a:lnTo>
                  <a:lnTo>
                    <a:pt x="399" y="10"/>
                  </a:lnTo>
                  <a:lnTo>
                    <a:pt x="393" y="13"/>
                  </a:lnTo>
                  <a:lnTo>
                    <a:pt x="391" y="16"/>
                  </a:lnTo>
                  <a:lnTo>
                    <a:pt x="390" y="19"/>
                  </a:lnTo>
                  <a:lnTo>
                    <a:pt x="387" y="23"/>
                  </a:lnTo>
                  <a:lnTo>
                    <a:pt x="386" y="29"/>
                  </a:lnTo>
                  <a:lnTo>
                    <a:pt x="386" y="31"/>
                  </a:lnTo>
                  <a:close/>
                  <a:moveTo>
                    <a:pt x="240" y="31"/>
                  </a:moveTo>
                  <a:lnTo>
                    <a:pt x="0" y="31"/>
                  </a:lnTo>
                  <a:lnTo>
                    <a:pt x="9" y="4"/>
                  </a:lnTo>
                  <a:lnTo>
                    <a:pt x="227" y="4"/>
                  </a:lnTo>
                  <a:lnTo>
                    <a:pt x="237" y="3"/>
                  </a:lnTo>
                  <a:lnTo>
                    <a:pt x="246" y="1"/>
                  </a:lnTo>
                  <a:lnTo>
                    <a:pt x="256" y="1"/>
                  </a:lnTo>
                  <a:lnTo>
                    <a:pt x="265" y="0"/>
                  </a:lnTo>
                  <a:lnTo>
                    <a:pt x="275" y="1"/>
                  </a:lnTo>
                  <a:lnTo>
                    <a:pt x="283" y="2"/>
                  </a:lnTo>
                  <a:lnTo>
                    <a:pt x="290" y="6"/>
                  </a:lnTo>
                  <a:lnTo>
                    <a:pt x="297" y="9"/>
                  </a:lnTo>
                  <a:lnTo>
                    <a:pt x="303" y="13"/>
                  </a:lnTo>
                  <a:lnTo>
                    <a:pt x="309" y="19"/>
                  </a:lnTo>
                  <a:lnTo>
                    <a:pt x="312" y="25"/>
                  </a:lnTo>
                  <a:lnTo>
                    <a:pt x="316" y="31"/>
                  </a:lnTo>
                  <a:lnTo>
                    <a:pt x="266" y="31"/>
                  </a:lnTo>
                  <a:lnTo>
                    <a:pt x="260" y="28"/>
                  </a:lnTo>
                  <a:lnTo>
                    <a:pt x="253" y="27"/>
                  </a:lnTo>
                  <a:lnTo>
                    <a:pt x="246" y="28"/>
                  </a:lnTo>
                  <a:lnTo>
                    <a:pt x="240" y="31"/>
                  </a:lnTo>
                  <a:close/>
                </a:path>
              </a:pathLst>
            </a:custGeom>
            <a:solidFill>
              <a:srgbClr val="6D204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0" name="Freeform 6"/>
          <p:cNvSpPr>
            <a:spLocks noEditPoints="1"/>
          </p:cNvSpPr>
          <p:nvPr/>
        </p:nvSpPr>
        <p:spPr bwMode="gray">
          <a:xfrm>
            <a:off x="8780087" y="6512380"/>
            <a:ext cx="323093" cy="304800"/>
          </a:xfrm>
          <a:custGeom>
            <a:avLst/>
            <a:gdLst/>
            <a:ahLst/>
            <a:cxnLst>
              <a:cxn ang="0">
                <a:pos x="64" y="16"/>
              </a:cxn>
              <a:cxn ang="0">
                <a:pos x="65" y="17"/>
              </a:cxn>
              <a:cxn ang="0">
                <a:pos x="66" y="19"/>
              </a:cxn>
              <a:cxn ang="0">
                <a:pos x="67" y="22"/>
              </a:cxn>
              <a:cxn ang="0">
                <a:pos x="68" y="24"/>
              </a:cxn>
              <a:cxn ang="0">
                <a:pos x="69" y="27"/>
              </a:cxn>
              <a:cxn ang="0">
                <a:pos x="71" y="31"/>
              </a:cxn>
              <a:cxn ang="0">
                <a:pos x="73" y="35"/>
              </a:cxn>
              <a:cxn ang="0">
                <a:pos x="75" y="40"/>
              </a:cxn>
              <a:cxn ang="0">
                <a:pos x="77" y="45"/>
              </a:cxn>
              <a:cxn ang="0">
                <a:pos x="79" y="51"/>
              </a:cxn>
              <a:cxn ang="0">
                <a:pos x="82" y="58"/>
              </a:cxn>
              <a:cxn ang="0">
                <a:pos x="86" y="67"/>
              </a:cxn>
              <a:cxn ang="0">
                <a:pos x="90" y="77"/>
              </a:cxn>
              <a:cxn ang="0">
                <a:pos x="95" y="88"/>
              </a:cxn>
              <a:cxn ang="0">
                <a:pos x="100" y="101"/>
              </a:cxn>
              <a:cxn ang="0">
                <a:pos x="63" y="8"/>
              </a:cxn>
              <a:cxn ang="0">
                <a:pos x="26" y="101"/>
              </a:cxn>
              <a:cxn ang="0">
                <a:pos x="31" y="88"/>
              </a:cxn>
              <a:cxn ang="0">
                <a:pos x="36" y="77"/>
              </a:cxn>
              <a:cxn ang="0">
                <a:pos x="40" y="67"/>
              </a:cxn>
              <a:cxn ang="0">
                <a:pos x="44" y="58"/>
              </a:cxn>
              <a:cxn ang="0">
                <a:pos x="47" y="51"/>
              </a:cxn>
              <a:cxn ang="0">
                <a:pos x="49" y="45"/>
              </a:cxn>
              <a:cxn ang="0">
                <a:pos x="52" y="40"/>
              </a:cxn>
              <a:cxn ang="0">
                <a:pos x="54" y="35"/>
              </a:cxn>
              <a:cxn ang="0">
                <a:pos x="55" y="31"/>
              </a:cxn>
              <a:cxn ang="0">
                <a:pos x="57" y="27"/>
              </a:cxn>
              <a:cxn ang="0">
                <a:pos x="58" y="24"/>
              </a:cxn>
              <a:cxn ang="0">
                <a:pos x="59" y="22"/>
              </a:cxn>
              <a:cxn ang="0">
                <a:pos x="60" y="19"/>
              </a:cxn>
              <a:cxn ang="0">
                <a:pos x="61" y="17"/>
              </a:cxn>
              <a:cxn ang="0">
                <a:pos x="62" y="16"/>
              </a:cxn>
              <a:cxn ang="0">
                <a:pos x="87" y="101"/>
              </a:cxn>
              <a:cxn ang="0">
                <a:pos x="34" y="121"/>
              </a:cxn>
              <a:cxn ang="0">
                <a:pos x="92" y="121"/>
              </a:cxn>
              <a:cxn ang="0">
                <a:pos x="63" y="15"/>
              </a:cxn>
              <a:cxn ang="0">
                <a:pos x="62" y="17"/>
              </a:cxn>
              <a:cxn ang="0">
                <a:pos x="62" y="17"/>
              </a:cxn>
              <a:cxn ang="0">
                <a:pos x="65" y="19"/>
              </a:cxn>
              <a:cxn ang="0">
                <a:pos x="65" y="23"/>
              </a:cxn>
              <a:cxn ang="0">
                <a:pos x="65" y="23"/>
              </a:cxn>
              <a:cxn ang="0">
                <a:pos x="60" y="25"/>
              </a:cxn>
              <a:cxn ang="0">
                <a:pos x="59" y="27"/>
              </a:cxn>
              <a:cxn ang="0">
                <a:pos x="68" y="31"/>
              </a:cxn>
              <a:cxn ang="0">
                <a:pos x="69" y="37"/>
              </a:cxn>
              <a:cxn ang="0">
                <a:pos x="69" y="37"/>
              </a:cxn>
              <a:cxn ang="0">
                <a:pos x="55" y="42"/>
              </a:cxn>
              <a:cxn ang="0">
                <a:pos x="55" y="45"/>
              </a:cxn>
              <a:cxn ang="0">
                <a:pos x="73" y="51"/>
              </a:cxn>
              <a:cxn ang="0">
                <a:pos x="76" y="62"/>
              </a:cxn>
              <a:cxn ang="0">
                <a:pos x="76" y="62"/>
              </a:cxn>
              <a:cxn ang="0">
                <a:pos x="47" y="71"/>
              </a:cxn>
              <a:cxn ang="0">
                <a:pos x="46" y="77"/>
              </a:cxn>
              <a:cxn ang="0">
                <a:pos x="83" y="88"/>
              </a:cxn>
            </a:cxnLst>
            <a:rect l="0" t="0" r="r" b="b"/>
            <a:pathLst>
              <a:path w="127" h="121">
                <a:moveTo>
                  <a:pt x="63" y="14"/>
                </a:moveTo>
                <a:lnTo>
                  <a:pt x="64" y="15"/>
                </a:lnTo>
                <a:lnTo>
                  <a:pt x="64" y="15"/>
                </a:lnTo>
                <a:lnTo>
                  <a:pt x="64" y="16"/>
                </a:lnTo>
                <a:lnTo>
                  <a:pt x="64" y="16"/>
                </a:lnTo>
                <a:lnTo>
                  <a:pt x="64" y="17"/>
                </a:lnTo>
                <a:lnTo>
                  <a:pt x="65" y="17"/>
                </a:lnTo>
                <a:lnTo>
                  <a:pt x="65" y="17"/>
                </a:lnTo>
                <a:lnTo>
                  <a:pt x="64" y="17"/>
                </a:lnTo>
                <a:lnTo>
                  <a:pt x="65" y="18"/>
                </a:lnTo>
                <a:lnTo>
                  <a:pt x="65" y="18"/>
                </a:lnTo>
                <a:lnTo>
                  <a:pt x="66" y="19"/>
                </a:lnTo>
                <a:lnTo>
                  <a:pt x="65" y="19"/>
                </a:lnTo>
                <a:lnTo>
                  <a:pt x="65" y="20"/>
                </a:lnTo>
                <a:lnTo>
                  <a:pt x="66" y="20"/>
                </a:lnTo>
                <a:lnTo>
                  <a:pt x="67" y="22"/>
                </a:lnTo>
                <a:lnTo>
                  <a:pt x="66" y="22"/>
                </a:lnTo>
                <a:lnTo>
                  <a:pt x="66" y="23"/>
                </a:lnTo>
                <a:lnTo>
                  <a:pt x="67" y="23"/>
                </a:lnTo>
                <a:lnTo>
                  <a:pt x="68" y="24"/>
                </a:lnTo>
                <a:lnTo>
                  <a:pt x="67" y="24"/>
                </a:lnTo>
                <a:lnTo>
                  <a:pt x="67" y="25"/>
                </a:lnTo>
                <a:lnTo>
                  <a:pt x="69" y="25"/>
                </a:lnTo>
                <a:lnTo>
                  <a:pt x="69" y="27"/>
                </a:lnTo>
                <a:lnTo>
                  <a:pt x="68" y="27"/>
                </a:lnTo>
                <a:lnTo>
                  <a:pt x="68" y="29"/>
                </a:lnTo>
                <a:lnTo>
                  <a:pt x="70" y="29"/>
                </a:lnTo>
                <a:lnTo>
                  <a:pt x="71" y="31"/>
                </a:lnTo>
                <a:lnTo>
                  <a:pt x="69" y="31"/>
                </a:lnTo>
                <a:lnTo>
                  <a:pt x="70" y="33"/>
                </a:lnTo>
                <a:lnTo>
                  <a:pt x="72" y="33"/>
                </a:lnTo>
                <a:lnTo>
                  <a:pt x="73" y="35"/>
                </a:lnTo>
                <a:lnTo>
                  <a:pt x="71" y="35"/>
                </a:lnTo>
                <a:lnTo>
                  <a:pt x="71" y="37"/>
                </a:lnTo>
                <a:lnTo>
                  <a:pt x="73" y="37"/>
                </a:lnTo>
                <a:lnTo>
                  <a:pt x="75" y="40"/>
                </a:lnTo>
                <a:lnTo>
                  <a:pt x="72" y="40"/>
                </a:lnTo>
                <a:lnTo>
                  <a:pt x="73" y="42"/>
                </a:lnTo>
                <a:lnTo>
                  <a:pt x="75" y="42"/>
                </a:lnTo>
                <a:lnTo>
                  <a:pt x="77" y="45"/>
                </a:lnTo>
                <a:lnTo>
                  <a:pt x="74" y="45"/>
                </a:lnTo>
                <a:lnTo>
                  <a:pt x="75" y="48"/>
                </a:lnTo>
                <a:lnTo>
                  <a:pt x="78" y="48"/>
                </a:lnTo>
                <a:lnTo>
                  <a:pt x="79" y="51"/>
                </a:lnTo>
                <a:lnTo>
                  <a:pt x="76" y="51"/>
                </a:lnTo>
                <a:lnTo>
                  <a:pt x="77" y="54"/>
                </a:lnTo>
                <a:lnTo>
                  <a:pt x="81" y="54"/>
                </a:lnTo>
                <a:lnTo>
                  <a:pt x="82" y="58"/>
                </a:lnTo>
                <a:lnTo>
                  <a:pt x="79" y="58"/>
                </a:lnTo>
                <a:lnTo>
                  <a:pt x="80" y="62"/>
                </a:lnTo>
                <a:lnTo>
                  <a:pt x="84" y="62"/>
                </a:lnTo>
                <a:lnTo>
                  <a:pt x="86" y="67"/>
                </a:lnTo>
                <a:lnTo>
                  <a:pt x="82" y="67"/>
                </a:lnTo>
                <a:lnTo>
                  <a:pt x="83" y="71"/>
                </a:lnTo>
                <a:lnTo>
                  <a:pt x="88" y="71"/>
                </a:lnTo>
                <a:lnTo>
                  <a:pt x="90" y="77"/>
                </a:lnTo>
                <a:lnTo>
                  <a:pt x="85" y="77"/>
                </a:lnTo>
                <a:lnTo>
                  <a:pt x="87" y="81"/>
                </a:lnTo>
                <a:lnTo>
                  <a:pt x="92" y="81"/>
                </a:lnTo>
                <a:lnTo>
                  <a:pt x="95" y="88"/>
                </a:lnTo>
                <a:lnTo>
                  <a:pt x="89" y="88"/>
                </a:lnTo>
                <a:lnTo>
                  <a:pt x="91" y="94"/>
                </a:lnTo>
                <a:lnTo>
                  <a:pt x="97" y="94"/>
                </a:lnTo>
                <a:lnTo>
                  <a:pt x="100" y="101"/>
                </a:lnTo>
                <a:lnTo>
                  <a:pt x="94" y="101"/>
                </a:lnTo>
                <a:lnTo>
                  <a:pt x="97" y="109"/>
                </a:lnTo>
                <a:cubicBezTo>
                  <a:pt x="110" y="99"/>
                  <a:pt x="119" y="82"/>
                  <a:pt x="119" y="64"/>
                </a:cubicBezTo>
                <a:cubicBezTo>
                  <a:pt x="119" y="33"/>
                  <a:pt x="94" y="8"/>
                  <a:pt x="63" y="8"/>
                </a:cubicBezTo>
                <a:cubicBezTo>
                  <a:pt x="32" y="8"/>
                  <a:pt x="7" y="33"/>
                  <a:pt x="7" y="64"/>
                </a:cubicBezTo>
                <a:cubicBezTo>
                  <a:pt x="7" y="82"/>
                  <a:pt x="16" y="99"/>
                  <a:pt x="29" y="109"/>
                </a:cubicBezTo>
                <a:lnTo>
                  <a:pt x="32" y="101"/>
                </a:lnTo>
                <a:lnTo>
                  <a:pt x="26" y="101"/>
                </a:lnTo>
                <a:lnTo>
                  <a:pt x="29" y="94"/>
                </a:lnTo>
                <a:lnTo>
                  <a:pt x="35" y="94"/>
                </a:lnTo>
                <a:lnTo>
                  <a:pt x="37" y="88"/>
                </a:lnTo>
                <a:lnTo>
                  <a:pt x="31" y="88"/>
                </a:lnTo>
                <a:lnTo>
                  <a:pt x="34" y="81"/>
                </a:lnTo>
                <a:lnTo>
                  <a:pt x="39" y="81"/>
                </a:lnTo>
                <a:lnTo>
                  <a:pt x="41" y="77"/>
                </a:lnTo>
                <a:lnTo>
                  <a:pt x="36" y="77"/>
                </a:lnTo>
                <a:lnTo>
                  <a:pt x="38" y="71"/>
                </a:lnTo>
                <a:lnTo>
                  <a:pt x="43" y="71"/>
                </a:lnTo>
                <a:lnTo>
                  <a:pt x="44" y="67"/>
                </a:lnTo>
                <a:lnTo>
                  <a:pt x="40" y="67"/>
                </a:lnTo>
                <a:lnTo>
                  <a:pt x="42" y="62"/>
                </a:lnTo>
                <a:lnTo>
                  <a:pt x="46" y="62"/>
                </a:lnTo>
                <a:lnTo>
                  <a:pt x="47" y="58"/>
                </a:lnTo>
                <a:lnTo>
                  <a:pt x="44" y="58"/>
                </a:lnTo>
                <a:lnTo>
                  <a:pt x="46" y="54"/>
                </a:lnTo>
                <a:lnTo>
                  <a:pt x="49" y="54"/>
                </a:lnTo>
                <a:lnTo>
                  <a:pt x="50" y="51"/>
                </a:lnTo>
                <a:lnTo>
                  <a:pt x="47" y="51"/>
                </a:lnTo>
                <a:lnTo>
                  <a:pt x="48" y="48"/>
                </a:lnTo>
                <a:lnTo>
                  <a:pt x="51" y="48"/>
                </a:lnTo>
                <a:lnTo>
                  <a:pt x="52" y="45"/>
                </a:lnTo>
                <a:lnTo>
                  <a:pt x="49" y="45"/>
                </a:lnTo>
                <a:lnTo>
                  <a:pt x="51" y="42"/>
                </a:lnTo>
                <a:lnTo>
                  <a:pt x="53" y="42"/>
                </a:lnTo>
                <a:lnTo>
                  <a:pt x="54" y="40"/>
                </a:lnTo>
                <a:lnTo>
                  <a:pt x="52" y="40"/>
                </a:lnTo>
                <a:lnTo>
                  <a:pt x="53" y="37"/>
                </a:lnTo>
                <a:lnTo>
                  <a:pt x="55" y="37"/>
                </a:lnTo>
                <a:lnTo>
                  <a:pt x="56" y="35"/>
                </a:lnTo>
                <a:lnTo>
                  <a:pt x="54" y="35"/>
                </a:lnTo>
                <a:lnTo>
                  <a:pt x="55" y="33"/>
                </a:lnTo>
                <a:lnTo>
                  <a:pt x="56" y="33"/>
                </a:lnTo>
                <a:lnTo>
                  <a:pt x="57" y="31"/>
                </a:lnTo>
                <a:lnTo>
                  <a:pt x="55" y="31"/>
                </a:lnTo>
                <a:lnTo>
                  <a:pt x="56" y="29"/>
                </a:lnTo>
                <a:lnTo>
                  <a:pt x="58" y="29"/>
                </a:lnTo>
                <a:lnTo>
                  <a:pt x="58" y="27"/>
                </a:lnTo>
                <a:lnTo>
                  <a:pt x="57" y="27"/>
                </a:lnTo>
                <a:lnTo>
                  <a:pt x="58" y="25"/>
                </a:lnTo>
                <a:lnTo>
                  <a:pt x="59" y="25"/>
                </a:lnTo>
                <a:lnTo>
                  <a:pt x="59" y="24"/>
                </a:lnTo>
                <a:lnTo>
                  <a:pt x="58" y="24"/>
                </a:lnTo>
                <a:lnTo>
                  <a:pt x="59" y="23"/>
                </a:lnTo>
                <a:lnTo>
                  <a:pt x="60" y="23"/>
                </a:lnTo>
                <a:lnTo>
                  <a:pt x="60" y="22"/>
                </a:lnTo>
                <a:lnTo>
                  <a:pt x="59" y="22"/>
                </a:lnTo>
                <a:lnTo>
                  <a:pt x="60" y="20"/>
                </a:lnTo>
                <a:lnTo>
                  <a:pt x="61" y="20"/>
                </a:lnTo>
                <a:lnTo>
                  <a:pt x="61" y="19"/>
                </a:lnTo>
                <a:lnTo>
                  <a:pt x="60" y="19"/>
                </a:lnTo>
                <a:lnTo>
                  <a:pt x="61" y="18"/>
                </a:lnTo>
                <a:lnTo>
                  <a:pt x="61" y="18"/>
                </a:lnTo>
                <a:lnTo>
                  <a:pt x="62" y="17"/>
                </a:lnTo>
                <a:lnTo>
                  <a:pt x="61" y="17"/>
                </a:lnTo>
                <a:lnTo>
                  <a:pt x="61" y="17"/>
                </a:lnTo>
                <a:lnTo>
                  <a:pt x="62" y="17"/>
                </a:lnTo>
                <a:lnTo>
                  <a:pt x="62" y="16"/>
                </a:lnTo>
                <a:lnTo>
                  <a:pt x="62" y="16"/>
                </a:lnTo>
                <a:lnTo>
                  <a:pt x="62" y="15"/>
                </a:lnTo>
                <a:lnTo>
                  <a:pt x="63" y="15"/>
                </a:lnTo>
                <a:lnTo>
                  <a:pt x="63" y="14"/>
                </a:lnTo>
                <a:close/>
                <a:moveTo>
                  <a:pt x="87" y="101"/>
                </a:moveTo>
                <a:lnTo>
                  <a:pt x="39" y="101"/>
                </a:lnTo>
                <a:lnTo>
                  <a:pt x="36" y="113"/>
                </a:lnTo>
                <a:cubicBezTo>
                  <a:pt x="36" y="113"/>
                  <a:pt x="36" y="113"/>
                  <a:pt x="36" y="113"/>
                </a:cubicBezTo>
                <a:lnTo>
                  <a:pt x="34" y="121"/>
                </a:lnTo>
                <a:cubicBezTo>
                  <a:pt x="14" y="110"/>
                  <a:pt x="0" y="89"/>
                  <a:pt x="0" y="64"/>
                </a:cubicBezTo>
                <a:cubicBezTo>
                  <a:pt x="0" y="29"/>
                  <a:pt x="28" y="0"/>
                  <a:pt x="63" y="0"/>
                </a:cubicBezTo>
                <a:cubicBezTo>
                  <a:pt x="98" y="0"/>
                  <a:pt x="127" y="29"/>
                  <a:pt x="127" y="64"/>
                </a:cubicBezTo>
                <a:cubicBezTo>
                  <a:pt x="127" y="89"/>
                  <a:pt x="112" y="110"/>
                  <a:pt x="92" y="121"/>
                </a:cubicBezTo>
                <a:cubicBezTo>
                  <a:pt x="90" y="114"/>
                  <a:pt x="88" y="108"/>
                  <a:pt x="87" y="101"/>
                </a:cubicBezTo>
                <a:close/>
                <a:moveTo>
                  <a:pt x="63" y="15"/>
                </a:moveTo>
                <a:lnTo>
                  <a:pt x="63" y="14"/>
                </a:lnTo>
                <a:lnTo>
                  <a:pt x="63" y="15"/>
                </a:lnTo>
                <a:close/>
                <a:moveTo>
                  <a:pt x="64" y="17"/>
                </a:moveTo>
                <a:lnTo>
                  <a:pt x="64" y="16"/>
                </a:lnTo>
                <a:lnTo>
                  <a:pt x="62" y="16"/>
                </a:lnTo>
                <a:lnTo>
                  <a:pt x="62" y="17"/>
                </a:lnTo>
                <a:lnTo>
                  <a:pt x="64" y="17"/>
                </a:lnTo>
                <a:close/>
                <a:moveTo>
                  <a:pt x="64" y="18"/>
                </a:moveTo>
                <a:lnTo>
                  <a:pt x="64" y="17"/>
                </a:lnTo>
                <a:lnTo>
                  <a:pt x="62" y="17"/>
                </a:lnTo>
                <a:lnTo>
                  <a:pt x="62" y="18"/>
                </a:lnTo>
                <a:lnTo>
                  <a:pt x="64" y="18"/>
                </a:lnTo>
                <a:close/>
                <a:moveTo>
                  <a:pt x="65" y="20"/>
                </a:moveTo>
                <a:lnTo>
                  <a:pt x="65" y="19"/>
                </a:lnTo>
                <a:lnTo>
                  <a:pt x="61" y="19"/>
                </a:lnTo>
                <a:lnTo>
                  <a:pt x="61" y="20"/>
                </a:lnTo>
                <a:lnTo>
                  <a:pt x="65" y="20"/>
                </a:lnTo>
                <a:close/>
                <a:moveTo>
                  <a:pt x="65" y="23"/>
                </a:moveTo>
                <a:lnTo>
                  <a:pt x="65" y="22"/>
                </a:lnTo>
                <a:lnTo>
                  <a:pt x="61" y="22"/>
                </a:lnTo>
                <a:lnTo>
                  <a:pt x="61" y="23"/>
                </a:lnTo>
                <a:lnTo>
                  <a:pt x="65" y="23"/>
                </a:lnTo>
                <a:close/>
                <a:moveTo>
                  <a:pt x="66" y="25"/>
                </a:moveTo>
                <a:lnTo>
                  <a:pt x="66" y="24"/>
                </a:lnTo>
                <a:lnTo>
                  <a:pt x="60" y="24"/>
                </a:lnTo>
                <a:lnTo>
                  <a:pt x="60" y="25"/>
                </a:lnTo>
                <a:lnTo>
                  <a:pt x="66" y="25"/>
                </a:lnTo>
                <a:close/>
                <a:moveTo>
                  <a:pt x="67" y="29"/>
                </a:moveTo>
                <a:lnTo>
                  <a:pt x="67" y="27"/>
                </a:lnTo>
                <a:lnTo>
                  <a:pt x="59" y="27"/>
                </a:lnTo>
                <a:lnTo>
                  <a:pt x="59" y="29"/>
                </a:lnTo>
                <a:lnTo>
                  <a:pt x="67" y="29"/>
                </a:lnTo>
                <a:close/>
                <a:moveTo>
                  <a:pt x="68" y="33"/>
                </a:moveTo>
                <a:lnTo>
                  <a:pt x="68" y="31"/>
                </a:lnTo>
                <a:lnTo>
                  <a:pt x="58" y="31"/>
                </a:lnTo>
                <a:lnTo>
                  <a:pt x="58" y="33"/>
                </a:lnTo>
                <a:lnTo>
                  <a:pt x="68" y="33"/>
                </a:lnTo>
                <a:close/>
                <a:moveTo>
                  <a:pt x="69" y="37"/>
                </a:moveTo>
                <a:lnTo>
                  <a:pt x="69" y="35"/>
                </a:lnTo>
                <a:lnTo>
                  <a:pt x="57" y="35"/>
                </a:lnTo>
                <a:lnTo>
                  <a:pt x="57" y="37"/>
                </a:lnTo>
                <a:lnTo>
                  <a:pt x="69" y="37"/>
                </a:lnTo>
                <a:close/>
                <a:moveTo>
                  <a:pt x="71" y="42"/>
                </a:moveTo>
                <a:lnTo>
                  <a:pt x="70" y="40"/>
                </a:lnTo>
                <a:lnTo>
                  <a:pt x="56" y="40"/>
                </a:lnTo>
                <a:lnTo>
                  <a:pt x="55" y="42"/>
                </a:lnTo>
                <a:lnTo>
                  <a:pt x="71" y="42"/>
                </a:lnTo>
                <a:close/>
                <a:moveTo>
                  <a:pt x="72" y="48"/>
                </a:moveTo>
                <a:lnTo>
                  <a:pt x="71" y="45"/>
                </a:lnTo>
                <a:lnTo>
                  <a:pt x="55" y="45"/>
                </a:lnTo>
                <a:lnTo>
                  <a:pt x="54" y="48"/>
                </a:lnTo>
                <a:lnTo>
                  <a:pt x="72" y="48"/>
                </a:lnTo>
                <a:close/>
                <a:moveTo>
                  <a:pt x="74" y="54"/>
                </a:moveTo>
                <a:lnTo>
                  <a:pt x="73" y="51"/>
                </a:lnTo>
                <a:lnTo>
                  <a:pt x="53" y="51"/>
                </a:lnTo>
                <a:lnTo>
                  <a:pt x="52" y="54"/>
                </a:lnTo>
                <a:lnTo>
                  <a:pt x="74" y="54"/>
                </a:lnTo>
                <a:close/>
                <a:moveTo>
                  <a:pt x="76" y="62"/>
                </a:moveTo>
                <a:lnTo>
                  <a:pt x="75" y="58"/>
                </a:lnTo>
                <a:lnTo>
                  <a:pt x="51" y="58"/>
                </a:lnTo>
                <a:lnTo>
                  <a:pt x="50" y="62"/>
                </a:lnTo>
                <a:lnTo>
                  <a:pt x="76" y="62"/>
                </a:lnTo>
                <a:close/>
                <a:moveTo>
                  <a:pt x="79" y="71"/>
                </a:moveTo>
                <a:lnTo>
                  <a:pt x="78" y="67"/>
                </a:lnTo>
                <a:lnTo>
                  <a:pt x="49" y="67"/>
                </a:lnTo>
                <a:lnTo>
                  <a:pt x="47" y="71"/>
                </a:lnTo>
                <a:lnTo>
                  <a:pt x="79" y="71"/>
                </a:lnTo>
                <a:close/>
                <a:moveTo>
                  <a:pt x="81" y="81"/>
                </a:moveTo>
                <a:lnTo>
                  <a:pt x="80" y="77"/>
                </a:lnTo>
                <a:lnTo>
                  <a:pt x="46" y="77"/>
                </a:lnTo>
                <a:lnTo>
                  <a:pt x="45" y="81"/>
                </a:lnTo>
                <a:lnTo>
                  <a:pt x="81" y="81"/>
                </a:lnTo>
                <a:close/>
                <a:moveTo>
                  <a:pt x="85" y="94"/>
                </a:moveTo>
                <a:lnTo>
                  <a:pt x="83" y="88"/>
                </a:lnTo>
                <a:lnTo>
                  <a:pt x="43" y="88"/>
                </a:lnTo>
                <a:lnTo>
                  <a:pt x="41" y="94"/>
                </a:lnTo>
                <a:lnTo>
                  <a:pt x="85" y="94"/>
                </a:lnTo>
                <a:close/>
              </a:path>
            </a:pathLst>
          </a:custGeom>
          <a:solidFill>
            <a:srgbClr val="6D6D6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25" r:id="rId1"/>
    <p:sldLayoutId id="2147484287" r:id="rId2"/>
    <p:sldLayoutId id="2147484228" r:id="rId3"/>
    <p:sldLayoutId id="2147484236" r:id="rId4"/>
    <p:sldLayoutId id="2147484229" r:id="rId5"/>
    <p:sldLayoutId id="2147484237" r:id="rId6"/>
    <p:sldLayoutId id="2147484230" r:id="rId7"/>
    <p:sldLayoutId id="2147484238" r:id="rId8"/>
    <p:sldLayoutId id="2147484288" r:id="rId9"/>
    <p:sldLayoutId id="2147484289" r:id="rId10"/>
    <p:sldLayoutId id="2147484290" r:id="rId11"/>
    <p:sldLayoutId id="2147484291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400" b="0" i="0">
          <a:solidFill>
            <a:srgbClr val="000000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Tahoma" pitchFamily="34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lr>
          <a:srgbClr val="6D213F"/>
        </a:buClr>
        <a:buFont typeface="Arial" pitchFamily="34" charset="0"/>
        <a:buChar char="♦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512763" indent="-1682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6D213F"/>
        </a:buClr>
        <a:buSzPct val="88000"/>
        <a:buFont typeface="Arial" pitchFamily="34" charset="0"/>
        <a:buChar char="●"/>
        <a:defRPr kumimoji="1" sz="2200">
          <a:solidFill>
            <a:srgbClr val="000000"/>
          </a:solidFill>
          <a:latin typeface="+mn-lt"/>
        </a:defRPr>
      </a:lvl2pPr>
      <a:lvl3pPr marL="746125" indent="-176213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6D213F"/>
        </a:buClr>
        <a:buSzPct val="62000"/>
        <a:buFont typeface="Times New Roman" pitchFamily="18" charset="0"/>
        <a:buChar char="▲"/>
        <a:defRPr kumimoji="1" sz="2200">
          <a:solidFill>
            <a:srgbClr val="000000"/>
          </a:solidFill>
          <a:latin typeface="+mn-lt"/>
        </a:defRPr>
      </a:lvl3pPr>
      <a:lvl4pPr marL="1082675" indent="-2238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6D213F"/>
        </a:buClr>
        <a:buSzPct val="88000"/>
        <a:buFont typeface="Times New Roman" pitchFamily="18" charset="0"/>
        <a:buChar char="─"/>
        <a:defRPr kumimoji="1" sz="2200">
          <a:solidFill>
            <a:srgbClr val="000000"/>
          </a:solidFill>
          <a:latin typeface="+mn-lt"/>
        </a:defRPr>
      </a:lvl4pPr>
      <a:lvl5pPr marL="1316038" indent="-1682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6D213F"/>
        </a:buClr>
        <a:buSzPct val="60000"/>
        <a:buFont typeface="Wingdings" pitchFamily="2" charset="2"/>
        <a:buChar char="Ø"/>
        <a:defRPr kumimoji="1" sz="2200">
          <a:solidFill>
            <a:srgbClr val="000000"/>
          </a:solidFill>
          <a:latin typeface="+mn-lt"/>
        </a:defRPr>
      </a:lvl5pPr>
      <a:lvl6pPr marL="19304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6D91B1"/>
        </a:buClr>
        <a:buSzPct val="60000"/>
        <a:buFont typeface="Monotype Sorts" pitchFamily="2" charset="2"/>
        <a:defRPr kumimoji="1" sz="2400">
          <a:solidFill>
            <a:srgbClr val="000000"/>
          </a:solidFill>
          <a:latin typeface="+mn-lt"/>
        </a:defRPr>
      </a:lvl6pPr>
      <a:lvl7pPr marL="2387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6D91B1"/>
        </a:buClr>
        <a:buSzPct val="60000"/>
        <a:buFont typeface="Monotype Sorts" pitchFamily="2" charset="2"/>
        <a:defRPr kumimoji="1" sz="2400">
          <a:solidFill>
            <a:srgbClr val="000000"/>
          </a:solidFill>
          <a:latin typeface="+mn-lt"/>
        </a:defRPr>
      </a:lvl7pPr>
      <a:lvl8pPr marL="28448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6D91B1"/>
        </a:buClr>
        <a:buSzPct val="60000"/>
        <a:buFont typeface="Monotype Sorts" pitchFamily="2" charset="2"/>
        <a:defRPr kumimoji="1" sz="2400">
          <a:solidFill>
            <a:srgbClr val="000000"/>
          </a:solidFill>
          <a:latin typeface="+mn-lt"/>
        </a:defRPr>
      </a:lvl8pPr>
      <a:lvl9pPr marL="33020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6D91B1"/>
        </a:buClr>
        <a:buSzPct val="60000"/>
        <a:buFont typeface="Monotype Sorts" pitchFamily="2" charset="2"/>
        <a:defRPr kumimoji="1"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2800" b="1" dirty="0">
                <a:latin typeface="+mn-lt"/>
                <a:ea typeface="Times New Roman"/>
                <a:cs typeface="Times New Roman"/>
              </a:rPr>
              <a:t>Rail Vehicle Defect, Condition and Performance Monitoring: 2015 Update</a:t>
            </a:r>
            <a:endParaRPr lang="en-US" baseline="30000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5418012" y="3421185"/>
            <a:ext cx="3347029" cy="1227015"/>
          </a:xfrm>
        </p:spPr>
        <p:txBody>
          <a:bodyPr/>
          <a:lstStyle/>
          <a:p>
            <a:r>
              <a:rPr lang="en-US" dirty="0" smtClean="0"/>
              <a:t>Sr. Principal Investigator</a:t>
            </a:r>
          </a:p>
          <a:p>
            <a:endParaRPr lang="en-US" dirty="0"/>
          </a:p>
          <a:p>
            <a:r>
              <a:rPr lang="en-US" dirty="0"/>
              <a:t>May 14, 2015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10200" y="2743200"/>
            <a:ext cx="3352800" cy="685800"/>
          </a:xfrm>
        </p:spPr>
        <p:txBody>
          <a:bodyPr/>
          <a:lstStyle/>
          <a:p>
            <a:r>
              <a:rPr lang="en-US" dirty="0" smtClean="0"/>
              <a:t>RB Wiley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Rectangle 357"/>
          <p:cNvSpPr/>
          <p:nvPr/>
        </p:nvSpPr>
        <p:spPr>
          <a:xfrm rot="20142374">
            <a:off x="1751310" y="885640"/>
            <a:ext cx="6031034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Data Integrity</a:t>
            </a:r>
            <a:endParaRPr lang="en-US" sz="11500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686336"/>
            <a:ext cx="8458200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u="none" dirty="0" smtClean="0">
                <a:solidFill>
                  <a:schemeClr val="bg2"/>
                </a:solidFill>
                <a:latin typeface="+mn-lt"/>
              </a:rPr>
              <a:t>TPD: </a:t>
            </a:r>
            <a:r>
              <a:rPr lang="en-US" sz="1900" b="1" u="none" dirty="0">
                <a:solidFill>
                  <a:schemeClr val="bg2"/>
                </a:solidFill>
                <a:latin typeface="+mn-lt"/>
              </a:rPr>
              <a:t>force-based truck curving performance monitor located in a reverse curve.</a:t>
            </a:r>
          </a:p>
          <a:p>
            <a:endParaRPr lang="en-US" sz="1900" b="1" u="none" dirty="0">
              <a:solidFill>
                <a:schemeClr val="bg2"/>
              </a:solidFill>
              <a:latin typeface="+mn-lt"/>
            </a:endParaRPr>
          </a:p>
          <a:p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WILD: 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force-based out-of-round wheel detector; located on tangent track. Some </a:t>
            </a:r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(89) 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WILDs include </a:t>
            </a:r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THD 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or lateral instability monitoring capability.</a:t>
            </a:r>
          </a:p>
          <a:p>
            <a:endParaRPr lang="en-US" sz="1900" u="none" dirty="0" smtClean="0">
              <a:solidFill>
                <a:srgbClr val="949494"/>
              </a:solidFill>
              <a:latin typeface="+mn-lt"/>
            </a:endParaRPr>
          </a:p>
          <a:p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TADS®-ABD 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(Trackside Acoustic Detector System – Acoustic Bearing Detector): Identifies defective bearings by sound signature; located on tangent track. </a:t>
            </a:r>
          </a:p>
          <a:p>
            <a:endParaRPr lang="en-US" sz="1900" u="none" dirty="0">
              <a:solidFill>
                <a:srgbClr val="949494"/>
              </a:solidFill>
              <a:latin typeface="+mn-lt"/>
            </a:endParaRPr>
          </a:p>
          <a:p>
            <a:r>
              <a:rPr lang="en-US" sz="1900" u="none" dirty="0" err="1" smtClean="0">
                <a:solidFill>
                  <a:srgbClr val="949494"/>
                </a:solidFill>
                <a:latin typeface="+mn-lt"/>
              </a:rPr>
              <a:t>RailBAM</a:t>
            </a:r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®-ABD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: Identifies defective bearings by sound signature; located on tangent track</a:t>
            </a:r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.</a:t>
            </a:r>
          </a:p>
          <a:p>
            <a:endParaRPr lang="en-US" sz="1900" u="none" dirty="0" smtClean="0">
              <a:solidFill>
                <a:srgbClr val="949494"/>
              </a:solidFill>
              <a:latin typeface="+mn-lt"/>
            </a:endParaRPr>
          </a:p>
          <a:p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TBOGI-OGD 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(Optical Geometry Detector): Laser-based truck geometry and performance detector located on tangent track. Seven of the OGD sites have THD </a:t>
            </a:r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capability (TBOGI-HD).</a:t>
            </a:r>
            <a:endParaRPr lang="en-US" sz="1900" u="none" dirty="0">
              <a:solidFill>
                <a:srgbClr val="949494"/>
              </a:solidFill>
              <a:latin typeface="+mn-lt"/>
            </a:endParaRPr>
          </a:p>
          <a:p>
            <a:endParaRPr lang="en-US" sz="1900" u="none" dirty="0">
              <a:solidFill>
                <a:srgbClr val="949494"/>
              </a:solidFill>
              <a:latin typeface="+mn-lt"/>
            </a:endParaRPr>
          </a:p>
          <a:p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WPMS: 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Laser- or vision-based wheel profile measuring system; located on tangent track. </a:t>
            </a:r>
          </a:p>
        </p:txBody>
      </p:sp>
    </p:spTree>
    <p:extLst>
      <p:ext uri="{BB962C8B-B14F-4D97-AF65-F5344CB8AC3E}">
        <p14:creationId xmlns:p14="http://schemas.microsoft.com/office/powerpoint/2010/main" val="41292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5803900" y="6381750"/>
            <a:ext cx="501650" cy="476250"/>
          </a:xfrm>
          <a:prstGeom prst="rect">
            <a:avLst/>
          </a:prstGeom>
          <a:ln/>
        </p:spPr>
        <p:txBody>
          <a:bodyPr/>
          <a:lstStyle/>
          <a:p>
            <a:pPr>
              <a:defRPr/>
            </a:pPr>
            <a:fld id="{2087B776-B7A8-4934-8CBC-BF8DAFDD356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41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r>
              <a:rPr lang="en-US" dirty="0">
                <a:solidFill>
                  <a:schemeClr val="bg2"/>
                </a:solidFill>
              </a:rPr>
              <a:t>Truck Performance </a:t>
            </a:r>
            <a:r>
              <a:rPr lang="en-US" dirty="0" smtClean="0">
                <a:solidFill>
                  <a:schemeClr val="bg2"/>
                </a:solidFill>
              </a:rPr>
              <a:t>(Curving) Detector</a:t>
            </a:r>
            <a:endParaRPr lang="en-US" altLang="en-US" dirty="0" smtClean="0">
              <a:solidFill>
                <a:schemeClr val="bg2"/>
              </a:solidFill>
            </a:endParaRPr>
          </a:p>
        </p:txBody>
      </p:sp>
      <p:grpSp>
        <p:nvGrpSpPr>
          <p:cNvPr id="131076" name="Group 4"/>
          <p:cNvGrpSpPr>
            <a:grpSpLocks/>
          </p:cNvGrpSpPr>
          <p:nvPr/>
        </p:nvGrpSpPr>
        <p:grpSpPr bwMode="auto">
          <a:xfrm>
            <a:off x="3140075" y="2392363"/>
            <a:ext cx="5273675" cy="2746375"/>
            <a:chOff x="810" y="1191"/>
            <a:chExt cx="4210" cy="2115"/>
          </a:xfrm>
        </p:grpSpPr>
        <p:sp>
          <p:nvSpPr>
            <p:cNvPr id="131077" name="Rectangle 5"/>
            <p:cNvSpPr>
              <a:spLocks noChangeArrowheads="1"/>
            </p:cNvSpPr>
            <p:nvPr/>
          </p:nvSpPr>
          <p:spPr bwMode="auto">
            <a:xfrm>
              <a:off x="1518" y="1643"/>
              <a:ext cx="873" cy="174"/>
            </a:xfrm>
            <a:prstGeom prst="rect">
              <a:avLst/>
            </a:prstGeom>
            <a:solidFill>
              <a:srgbClr val="66FF99"/>
            </a:solidFill>
            <a:ln w="1587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endParaRPr lang="en-US" altLang="en-US" sz="2400" b="1" i="0" u="sng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1078" name="Rectangle 6"/>
            <p:cNvSpPr>
              <a:spLocks noChangeArrowheads="1"/>
            </p:cNvSpPr>
            <p:nvPr/>
          </p:nvSpPr>
          <p:spPr bwMode="auto">
            <a:xfrm>
              <a:off x="810" y="2433"/>
              <a:ext cx="780" cy="298"/>
            </a:xfrm>
            <a:prstGeom prst="rect">
              <a:avLst/>
            </a:prstGeom>
            <a:solidFill>
              <a:srgbClr val="66FF99"/>
            </a:solidFill>
            <a:ln w="1587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endParaRPr lang="en-US" altLang="en-US" sz="2400" b="1" i="0" u="sng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1079" name="Rectangle 7"/>
            <p:cNvSpPr>
              <a:spLocks noChangeArrowheads="1"/>
            </p:cNvSpPr>
            <p:nvPr/>
          </p:nvSpPr>
          <p:spPr bwMode="auto">
            <a:xfrm>
              <a:off x="1672" y="2433"/>
              <a:ext cx="771" cy="298"/>
            </a:xfrm>
            <a:prstGeom prst="rect">
              <a:avLst/>
            </a:prstGeom>
            <a:solidFill>
              <a:srgbClr val="66FF99"/>
            </a:solidFill>
            <a:ln w="1587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endParaRPr lang="en-US" altLang="en-US" sz="2400" b="1" i="0" u="sng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1080" name="Rectangle 8"/>
            <p:cNvSpPr>
              <a:spLocks noChangeArrowheads="1"/>
            </p:cNvSpPr>
            <p:nvPr/>
          </p:nvSpPr>
          <p:spPr bwMode="auto">
            <a:xfrm>
              <a:off x="2535" y="2885"/>
              <a:ext cx="760" cy="421"/>
            </a:xfrm>
            <a:prstGeom prst="rect">
              <a:avLst/>
            </a:prstGeom>
            <a:solidFill>
              <a:srgbClr val="66FF99"/>
            </a:solidFill>
            <a:ln w="1587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endParaRPr lang="en-US" altLang="en-US" sz="2400" b="1" i="0" u="sng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1081" name="Rectangle 9"/>
            <p:cNvSpPr>
              <a:spLocks noChangeArrowheads="1"/>
            </p:cNvSpPr>
            <p:nvPr/>
          </p:nvSpPr>
          <p:spPr bwMode="auto">
            <a:xfrm>
              <a:off x="2525" y="2433"/>
              <a:ext cx="780" cy="298"/>
            </a:xfrm>
            <a:prstGeom prst="rect">
              <a:avLst/>
            </a:prstGeom>
            <a:solidFill>
              <a:srgbClr val="66FF99"/>
            </a:solidFill>
            <a:ln w="1587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endParaRPr lang="en-US" altLang="en-US" sz="2400" b="1" i="0" u="sng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1082" name="Rectangle 10"/>
            <p:cNvSpPr>
              <a:spLocks noChangeArrowheads="1"/>
            </p:cNvSpPr>
            <p:nvPr/>
          </p:nvSpPr>
          <p:spPr bwMode="auto">
            <a:xfrm>
              <a:off x="3387" y="2433"/>
              <a:ext cx="770" cy="298"/>
            </a:xfrm>
            <a:prstGeom prst="rect">
              <a:avLst/>
            </a:prstGeom>
            <a:solidFill>
              <a:srgbClr val="66FF99"/>
            </a:solidFill>
            <a:ln w="1587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endParaRPr lang="en-US" altLang="en-US" sz="2400" b="1" i="0" u="sng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1083" name="Rectangle 11"/>
            <p:cNvSpPr>
              <a:spLocks noChangeArrowheads="1"/>
            </p:cNvSpPr>
            <p:nvPr/>
          </p:nvSpPr>
          <p:spPr bwMode="auto">
            <a:xfrm>
              <a:off x="4240" y="2433"/>
              <a:ext cx="780" cy="298"/>
            </a:xfrm>
            <a:prstGeom prst="rect">
              <a:avLst/>
            </a:prstGeom>
            <a:solidFill>
              <a:srgbClr val="66FF99"/>
            </a:solidFill>
            <a:ln w="1587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endParaRPr lang="en-US" altLang="en-US" sz="2400" b="1" i="0" u="sng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1084" name="Rectangle 12"/>
            <p:cNvSpPr>
              <a:spLocks noChangeArrowheads="1"/>
            </p:cNvSpPr>
            <p:nvPr/>
          </p:nvSpPr>
          <p:spPr bwMode="auto">
            <a:xfrm>
              <a:off x="2525" y="1982"/>
              <a:ext cx="780" cy="297"/>
            </a:xfrm>
            <a:prstGeom prst="rect">
              <a:avLst/>
            </a:prstGeom>
            <a:solidFill>
              <a:srgbClr val="66FF99"/>
            </a:solidFill>
            <a:ln w="1587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endParaRPr lang="en-US" altLang="en-US" sz="2400" b="1" i="0" u="sng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1085" name="Rectangle 13"/>
            <p:cNvSpPr>
              <a:spLocks noChangeArrowheads="1"/>
            </p:cNvSpPr>
            <p:nvPr/>
          </p:nvSpPr>
          <p:spPr bwMode="auto">
            <a:xfrm>
              <a:off x="2473" y="1643"/>
              <a:ext cx="883" cy="174"/>
            </a:xfrm>
            <a:prstGeom prst="rect">
              <a:avLst/>
            </a:prstGeom>
            <a:solidFill>
              <a:srgbClr val="66FF99"/>
            </a:solidFill>
            <a:ln w="1587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endParaRPr lang="en-US" altLang="en-US" sz="2400" b="1" i="0" u="sng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1086" name="Rectangle 14"/>
            <p:cNvSpPr>
              <a:spLocks noChangeArrowheads="1"/>
            </p:cNvSpPr>
            <p:nvPr/>
          </p:nvSpPr>
          <p:spPr bwMode="auto">
            <a:xfrm>
              <a:off x="3439" y="1643"/>
              <a:ext cx="872" cy="174"/>
            </a:xfrm>
            <a:prstGeom prst="rect">
              <a:avLst/>
            </a:prstGeom>
            <a:solidFill>
              <a:srgbClr val="66FF99"/>
            </a:solidFill>
            <a:ln w="1587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endParaRPr lang="en-US" altLang="en-US" sz="2400" b="1" i="0" u="sng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1087" name="Rectangle 15"/>
            <p:cNvSpPr>
              <a:spLocks noChangeArrowheads="1"/>
            </p:cNvSpPr>
            <p:nvPr/>
          </p:nvSpPr>
          <p:spPr bwMode="auto">
            <a:xfrm>
              <a:off x="2473" y="1191"/>
              <a:ext cx="883" cy="298"/>
            </a:xfrm>
            <a:prstGeom prst="rect">
              <a:avLst/>
            </a:prstGeom>
            <a:solidFill>
              <a:srgbClr val="66FF99"/>
            </a:solidFill>
            <a:ln w="1587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endParaRPr lang="en-US" altLang="en-US" sz="2400" b="1" i="0" u="sng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541712" name="Rectangle 16"/>
          <p:cNvSpPr>
            <a:spLocks noChangeArrowheads="1"/>
          </p:cNvSpPr>
          <p:nvPr/>
        </p:nvSpPr>
        <p:spPr bwMode="auto">
          <a:xfrm>
            <a:off x="2921000" y="1379538"/>
            <a:ext cx="5713413" cy="4413250"/>
          </a:xfrm>
          <a:prstGeom prst="rect">
            <a:avLst/>
          </a:prstGeom>
          <a:gradFill rotWithShape="0">
            <a:gsLst>
              <a:gs pos="0">
                <a:srgbClr val="DFBE9D"/>
              </a:gs>
              <a:gs pos="50000">
                <a:srgbClr val="FFFFEB"/>
              </a:gs>
              <a:gs pos="100000">
                <a:srgbClr val="DFBE9D"/>
              </a:gs>
            </a:gsLst>
            <a:lin ang="2700000" scaled="1"/>
          </a:gradFill>
          <a:ln w="15875">
            <a:solidFill>
              <a:schemeClr val="bg2"/>
            </a:solidFill>
            <a:miter lim="800000"/>
            <a:headEnd/>
            <a:tailEnd/>
          </a:ln>
          <a:effectLst>
            <a:outerShdw dist="137372" dir="3378596" algn="ctr" rotWithShape="0">
              <a:srgbClr val="808080"/>
            </a:outerShdw>
          </a:effectLst>
        </p:spPr>
        <p:txBody>
          <a:bodyPr/>
          <a:lstStyle/>
          <a:p>
            <a:pPr algn="l">
              <a:defRPr/>
            </a:pPr>
            <a:endParaRPr lang="en-US" sz="2400" b="1" i="0" u="sng">
              <a:latin typeface="Times New Roman" pitchFamily="18" charset="0"/>
            </a:endParaRPr>
          </a:p>
        </p:txBody>
      </p:sp>
      <p:sp>
        <p:nvSpPr>
          <p:cNvPr id="131089" name="Rectangle 17"/>
          <p:cNvSpPr>
            <a:spLocks noChangeArrowheads="1"/>
          </p:cNvSpPr>
          <p:nvPr/>
        </p:nvSpPr>
        <p:spPr bwMode="auto">
          <a:xfrm>
            <a:off x="2959100" y="5764213"/>
            <a:ext cx="488950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endParaRPr lang="en-US" altLang="en-US" sz="2400" b="1" i="0" u="sng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1090" name="Rectangle 18"/>
          <p:cNvSpPr>
            <a:spLocks noChangeArrowheads="1"/>
          </p:cNvSpPr>
          <p:nvPr/>
        </p:nvSpPr>
        <p:spPr bwMode="auto">
          <a:xfrm>
            <a:off x="3024188" y="5805488"/>
            <a:ext cx="363537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600" i="0">
                <a:solidFill>
                  <a:srgbClr val="FFFFFF"/>
                </a:solidFill>
                <a:latin typeface="Times New Roman" pitchFamily="18" charset="0"/>
              </a:rPr>
              <a:t>00860cun - </a:t>
            </a:r>
            <a:endParaRPr lang="en-US" altLang="en-US" sz="2400" b="1" i="0" u="sng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1091" name="Rectangle 19"/>
          <p:cNvSpPr>
            <a:spLocks noChangeArrowheads="1"/>
          </p:cNvSpPr>
          <p:nvPr/>
        </p:nvSpPr>
        <p:spPr bwMode="auto">
          <a:xfrm>
            <a:off x="3344863" y="5805488"/>
            <a:ext cx="381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600" i="0">
                <a:solidFill>
                  <a:srgbClr val="FFFFFF"/>
                </a:solidFill>
                <a:latin typeface="Times New Roman" pitchFamily="18" charset="0"/>
              </a:rPr>
              <a:t>1</a:t>
            </a:r>
            <a:endParaRPr lang="en-US" altLang="en-US" sz="2400" b="1" i="0" u="sng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65500" y="1538288"/>
            <a:ext cx="5214938" cy="4176712"/>
            <a:chOff x="3365500" y="1538288"/>
            <a:chExt cx="5214938" cy="4176712"/>
          </a:xfrm>
        </p:grpSpPr>
        <p:grpSp>
          <p:nvGrpSpPr>
            <p:cNvPr id="131093" name="Group 21"/>
            <p:cNvGrpSpPr>
              <a:grpSpLocks/>
            </p:cNvGrpSpPr>
            <p:nvPr/>
          </p:nvGrpSpPr>
          <p:grpSpPr bwMode="auto">
            <a:xfrm>
              <a:off x="6626225" y="1538288"/>
              <a:ext cx="1954213" cy="1281112"/>
              <a:chOff x="3593" y="534"/>
              <a:chExt cx="1560" cy="986"/>
            </a:xfrm>
          </p:grpSpPr>
          <p:grpSp>
            <p:nvGrpSpPr>
              <p:cNvPr id="131094" name="Group 22"/>
              <p:cNvGrpSpPr>
                <a:grpSpLocks/>
              </p:cNvGrpSpPr>
              <p:nvPr/>
            </p:nvGrpSpPr>
            <p:grpSpPr bwMode="auto">
              <a:xfrm>
                <a:off x="3634" y="575"/>
                <a:ext cx="1519" cy="945"/>
                <a:chOff x="3634" y="575"/>
                <a:chExt cx="1519" cy="945"/>
              </a:xfrm>
            </p:grpSpPr>
            <p:sp>
              <p:nvSpPr>
                <p:cNvPr id="131095" name="Rectangle 23"/>
                <p:cNvSpPr>
                  <a:spLocks noChangeArrowheads="1"/>
                </p:cNvSpPr>
                <p:nvPr/>
              </p:nvSpPr>
              <p:spPr bwMode="invGray">
                <a:xfrm>
                  <a:off x="3634" y="575"/>
                  <a:ext cx="1519" cy="94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algn="l"/>
                  <a:endParaRPr lang="en-US" altLang="en-US" sz="2400" b="1" i="0" u="sng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1096" name="Rectangle 24"/>
                <p:cNvSpPr>
                  <a:spLocks noChangeArrowheads="1"/>
                </p:cNvSpPr>
                <p:nvPr/>
              </p:nvSpPr>
              <p:spPr bwMode="invGray">
                <a:xfrm>
                  <a:off x="3634" y="575"/>
                  <a:ext cx="1519" cy="945"/>
                </a:xfrm>
                <a:prstGeom prst="rect">
                  <a:avLst/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algn="l"/>
                  <a:endParaRPr lang="en-US" altLang="en-US" sz="2400" b="1" i="0" u="sng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31097" name="Rectangle 25"/>
                <p:cNvSpPr>
                  <a:spLocks noChangeArrowheads="1"/>
                </p:cNvSpPr>
                <p:nvPr/>
              </p:nvSpPr>
              <p:spPr bwMode="invGray">
                <a:xfrm>
                  <a:off x="3634" y="575"/>
                  <a:ext cx="1519" cy="94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algn="l"/>
                  <a:endParaRPr lang="en-US" altLang="en-US" sz="2400" b="1" i="0" u="sng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31098" name="Rectangle 26"/>
              <p:cNvSpPr>
                <a:spLocks noChangeArrowheads="1"/>
              </p:cNvSpPr>
              <p:nvPr/>
            </p:nvSpPr>
            <p:spPr bwMode="invGray">
              <a:xfrm>
                <a:off x="3593" y="534"/>
                <a:ext cx="1519" cy="945"/>
              </a:xfrm>
              <a:prstGeom prst="rect">
                <a:avLst/>
              </a:prstGeom>
              <a:solidFill>
                <a:srgbClr val="990000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2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>
                  <a:defRPr sz="12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>
                  <a:defRPr sz="12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>
                  <a:defRPr sz="12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>
                  <a:defRPr sz="12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/>
                <a:endParaRPr lang="en-US" altLang="en-US" sz="2400" b="1" i="0" u="sng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31099" name="Rectangle 27"/>
            <p:cNvSpPr>
              <a:spLocks noChangeArrowheads="1"/>
            </p:cNvSpPr>
            <p:nvPr/>
          </p:nvSpPr>
          <p:spPr bwMode="auto">
            <a:xfrm>
              <a:off x="6691313" y="1592263"/>
              <a:ext cx="1747838" cy="1093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endParaRPr lang="en-US" altLang="en-US" sz="2400" b="1" i="0" u="sng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1101" name="Rectangle 29"/>
            <p:cNvSpPr>
              <a:spLocks noChangeArrowheads="1"/>
            </p:cNvSpPr>
            <p:nvPr/>
          </p:nvSpPr>
          <p:spPr bwMode="auto">
            <a:xfrm>
              <a:off x="6629400" y="1628775"/>
              <a:ext cx="1871662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1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b="1" i="0" u="none" dirty="0">
                  <a:solidFill>
                    <a:srgbClr val="FFFF00"/>
                  </a:solidFill>
                  <a:latin typeface="Times New Roman" pitchFamily="18" charset="0"/>
                </a:rPr>
                <a:t>Ideal Site </a:t>
              </a:r>
              <a:r>
                <a:rPr lang="en-US" altLang="en-US" sz="2000" b="1" i="0" u="none" dirty="0" smtClean="0">
                  <a:solidFill>
                    <a:srgbClr val="FFFF00"/>
                  </a:solidFill>
                  <a:latin typeface="Times New Roman" pitchFamily="18" charset="0"/>
                </a:rPr>
                <a:t>for </a:t>
              </a:r>
            </a:p>
            <a:p>
              <a:pPr algn="ctr"/>
              <a:r>
                <a:rPr lang="en-US" altLang="en-US" sz="2400" b="1" u="none" dirty="0" smtClean="0">
                  <a:solidFill>
                    <a:srgbClr val="FFFF00"/>
                  </a:solidFill>
                  <a:latin typeface="Times New Roman" pitchFamily="18" charset="0"/>
                </a:rPr>
                <a:t>Bi-directional</a:t>
              </a:r>
            </a:p>
            <a:p>
              <a:pPr algn="ctr"/>
              <a:r>
                <a:rPr lang="en-US" altLang="en-US" sz="2400" b="1" u="none" dirty="0" smtClean="0">
                  <a:solidFill>
                    <a:srgbClr val="FFFF00"/>
                  </a:solidFill>
                  <a:latin typeface="Times New Roman" pitchFamily="18" charset="0"/>
                </a:rPr>
                <a:t>Traffic</a:t>
              </a:r>
              <a:endParaRPr lang="en-US" altLang="en-US" sz="2400" b="1" u="none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1106" name="Rectangle 34"/>
            <p:cNvSpPr>
              <a:spLocks noChangeArrowheads="1"/>
            </p:cNvSpPr>
            <p:nvPr/>
          </p:nvSpPr>
          <p:spPr bwMode="auto">
            <a:xfrm>
              <a:off x="3462338" y="4514850"/>
              <a:ext cx="1689100" cy="1055687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endParaRPr lang="en-US" altLang="en-US" sz="2400" b="1" i="0" u="sng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1107" name="Freeform 35"/>
            <p:cNvSpPr>
              <a:spLocks/>
            </p:cNvSpPr>
            <p:nvPr/>
          </p:nvSpPr>
          <p:spPr bwMode="auto">
            <a:xfrm>
              <a:off x="3365500" y="2276475"/>
              <a:ext cx="44450" cy="93662"/>
            </a:xfrm>
            <a:custGeom>
              <a:avLst/>
              <a:gdLst>
                <a:gd name="T0" fmla="*/ 108 w 108"/>
                <a:gd name="T1" fmla="*/ 0 h 215"/>
                <a:gd name="T2" fmla="*/ 82 w 108"/>
                <a:gd name="T3" fmla="*/ 2 h 215"/>
                <a:gd name="T4" fmla="*/ 61 w 108"/>
                <a:gd name="T5" fmla="*/ 9 h 215"/>
                <a:gd name="T6" fmla="*/ 43 w 108"/>
                <a:gd name="T7" fmla="*/ 20 h 215"/>
                <a:gd name="T8" fmla="*/ 27 w 108"/>
                <a:gd name="T9" fmla="*/ 33 h 215"/>
                <a:gd name="T10" fmla="*/ 16 w 108"/>
                <a:gd name="T11" fmla="*/ 50 h 215"/>
                <a:gd name="T12" fmla="*/ 7 w 108"/>
                <a:gd name="T13" fmla="*/ 68 h 215"/>
                <a:gd name="T14" fmla="*/ 2 w 108"/>
                <a:gd name="T15" fmla="*/ 87 h 215"/>
                <a:gd name="T16" fmla="*/ 0 w 108"/>
                <a:gd name="T17" fmla="*/ 107 h 215"/>
                <a:gd name="T18" fmla="*/ 2 w 108"/>
                <a:gd name="T19" fmla="*/ 128 h 215"/>
                <a:gd name="T20" fmla="*/ 7 w 108"/>
                <a:gd name="T21" fmla="*/ 147 h 215"/>
                <a:gd name="T22" fmla="*/ 16 w 108"/>
                <a:gd name="T23" fmla="*/ 165 h 215"/>
                <a:gd name="T24" fmla="*/ 27 w 108"/>
                <a:gd name="T25" fmla="*/ 182 h 215"/>
                <a:gd name="T26" fmla="*/ 43 w 108"/>
                <a:gd name="T27" fmla="*/ 195 h 215"/>
                <a:gd name="T28" fmla="*/ 61 w 108"/>
                <a:gd name="T29" fmla="*/ 206 h 215"/>
                <a:gd name="T30" fmla="*/ 82 w 108"/>
                <a:gd name="T31" fmla="*/ 213 h 215"/>
                <a:gd name="T32" fmla="*/ 108 w 108"/>
                <a:gd name="T33" fmla="*/ 215 h 215"/>
                <a:gd name="T34" fmla="*/ 108 w 108"/>
                <a:gd name="T35" fmla="*/ 0 h 2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8"/>
                <a:gd name="T55" fmla="*/ 0 h 215"/>
                <a:gd name="T56" fmla="*/ 108 w 108"/>
                <a:gd name="T57" fmla="*/ 215 h 2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8" h="215">
                  <a:moveTo>
                    <a:pt x="108" y="0"/>
                  </a:moveTo>
                  <a:lnTo>
                    <a:pt x="82" y="2"/>
                  </a:lnTo>
                  <a:lnTo>
                    <a:pt x="61" y="9"/>
                  </a:lnTo>
                  <a:lnTo>
                    <a:pt x="43" y="20"/>
                  </a:lnTo>
                  <a:lnTo>
                    <a:pt x="27" y="33"/>
                  </a:lnTo>
                  <a:lnTo>
                    <a:pt x="16" y="50"/>
                  </a:lnTo>
                  <a:lnTo>
                    <a:pt x="7" y="68"/>
                  </a:lnTo>
                  <a:lnTo>
                    <a:pt x="2" y="87"/>
                  </a:lnTo>
                  <a:lnTo>
                    <a:pt x="0" y="107"/>
                  </a:lnTo>
                  <a:lnTo>
                    <a:pt x="2" y="128"/>
                  </a:lnTo>
                  <a:lnTo>
                    <a:pt x="7" y="147"/>
                  </a:lnTo>
                  <a:lnTo>
                    <a:pt x="16" y="165"/>
                  </a:lnTo>
                  <a:lnTo>
                    <a:pt x="27" y="182"/>
                  </a:lnTo>
                  <a:lnTo>
                    <a:pt x="43" y="195"/>
                  </a:lnTo>
                  <a:lnTo>
                    <a:pt x="61" y="206"/>
                  </a:lnTo>
                  <a:lnTo>
                    <a:pt x="82" y="213"/>
                  </a:lnTo>
                  <a:lnTo>
                    <a:pt x="108" y="215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08" name="Freeform 36"/>
            <p:cNvSpPr>
              <a:spLocks/>
            </p:cNvSpPr>
            <p:nvPr/>
          </p:nvSpPr>
          <p:spPr bwMode="auto">
            <a:xfrm>
              <a:off x="3409950" y="2274888"/>
              <a:ext cx="2103438" cy="1298575"/>
            </a:xfrm>
            <a:custGeom>
              <a:avLst/>
              <a:gdLst>
                <a:gd name="T0" fmla="*/ 5035 w 5036"/>
                <a:gd name="T1" fmla="*/ 2892 h 2999"/>
                <a:gd name="T2" fmla="*/ 4996 w 5036"/>
                <a:gd name="T3" fmla="*/ 2352 h 2999"/>
                <a:gd name="T4" fmla="*/ 4904 w 5036"/>
                <a:gd name="T5" fmla="*/ 1877 h 2999"/>
                <a:gd name="T6" fmla="*/ 4759 w 5036"/>
                <a:gd name="T7" fmla="*/ 1470 h 2999"/>
                <a:gd name="T8" fmla="*/ 4566 w 5036"/>
                <a:gd name="T9" fmla="*/ 1123 h 2999"/>
                <a:gd name="T10" fmla="*/ 4330 w 5036"/>
                <a:gd name="T11" fmla="*/ 834 h 2999"/>
                <a:gd name="T12" fmla="*/ 4053 w 5036"/>
                <a:gd name="T13" fmla="*/ 598 h 2999"/>
                <a:gd name="T14" fmla="*/ 3742 w 5036"/>
                <a:gd name="T15" fmla="*/ 412 h 2999"/>
                <a:gd name="T16" fmla="*/ 3400 w 5036"/>
                <a:gd name="T17" fmla="*/ 268 h 2999"/>
                <a:gd name="T18" fmla="*/ 3033 w 5036"/>
                <a:gd name="T19" fmla="*/ 165 h 2999"/>
                <a:gd name="T20" fmla="*/ 2641 w 5036"/>
                <a:gd name="T21" fmla="*/ 90 h 2999"/>
                <a:gd name="T22" fmla="*/ 2232 w 5036"/>
                <a:gd name="T23" fmla="*/ 44 h 2999"/>
                <a:gd name="T24" fmla="*/ 1807 w 5036"/>
                <a:gd name="T25" fmla="*/ 17 h 2999"/>
                <a:gd name="T26" fmla="*/ 1367 w 5036"/>
                <a:gd name="T27" fmla="*/ 4 h 2999"/>
                <a:gd name="T28" fmla="*/ 918 w 5036"/>
                <a:gd name="T29" fmla="*/ 0 h 2999"/>
                <a:gd name="T30" fmla="*/ 461 w 5036"/>
                <a:gd name="T31" fmla="*/ 2 h 2999"/>
                <a:gd name="T32" fmla="*/ 0 w 5036"/>
                <a:gd name="T33" fmla="*/ 2 h 2999"/>
                <a:gd name="T34" fmla="*/ 231 w 5036"/>
                <a:gd name="T35" fmla="*/ 217 h 2999"/>
                <a:gd name="T36" fmla="*/ 689 w 5036"/>
                <a:gd name="T37" fmla="*/ 216 h 2999"/>
                <a:gd name="T38" fmla="*/ 1142 w 5036"/>
                <a:gd name="T39" fmla="*/ 216 h 2999"/>
                <a:gd name="T40" fmla="*/ 1582 w 5036"/>
                <a:gd name="T41" fmla="*/ 222 h 2999"/>
                <a:gd name="T42" fmla="*/ 2007 w 5036"/>
                <a:gd name="T43" fmla="*/ 241 h 2999"/>
                <a:gd name="T44" fmla="*/ 2415 w 5036"/>
                <a:gd name="T45" fmla="*/ 277 h 2999"/>
                <a:gd name="T46" fmla="*/ 2800 w 5036"/>
                <a:gd name="T47" fmla="*/ 334 h 2999"/>
                <a:gd name="T48" fmla="*/ 3160 w 5036"/>
                <a:gd name="T49" fmla="*/ 418 h 2999"/>
                <a:gd name="T50" fmla="*/ 3492 w 5036"/>
                <a:gd name="T51" fmla="*/ 533 h 2999"/>
                <a:gd name="T52" fmla="*/ 3791 w 5036"/>
                <a:gd name="T53" fmla="*/ 683 h 2999"/>
                <a:gd name="T54" fmla="*/ 4058 w 5036"/>
                <a:gd name="T55" fmla="*/ 873 h 2999"/>
                <a:gd name="T56" fmla="*/ 4288 w 5036"/>
                <a:gd name="T57" fmla="*/ 1107 h 2999"/>
                <a:gd name="T58" fmla="*/ 4482 w 5036"/>
                <a:gd name="T59" fmla="*/ 1392 h 2999"/>
                <a:gd name="T60" fmla="*/ 4634 w 5036"/>
                <a:gd name="T61" fmla="*/ 1737 h 2999"/>
                <a:gd name="T62" fmla="*/ 4746 w 5036"/>
                <a:gd name="T63" fmla="*/ 2146 h 2999"/>
                <a:gd name="T64" fmla="*/ 4809 w 5036"/>
                <a:gd name="T65" fmla="*/ 2627 h 2999"/>
                <a:gd name="T66" fmla="*/ 4820 w 5036"/>
                <a:gd name="T67" fmla="*/ 2894 h 2999"/>
                <a:gd name="T68" fmla="*/ 4824 w 5036"/>
                <a:gd name="T69" fmla="*/ 2921 h 2999"/>
                <a:gd name="T70" fmla="*/ 4842 w 5036"/>
                <a:gd name="T71" fmla="*/ 2961 h 2999"/>
                <a:gd name="T72" fmla="*/ 4873 w 5036"/>
                <a:gd name="T73" fmla="*/ 2986 h 2999"/>
                <a:gd name="T74" fmla="*/ 4910 w 5036"/>
                <a:gd name="T75" fmla="*/ 2999 h 2999"/>
                <a:gd name="T76" fmla="*/ 4950 w 5036"/>
                <a:gd name="T77" fmla="*/ 2998 h 2999"/>
                <a:gd name="T78" fmla="*/ 4987 w 5036"/>
                <a:gd name="T79" fmla="*/ 2984 h 2999"/>
                <a:gd name="T80" fmla="*/ 5017 w 5036"/>
                <a:gd name="T81" fmla="*/ 2957 h 2999"/>
                <a:gd name="T82" fmla="*/ 5032 w 5036"/>
                <a:gd name="T83" fmla="*/ 2916 h 2999"/>
                <a:gd name="T84" fmla="*/ 5036 w 5036"/>
                <a:gd name="T85" fmla="*/ 2894 h 29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036"/>
                <a:gd name="T130" fmla="*/ 0 h 2999"/>
                <a:gd name="T131" fmla="*/ 5036 w 5036"/>
                <a:gd name="T132" fmla="*/ 2999 h 299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36" h="2999">
                  <a:moveTo>
                    <a:pt x="5036" y="2894"/>
                  </a:moveTo>
                  <a:lnTo>
                    <a:pt x="5035" y="2892"/>
                  </a:lnTo>
                  <a:lnTo>
                    <a:pt x="5022" y="2612"/>
                  </a:lnTo>
                  <a:lnTo>
                    <a:pt x="4996" y="2352"/>
                  </a:lnTo>
                  <a:lnTo>
                    <a:pt x="4956" y="2105"/>
                  </a:lnTo>
                  <a:lnTo>
                    <a:pt x="4904" y="1877"/>
                  </a:lnTo>
                  <a:lnTo>
                    <a:pt x="4837" y="1665"/>
                  </a:lnTo>
                  <a:lnTo>
                    <a:pt x="4759" y="1470"/>
                  </a:lnTo>
                  <a:lnTo>
                    <a:pt x="4669" y="1289"/>
                  </a:lnTo>
                  <a:lnTo>
                    <a:pt x="4566" y="1123"/>
                  </a:lnTo>
                  <a:lnTo>
                    <a:pt x="4455" y="971"/>
                  </a:lnTo>
                  <a:lnTo>
                    <a:pt x="4330" y="834"/>
                  </a:lnTo>
                  <a:lnTo>
                    <a:pt x="4197" y="708"/>
                  </a:lnTo>
                  <a:lnTo>
                    <a:pt x="4053" y="598"/>
                  </a:lnTo>
                  <a:lnTo>
                    <a:pt x="3901" y="501"/>
                  </a:lnTo>
                  <a:lnTo>
                    <a:pt x="3742" y="412"/>
                  </a:lnTo>
                  <a:lnTo>
                    <a:pt x="3574" y="335"/>
                  </a:lnTo>
                  <a:lnTo>
                    <a:pt x="3400" y="268"/>
                  </a:lnTo>
                  <a:lnTo>
                    <a:pt x="3219" y="213"/>
                  </a:lnTo>
                  <a:lnTo>
                    <a:pt x="3033" y="165"/>
                  </a:lnTo>
                  <a:lnTo>
                    <a:pt x="2839" y="123"/>
                  </a:lnTo>
                  <a:lnTo>
                    <a:pt x="2641" y="90"/>
                  </a:lnTo>
                  <a:lnTo>
                    <a:pt x="2438" y="64"/>
                  </a:lnTo>
                  <a:lnTo>
                    <a:pt x="2232" y="44"/>
                  </a:lnTo>
                  <a:lnTo>
                    <a:pt x="2020" y="29"/>
                  </a:lnTo>
                  <a:lnTo>
                    <a:pt x="1807" y="17"/>
                  </a:lnTo>
                  <a:lnTo>
                    <a:pt x="1588" y="9"/>
                  </a:lnTo>
                  <a:lnTo>
                    <a:pt x="1367" y="4"/>
                  </a:lnTo>
                  <a:lnTo>
                    <a:pt x="1142" y="0"/>
                  </a:lnTo>
                  <a:lnTo>
                    <a:pt x="918" y="0"/>
                  </a:lnTo>
                  <a:lnTo>
                    <a:pt x="689" y="0"/>
                  </a:lnTo>
                  <a:lnTo>
                    <a:pt x="461" y="2"/>
                  </a:lnTo>
                  <a:lnTo>
                    <a:pt x="231" y="2"/>
                  </a:lnTo>
                  <a:lnTo>
                    <a:pt x="0" y="2"/>
                  </a:lnTo>
                  <a:lnTo>
                    <a:pt x="0" y="217"/>
                  </a:lnTo>
                  <a:lnTo>
                    <a:pt x="231" y="217"/>
                  </a:lnTo>
                  <a:lnTo>
                    <a:pt x="461" y="217"/>
                  </a:lnTo>
                  <a:lnTo>
                    <a:pt x="689" y="216"/>
                  </a:lnTo>
                  <a:lnTo>
                    <a:pt x="918" y="216"/>
                  </a:lnTo>
                  <a:lnTo>
                    <a:pt x="1142" y="216"/>
                  </a:lnTo>
                  <a:lnTo>
                    <a:pt x="1364" y="217"/>
                  </a:lnTo>
                  <a:lnTo>
                    <a:pt x="1582" y="222"/>
                  </a:lnTo>
                  <a:lnTo>
                    <a:pt x="1797" y="230"/>
                  </a:lnTo>
                  <a:lnTo>
                    <a:pt x="2007" y="241"/>
                  </a:lnTo>
                  <a:lnTo>
                    <a:pt x="2214" y="257"/>
                  </a:lnTo>
                  <a:lnTo>
                    <a:pt x="2415" y="277"/>
                  </a:lnTo>
                  <a:lnTo>
                    <a:pt x="2610" y="303"/>
                  </a:lnTo>
                  <a:lnTo>
                    <a:pt x="2800" y="334"/>
                  </a:lnTo>
                  <a:lnTo>
                    <a:pt x="2984" y="372"/>
                  </a:lnTo>
                  <a:lnTo>
                    <a:pt x="3160" y="418"/>
                  </a:lnTo>
                  <a:lnTo>
                    <a:pt x="3330" y="471"/>
                  </a:lnTo>
                  <a:lnTo>
                    <a:pt x="3492" y="533"/>
                  </a:lnTo>
                  <a:lnTo>
                    <a:pt x="3645" y="602"/>
                  </a:lnTo>
                  <a:lnTo>
                    <a:pt x="3791" y="683"/>
                  </a:lnTo>
                  <a:lnTo>
                    <a:pt x="3930" y="773"/>
                  </a:lnTo>
                  <a:lnTo>
                    <a:pt x="4058" y="873"/>
                  </a:lnTo>
                  <a:lnTo>
                    <a:pt x="4179" y="983"/>
                  </a:lnTo>
                  <a:lnTo>
                    <a:pt x="4288" y="1107"/>
                  </a:lnTo>
                  <a:lnTo>
                    <a:pt x="4389" y="1243"/>
                  </a:lnTo>
                  <a:lnTo>
                    <a:pt x="4482" y="1392"/>
                  </a:lnTo>
                  <a:lnTo>
                    <a:pt x="4564" y="1558"/>
                  </a:lnTo>
                  <a:lnTo>
                    <a:pt x="4634" y="1737"/>
                  </a:lnTo>
                  <a:lnTo>
                    <a:pt x="4696" y="1933"/>
                  </a:lnTo>
                  <a:lnTo>
                    <a:pt x="4746" y="2146"/>
                  </a:lnTo>
                  <a:lnTo>
                    <a:pt x="4783" y="2377"/>
                  </a:lnTo>
                  <a:lnTo>
                    <a:pt x="4809" y="2627"/>
                  </a:lnTo>
                  <a:lnTo>
                    <a:pt x="4822" y="2897"/>
                  </a:lnTo>
                  <a:lnTo>
                    <a:pt x="4820" y="2894"/>
                  </a:lnTo>
                  <a:lnTo>
                    <a:pt x="4822" y="2897"/>
                  </a:lnTo>
                  <a:lnTo>
                    <a:pt x="4824" y="2921"/>
                  </a:lnTo>
                  <a:lnTo>
                    <a:pt x="4832" y="2943"/>
                  </a:lnTo>
                  <a:lnTo>
                    <a:pt x="4842" y="2961"/>
                  </a:lnTo>
                  <a:lnTo>
                    <a:pt x="4856" y="2975"/>
                  </a:lnTo>
                  <a:lnTo>
                    <a:pt x="4873" y="2986"/>
                  </a:lnTo>
                  <a:lnTo>
                    <a:pt x="4891" y="2994"/>
                  </a:lnTo>
                  <a:lnTo>
                    <a:pt x="4910" y="2999"/>
                  </a:lnTo>
                  <a:lnTo>
                    <a:pt x="4931" y="2999"/>
                  </a:lnTo>
                  <a:lnTo>
                    <a:pt x="4950" y="2998"/>
                  </a:lnTo>
                  <a:lnTo>
                    <a:pt x="4969" y="2993"/>
                  </a:lnTo>
                  <a:lnTo>
                    <a:pt x="4987" y="2984"/>
                  </a:lnTo>
                  <a:lnTo>
                    <a:pt x="5003" y="2971"/>
                  </a:lnTo>
                  <a:lnTo>
                    <a:pt x="5017" y="2957"/>
                  </a:lnTo>
                  <a:lnTo>
                    <a:pt x="5027" y="2938"/>
                  </a:lnTo>
                  <a:lnTo>
                    <a:pt x="5032" y="2916"/>
                  </a:lnTo>
                  <a:lnTo>
                    <a:pt x="5035" y="2892"/>
                  </a:lnTo>
                  <a:lnTo>
                    <a:pt x="5036" y="28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09" name="Freeform 37"/>
            <p:cNvSpPr>
              <a:spLocks/>
            </p:cNvSpPr>
            <p:nvPr/>
          </p:nvSpPr>
          <p:spPr bwMode="auto">
            <a:xfrm>
              <a:off x="5421313" y="3529013"/>
              <a:ext cx="92075" cy="671512"/>
            </a:xfrm>
            <a:custGeom>
              <a:avLst/>
              <a:gdLst>
                <a:gd name="T0" fmla="*/ 216 w 221"/>
                <a:gd name="T1" fmla="*/ 1552 h 1552"/>
                <a:gd name="T2" fmla="*/ 216 w 221"/>
                <a:gd name="T3" fmla="*/ 1552 h 1552"/>
                <a:gd name="T4" fmla="*/ 221 w 221"/>
                <a:gd name="T5" fmla="*/ 0 h 1552"/>
                <a:gd name="T6" fmla="*/ 5 w 221"/>
                <a:gd name="T7" fmla="*/ 0 h 1552"/>
                <a:gd name="T8" fmla="*/ 0 w 221"/>
                <a:gd name="T9" fmla="*/ 1552 h 1552"/>
                <a:gd name="T10" fmla="*/ 0 w 221"/>
                <a:gd name="T11" fmla="*/ 1552 h 1552"/>
                <a:gd name="T12" fmla="*/ 216 w 221"/>
                <a:gd name="T13" fmla="*/ 1552 h 15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1"/>
                <a:gd name="T22" fmla="*/ 0 h 1552"/>
                <a:gd name="T23" fmla="*/ 221 w 221"/>
                <a:gd name="T24" fmla="*/ 1552 h 15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1" h="1552">
                  <a:moveTo>
                    <a:pt x="216" y="1552"/>
                  </a:moveTo>
                  <a:lnTo>
                    <a:pt x="216" y="1552"/>
                  </a:lnTo>
                  <a:lnTo>
                    <a:pt x="221" y="0"/>
                  </a:lnTo>
                  <a:lnTo>
                    <a:pt x="5" y="0"/>
                  </a:lnTo>
                  <a:lnTo>
                    <a:pt x="0" y="1552"/>
                  </a:lnTo>
                  <a:lnTo>
                    <a:pt x="216" y="15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10" name="Freeform 38"/>
            <p:cNvSpPr>
              <a:spLocks/>
            </p:cNvSpPr>
            <p:nvPr/>
          </p:nvSpPr>
          <p:spPr bwMode="auto">
            <a:xfrm>
              <a:off x="5421313" y="4200525"/>
              <a:ext cx="2249488" cy="1284287"/>
            </a:xfrm>
            <a:custGeom>
              <a:avLst/>
              <a:gdLst>
                <a:gd name="T0" fmla="*/ 5168 w 5388"/>
                <a:gd name="T1" fmla="*/ 2739 h 2967"/>
                <a:gd name="T2" fmla="*/ 4723 w 5388"/>
                <a:gd name="T3" fmla="*/ 2743 h 2967"/>
                <a:gd name="T4" fmla="*/ 4270 w 5388"/>
                <a:gd name="T5" fmla="*/ 2748 h 2967"/>
                <a:gd name="T6" fmla="*/ 3816 w 5388"/>
                <a:gd name="T7" fmla="*/ 2752 h 2967"/>
                <a:gd name="T8" fmla="*/ 3368 w 5388"/>
                <a:gd name="T9" fmla="*/ 2746 h 2967"/>
                <a:gd name="T10" fmla="*/ 2926 w 5388"/>
                <a:gd name="T11" fmla="*/ 2725 h 2967"/>
                <a:gd name="T12" fmla="*/ 2503 w 5388"/>
                <a:gd name="T13" fmla="*/ 2680 h 2967"/>
                <a:gd name="T14" fmla="*/ 2100 w 5388"/>
                <a:gd name="T15" fmla="*/ 2608 h 2967"/>
                <a:gd name="T16" fmla="*/ 1725 w 5388"/>
                <a:gd name="T17" fmla="*/ 2501 h 2967"/>
                <a:gd name="T18" fmla="*/ 1381 w 5388"/>
                <a:gd name="T19" fmla="*/ 2356 h 2967"/>
                <a:gd name="T20" fmla="*/ 1074 w 5388"/>
                <a:gd name="T21" fmla="*/ 2167 h 2967"/>
                <a:gd name="T22" fmla="*/ 807 w 5388"/>
                <a:gd name="T23" fmla="*/ 1925 h 2967"/>
                <a:gd name="T24" fmla="*/ 584 w 5388"/>
                <a:gd name="T25" fmla="*/ 1627 h 2967"/>
                <a:gd name="T26" fmla="*/ 408 w 5388"/>
                <a:gd name="T27" fmla="*/ 1261 h 2967"/>
                <a:gd name="T28" fmla="*/ 286 w 5388"/>
                <a:gd name="T29" fmla="*/ 820 h 2967"/>
                <a:gd name="T30" fmla="*/ 222 w 5388"/>
                <a:gd name="T31" fmla="*/ 295 h 2967"/>
                <a:gd name="T32" fmla="*/ 0 w 5388"/>
                <a:gd name="T33" fmla="*/ 0 h 2967"/>
                <a:gd name="T34" fmla="*/ 34 w 5388"/>
                <a:gd name="T35" fmla="*/ 594 h 2967"/>
                <a:gd name="T36" fmla="*/ 135 w 5388"/>
                <a:gd name="T37" fmla="*/ 1107 h 2967"/>
                <a:gd name="T38" fmla="*/ 298 w 5388"/>
                <a:gd name="T39" fmla="*/ 1546 h 2967"/>
                <a:gd name="T40" fmla="*/ 519 w 5388"/>
                <a:gd name="T41" fmla="*/ 1913 h 2967"/>
                <a:gd name="T42" fmla="*/ 792 w 5388"/>
                <a:gd name="T43" fmla="*/ 2212 h 2967"/>
                <a:gd name="T44" fmla="*/ 1110 w 5388"/>
                <a:gd name="T45" fmla="*/ 2450 h 2967"/>
                <a:gd name="T46" fmla="*/ 1466 w 5388"/>
                <a:gd name="T47" fmla="*/ 2632 h 2967"/>
                <a:gd name="T48" fmla="*/ 1851 w 5388"/>
                <a:gd name="T49" fmla="*/ 2764 h 2967"/>
                <a:gd name="T50" fmla="*/ 2260 w 5388"/>
                <a:gd name="T51" fmla="*/ 2858 h 2967"/>
                <a:gd name="T52" fmla="*/ 2691 w 5388"/>
                <a:gd name="T53" fmla="*/ 2918 h 2967"/>
                <a:gd name="T54" fmla="*/ 3134 w 5388"/>
                <a:gd name="T55" fmla="*/ 2950 h 2967"/>
                <a:gd name="T56" fmla="*/ 3587 w 5388"/>
                <a:gd name="T57" fmla="*/ 2964 h 2967"/>
                <a:gd name="T58" fmla="*/ 4045 w 5388"/>
                <a:gd name="T59" fmla="*/ 2966 h 2967"/>
                <a:gd name="T60" fmla="*/ 4500 w 5388"/>
                <a:gd name="T61" fmla="*/ 2961 h 2967"/>
                <a:gd name="T62" fmla="*/ 4949 w 5388"/>
                <a:gd name="T63" fmla="*/ 2955 h 2967"/>
                <a:gd name="T64" fmla="*/ 5385 w 5388"/>
                <a:gd name="T65" fmla="*/ 2955 h 29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88"/>
                <a:gd name="T100" fmla="*/ 0 h 2967"/>
                <a:gd name="T101" fmla="*/ 5388 w 5388"/>
                <a:gd name="T102" fmla="*/ 2967 h 29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88" h="2967">
                  <a:moveTo>
                    <a:pt x="5388" y="2743"/>
                  </a:moveTo>
                  <a:lnTo>
                    <a:pt x="5168" y="2739"/>
                  </a:lnTo>
                  <a:lnTo>
                    <a:pt x="4946" y="2740"/>
                  </a:lnTo>
                  <a:lnTo>
                    <a:pt x="4723" y="2743"/>
                  </a:lnTo>
                  <a:lnTo>
                    <a:pt x="4497" y="2745"/>
                  </a:lnTo>
                  <a:lnTo>
                    <a:pt x="4270" y="2748"/>
                  </a:lnTo>
                  <a:lnTo>
                    <a:pt x="4043" y="2750"/>
                  </a:lnTo>
                  <a:lnTo>
                    <a:pt x="3816" y="2752"/>
                  </a:lnTo>
                  <a:lnTo>
                    <a:pt x="3590" y="2752"/>
                  </a:lnTo>
                  <a:lnTo>
                    <a:pt x="3368" y="2746"/>
                  </a:lnTo>
                  <a:lnTo>
                    <a:pt x="3145" y="2737"/>
                  </a:lnTo>
                  <a:lnTo>
                    <a:pt x="2926" y="2725"/>
                  </a:lnTo>
                  <a:lnTo>
                    <a:pt x="2712" y="2705"/>
                  </a:lnTo>
                  <a:lnTo>
                    <a:pt x="2503" y="2680"/>
                  </a:lnTo>
                  <a:lnTo>
                    <a:pt x="2299" y="2648"/>
                  </a:lnTo>
                  <a:lnTo>
                    <a:pt x="2100" y="2608"/>
                  </a:lnTo>
                  <a:lnTo>
                    <a:pt x="1910" y="2559"/>
                  </a:lnTo>
                  <a:lnTo>
                    <a:pt x="1725" y="2501"/>
                  </a:lnTo>
                  <a:lnTo>
                    <a:pt x="1548" y="2435"/>
                  </a:lnTo>
                  <a:lnTo>
                    <a:pt x="1381" y="2356"/>
                  </a:lnTo>
                  <a:lnTo>
                    <a:pt x="1223" y="2268"/>
                  </a:lnTo>
                  <a:lnTo>
                    <a:pt x="1074" y="2167"/>
                  </a:lnTo>
                  <a:lnTo>
                    <a:pt x="936" y="2052"/>
                  </a:lnTo>
                  <a:lnTo>
                    <a:pt x="807" y="1925"/>
                  </a:lnTo>
                  <a:lnTo>
                    <a:pt x="691" y="1784"/>
                  </a:lnTo>
                  <a:lnTo>
                    <a:pt x="584" y="1627"/>
                  </a:lnTo>
                  <a:lnTo>
                    <a:pt x="491" y="1453"/>
                  </a:lnTo>
                  <a:lnTo>
                    <a:pt x="408" y="1261"/>
                  </a:lnTo>
                  <a:lnTo>
                    <a:pt x="340" y="1051"/>
                  </a:lnTo>
                  <a:lnTo>
                    <a:pt x="286" y="820"/>
                  </a:lnTo>
                  <a:lnTo>
                    <a:pt x="247" y="568"/>
                  </a:lnTo>
                  <a:lnTo>
                    <a:pt x="222" y="295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9" y="308"/>
                  </a:lnTo>
                  <a:lnTo>
                    <a:pt x="34" y="594"/>
                  </a:lnTo>
                  <a:lnTo>
                    <a:pt x="76" y="861"/>
                  </a:lnTo>
                  <a:lnTo>
                    <a:pt x="135" y="1107"/>
                  </a:lnTo>
                  <a:lnTo>
                    <a:pt x="208" y="1335"/>
                  </a:lnTo>
                  <a:lnTo>
                    <a:pt x="298" y="1546"/>
                  </a:lnTo>
                  <a:lnTo>
                    <a:pt x="402" y="1737"/>
                  </a:lnTo>
                  <a:lnTo>
                    <a:pt x="519" y="1913"/>
                  </a:lnTo>
                  <a:lnTo>
                    <a:pt x="651" y="2069"/>
                  </a:lnTo>
                  <a:lnTo>
                    <a:pt x="792" y="2212"/>
                  </a:lnTo>
                  <a:lnTo>
                    <a:pt x="946" y="2339"/>
                  </a:lnTo>
                  <a:lnTo>
                    <a:pt x="1110" y="2450"/>
                  </a:lnTo>
                  <a:lnTo>
                    <a:pt x="1284" y="2546"/>
                  </a:lnTo>
                  <a:lnTo>
                    <a:pt x="1466" y="2632"/>
                  </a:lnTo>
                  <a:lnTo>
                    <a:pt x="1656" y="2704"/>
                  </a:lnTo>
                  <a:lnTo>
                    <a:pt x="1851" y="2764"/>
                  </a:lnTo>
                  <a:lnTo>
                    <a:pt x="2054" y="2816"/>
                  </a:lnTo>
                  <a:lnTo>
                    <a:pt x="2260" y="2858"/>
                  </a:lnTo>
                  <a:lnTo>
                    <a:pt x="2475" y="2893"/>
                  </a:lnTo>
                  <a:lnTo>
                    <a:pt x="2691" y="2918"/>
                  </a:lnTo>
                  <a:lnTo>
                    <a:pt x="2911" y="2938"/>
                  </a:lnTo>
                  <a:lnTo>
                    <a:pt x="3134" y="2950"/>
                  </a:lnTo>
                  <a:lnTo>
                    <a:pt x="3360" y="2959"/>
                  </a:lnTo>
                  <a:lnTo>
                    <a:pt x="3587" y="2964"/>
                  </a:lnTo>
                  <a:lnTo>
                    <a:pt x="3816" y="2967"/>
                  </a:lnTo>
                  <a:lnTo>
                    <a:pt x="4045" y="2966"/>
                  </a:lnTo>
                  <a:lnTo>
                    <a:pt x="4273" y="2963"/>
                  </a:lnTo>
                  <a:lnTo>
                    <a:pt x="4500" y="2961"/>
                  </a:lnTo>
                  <a:lnTo>
                    <a:pt x="4726" y="2958"/>
                  </a:lnTo>
                  <a:lnTo>
                    <a:pt x="4949" y="2955"/>
                  </a:lnTo>
                  <a:lnTo>
                    <a:pt x="5168" y="2954"/>
                  </a:lnTo>
                  <a:lnTo>
                    <a:pt x="5385" y="2955"/>
                  </a:lnTo>
                  <a:lnTo>
                    <a:pt x="5388" y="27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11" name="Freeform 39"/>
            <p:cNvSpPr>
              <a:spLocks/>
            </p:cNvSpPr>
            <p:nvPr/>
          </p:nvSpPr>
          <p:spPr bwMode="auto">
            <a:xfrm>
              <a:off x="7670800" y="5387975"/>
              <a:ext cx="44450" cy="90487"/>
            </a:xfrm>
            <a:custGeom>
              <a:avLst/>
              <a:gdLst>
                <a:gd name="T0" fmla="*/ 0 w 108"/>
                <a:gd name="T1" fmla="*/ 212 h 212"/>
                <a:gd name="T2" fmla="*/ 25 w 108"/>
                <a:gd name="T3" fmla="*/ 210 h 212"/>
                <a:gd name="T4" fmla="*/ 46 w 108"/>
                <a:gd name="T5" fmla="*/ 204 h 212"/>
                <a:gd name="T6" fmla="*/ 64 w 108"/>
                <a:gd name="T7" fmla="*/ 193 h 212"/>
                <a:gd name="T8" fmla="*/ 80 w 108"/>
                <a:gd name="T9" fmla="*/ 180 h 212"/>
                <a:gd name="T10" fmla="*/ 91 w 108"/>
                <a:gd name="T11" fmla="*/ 164 h 212"/>
                <a:gd name="T12" fmla="*/ 100 w 108"/>
                <a:gd name="T13" fmla="*/ 146 h 212"/>
                <a:gd name="T14" fmla="*/ 106 w 108"/>
                <a:gd name="T15" fmla="*/ 127 h 212"/>
                <a:gd name="T16" fmla="*/ 108 w 108"/>
                <a:gd name="T17" fmla="*/ 107 h 212"/>
                <a:gd name="T18" fmla="*/ 106 w 108"/>
                <a:gd name="T19" fmla="*/ 87 h 212"/>
                <a:gd name="T20" fmla="*/ 102 w 108"/>
                <a:gd name="T21" fmla="*/ 68 h 212"/>
                <a:gd name="T22" fmla="*/ 93 w 108"/>
                <a:gd name="T23" fmla="*/ 50 h 212"/>
                <a:gd name="T24" fmla="*/ 82 w 108"/>
                <a:gd name="T25" fmla="*/ 33 h 212"/>
                <a:gd name="T26" fmla="*/ 67 w 108"/>
                <a:gd name="T27" fmla="*/ 20 h 212"/>
                <a:gd name="T28" fmla="*/ 49 w 108"/>
                <a:gd name="T29" fmla="*/ 9 h 212"/>
                <a:gd name="T30" fmla="*/ 27 w 108"/>
                <a:gd name="T31" fmla="*/ 2 h 212"/>
                <a:gd name="T32" fmla="*/ 3 w 108"/>
                <a:gd name="T33" fmla="*/ 0 h 212"/>
                <a:gd name="T34" fmla="*/ 0 w 108"/>
                <a:gd name="T35" fmla="*/ 212 h 2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8"/>
                <a:gd name="T55" fmla="*/ 0 h 212"/>
                <a:gd name="T56" fmla="*/ 108 w 108"/>
                <a:gd name="T57" fmla="*/ 212 h 2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8" h="212">
                  <a:moveTo>
                    <a:pt x="0" y="212"/>
                  </a:moveTo>
                  <a:lnTo>
                    <a:pt x="25" y="210"/>
                  </a:lnTo>
                  <a:lnTo>
                    <a:pt x="46" y="204"/>
                  </a:lnTo>
                  <a:lnTo>
                    <a:pt x="64" y="193"/>
                  </a:lnTo>
                  <a:lnTo>
                    <a:pt x="80" y="180"/>
                  </a:lnTo>
                  <a:lnTo>
                    <a:pt x="91" y="164"/>
                  </a:lnTo>
                  <a:lnTo>
                    <a:pt x="100" y="146"/>
                  </a:lnTo>
                  <a:lnTo>
                    <a:pt x="106" y="127"/>
                  </a:lnTo>
                  <a:lnTo>
                    <a:pt x="108" y="107"/>
                  </a:lnTo>
                  <a:lnTo>
                    <a:pt x="106" y="87"/>
                  </a:lnTo>
                  <a:lnTo>
                    <a:pt x="102" y="68"/>
                  </a:lnTo>
                  <a:lnTo>
                    <a:pt x="93" y="50"/>
                  </a:lnTo>
                  <a:lnTo>
                    <a:pt x="82" y="33"/>
                  </a:lnTo>
                  <a:lnTo>
                    <a:pt x="67" y="20"/>
                  </a:lnTo>
                  <a:lnTo>
                    <a:pt x="49" y="9"/>
                  </a:lnTo>
                  <a:lnTo>
                    <a:pt x="27" y="2"/>
                  </a:lnTo>
                  <a:lnTo>
                    <a:pt x="3" y="0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12" name="Freeform 40"/>
            <p:cNvSpPr>
              <a:spLocks/>
            </p:cNvSpPr>
            <p:nvPr/>
          </p:nvSpPr>
          <p:spPr bwMode="auto">
            <a:xfrm>
              <a:off x="4302125" y="2282825"/>
              <a:ext cx="36513" cy="133350"/>
            </a:xfrm>
            <a:custGeom>
              <a:avLst/>
              <a:gdLst>
                <a:gd name="T0" fmla="*/ 18 w 88"/>
                <a:gd name="T1" fmla="*/ 304 h 307"/>
                <a:gd name="T2" fmla="*/ 36 w 88"/>
                <a:gd name="T3" fmla="*/ 307 h 307"/>
                <a:gd name="T4" fmla="*/ 88 w 88"/>
                <a:gd name="T5" fmla="*/ 5 h 307"/>
                <a:gd name="T6" fmla="*/ 52 w 88"/>
                <a:gd name="T7" fmla="*/ 0 h 307"/>
                <a:gd name="T8" fmla="*/ 0 w 88"/>
                <a:gd name="T9" fmla="*/ 301 h 307"/>
                <a:gd name="T10" fmla="*/ 18 w 88"/>
                <a:gd name="T11" fmla="*/ 304 h 3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307"/>
                <a:gd name="T20" fmla="*/ 88 w 88"/>
                <a:gd name="T21" fmla="*/ 307 h 3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307">
                  <a:moveTo>
                    <a:pt x="18" y="304"/>
                  </a:moveTo>
                  <a:lnTo>
                    <a:pt x="36" y="307"/>
                  </a:lnTo>
                  <a:lnTo>
                    <a:pt x="88" y="5"/>
                  </a:lnTo>
                  <a:lnTo>
                    <a:pt x="52" y="0"/>
                  </a:lnTo>
                  <a:lnTo>
                    <a:pt x="0" y="301"/>
                  </a:lnTo>
                  <a:lnTo>
                    <a:pt x="18" y="3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13" name="Freeform 41"/>
            <p:cNvSpPr>
              <a:spLocks/>
            </p:cNvSpPr>
            <p:nvPr/>
          </p:nvSpPr>
          <p:spPr bwMode="auto">
            <a:xfrm>
              <a:off x="4800600" y="2373313"/>
              <a:ext cx="57150" cy="139700"/>
            </a:xfrm>
            <a:custGeom>
              <a:avLst/>
              <a:gdLst>
                <a:gd name="T0" fmla="*/ 16 w 137"/>
                <a:gd name="T1" fmla="*/ 318 h 323"/>
                <a:gd name="T2" fmla="*/ 33 w 137"/>
                <a:gd name="T3" fmla="*/ 323 h 323"/>
                <a:gd name="T4" fmla="*/ 137 w 137"/>
                <a:gd name="T5" fmla="*/ 10 h 323"/>
                <a:gd name="T6" fmla="*/ 104 w 137"/>
                <a:gd name="T7" fmla="*/ 0 h 323"/>
                <a:gd name="T8" fmla="*/ 0 w 137"/>
                <a:gd name="T9" fmla="*/ 312 h 323"/>
                <a:gd name="T10" fmla="*/ 16 w 137"/>
                <a:gd name="T11" fmla="*/ 318 h 3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7"/>
                <a:gd name="T19" fmla="*/ 0 h 323"/>
                <a:gd name="T20" fmla="*/ 137 w 137"/>
                <a:gd name="T21" fmla="*/ 323 h 3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7" h="323">
                  <a:moveTo>
                    <a:pt x="16" y="318"/>
                  </a:moveTo>
                  <a:lnTo>
                    <a:pt x="33" y="323"/>
                  </a:lnTo>
                  <a:lnTo>
                    <a:pt x="137" y="10"/>
                  </a:lnTo>
                  <a:lnTo>
                    <a:pt x="104" y="0"/>
                  </a:lnTo>
                  <a:lnTo>
                    <a:pt x="0" y="312"/>
                  </a:lnTo>
                  <a:lnTo>
                    <a:pt x="16" y="3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14" name="Freeform 42"/>
            <p:cNvSpPr>
              <a:spLocks/>
            </p:cNvSpPr>
            <p:nvPr/>
          </p:nvSpPr>
          <p:spPr bwMode="auto">
            <a:xfrm>
              <a:off x="5335588" y="3013075"/>
              <a:ext cx="133350" cy="66675"/>
            </a:xfrm>
            <a:custGeom>
              <a:avLst/>
              <a:gdLst>
                <a:gd name="T0" fmla="*/ 7 w 321"/>
                <a:gd name="T1" fmla="*/ 136 h 153"/>
                <a:gd name="T2" fmla="*/ 13 w 321"/>
                <a:gd name="T3" fmla="*/ 153 h 153"/>
                <a:gd name="T4" fmla="*/ 321 w 321"/>
                <a:gd name="T5" fmla="*/ 34 h 153"/>
                <a:gd name="T6" fmla="*/ 308 w 321"/>
                <a:gd name="T7" fmla="*/ 0 h 153"/>
                <a:gd name="T8" fmla="*/ 0 w 321"/>
                <a:gd name="T9" fmla="*/ 120 h 153"/>
                <a:gd name="T10" fmla="*/ 7 w 321"/>
                <a:gd name="T11" fmla="*/ 136 h 1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1"/>
                <a:gd name="T19" fmla="*/ 0 h 153"/>
                <a:gd name="T20" fmla="*/ 321 w 321"/>
                <a:gd name="T21" fmla="*/ 153 h 1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1" h="153">
                  <a:moveTo>
                    <a:pt x="7" y="136"/>
                  </a:moveTo>
                  <a:lnTo>
                    <a:pt x="13" y="153"/>
                  </a:lnTo>
                  <a:lnTo>
                    <a:pt x="321" y="34"/>
                  </a:lnTo>
                  <a:lnTo>
                    <a:pt x="308" y="0"/>
                  </a:lnTo>
                  <a:lnTo>
                    <a:pt x="0" y="120"/>
                  </a:lnTo>
                  <a:lnTo>
                    <a:pt x="7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15" name="Freeform 43"/>
            <p:cNvSpPr>
              <a:spLocks/>
            </p:cNvSpPr>
            <p:nvPr/>
          </p:nvSpPr>
          <p:spPr bwMode="auto">
            <a:xfrm>
              <a:off x="5507038" y="4762500"/>
              <a:ext cx="133350" cy="66675"/>
            </a:xfrm>
            <a:custGeom>
              <a:avLst/>
              <a:gdLst>
                <a:gd name="T0" fmla="*/ 6 w 321"/>
                <a:gd name="T1" fmla="*/ 136 h 153"/>
                <a:gd name="T2" fmla="*/ 13 w 321"/>
                <a:gd name="T3" fmla="*/ 153 h 153"/>
                <a:gd name="T4" fmla="*/ 321 w 321"/>
                <a:gd name="T5" fmla="*/ 33 h 153"/>
                <a:gd name="T6" fmla="*/ 308 w 321"/>
                <a:gd name="T7" fmla="*/ 0 h 153"/>
                <a:gd name="T8" fmla="*/ 0 w 321"/>
                <a:gd name="T9" fmla="*/ 119 h 153"/>
                <a:gd name="T10" fmla="*/ 6 w 321"/>
                <a:gd name="T11" fmla="*/ 136 h 1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1"/>
                <a:gd name="T19" fmla="*/ 0 h 153"/>
                <a:gd name="T20" fmla="*/ 321 w 321"/>
                <a:gd name="T21" fmla="*/ 153 h 1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1" h="153">
                  <a:moveTo>
                    <a:pt x="6" y="136"/>
                  </a:moveTo>
                  <a:lnTo>
                    <a:pt x="13" y="153"/>
                  </a:lnTo>
                  <a:lnTo>
                    <a:pt x="321" y="33"/>
                  </a:lnTo>
                  <a:lnTo>
                    <a:pt x="308" y="0"/>
                  </a:lnTo>
                  <a:lnTo>
                    <a:pt x="0" y="119"/>
                  </a:lnTo>
                  <a:lnTo>
                    <a:pt x="6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16" name="Freeform 44"/>
            <p:cNvSpPr>
              <a:spLocks/>
            </p:cNvSpPr>
            <p:nvPr/>
          </p:nvSpPr>
          <p:spPr bwMode="auto">
            <a:xfrm>
              <a:off x="6511925" y="5343525"/>
              <a:ext cx="23813" cy="144462"/>
            </a:xfrm>
            <a:custGeom>
              <a:avLst/>
              <a:gdLst>
                <a:gd name="T0" fmla="*/ 18 w 57"/>
                <a:gd name="T1" fmla="*/ 330 h 332"/>
                <a:gd name="T2" fmla="*/ 36 w 57"/>
                <a:gd name="T3" fmla="*/ 332 h 332"/>
                <a:gd name="T4" fmla="*/ 57 w 57"/>
                <a:gd name="T5" fmla="*/ 2 h 332"/>
                <a:gd name="T6" fmla="*/ 21 w 57"/>
                <a:gd name="T7" fmla="*/ 0 h 332"/>
                <a:gd name="T8" fmla="*/ 0 w 57"/>
                <a:gd name="T9" fmla="*/ 329 h 332"/>
                <a:gd name="T10" fmla="*/ 18 w 57"/>
                <a:gd name="T11" fmla="*/ 330 h 3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332"/>
                <a:gd name="T20" fmla="*/ 57 w 57"/>
                <a:gd name="T21" fmla="*/ 332 h 3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332">
                  <a:moveTo>
                    <a:pt x="18" y="330"/>
                  </a:moveTo>
                  <a:lnTo>
                    <a:pt x="36" y="332"/>
                  </a:lnTo>
                  <a:lnTo>
                    <a:pt x="57" y="2"/>
                  </a:lnTo>
                  <a:lnTo>
                    <a:pt x="21" y="0"/>
                  </a:lnTo>
                  <a:lnTo>
                    <a:pt x="0" y="329"/>
                  </a:lnTo>
                  <a:lnTo>
                    <a:pt x="18" y="3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17" name="Freeform 45"/>
            <p:cNvSpPr>
              <a:spLocks/>
            </p:cNvSpPr>
            <p:nvPr/>
          </p:nvSpPr>
          <p:spPr bwMode="auto">
            <a:xfrm>
              <a:off x="6965950" y="5368925"/>
              <a:ext cx="15875" cy="142875"/>
            </a:xfrm>
            <a:custGeom>
              <a:avLst/>
              <a:gdLst>
                <a:gd name="T0" fmla="*/ 18 w 38"/>
                <a:gd name="T1" fmla="*/ 330 h 330"/>
                <a:gd name="T2" fmla="*/ 36 w 38"/>
                <a:gd name="T3" fmla="*/ 330 h 330"/>
                <a:gd name="T4" fmla="*/ 38 w 38"/>
                <a:gd name="T5" fmla="*/ 0 h 330"/>
                <a:gd name="T6" fmla="*/ 2 w 38"/>
                <a:gd name="T7" fmla="*/ 0 h 330"/>
                <a:gd name="T8" fmla="*/ 0 w 38"/>
                <a:gd name="T9" fmla="*/ 330 h 330"/>
                <a:gd name="T10" fmla="*/ 18 w 38"/>
                <a:gd name="T11" fmla="*/ 330 h 3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330"/>
                <a:gd name="T20" fmla="*/ 38 w 38"/>
                <a:gd name="T21" fmla="*/ 330 h 3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330">
                  <a:moveTo>
                    <a:pt x="18" y="330"/>
                  </a:moveTo>
                  <a:lnTo>
                    <a:pt x="36" y="330"/>
                  </a:lnTo>
                  <a:lnTo>
                    <a:pt x="38" y="0"/>
                  </a:lnTo>
                  <a:lnTo>
                    <a:pt x="2" y="0"/>
                  </a:lnTo>
                  <a:lnTo>
                    <a:pt x="0" y="330"/>
                  </a:lnTo>
                  <a:lnTo>
                    <a:pt x="18" y="3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18" name="Freeform 46"/>
            <p:cNvSpPr>
              <a:spLocks/>
            </p:cNvSpPr>
            <p:nvPr/>
          </p:nvSpPr>
          <p:spPr bwMode="auto">
            <a:xfrm>
              <a:off x="4991100" y="2563813"/>
              <a:ext cx="481013" cy="315912"/>
            </a:xfrm>
            <a:custGeom>
              <a:avLst/>
              <a:gdLst>
                <a:gd name="T0" fmla="*/ 9 w 1155"/>
                <a:gd name="T1" fmla="*/ 715 h 730"/>
                <a:gd name="T2" fmla="*/ 18 w 1155"/>
                <a:gd name="T3" fmla="*/ 730 h 730"/>
                <a:gd name="T4" fmla="*/ 1155 w 1155"/>
                <a:gd name="T5" fmla="*/ 31 h 730"/>
                <a:gd name="T6" fmla="*/ 1137 w 1155"/>
                <a:gd name="T7" fmla="*/ 0 h 730"/>
                <a:gd name="T8" fmla="*/ 0 w 1155"/>
                <a:gd name="T9" fmla="*/ 699 h 730"/>
                <a:gd name="T10" fmla="*/ 9 w 1155"/>
                <a:gd name="T11" fmla="*/ 715 h 7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5"/>
                <a:gd name="T19" fmla="*/ 0 h 730"/>
                <a:gd name="T20" fmla="*/ 1155 w 1155"/>
                <a:gd name="T21" fmla="*/ 730 h 7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5" h="730">
                  <a:moveTo>
                    <a:pt x="9" y="715"/>
                  </a:moveTo>
                  <a:lnTo>
                    <a:pt x="18" y="730"/>
                  </a:lnTo>
                  <a:lnTo>
                    <a:pt x="1155" y="31"/>
                  </a:lnTo>
                  <a:lnTo>
                    <a:pt x="1137" y="0"/>
                  </a:lnTo>
                  <a:lnTo>
                    <a:pt x="0" y="699"/>
                  </a:lnTo>
                  <a:lnTo>
                    <a:pt x="9" y="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19" name="Freeform 47"/>
            <p:cNvSpPr>
              <a:spLocks/>
            </p:cNvSpPr>
            <p:nvPr/>
          </p:nvSpPr>
          <p:spPr bwMode="auto">
            <a:xfrm>
              <a:off x="5654675" y="5008563"/>
              <a:ext cx="406400" cy="365125"/>
            </a:xfrm>
            <a:custGeom>
              <a:avLst/>
              <a:gdLst>
                <a:gd name="T0" fmla="*/ 12 w 973"/>
                <a:gd name="T1" fmla="*/ 827 h 841"/>
                <a:gd name="T2" fmla="*/ 23 w 973"/>
                <a:gd name="T3" fmla="*/ 841 h 841"/>
                <a:gd name="T4" fmla="*/ 973 w 973"/>
                <a:gd name="T5" fmla="*/ 28 h 841"/>
                <a:gd name="T6" fmla="*/ 950 w 973"/>
                <a:gd name="T7" fmla="*/ 0 h 841"/>
                <a:gd name="T8" fmla="*/ 0 w 973"/>
                <a:gd name="T9" fmla="*/ 813 h 841"/>
                <a:gd name="T10" fmla="*/ 12 w 973"/>
                <a:gd name="T11" fmla="*/ 827 h 8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3"/>
                <a:gd name="T19" fmla="*/ 0 h 841"/>
                <a:gd name="T20" fmla="*/ 973 w 973"/>
                <a:gd name="T21" fmla="*/ 841 h 8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3" h="841">
                  <a:moveTo>
                    <a:pt x="12" y="827"/>
                  </a:moveTo>
                  <a:lnTo>
                    <a:pt x="23" y="841"/>
                  </a:lnTo>
                  <a:lnTo>
                    <a:pt x="973" y="28"/>
                  </a:lnTo>
                  <a:lnTo>
                    <a:pt x="950" y="0"/>
                  </a:lnTo>
                  <a:lnTo>
                    <a:pt x="0" y="813"/>
                  </a:lnTo>
                  <a:lnTo>
                    <a:pt x="12" y="8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20" name="Freeform 48"/>
            <p:cNvSpPr>
              <a:spLocks/>
            </p:cNvSpPr>
            <p:nvPr/>
          </p:nvSpPr>
          <p:spPr bwMode="auto">
            <a:xfrm>
              <a:off x="5038725" y="2627313"/>
              <a:ext cx="482600" cy="315912"/>
            </a:xfrm>
            <a:custGeom>
              <a:avLst/>
              <a:gdLst>
                <a:gd name="T0" fmla="*/ 9 w 1155"/>
                <a:gd name="T1" fmla="*/ 714 h 730"/>
                <a:gd name="T2" fmla="*/ 18 w 1155"/>
                <a:gd name="T3" fmla="*/ 730 h 730"/>
                <a:gd name="T4" fmla="*/ 1155 w 1155"/>
                <a:gd name="T5" fmla="*/ 31 h 730"/>
                <a:gd name="T6" fmla="*/ 1137 w 1155"/>
                <a:gd name="T7" fmla="*/ 0 h 730"/>
                <a:gd name="T8" fmla="*/ 0 w 1155"/>
                <a:gd name="T9" fmla="*/ 699 h 730"/>
                <a:gd name="T10" fmla="*/ 9 w 1155"/>
                <a:gd name="T11" fmla="*/ 714 h 7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5"/>
                <a:gd name="T19" fmla="*/ 0 h 730"/>
                <a:gd name="T20" fmla="*/ 1155 w 1155"/>
                <a:gd name="T21" fmla="*/ 730 h 7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5" h="730">
                  <a:moveTo>
                    <a:pt x="9" y="714"/>
                  </a:moveTo>
                  <a:lnTo>
                    <a:pt x="18" y="730"/>
                  </a:lnTo>
                  <a:lnTo>
                    <a:pt x="1155" y="31"/>
                  </a:lnTo>
                  <a:lnTo>
                    <a:pt x="1137" y="0"/>
                  </a:lnTo>
                  <a:lnTo>
                    <a:pt x="0" y="699"/>
                  </a:lnTo>
                  <a:lnTo>
                    <a:pt x="9" y="7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21" name="Freeform 49"/>
            <p:cNvSpPr>
              <a:spLocks/>
            </p:cNvSpPr>
            <p:nvPr/>
          </p:nvSpPr>
          <p:spPr bwMode="auto">
            <a:xfrm>
              <a:off x="5716588" y="5072063"/>
              <a:ext cx="404813" cy="365125"/>
            </a:xfrm>
            <a:custGeom>
              <a:avLst/>
              <a:gdLst>
                <a:gd name="T0" fmla="*/ 11 w 972"/>
                <a:gd name="T1" fmla="*/ 828 h 842"/>
                <a:gd name="T2" fmla="*/ 23 w 972"/>
                <a:gd name="T3" fmla="*/ 842 h 842"/>
                <a:gd name="T4" fmla="*/ 972 w 972"/>
                <a:gd name="T5" fmla="*/ 28 h 842"/>
                <a:gd name="T6" fmla="*/ 949 w 972"/>
                <a:gd name="T7" fmla="*/ 0 h 842"/>
                <a:gd name="T8" fmla="*/ 0 w 972"/>
                <a:gd name="T9" fmla="*/ 813 h 842"/>
                <a:gd name="T10" fmla="*/ 11 w 972"/>
                <a:gd name="T11" fmla="*/ 828 h 8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2"/>
                <a:gd name="T19" fmla="*/ 0 h 842"/>
                <a:gd name="T20" fmla="*/ 972 w 972"/>
                <a:gd name="T21" fmla="*/ 842 h 8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2" h="842">
                  <a:moveTo>
                    <a:pt x="11" y="828"/>
                  </a:moveTo>
                  <a:lnTo>
                    <a:pt x="23" y="842"/>
                  </a:lnTo>
                  <a:lnTo>
                    <a:pt x="972" y="28"/>
                  </a:lnTo>
                  <a:lnTo>
                    <a:pt x="949" y="0"/>
                  </a:lnTo>
                  <a:lnTo>
                    <a:pt x="0" y="813"/>
                  </a:lnTo>
                  <a:lnTo>
                    <a:pt x="11" y="8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22" name="Freeform 50"/>
            <p:cNvSpPr>
              <a:spLocks/>
            </p:cNvSpPr>
            <p:nvPr/>
          </p:nvSpPr>
          <p:spPr bwMode="auto">
            <a:xfrm>
              <a:off x="5400675" y="3498850"/>
              <a:ext cx="136525" cy="15875"/>
            </a:xfrm>
            <a:custGeom>
              <a:avLst/>
              <a:gdLst>
                <a:gd name="T0" fmla="*/ 325 w 325"/>
                <a:gd name="T1" fmla="*/ 18 h 36"/>
                <a:gd name="T2" fmla="*/ 325 w 325"/>
                <a:gd name="T3" fmla="*/ 0 h 36"/>
                <a:gd name="T4" fmla="*/ 0 w 325"/>
                <a:gd name="T5" fmla="*/ 0 h 36"/>
                <a:gd name="T6" fmla="*/ 0 w 325"/>
                <a:gd name="T7" fmla="*/ 36 h 36"/>
                <a:gd name="T8" fmla="*/ 325 w 325"/>
                <a:gd name="T9" fmla="*/ 36 h 36"/>
                <a:gd name="T10" fmla="*/ 325 w 325"/>
                <a:gd name="T11" fmla="*/ 18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5"/>
                <a:gd name="T19" fmla="*/ 0 h 36"/>
                <a:gd name="T20" fmla="*/ 325 w 325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5" h="36">
                  <a:moveTo>
                    <a:pt x="325" y="18"/>
                  </a:moveTo>
                  <a:lnTo>
                    <a:pt x="325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325" y="36"/>
                  </a:lnTo>
                  <a:lnTo>
                    <a:pt x="325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23" name="Freeform 51"/>
            <p:cNvSpPr>
              <a:spLocks/>
            </p:cNvSpPr>
            <p:nvPr/>
          </p:nvSpPr>
          <p:spPr bwMode="auto">
            <a:xfrm>
              <a:off x="5400675" y="4305300"/>
              <a:ext cx="136525" cy="15875"/>
            </a:xfrm>
            <a:custGeom>
              <a:avLst/>
              <a:gdLst>
                <a:gd name="T0" fmla="*/ 325 w 325"/>
                <a:gd name="T1" fmla="*/ 18 h 35"/>
                <a:gd name="T2" fmla="*/ 325 w 325"/>
                <a:gd name="T3" fmla="*/ 0 h 35"/>
                <a:gd name="T4" fmla="*/ 0 w 325"/>
                <a:gd name="T5" fmla="*/ 0 h 35"/>
                <a:gd name="T6" fmla="*/ 0 w 325"/>
                <a:gd name="T7" fmla="*/ 35 h 35"/>
                <a:gd name="T8" fmla="*/ 325 w 325"/>
                <a:gd name="T9" fmla="*/ 35 h 35"/>
                <a:gd name="T10" fmla="*/ 325 w 325"/>
                <a:gd name="T11" fmla="*/ 18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5"/>
                <a:gd name="T19" fmla="*/ 0 h 35"/>
                <a:gd name="T20" fmla="*/ 325 w 325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5" h="35">
                  <a:moveTo>
                    <a:pt x="325" y="18"/>
                  </a:moveTo>
                  <a:lnTo>
                    <a:pt x="325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325" y="35"/>
                  </a:lnTo>
                  <a:lnTo>
                    <a:pt x="325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24" name="Freeform 52"/>
            <p:cNvSpPr>
              <a:spLocks/>
            </p:cNvSpPr>
            <p:nvPr/>
          </p:nvSpPr>
          <p:spPr bwMode="auto">
            <a:xfrm>
              <a:off x="3414713" y="2133600"/>
              <a:ext cx="101600" cy="133350"/>
            </a:xfrm>
            <a:custGeom>
              <a:avLst/>
              <a:gdLst>
                <a:gd name="T0" fmla="*/ 101 w 244"/>
                <a:gd name="T1" fmla="*/ 307 h 307"/>
                <a:gd name="T2" fmla="*/ 101 w 244"/>
                <a:gd name="T3" fmla="*/ 36 h 307"/>
                <a:gd name="T4" fmla="*/ 0 w 244"/>
                <a:gd name="T5" fmla="*/ 36 h 307"/>
                <a:gd name="T6" fmla="*/ 0 w 244"/>
                <a:gd name="T7" fmla="*/ 0 h 307"/>
                <a:gd name="T8" fmla="*/ 244 w 244"/>
                <a:gd name="T9" fmla="*/ 0 h 307"/>
                <a:gd name="T10" fmla="*/ 244 w 244"/>
                <a:gd name="T11" fmla="*/ 36 h 307"/>
                <a:gd name="T12" fmla="*/ 142 w 244"/>
                <a:gd name="T13" fmla="*/ 36 h 307"/>
                <a:gd name="T14" fmla="*/ 142 w 244"/>
                <a:gd name="T15" fmla="*/ 307 h 307"/>
                <a:gd name="T16" fmla="*/ 101 w 244"/>
                <a:gd name="T17" fmla="*/ 307 h 3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4"/>
                <a:gd name="T28" fmla="*/ 0 h 307"/>
                <a:gd name="T29" fmla="*/ 244 w 244"/>
                <a:gd name="T30" fmla="*/ 307 h 3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4" h="307">
                  <a:moveTo>
                    <a:pt x="101" y="307"/>
                  </a:moveTo>
                  <a:lnTo>
                    <a:pt x="101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244" y="0"/>
                  </a:lnTo>
                  <a:lnTo>
                    <a:pt x="244" y="36"/>
                  </a:lnTo>
                  <a:lnTo>
                    <a:pt x="142" y="36"/>
                  </a:lnTo>
                  <a:lnTo>
                    <a:pt x="142" y="307"/>
                  </a:lnTo>
                  <a:lnTo>
                    <a:pt x="101" y="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25" name="Freeform 53"/>
            <p:cNvSpPr>
              <a:spLocks noEditPoints="1"/>
            </p:cNvSpPr>
            <p:nvPr/>
          </p:nvSpPr>
          <p:spPr bwMode="auto">
            <a:xfrm>
              <a:off x="3506788" y="2168525"/>
              <a:ext cx="85725" cy="100012"/>
            </a:xfrm>
            <a:custGeom>
              <a:avLst/>
              <a:gdLst>
                <a:gd name="T0" fmla="*/ 147 w 204"/>
                <a:gd name="T1" fmla="*/ 208 h 232"/>
                <a:gd name="T2" fmla="*/ 132 w 204"/>
                <a:gd name="T3" fmla="*/ 218 h 232"/>
                <a:gd name="T4" fmla="*/ 117 w 204"/>
                <a:gd name="T5" fmla="*/ 224 h 232"/>
                <a:gd name="T6" fmla="*/ 101 w 204"/>
                <a:gd name="T7" fmla="*/ 229 h 232"/>
                <a:gd name="T8" fmla="*/ 86 w 204"/>
                <a:gd name="T9" fmla="*/ 232 h 232"/>
                <a:gd name="T10" fmla="*/ 67 w 204"/>
                <a:gd name="T11" fmla="*/ 232 h 232"/>
                <a:gd name="T12" fmla="*/ 43 w 204"/>
                <a:gd name="T13" fmla="*/ 227 h 232"/>
                <a:gd name="T14" fmla="*/ 24 w 204"/>
                <a:gd name="T15" fmla="*/ 219 h 232"/>
                <a:gd name="T16" fmla="*/ 10 w 204"/>
                <a:gd name="T17" fmla="*/ 206 h 232"/>
                <a:gd name="T18" fmla="*/ 2 w 204"/>
                <a:gd name="T19" fmla="*/ 188 h 232"/>
                <a:gd name="T20" fmla="*/ 0 w 204"/>
                <a:gd name="T21" fmla="*/ 169 h 232"/>
                <a:gd name="T22" fmla="*/ 4 w 204"/>
                <a:gd name="T23" fmla="*/ 146 h 232"/>
                <a:gd name="T24" fmla="*/ 15 w 204"/>
                <a:gd name="T25" fmla="*/ 127 h 232"/>
                <a:gd name="T26" fmla="*/ 32 w 204"/>
                <a:gd name="T27" fmla="*/ 114 h 232"/>
                <a:gd name="T28" fmla="*/ 54 w 204"/>
                <a:gd name="T29" fmla="*/ 105 h 232"/>
                <a:gd name="T30" fmla="*/ 77 w 204"/>
                <a:gd name="T31" fmla="*/ 101 h 232"/>
                <a:gd name="T32" fmla="*/ 108 w 204"/>
                <a:gd name="T33" fmla="*/ 97 h 232"/>
                <a:gd name="T34" fmla="*/ 135 w 204"/>
                <a:gd name="T35" fmla="*/ 91 h 232"/>
                <a:gd name="T36" fmla="*/ 154 w 204"/>
                <a:gd name="T37" fmla="*/ 86 h 232"/>
                <a:gd name="T38" fmla="*/ 155 w 204"/>
                <a:gd name="T39" fmla="*/ 78 h 232"/>
                <a:gd name="T40" fmla="*/ 152 w 204"/>
                <a:gd name="T41" fmla="*/ 56 h 232"/>
                <a:gd name="T42" fmla="*/ 140 w 204"/>
                <a:gd name="T43" fmla="*/ 41 h 232"/>
                <a:gd name="T44" fmla="*/ 126 w 204"/>
                <a:gd name="T45" fmla="*/ 34 h 232"/>
                <a:gd name="T46" fmla="*/ 106 w 204"/>
                <a:gd name="T47" fmla="*/ 31 h 232"/>
                <a:gd name="T48" fmla="*/ 87 w 204"/>
                <a:gd name="T49" fmla="*/ 32 h 232"/>
                <a:gd name="T50" fmla="*/ 72 w 204"/>
                <a:gd name="T51" fmla="*/ 34 h 232"/>
                <a:gd name="T52" fmla="*/ 60 w 204"/>
                <a:gd name="T53" fmla="*/ 40 h 232"/>
                <a:gd name="T54" fmla="*/ 45 w 204"/>
                <a:gd name="T55" fmla="*/ 63 h 232"/>
                <a:gd name="T56" fmla="*/ 7 w 204"/>
                <a:gd name="T57" fmla="*/ 56 h 232"/>
                <a:gd name="T58" fmla="*/ 20 w 204"/>
                <a:gd name="T59" fmla="*/ 31 h 232"/>
                <a:gd name="T60" fmla="*/ 43 w 204"/>
                <a:gd name="T61" fmla="*/ 13 h 232"/>
                <a:gd name="T62" fmla="*/ 65 w 204"/>
                <a:gd name="T63" fmla="*/ 5 h 232"/>
                <a:gd name="T64" fmla="*/ 84 w 204"/>
                <a:gd name="T65" fmla="*/ 1 h 232"/>
                <a:gd name="T66" fmla="*/ 105 w 204"/>
                <a:gd name="T67" fmla="*/ 0 h 232"/>
                <a:gd name="T68" fmla="*/ 124 w 204"/>
                <a:gd name="T69" fmla="*/ 1 h 232"/>
                <a:gd name="T70" fmla="*/ 142 w 204"/>
                <a:gd name="T71" fmla="*/ 4 h 232"/>
                <a:gd name="T72" fmla="*/ 159 w 204"/>
                <a:gd name="T73" fmla="*/ 10 h 232"/>
                <a:gd name="T74" fmla="*/ 177 w 204"/>
                <a:gd name="T75" fmla="*/ 24 h 232"/>
                <a:gd name="T76" fmla="*/ 187 w 204"/>
                <a:gd name="T77" fmla="*/ 42 h 232"/>
                <a:gd name="T78" fmla="*/ 191 w 204"/>
                <a:gd name="T79" fmla="*/ 63 h 232"/>
                <a:gd name="T80" fmla="*/ 192 w 204"/>
                <a:gd name="T81" fmla="*/ 134 h 232"/>
                <a:gd name="T82" fmla="*/ 192 w 204"/>
                <a:gd name="T83" fmla="*/ 168 h 232"/>
                <a:gd name="T84" fmla="*/ 194 w 204"/>
                <a:gd name="T85" fmla="*/ 192 h 232"/>
                <a:gd name="T86" fmla="*/ 195 w 204"/>
                <a:gd name="T87" fmla="*/ 208 h 232"/>
                <a:gd name="T88" fmla="*/ 204 w 204"/>
                <a:gd name="T89" fmla="*/ 227 h 232"/>
                <a:gd name="T90" fmla="*/ 160 w 204"/>
                <a:gd name="T91" fmla="*/ 214 h 232"/>
                <a:gd name="T92" fmla="*/ 155 w 204"/>
                <a:gd name="T93" fmla="*/ 115 h 232"/>
                <a:gd name="T94" fmla="*/ 136 w 204"/>
                <a:gd name="T95" fmla="*/ 122 h 232"/>
                <a:gd name="T96" fmla="*/ 111 w 204"/>
                <a:gd name="T97" fmla="*/ 127 h 232"/>
                <a:gd name="T98" fmla="*/ 82 w 204"/>
                <a:gd name="T99" fmla="*/ 132 h 232"/>
                <a:gd name="T100" fmla="*/ 60 w 204"/>
                <a:gd name="T101" fmla="*/ 137 h 232"/>
                <a:gd name="T102" fmla="*/ 47 w 204"/>
                <a:gd name="T103" fmla="*/ 146 h 232"/>
                <a:gd name="T104" fmla="*/ 41 w 204"/>
                <a:gd name="T105" fmla="*/ 159 h 232"/>
                <a:gd name="T106" fmla="*/ 41 w 204"/>
                <a:gd name="T107" fmla="*/ 175 h 232"/>
                <a:gd name="T108" fmla="*/ 50 w 204"/>
                <a:gd name="T109" fmla="*/ 192 h 232"/>
                <a:gd name="T110" fmla="*/ 74 w 204"/>
                <a:gd name="T111" fmla="*/ 201 h 232"/>
                <a:gd name="T112" fmla="*/ 95 w 204"/>
                <a:gd name="T113" fmla="*/ 201 h 232"/>
                <a:gd name="T114" fmla="*/ 110 w 204"/>
                <a:gd name="T115" fmla="*/ 199 h 232"/>
                <a:gd name="T116" fmla="*/ 123 w 204"/>
                <a:gd name="T117" fmla="*/ 193 h 232"/>
                <a:gd name="T118" fmla="*/ 144 w 204"/>
                <a:gd name="T119" fmla="*/ 175 h 232"/>
                <a:gd name="T120" fmla="*/ 150 w 204"/>
                <a:gd name="T121" fmla="*/ 161 h 232"/>
                <a:gd name="T122" fmla="*/ 152 w 204"/>
                <a:gd name="T123" fmla="*/ 147 h 232"/>
                <a:gd name="T124" fmla="*/ 154 w 204"/>
                <a:gd name="T125" fmla="*/ 129 h 2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4"/>
                <a:gd name="T190" fmla="*/ 0 h 232"/>
                <a:gd name="T191" fmla="*/ 204 w 204"/>
                <a:gd name="T192" fmla="*/ 232 h 2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4" h="232">
                  <a:moveTo>
                    <a:pt x="158" y="199"/>
                  </a:moveTo>
                  <a:lnTo>
                    <a:pt x="152" y="204"/>
                  </a:lnTo>
                  <a:lnTo>
                    <a:pt x="147" y="208"/>
                  </a:lnTo>
                  <a:lnTo>
                    <a:pt x="142" y="211"/>
                  </a:lnTo>
                  <a:lnTo>
                    <a:pt x="137" y="215"/>
                  </a:lnTo>
                  <a:lnTo>
                    <a:pt x="132" y="218"/>
                  </a:lnTo>
                  <a:lnTo>
                    <a:pt x="127" y="220"/>
                  </a:lnTo>
                  <a:lnTo>
                    <a:pt x="122" y="223"/>
                  </a:lnTo>
                  <a:lnTo>
                    <a:pt x="117" y="224"/>
                  </a:lnTo>
                  <a:lnTo>
                    <a:pt x="111" y="226"/>
                  </a:lnTo>
                  <a:lnTo>
                    <a:pt x="106" y="228"/>
                  </a:lnTo>
                  <a:lnTo>
                    <a:pt x="101" y="229"/>
                  </a:lnTo>
                  <a:lnTo>
                    <a:pt x="96" y="229"/>
                  </a:lnTo>
                  <a:lnTo>
                    <a:pt x="91" y="231"/>
                  </a:lnTo>
                  <a:lnTo>
                    <a:pt x="86" y="232"/>
                  </a:lnTo>
                  <a:lnTo>
                    <a:pt x="81" y="232"/>
                  </a:lnTo>
                  <a:lnTo>
                    <a:pt x="75" y="232"/>
                  </a:lnTo>
                  <a:lnTo>
                    <a:pt x="67" y="232"/>
                  </a:lnTo>
                  <a:lnTo>
                    <a:pt x="59" y="231"/>
                  </a:lnTo>
                  <a:lnTo>
                    <a:pt x="50" y="229"/>
                  </a:lnTo>
                  <a:lnTo>
                    <a:pt x="43" y="227"/>
                  </a:lnTo>
                  <a:lnTo>
                    <a:pt x="36" y="226"/>
                  </a:lnTo>
                  <a:lnTo>
                    <a:pt x="29" y="222"/>
                  </a:lnTo>
                  <a:lnTo>
                    <a:pt x="24" y="219"/>
                  </a:lnTo>
                  <a:lnTo>
                    <a:pt x="19" y="215"/>
                  </a:lnTo>
                  <a:lnTo>
                    <a:pt x="14" y="210"/>
                  </a:lnTo>
                  <a:lnTo>
                    <a:pt x="10" y="206"/>
                  </a:lnTo>
                  <a:lnTo>
                    <a:pt x="7" y="200"/>
                  </a:lnTo>
                  <a:lnTo>
                    <a:pt x="5" y="195"/>
                  </a:lnTo>
                  <a:lnTo>
                    <a:pt x="2" y="188"/>
                  </a:lnTo>
                  <a:lnTo>
                    <a:pt x="1" y="182"/>
                  </a:lnTo>
                  <a:lnTo>
                    <a:pt x="0" y="175"/>
                  </a:lnTo>
                  <a:lnTo>
                    <a:pt x="0" y="169"/>
                  </a:lnTo>
                  <a:lnTo>
                    <a:pt x="0" y="161"/>
                  </a:lnTo>
                  <a:lnTo>
                    <a:pt x="1" y="154"/>
                  </a:lnTo>
                  <a:lnTo>
                    <a:pt x="4" y="146"/>
                  </a:lnTo>
                  <a:lnTo>
                    <a:pt x="6" y="140"/>
                  </a:lnTo>
                  <a:lnTo>
                    <a:pt x="10" y="133"/>
                  </a:lnTo>
                  <a:lnTo>
                    <a:pt x="15" y="127"/>
                  </a:lnTo>
                  <a:lnTo>
                    <a:pt x="20" y="122"/>
                  </a:lnTo>
                  <a:lnTo>
                    <a:pt x="25" y="118"/>
                  </a:lnTo>
                  <a:lnTo>
                    <a:pt x="32" y="114"/>
                  </a:lnTo>
                  <a:lnTo>
                    <a:pt x="38" y="110"/>
                  </a:lnTo>
                  <a:lnTo>
                    <a:pt x="46" y="108"/>
                  </a:lnTo>
                  <a:lnTo>
                    <a:pt x="54" y="105"/>
                  </a:lnTo>
                  <a:lnTo>
                    <a:pt x="59" y="104"/>
                  </a:lnTo>
                  <a:lnTo>
                    <a:pt x="67" y="102"/>
                  </a:lnTo>
                  <a:lnTo>
                    <a:pt x="77" y="101"/>
                  </a:lnTo>
                  <a:lnTo>
                    <a:pt x="87" y="100"/>
                  </a:lnTo>
                  <a:lnTo>
                    <a:pt x="97" y="99"/>
                  </a:lnTo>
                  <a:lnTo>
                    <a:pt x="108" y="97"/>
                  </a:lnTo>
                  <a:lnTo>
                    <a:pt x="118" y="95"/>
                  </a:lnTo>
                  <a:lnTo>
                    <a:pt x="127" y="93"/>
                  </a:lnTo>
                  <a:lnTo>
                    <a:pt x="135" y="91"/>
                  </a:lnTo>
                  <a:lnTo>
                    <a:pt x="141" y="90"/>
                  </a:lnTo>
                  <a:lnTo>
                    <a:pt x="149" y="87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5" y="79"/>
                  </a:lnTo>
                  <a:lnTo>
                    <a:pt x="155" y="78"/>
                  </a:lnTo>
                  <a:lnTo>
                    <a:pt x="155" y="77"/>
                  </a:lnTo>
                  <a:lnTo>
                    <a:pt x="154" y="66"/>
                  </a:lnTo>
                  <a:lnTo>
                    <a:pt x="152" y="56"/>
                  </a:lnTo>
                  <a:lnTo>
                    <a:pt x="149" y="49"/>
                  </a:lnTo>
                  <a:lnTo>
                    <a:pt x="144" y="43"/>
                  </a:lnTo>
                  <a:lnTo>
                    <a:pt x="140" y="41"/>
                  </a:lnTo>
                  <a:lnTo>
                    <a:pt x="136" y="38"/>
                  </a:lnTo>
                  <a:lnTo>
                    <a:pt x="131" y="36"/>
                  </a:lnTo>
                  <a:lnTo>
                    <a:pt x="126" y="34"/>
                  </a:lnTo>
                  <a:lnTo>
                    <a:pt x="120" y="33"/>
                  </a:lnTo>
                  <a:lnTo>
                    <a:pt x="114" y="32"/>
                  </a:lnTo>
                  <a:lnTo>
                    <a:pt x="106" y="31"/>
                  </a:lnTo>
                  <a:lnTo>
                    <a:pt x="100" y="31"/>
                  </a:lnTo>
                  <a:lnTo>
                    <a:pt x="93" y="31"/>
                  </a:lnTo>
                  <a:lnTo>
                    <a:pt x="87" y="32"/>
                  </a:lnTo>
                  <a:lnTo>
                    <a:pt x="82" y="32"/>
                  </a:lnTo>
                  <a:lnTo>
                    <a:pt x="77" y="33"/>
                  </a:lnTo>
                  <a:lnTo>
                    <a:pt x="72" y="34"/>
                  </a:lnTo>
                  <a:lnTo>
                    <a:pt x="67" y="36"/>
                  </a:lnTo>
                  <a:lnTo>
                    <a:pt x="63" y="38"/>
                  </a:lnTo>
                  <a:lnTo>
                    <a:pt x="60" y="40"/>
                  </a:lnTo>
                  <a:lnTo>
                    <a:pt x="55" y="45"/>
                  </a:lnTo>
                  <a:lnTo>
                    <a:pt x="50" y="52"/>
                  </a:lnTo>
                  <a:lnTo>
                    <a:pt x="45" y="63"/>
                  </a:lnTo>
                  <a:lnTo>
                    <a:pt x="42" y="73"/>
                  </a:lnTo>
                  <a:lnTo>
                    <a:pt x="5" y="68"/>
                  </a:lnTo>
                  <a:lnTo>
                    <a:pt x="7" y="56"/>
                  </a:lnTo>
                  <a:lnTo>
                    <a:pt x="11" y="47"/>
                  </a:lnTo>
                  <a:lnTo>
                    <a:pt x="15" y="38"/>
                  </a:lnTo>
                  <a:lnTo>
                    <a:pt x="20" y="31"/>
                  </a:lnTo>
                  <a:lnTo>
                    <a:pt x="27" y="24"/>
                  </a:lnTo>
                  <a:lnTo>
                    <a:pt x="34" y="18"/>
                  </a:lnTo>
                  <a:lnTo>
                    <a:pt x="43" y="13"/>
                  </a:lnTo>
                  <a:lnTo>
                    <a:pt x="54" y="9"/>
                  </a:lnTo>
                  <a:lnTo>
                    <a:pt x="60" y="7"/>
                  </a:lnTo>
                  <a:lnTo>
                    <a:pt x="65" y="5"/>
                  </a:lnTo>
                  <a:lnTo>
                    <a:pt x="72" y="4"/>
                  </a:lnTo>
                  <a:lnTo>
                    <a:pt x="78" y="2"/>
                  </a:lnTo>
                  <a:lnTo>
                    <a:pt x="84" y="1"/>
                  </a:lnTo>
                  <a:lnTo>
                    <a:pt x="92" y="1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8" y="0"/>
                  </a:lnTo>
                  <a:lnTo>
                    <a:pt x="124" y="1"/>
                  </a:lnTo>
                  <a:lnTo>
                    <a:pt x="131" y="1"/>
                  </a:lnTo>
                  <a:lnTo>
                    <a:pt x="136" y="2"/>
                  </a:lnTo>
                  <a:lnTo>
                    <a:pt x="142" y="4"/>
                  </a:lnTo>
                  <a:lnTo>
                    <a:pt x="146" y="5"/>
                  </a:lnTo>
                  <a:lnTo>
                    <a:pt x="151" y="6"/>
                  </a:lnTo>
                  <a:lnTo>
                    <a:pt x="159" y="10"/>
                  </a:lnTo>
                  <a:lnTo>
                    <a:pt x="167" y="15"/>
                  </a:lnTo>
                  <a:lnTo>
                    <a:pt x="172" y="19"/>
                  </a:lnTo>
                  <a:lnTo>
                    <a:pt x="177" y="24"/>
                  </a:lnTo>
                  <a:lnTo>
                    <a:pt x="181" y="29"/>
                  </a:lnTo>
                  <a:lnTo>
                    <a:pt x="185" y="36"/>
                  </a:lnTo>
                  <a:lnTo>
                    <a:pt x="187" y="42"/>
                  </a:lnTo>
                  <a:lnTo>
                    <a:pt x="190" y="50"/>
                  </a:lnTo>
                  <a:lnTo>
                    <a:pt x="191" y="55"/>
                  </a:lnTo>
                  <a:lnTo>
                    <a:pt x="191" y="63"/>
                  </a:lnTo>
                  <a:lnTo>
                    <a:pt x="192" y="73"/>
                  </a:lnTo>
                  <a:lnTo>
                    <a:pt x="192" y="84"/>
                  </a:lnTo>
                  <a:lnTo>
                    <a:pt x="192" y="134"/>
                  </a:lnTo>
                  <a:lnTo>
                    <a:pt x="192" y="147"/>
                  </a:lnTo>
                  <a:lnTo>
                    <a:pt x="192" y="159"/>
                  </a:lnTo>
                  <a:lnTo>
                    <a:pt x="192" y="168"/>
                  </a:lnTo>
                  <a:lnTo>
                    <a:pt x="194" y="177"/>
                  </a:lnTo>
                  <a:lnTo>
                    <a:pt x="194" y="186"/>
                  </a:lnTo>
                  <a:lnTo>
                    <a:pt x="194" y="192"/>
                  </a:lnTo>
                  <a:lnTo>
                    <a:pt x="194" y="197"/>
                  </a:lnTo>
                  <a:lnTo>
                    <a:pt x="194" y="201"/>
                  </a:lnTo>
                  <a:lnTo>
                    <a:pt x="195" y="208"/>
                  </a:lnTo>
                  <a:lnTo>
                    <a:pt x="197" y="214"/>
                  </a:lnTo>
                  <a:lnTo>
                    <a:pt x="200" y="220"/>
                  </a:lnTo>
                  <a:lnTo>
                    <a:pt x="204" y="227"/>
                  </a:lnTo>
                  <a:lnTo>
                    <a:pt x="167" y="227"/>
                  </a:lnTo>
                  <a:lnTo>
                    <a:pt x="163" y="220"/>
                  </a:lnTo>
                  <a:lnTo>
                    <a:pt x="160" y="214"/>
                  </a:lnTo>
                  <a:lnTo>
                    <a:pt x="159" y="206"/>
                  </a:lnTo>
                  <a:lnTo>
                    <a:pt x="158" y="199"/>
                  </a:lnTo>
                  <a:close/>
                  <a:moveTo>
                    <a:pt x="155" y="115"/>
                  </a:moveTo>
                  <a:lnTo>
                    <a:pt x="150" y="118"/>
                  </a:lnTo>
                  <a:lnTo>
                    <a:pt x="144" y="119"/>
                  </a:lnTo>
                  <a:lnTo>
                    <a:pt x="136" y="122"/>
                  </a:lnTo>
                  <a:lnTo>
                    <a:pt x="128" y="123"/>
                  </a:lnTo>
                  <a:lnTo>
                    <a:pt x="120" y="125"/>
                  </a:lnTo>
                  <a:lnTo>
                    <a:pt x="111" y="127"/>
                  </a:lnTo>
                  <a:lnTo>
                    <a:pt x="102" y="129"/>
                  </a:lnTo>
                  <a:lnTo>
                    <a:pt x="92" y="131"/>
                  </a:lnTo>
                  <a:lnTo>
                    <a:pt x="82" y="132"/>
                  </a:lnTo>
                  <a:lnTo>
                    <a:pt x="73" y="133"/>
                  </a:lnTo>
                  <a:lnTo>
                    <a:pt x="65" y="136"/>
                  </a:lnTo>
                  <a:lnTo>
                    <a:pt x="60" y="137"/>
                  </a:lnTo>
                  <a:lnTo>
                    <a:pt x="55" y="140"/>
                  </a:lnTo>
                  <a:lnTo>
                    <a:pt x="51" y="142"/>
                  </a:lnTo>
                  <a:lnTo>
                    <a:pt x="47" y="146"/>
                  </a:lnTo>
                  <a:lnTo>
                    <a:pt x="45" y="150"/>
                  </a:lnTo>
                  <a:lnTo>
                    <a:pt x="43" y="154"/>
                  </a:lnTo>
                  <a:lnTo>
                    <a:pt x="41" y="159"/>
                  </a:lnTo>
                  <a:lnTo>
                    <a:pt x="40" y="163"/>
                  </a:lnTo>
                  <a:lnTo>
                    <a:pt x="40" y="168"/>
                  </a:lnTo>
                  <a:lnTo>
                    <a:pt x="41" y="175"/>
                  </a:lnTo>
                  <a:lnTo>
                    <a:pt x="42" y="182"/>
                  </a:lnTo>
                  <a:lnTo>
                    <a:pt x="46" y="187"/>
                  </a:lnTo>
                  <a:lnTo>
                    <a:pt x="50" y="192"/>
                  </a:lnTo>
                  <a:lnTo>
                    <a:pt x="56" y="196"/>
                  </a:lnTo>
                  <a:lnTo>
                    <a:pt x="64" y="200"/>
                  </a:lnTo>
                  <a:lnTo>
                    <a:pt x="74" y="201"/>
                  </a:lnTo>
                  <a:lnTo>
                    <a:pt x="84" y="202"/>
                  </a:lnTo>
                  <a:lnTo>
                    <a:pt x="90" y="202"/>
                  </a:lnTo>
                  <a:lnTo>
                    <a:pt x="95" y="201"/>
                  </a:lnTo>
                  <a:lnTo>
                    <a:pt x="100" y="201"/>
                  </a:lnTo>
                  <a:lnTo>
                    <a:pt x="105" y="200"/>
                  </a:lnTo>
                  <a:lnTo>
                    <a:pt x="110" y="199"/>
                  </a:lnTo>
                  <a:lnTo>
                    <a:pt x="114" y="197"/>
                  </a:lnTo>
                  <a:lnTo>
                    <a:pt x="119" y="195"/>
                  </a:lnTo>
                  <a:lnTo>
                    <a:pt x="123" y="193"/>
                  </a:lnTo>
                  <a:lnTo>
                    <a:pt x="131" y="188"/>
                  </a:lnTo>
                  <a:lnTo>
                    <a:pt x="138" y="182"/>
                  </a:lnTo>
                  <a:lnTo>
                    <a:pt x="144" y="175"/>
                  </a:lnTo>
                  <a:lnTo>
                    <a:pt x="149" y="168"/>
                  </a:lnTo>
                  <a:lnTo>
                    <a:pt x="150" y="165"/>
                  </a:lnTo>
                  <a:lnTo>
                    <a:pt x="150" y="161"/>
                  </a:lnTo>
                  <a:lnTo>
                    <a:pt x="151" y="156"/>
                  </a:lnTo>
                  <a:lnTo>
                    <a:pt x="152" y="152"/>
                  </a:lnTo>
                  <a:lnTo>
                    <a:pt x="152" y="147"/>
                  </a:lnTo>
                  <a:lnTo>
                    <a:pt x="154" y="141"/>
                  </a:lnTo>
                  <a:lnTo>
                    <a:pt x="154" y="136"/>
                  </a:lnTo>
                  <a:lnTo>
                    <a:pt x="154" y="129"/>
                  </a:lnTo>
                  <a:lnTo>
                    <a:pt x="155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26" name="Freeform 54"/>
            <p:cNvSpPr>
              <a:spLocks/>
            </p:cNvSpPr>
            <p:nvPr/>
          </p:nvSpPr>
          <p:spPr bwMode="auto">
            <a:xfrm>
              <a:off x="3613150" y="2168525"/>
              <a:ext cx="74613" cy="98425"/>
            </a:xfrm>
            <a:custGeom>
              <a:avLst/>
              <a:gdLst>
                <a:gd name="T0" fmla="*/ 0 w 178"/>
                <a:gd name="T1" fmla="*/ 227 h 227"/>
                <a:gd name="T2" fmla="*/ 0 w 178"/>
                <a:gd name="T3" fmla="*/ 5 h 227"/>
                <a:gd name="T4" fmla="*/ 33 w 178"/>
                <a:gd name="T5" fmla="*/ 5 h 227"/>
                <a:gd name="T6" fmla="*/ 33 w 178"/>
                <a:gd name="T7" fmla="*/ 37 h 227"/>
                <a:gd name="T8" fmla="*/ 40 w 178"/>
                <a:gd name="T9" fmla="*/ 28 h 227"/>
                <a:gd name="T10" fmla="*/ 46 w 178"/>
                <a:gd name="T11" fmla="*/ 20 h 227"/>
                <a:gd name="T12" fmla="*/ 54 w 178"/>
                <a:gd name="T13" fmla="*/ 14 h 227"/>
                <a:gd name="T14" fmla="*/ 63 w 178"/>
                <a:gd name="T15" fmla="*/ 9 h 227"/>
                <a:gd name="T16" fmla="*/ 72 w 178"/>
                <a:gd name="T17" fmla="*/ 5 h 227"/>
                <a:gd name="T18" fmla="*/ 81 w 178"/>
                <a:gd name="T19" fmla="*/ 2 h 227"/>
                <a:gd name="T20" fmla="*/ 91 w 178"/>
                <a:gd name="T21" fmla="*/ 0 h 227"/>
                <a:gd name="T22" fmla="*/ 103 w 178"/>
                <a:gd name="T23" fmla="*/ 0 h 227"/>
                <a:gd name="T24" fmla="*/ 112 w 178"/>
                <a:gd name="T25" fmla="*/ 0 h 227"/>
                <a:gd name="T26" fmla="*/ 122 w 178"/>
                <a:gd name="T27" fmla="*/ 1 h 227"/>
                <a:gd name="T28" fmla="*/ 131 w 178"/>
                <a:gd name="T29" fmla="*/ 4 h 227"/>
                <a:gd name="T30" fmla="*/ 138 w 178"/>
                <a:gd name="T31" fmla="*/ 7 h 227"/>
                <a:gd name="T32" fmla="*/ 146 w 178"/>
                <a:gd name="T33" fmla="*/ 11 h 227"/>
                <a:gd name="T34" fmla="*/ 153 w 178"/>
                <a:gd name="T35" fmla="*/ 16 h 227"/>
                <a:gd name="T36" fmla="*/ 158 w 178"/>
                <a:gd name="T37" fmla="*/ 22 h 227"/>
                <a:gd name="T38" fmla="*/ 163 w 178"/>
                <a:gd name="T39" fmla="*/ 27 h 227"/>
                <a:gd name="T40" fmla="*/ 167 w 178"/>
                <a:gd name="T41" fmla="*/ 33 h 227"/>
                <a:gd name="T42" fmla="*/ 171 w 178"/>
                <a:gd name="T43" fmla="*/ 40 h 227"/>
                <a:gd name="T44" fmla="*/ 173 w 178"/>
                <a:gd name="T45" fmla="*/ 47 h 227"/>
                <a:gd name="T46" fmla="*/ 176 w 178"/>
                <a:gd name="T47" fmla="*/ 55 h 227"/>
                <a:gd name="T48" fmla="*/ 177 w 178"/>
                <a:gd name="T49" fmla="*/ 61 h 227"/>
                <a:gd name="T50" fmla="*/ 177 w 178"/>
                <a:gd name="T51" fmla="*/ 69 h 227"/>
                <a:gd name="T52" fmla="*/ 178 w 178"/>
                <a:gd name="T53" fmla="*/ 79 h 227"/>
                <a:gd name="T54" fmla="*/ 178 w 178"/>
                <a:gd name="T55" fmla="*/ 91 h 227"/>
                <a:gd name="T56" fmla="*/ 178 w 178"/>
                <a:gd name="T57" fmla="*/ 227 h 227"/>
                <a:gd name="T58" fmla="*/ 141 w 178"/>
                <a:gd name="T59" fmla="*/ 227 h 227"/>
                <a:gd name="T60" fmla="*/ 141 w 178"/>
                <a:gd name="T61" fmla="*/ 92 h 227"/>
                <a:gd name="T62" fmla="*/ 141 w 178"/>
                <a:gd name="T63" fmla="*/ 82 h 227"/>
                <a:gd name="T64" fmla="*/ 140 w 178"/>
                <a:gd name="T65" fmla="*/ 72 h 227"/>
                <a:gd name="T66" fmla="*/ 138 w 178"/>
                <a:gd name="T67" fmla="*/ 64 h 227"/>
                <a:gd name="T68" fmla="*/ 137 w 178"/>
                <a:gd name="T69" fmla="*/ 57 h 227"/>
                <a:gd name="T70" fmla="*/ 135 w 178"/>
                <a:gd name="T71" fmla="*/ 52 h 227"/>
                <a:gd name="T72" fmla="*/ 131 w 178"/>
                <a:gd name="T73" fmla="*/ 47 h 227"/>
                <a:gd name="T74" fmla="*/ 127 w 178"/>
                <a:gd name="T75" fmla="*/ 43 h 227"/>
                <a:gd name="T76" fmla="*/ 122 w 178"/>
                <a:gd name="T77" fmla="*/ 40 h 227"/>
                <a:gd name="T78" fmla="*/ 115 w 178"/>
                <a:gd name="T79" fmla="*/ 36 h 227"/>
                <a:gd name="T80" fmla="*/ 109 w 178"/>
                <a:gd name="T81" fmla="*/ 33 h 227"/>
                <a:gd name="T82" fmla="*/ 103 w 178"/>
                <a:gd name="T83" fmla="*/ 32 h 227"/>
                <a:gd name="T84" fmla="*/ 95 w 178"/>
                <a:gd name="T85" fmla="*/ 32 h 227"/>
                <a:gd name="T86" fmla="*/ 90 w 178"/>
                <a:gd name="T87" fmla="*/ 32 h 227"/>
                <a:gd name="T88" fmla="*/ 83 w 178"/>
                <a:gd name="T89" fmla="*/ 33 h 227"/>
                <a:gd name="T90" fmla="*/ 78 w 178"/>
                <a:gd name="T91" fmla="*/ 34 h 227"/>
                <a:gd name="T92" fmla="*/ 73 w 178"/>
                <a:gd name="T93" fmla="*/ 36 h 227"/>
                <a:gd name="T94" fmla="*/ 67 w 178"/>
                <a:gd name="T95" fmla="*/ 38 h 227"/>
                <a:gd name="T96" fmla="*/ 63 w 178"/>
                <a:gd name="T97" fmla="*/ 41 h 227"/>
                <a:gd name="T98" fmla="*/ 58 w 178"/>
                <a:gd name="T99" fmla="*/ 43 h 227"/>
                <a:gd name="T100" fmla="*/ 54 w 178"/>
                <a:gd name="T101" fmla="*/ 47 h 227"/>
                <a:gd name="T102" fmla="*/ 50 w 178"/>
                <a:gd name="T103" fmla="*/ 51 h 227"/>
                <a:gd name="T104" fmla="*/ 47 w 178"/>
                <a:gd name="T105" fmla="*/ 56 h 227"/>
                <a:gd name="T106" fmla="*/ 44 w 178"/>
                <a:gd name="T107" fmla="*/ 63 h 227"/>
                <a:gd name="T108" fmla="*/ 42 w 178"/>
                <a:gd name="T109" fmla="*/ 70 h 227"/>
                <a:gd name="T110" fmla="*/ 40 w 178"/>
                <a:gd name="T111" fmla="*/ 78 h 227"/>
                <a:gd name="T112" fmla="*/ 38 w 178"/>
                <a:gd name="T113" fmla="*/ 87 h 227"/>
                <a:gd name="T114" fmla="*/ 37 w 178"/>
                <a:gd name="T115" fmla="*/ 96 h 227"/>
                <a:gd name="T116" fmla="*/ 37 w 178"/>
                <a:gd name="T117" fmla="*/ 106 h 227"/>
                <a:gd name="T118" fmla="*/ 37 w 178"/>
                <a:gd name="T119" fmla="*/ 227 h 227"/>
                <a:gd name="T120" fmla="*/ 0 w 178"/>
                <a:gd name="T121" fmla="*/ 227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8"/>
                <a:gd name="T184" fmla="*/ 0 h 227"/>
                <a:gd name="T185" fmla="*/ 178 w 178"/>
                <a:gd name="T186" fmla="*/ 227 h 2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8" h="227">
                  <a:moveTo>
                    <a:pt x="0" y="227"/>
                  </a:moveTo>
                  <a:lnTo>
                    <a:pt x="0" y="5"/>
                  </a:lnTo>
                  <a:lnTo>
                    <a:pt x="33" y="5"/>
                  </a:lnTo>
                  <a:lnTo>
                    <a:pt x="33" y="37"/>
                  </a:lnTo>
                  <a:lnTo>
                    <a:pt x="40" y="28"/>
                  </a:lnTo>
                  <a:lnTo>
                    <a:pt x="46" y="20"/>
                  </a:lnTo>
                  <a:lnTo>
                    <a:pt x="54" y="14"/>
                  </a:lnTo>
                  <a:lnTo>
                    <a:pt x="63" y="9"/>
                  </a:lnTo>
                  <a:lnTo>
                    <a:pt x="72" y="5"/>
                  </a:lnTo>
                  <a:lnTo>
                    <a:pt x="81" y="2"/>
                  </a:lnTo>
                  <a:lnTo>
                    <a:pt x="91" y="0"/>
                  </a:lnTo>
                  <a:lnTo>
                    <a:pt x="103" y="0"/>
                  </a:lnTo>
                  <a:lnTo>
                    <a:pt x="112" y="0"/>
                  </a:lnTo>
                  <a:lnTo>
                    <a:pt x="122" y="1"/>
                  </a:lnTo>
                  <a:lnTo>
                    <a:pt x="131" y="4"/>
                  </a:lnTo>
                  <a:lnTo>
                    <a:pt x="138" y="7"/>
                  </a:lnTo>
                  <a:lnTo>
                    <a:pt x="146" y="11"/>
                  </a:lnTo>
                  <a:lnTo>
                    <a:pt x="153" y="16"/>
                  </a:lnTo>
                  <a:lnTo>
                    <a:pt x="158" y="22"/>
                  </a:lnTo>
                  <a:lnTo>
                    <a:pt x="163" y="27"/>
                  </a:lnTo>
                  <a:lnTo>
                    <a:pt x="167" y="33"/>
                  </a:lnTo>
                  <a:lnTo>
                    <a:pt x="171" y="40"/>
                  </a:lnTo>
                  <a:lnTo>
                    <a:pt x="173" y="47"/>
                  </a:lnTo>
                  <a:lnTo>
                    <a:pt x="176" y="55"/>
                  </a:lnTo>
                  <a:lnTo>
                    <a:pt x="177" y="61"/>
                  </a:lnTo>
                  <a:lnTo>
                    <a:pt x="177" y="69"/>
                  </a:lnTo>
                  <a:lnTo>
                    <a:pt x="178" y="79"/>
                  </a:lnTo>
                  <a:lnTo>
                    <a:pt x="178" y="91"/>
                  </a:lnTo>
                  <a:lnTo>
                    <a:pt x="178" y="227"/>
                  </a:lnTo>
                  <a:lnTo>
                    <a:pt x="141" y="227"/>
                  </a:lnTo>
                  <a:lnTo>
                    <a:pt x="141" y="92"/>
                  </a:lnTo>
                  <a:lnTo>
                    <a:pt x="141" y="82"/>
                  </a:lnTo>
                  <a:lnTo>
                    <a:pt x="140" y="72"/>
                  </a:lnTo>
                  <a:lnTo>
                    <a:pt x="138" y="64"/>
                  </a:lnTo>
                  <a:lnTo>
                    <a:pt x="137" y="57"/>
                  </a:lnTo>
                  <a:lnTo>
                    <a:pt x="135" y="52"/>
                  </a:lnTo>
                  <a:lnTo>
                    <a:pt x="131" y="47"/>
                  </a:lnTo>
                  <a:lnTo>
                    <a:pt x="127" y="43"/>
                  </a:lnTo>
                  <a:lnTo>
                    <a:pt x="122" y="40"/>
                  </a:lnTo>
                  <a:lnTo>
                    <a:pt x="115" y="36"/>
                  </a:lnTo>
                  <a:lnTo>
                    <a:pt x="109" y="33"/>
                  </a:lnTo>
                  <a:lnTo>
                    <a:pt x="103" y="32"/>
                  </a:lnTo>
                  <a:lnTo>
                    <a:pt x="95" y="32"/>
                  </a:lnTo>
                  <a:lnTo>
                    <a:pt x="90" y="32"/>
                  </a:lnTo>
                  <a:lnTo>
                    <a:pt x="83" y="33"/>
                  </a:lnTo>
                  <a:lnTo>
                    <a:pt x="78" y="34"/>
                  </a:lnTo>
                  <a:lnTo>
                    <a:pt x="73" y="36"/>
                  </a:lnTo>
                  <a:lnTo>
                    <a:pt x="67" y="38"/>
                  </a:lnTo>
                  <a:lnTo>
                    <a:pt x="63" y="41"/>
                  </a:lnTo>
                  <a:lnTo>
                    <a:pt x="58" y="43"/>
                  </a:lnTo>
                  <a:lnTo>
                    <a:pt x="54" y="47"/>
                  </a:lnTo>
                  <a:lnTo>
                    <a:pt x="50" y="51"/>
                  </a:lnTo>
                  <a:lnTo>
                    <a:pt x="47" y="56"/>
                  </a:lnTo>
                  <a:lnTo>
                    <a:pt x="44" y="63"/>
                  </a:lnTo>
                  <a:lnTo>
                    <a:pt x="42" y="70"/>
                  </a:lnTo>
                  <a:lnTo>
                    <a:pt x="40" y="78"/>
                  </a:lnTo>
                  <a:lnTo>
                    <a:pt x="38" y="87"/>
                  </a:lnTo>
                  <a:lnTo>
                    <a:pt x="37" y="96"/>
                  </a:lnTo>
                  <a:lnTo>
                    <a:pt x="37" y="106"/>
                  </a:lnTo>
                  <a:lnTo>
                    <a:pt x="37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27" name="Freeform 55"/>
            <p:cNvSpPr>
              <a:spLocks noEditPoints="1"/>
            </p:cNvSpPr>
            <p:nvPr/>
          </p:nvSpPr>
          <p:spPr bwMode="auto">
            <a:xfrm>
              <a:off x="3703638" y="2165350"/>
              <a:ext cx="80963" cy="138112"/>
            </a:xfrm>
            <a:custGeom>
              <a:avLst/>
              <a:gdLst>
                <a:gd name="T0" fmla="*/ 50 w 195"/>
                <a:gd name="T1" fmla="*/ 264 h 316"/>
                <a:gd name="T2" fmla="*/ 65 w 195"/>
                <a:gd name="T3" fmla="*/ 279 h 316"/>
                <a:gd name="T4" fmla="*/ 84 w 195"/>
                <a:gd name="T5" fmla="*/ 284 h 316"/>
                <a:gd name="T6" fmla="*/ 108 w 195"/>
                <a:gd name="T7" fmla="*/ 284 h 316"/>
                <a:gd name="T8" fmla="*/ 128 w 195"/>
                <a:gd name="T9" fmla="*/ 279 h 316"/>
                <a:gd name="T10" fmla="*/ 147 w 195"/>
                <a:gd name="T11" fmla="*/ 263 h 316"/>
                <a:gd name="T12" fmla="*/ 156 w 195"/>
                <a:gd name="T13" fmla="*/ 240 h 316"/>
                <a:gd name="T14" fmla="*/ 158 w 195"/>
                <a:gd name="T15" fmla="*/ 215 h 316"/>
                <a:gd name="T16" fmla="*/ 145 w 195"/>
                <a:gd name="T17" fmla="*/ 210 h 316"/>
                <a:gd name="T18" fmla="*/ 114 w 195"/>
                <a:gd name="T19" fmla="*/ 225 h 316"/>
                <a:gd name="T20" fmla="*/ 74 w 195"/>
                <a:gd name="T21" fmla="*/ 224 h 316"/>
                <a:gd name="T22" fmla="*/ 38 w 195"/>
                <a:gd name="T23" fmla="*/ 209 h 316"/>
                <a:gd name="T24" fmla="*/ 14 w 195"/>
                <a:gd name="T25" fmla="*/ 178 h 316"/>
                <a:gd name="T26" fmla="*/ 1 w 195"/>
                <a:gd name="T27" fmla="*/ 137 h 316"/>
                <a:gd name="T28" fmla="*/ 1 w 195"/>
                <a:gd name="T29" fmla="*/ 100 h 316"/>
                <a:gd name="T30" fmla="*/ 6 w 195"/>
                <a:gd name="T31" fmla="*/ 70 h 316"/>
                <a:gd name="T32" fmla="*/ 18 w 195"/>
                <a:gd name="T33" fmla="*/ 43 h 316"/>
                <a:gd name="T34" fmla="*/ 34 w 195"/>
                <a:gd name="T35" fmla="*/ 23 h 316"/>
                <a:gd name="T36" fmla="*/ 56 w 195"/>
                <a:gd name="T37" fmla="*/ 9 h 316"/>
                <a:gd name="T38" fmla="*/ 82 w 195"/>
                <a:gd name="T39" fmla="*/ 1 h 316"/>
                <a:gd name="T40" fmla="*/ 115 w 195"/>
                <a:gd name="T41" fmla="*/ 2 h 316"/>
                <a:gd name="T42" fmla="*/ 147 w 195"/>
                <a:gd name="T43" fmla="*/ 18 h 316"/>
                <a:gd name="T44" fmla="*/ 195 w 195"/>
                <a:gd name="T45" fmla="*/ 5 h 316"/>
                <a:gd name="T46" fmla="*/ 194 w 195"/>
                <a:gd name="T47" fmla="*/ 232 h 316"/>
                <a:gd name="T48" fmla="*/ 187 w 195"/>
                <a:gd name="T49" fmla="*/ 264 h 316"/>
                <a:gd name="T50" fmla="*/ 161 w 195"/>
                <a:gd name="T51" fmla="*/ 297 h 316"/>
                <a:gd name="T52" fmla="*/ 132 w 195"/>
                <a:gd name="T53" fmla="*/ 311 h 316"/>
                <a:gd name="T54" fmla="*/ 102 w 195"/>
                <a:gd name="T55" fmla="*/ 316 h 316"/>
                <a:gd name="T56" fmla="*/ 68 w 195"/>
                <a:gd name="T57" fmla="*/ 314 h 316"/>
                <a:gd name="T58" fmla="*/ 37 w 195"/>
                <a:gd name="T59" fmla="*/ 302 h 316"/>
                <a:gd name="T60" fmla="*/ 16 w 195"/>
                <a:gd name="T61" fmla="*/ 282 h 316"/>
                <a:gd name="T62" fmla="*/ 7 w 195"/>
                <a:gd name="T63" fmla="*/ 252 h 316"/>
                <a:gd name="T64" fmla="*/ 38 w 195"/>
                <a:gd name="T65" fmla="*/ 121 h 316"/>
                <a:gd name="T66" fmla="*/ 45 w 195"/>
                <a:gd name="T67" fmla="*/ 157 h 316"/>
                <a:gd name="T68" fmla="*/ 59 w 195"/>
                <a:gd name="T69" fmla="*/ 180 h 316"/>
                <a:gd name="T70" fmla="*/ 79 w 195"/>
                <a:gd name="T71" fmla="*/ 193 h 316"/>
                <a:gd name="T72" fmla="*/ 105 w 195"/>
                <a:gd name="T73" fmla="*/ 196 h 316"/>
                <a:gd name="T74" fmla="*/ 128 w 195"/>
                <a:gd name="T75" fmla="*/ 188 h 316"/>
                <a:gd name="T76" fmla="*/ 146 w 195"/>
                <a:gd name="T77" fmla="*/ 172 h 316"/>
                <a:gd name="T78" fmla="*/ 158 w 195"/>
                <a:gd name="T79" fmla="*/ 143 h 316"/>
                <a:gd name="T80" fmla="*/ 160 w 195"/>
                <a:gd name="T81" fmla="*/ 104 h 316"/>
                <a:gd name="T82" fmla="*/ 152 w 195"/>
                <a:gd name="T83" fmla="*/ 70 h 316"/>
                <a:gd name="T84" fmla="*/ 137 w 195"/>
                <a:gd name="T85" fmla="*/ 47 h 316"/>
                <a:gd name="T86" fmla="*/ 117 w 195"/>
                <a:gd name="T87" fmla="*/ 33 h 316"/>
                <a:gd name="T88" fmla="*/ 92 w 195"/>
                <a:gd name="T89" fmla="*/ 30 h 316"/>
                <a:gd name="T90" fmla="*/ 69 w 195"/>
                <a:gd name="T91" fmla="*/ 39 h 316"/>
                <a:gd name="T92" fmla="*/ 51 w 195"/>
                <a:gd name="T93" fmla="*/ 56 h 316"/>
                <a:gd name="T94" fmla="*/ 40 w 195"/>
                <a:gd name="T95" fmla="*/ 84 h 316"/>
                <a:gd name="T96" fmla="*/ 38 w 195"/>
                <a:gd name="T97" fmla="*/ 111 h 3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5"/>
                <a:gd name="T148" fmla="*/ 0 h 316"/>
                <a:gd name="T149" fmla="*/ 195 w 195"/>
                <a:gd name="T150" fmla="*/ 316 h 3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5" h="316">
                  <a:moveTo>
                    <a:pt x="9" y="245"/>
                  </a:moveTo>
                  <a:lnTo>
                    <a:pt x="45" y="248"/>
                  </a:lnTo>
                  <a:lnTo>
                    <a:pt x="46" y="257"/>
                  </a:lnTo>
                  <a:lnTo>
                    <a:pt x="50" y="264"/>
                  </a:lnTo>
                  <a:lnTo>
                    <a:pt x="52" y="270"/>
                  </a:lnTo>
                  <a:lnTo>
                    <a:pt x="58" y="275"/>
                  </a:lnTo>
                  <a:lnTo>
                    <a:pt x="61" y="278"/>
                  </a:lnTo>
                  <a:lnTo>
                    <a:pt x="65" y="279"/>
                  </a:lnTo>
                  <a:lnTo>
                    <a:pt x="69" y="282"/>
                  </a:lnTo>
                  <a:lnTo>
                    <a:pt x="74" y="283"/>
                  </a:lnTo>
                  <a:lnTo>
                    <a:pt x="79" y="284"/>
                  </a:lnTo>
                  <a:lnTo>
                    <a:pt x="84" y="284"/>
                  </a:lnTo>
                  <a:lnTo>
                    <a:pt x="91" y="286"/>
                  </a:lnTo>
                  <a:lnTo>
                    <a:pt x="96" y="286"/>
                  </a:lnTo>
                  <a:lnTo>
                    <a:pt x="102" y="286"/>
                  </a:lnTo>
                  <a:lnTo>
                    <a:pt x="108" y="284"/>
                  </a:lnTo>
                  <a:lnTo>
                    <a:pt x="114" y="284"/>
                  </a:lnTo>
                  <a:lnTo>
                    <a:pt x="119" y="283"/>
                  </a:lnTo>
                  <a:lnTo>
                    <a:pt x="124" y="282"/>
                  </a:lnTo>
                  <a:lnTo>
                    <a:pt x="128" y="279"/>
                  </a:lnTo>
                  <a:lnTo>
                    <a:pt x="132" y="278"/>
                  </a:lnTo>
                  <a:lnTo>
                    <a:pt x="136" y="275"/>
                  </a:lnTo>
                  <a:lnTo>
                    <a:pt x="142" y="270"/>
                  </a:lnTo>
                  <a:lnTo>
                    <a:pt x="147" y="263"/>
                  </a:lnTo>
                  <a:lnTo>
                    <a:pt x="152" y="256"/>
                  </a:lnTo>
                  <a:lnTo>
                    <a:pt x="155" y="247"/>
                  </a:lnTo>
                  <a:lnTo>
                    <a:pt x="155" y="243"/>
                  </a:lnTo>
                  <a:lnTo>
                    <a:pt x="156" y="240"/>
                  </a:lnTo>
                  <a:lnTo>
                    <a:pt x="156" y="234"/>
                  </a:lnTo>
                  <a:lnTo>
                    <a:pt x="156" y="229"/>
                  </a:lnTo>
                  <a:lnTo>
                    <a:pt x="158" y="223"/>
                  </a:lnTo>
                  <a:lnTo>
                    <a:pt x="158" y="215"/>
                  </a:lnTo>
                  <a:lnTo>
                    <a:pt x="158" y="207"/>
                  </a:lnTo>
                  <a:lnTo>
                    <a:pt x="158" y="198"/>
                  </a:lnTo>
                  <a:lnTo>
                    <a:pt x="151" y="205"/>
                  </a:lnTo>
                  <a:lnTo>
                    <a:pt x="145" y="210"/>
                  </a:lnTo>
                  <a:lnTo>
                    <a:pt x="138" y="215"/>
                  </a:lnTo>
                  <a:lnTo>
                    <a:pt x="131" y="219"/>
                  </a:lnTo>
                  <a:lnTo>
                    <a:pt x="122" y="223"/>
                  </a:lnTo>
                  <a:lnTo>
                    <a:pt x="114" y="225"/>
                  </a:lnTo>
                  <a:lnTo>
                    <a:pt x="105" y="227"/>
                  </a:lnTo>
                  <a:lnTo>
                    <a:pt x="96" y="227"/>
                  </a:lnTo>
                  <a:lnTo>
                    <a:pt x="84" y="227"/>
                  </a:lnTo>
                  <a:lnTo>
                    <a:pt x="74" y="224"/>
                  </a:lnTo>
                  <a:lnTo>
                    <a:pt x="64" y="222"/>
                  </a:lnTo>
                  <a:lnTo>
                    <a:pt x="55" y="218"/>
                  </a:lnTo>
                  <a:lnTo>
                    <a:pt x="46" y="214"/>
                  </a:lnTo>
                  <a:lnTo>
                    <a:pt x="38" y="209"/>
                  </a:lnTo>
                  <a:lnTo>
                    <a:pt x="32" y="202"/>
                  </a:lnTo>
                  <a:lnTo>
                    <a:pt x="25" y="195"/>
                  </a:lnTo>
                  <a:lnTo>
                    <a:pt x="19" y="186"/>
                  </a:lnTo>
                  <a:lnTo>
                    <a:pt x="14" y="178"/>
                  </a:lnTo>
                  <a:lnTo>
                    <a:pt x="10" y="168"/>
                  </a:lnTo>
                  <a:lnTo>
                    <a:pt x="6" y="159"/>
                  </a:lnTo>
                  <a:lnTo>
                    <a:pt x="4" y="148"/>
                  </a:lnTo>
                  <a:lnTo>
                    <a:pt x="1" y="137"/>
                  </a:lnTo>
                  <a:lnTo>
                    <a:pt x="0" y="127"/>
                  </a:lnTo>
                  <a:lnTo>
                    <a:pt x="0" y="115"/>
                  </a:lnTo>
                  <a:lnTo>
                    <a:pt x="0" y="107"/>
                  </a:lnTo>
                  <a:lnTo>
                    <a:pt x="1" y="100"/>
                  </a:lnTo>
                  <a:lnTo>
                    <a:pt x="1" y="92"/>
                  </a:lnTo>
                  <a:lnTo>
                    <a:pt x="2" y="84"/>
                  </a:lnTo>
                  <a:lnTo>
                    <a:pt x="5" y="77"/>
                  </a:lnTo>
                  <a:lnTo>
                    <a:pt x="6" y="70"/>
                  </a:lnTo>
                  <a:lnTo>
                    <a:pt x="9" y="62"/>
                  </a:lnTo>
                  <a:lnTo>
                    <a:pt x="11" y="56"/>
                  </a:lnTo>
                  <a:lnTo>
                    <a:pt x="14" y="50"/>
                  </a:lnTo>
                  <a:lnTo>
                    <a:pt x="18" y="43"/>
                  </a:lnTo>
                  <a:lnTo>
                    <a:pt x="22" y="38"/>
                  </a:lnTo>
                  <a:lnTo>
                    <a:pt x="25" y="32"/>
                  </a:lnTo>
                  <a:lnTo>
                    <a:pt x="31" y="28"/>
                  </a:lnTo>
                  <a:lnTo>
                    <a:pt x="34" y="23"/>
                  </a:lnTo>
                  <a:lnTo>
                    <a:pt x="40" y="19"/>
                  </a:lnTo>
                  <a:lnTo>
                    <a:pt x="45" y="15"/>
                  </a:lnTo>
                  <a:lnTo>
                    <a:pt x="50" y="11"/>
                  </a:lnTo>
                  <a:lnTo>
                    <a:pt x="56" y="9"/>
                  </a:lnTo>
                  <a:lnTo>
                    <a:pt x="63" y="6"/>
                  </a:lnTo>
                  <a:lnTo>
                    <a:pt x="69" y="3"/>
                  </a:lnTo>
                  <a:lnTo>
                    <a:pt x="75" y="2"/>
                  </a:lnTo>
                  <a:lnTo>
                    <a:pt x="82" y="1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5" y="2"/>
                  </a:lnTo>
                  <a:lnTo>
                    <a:pt x="123" y="5"/>
                  </a:lnTo>
                  <a:lnTo>
                    <a:pt x="132" y="7"/>
                  </a:lnTo>
                  <a:lnTo>
                    <a:pt x="140" y="12"/>
                  </a:lnTo>
                  <a:lnTo>
                    <a:pt x="147" y="18"/>
                  </a:lnTo>
                  <a:lnTo>
                    <a:pt x="155" y="24"/>
                  </a:lnTo>
                  <a:lnTo>
                    <a:pt x="161" y="32"/>
                  </a:lnTo>
                  <a:lnTo>
                    <a:pt x="161" y="5"/>
                  </a:lnTo>
                  <a:lnTo>
                    <a:pt x="195" y="5"/>
                  </a:lnTo>
                  <a:lnTo>
                    <a:pt x="195" y="197"/>
                  </a:lnTo>
                  <a:lnTo>
                    <a:pt x="195" y="209"/>
                  </a:lnTo>
                  <a:lnTo>
                    <a:pt x="194" y="220"/>
                  </a:lnTo>
                  <a:lnTo>
                    <a:pt x="194" y="232"/>
                  </a:lnTo>
                  <a:lnTo>
                    <a:pt x="192" y="241"/>
                  </a:lnTo>
                  <a:lnTo>
                    <a:pt x="191" y="250"/>
                  </a:lnTo>
                  <a:lnTo>
                    <a:pt x="188" y="257"/>
                  </a:lnTo>
                  <a:lnTo>
                    <a:pt x="187" y="264"/>
                  </a:lnTo>
                  <a:lnTo>
                    <a:pt x="185" y="270"/>
                  </a:lnTo>
                  <a:lnTo>
                    <a:pt x="179" y="281"/>
                  </a:lnTo>
                  <a:lnTo>
                    <a:pt x="172" y="290"/>
                  </a:lnTo>
                  <a:lnTo>
                    <a:pt x="161" y="297"/>
                  </a:lnTo>
                  <a:lnTo>
                    <a:pt x="151" y="304"/>
                  </a:lnTo>
                  <a:lnTo>
                    <a:pt x="145" y="306"/>
                  </a:lnTo>
                  <a:lnTo>
                    <a:pt x="138" y="309"/>
                  </a:lnTo>
                  <a:lnTo>
                    <a:pt x="132" y="311"/>
                  </a:lnTo>
                  <a:lnTo>
                    <a:pt x="126" y="313"/>
                  </a:lnTo>
                  <a:lnTo>
                    <a:pt x="118" y="314"/>
                  </a:lnTo>
                  <a:lnTo>
                    <a:pt x="110" y="315"/>
                  </a:lnTo>
                  <a:lnTo>
                    <a:pt x="102" y="316"/>
                  </a:lnTo>
                  <a:lnTo>
                    <a:pt x="95" y="316"/>
                  </a:lnTo>
                  <a:lnTo>
                    <a:pt x="86" y="316"/>
                  </a:lnTo>
                  <a:lnTo>
                    <a:pt x="75" y="315"/>
                  </a:lnTo>
                  <a:lnTo>
                    <a:pt x="68" y="314"/>
                  </a:lnTo>
                  <a:lnTo>
                    <a:pt x="59" y="311"/>
                  </a:lnTo>
                  <a:lnTo>
                    <a:pt x="51" y="309"/>
                  </a:lnTo>
                  <a:lnTo>
                    <a:pt x="43" y="306"/>
                  </a:lnTo>
                  <a:lnTo>
                    <a:pt x="37" y="302"/>
                  </a:lnTo>
                  <a:lnTo>
                    <a:pt x="31" y="299"/>
                  </a:lnTo>
                  <a:lnTo>
                    <a:pt x="25" y="293"/>
                  </a:lnTo>
                  <a:lnTo>
                    <a:pt x="20" y="288"/>
                  </a:lnTo>
                  <a:lnTo>
                    <a:pt x="16" y="282"/>
                  </a:lnTo>
                  <a:lnTo>
                    <a:pt x="14" y="275"/>
                  </a:lnTo>
                  <a:lnTo>
                    <a:pt x="11" y="269"/>
                  </a:lnTo>
                  <a:lnTo>
                    <a:pt x="9" y="260"/>
                  </a:lnTo>
                  <a:lnTo>
                    <a:pt x="7" y="252"/>
                  </a:lnTo>
                  <a:lnTo>
                    <a:pt x="7" y="243"/>
                  </a:lnTo>
                  <a:lnTo>
                    <a:pt x="9" y="245"/>
                  </a:lnTo>
                  <a:close/>
                  <a:moveTo>
                    <a:pt x="38" y="111"/>
                  </a:moveTo>
                  <a:lnTo>
                    <a:pt x="38" y="121"/>
                  </a:lnTo>
                  <a:lnTo>
                    <a:pt x="40" y="132"/>
                  </a:lnTo>
                  <a:lnTo>
                    <a:pt x="41" y="141"/>
                  </a:lnTo>
                  <a:lnTo>
                    <a:pt x="42" y="150"/>
                  </a:lnTo>
                  <a:lnTo>
                    <a:pt x="45" y="157"/>
                  </a:lnTo>
                  <a:lnTo>
                    <a:pt x="47" y="164"/>
                  </a:lnTo>
                  <a:lnTo>
                    <a:pt x="50" y="170"/>
                  </a:lnTo>
                  <a:lnTo>
                    <a:pt x="54" y="175"/>
                  </a:lnTo>
                  <a:lnTo>
                    <a:pt x="59" y="180"/>
                  </a:lnTo>
                  <a:lnTo>
                    <a:pt x="63" y="184"/>
                  </a:lnTo>
                  <a:lnTo>
                    <a:pt x="68" y="187"/>
                  </a:lnTo>
                  <a:lnTo>
                    <a:pt x="74" y="191"/>
                  </a:lnTo>
                  <a:lnTo>
                    <a:pt x="79" y="193"/>
                  </a:lnTo>
                  <a:lnTo>
                    <a:pt x="86" y="195"/>
                  </a:lnTo>
                  <a:lnTo>
                    <a:pt x="92" y="196"/>
                  </a:lnTo>
                  <a:lnTo>
                    <a:pt x="99" y="196"/>
                  </a:lnTo>
                  <a:lnTo>
                    <a:pt x="105" y="196"/>
                  </a:lnTo>
                  <a:lnTo>
                    <a:pt x="111" y="195"/>
                  </a:lnTo>
                  <a:lnTo>
                    <a:pt x="117" y="193"/>
                  </a:lnTo>
                  <a:lnTo>
                    <a:pt x="123" y="191"/>
                  </a:lnTo>
                  <a:lnTo>
                    <a:pt x="128" y="188"/>
                  </a:lnTo>
                  <a:lnTo>
                    <a:pt x="133" y="186"/>
                  </a:lnTo>
                  <a:lnTo>
                    <a:pt x="137" y="182"/>
                  </a:lnTo>
                  <a:lnTo>
                    <a:pt x="142" y="177"/>
                  </a:lnTo>
                  <a:lnTo>
                    <a:pt x="146" y="172"/>
                  </a:lnTo>
                  <a:lnTo>
                    <a:pt x="150" y="165"/>
                  </a:lnTo>
                  <a:lnTo>
                    <a:pt x="152" y="159"/>
                  </a:lnTo>
                  <a:lnTo>
                    <a:pt x="155" y="151"/>
                  </a:lnTo>
                  <a:lnTo>
                    <a:pt x="158" y="143"/>
                  </a:lnTo>
                  <a:lnTo>
                    <a:pt x="159" y="134"/>
                  </a:lnTo>
                  <a:lnTo>
                    <a:pt x="160" y="124"/>
                  </a:lnTo>
                  <a:lnTo>
                    <a:pt x="160" y="114"/>
                  </a:lnTo>
                  <a:lnTo>
                    <a:pt x="160" y="104"/>
                  </a:lnTo>
                  <a:lnTo>
                    <a:pt x="159" y="95"/>
                  </a:lnTo>
                  <a:lnTo>
                    <a:pt x="158" y="86"/>
                  </a:lnTo>
                  <a:lnTo>
                    <a:pt x="155" y="78"/>
                  </a:lnTo>
                  <a:lnTo>
                    <a:pt x="152" y="70"/>
                  </a:lnTo>
                  <a:lnTo>
                    <a:pt x="150" y="64"/>
                  </a:lnTo>
                  <a:lnTo>
                    <a:pt x="146" y="57"/>
                  </a:lnTo>
                  <a:lnTo>
                    <a:pt x="142" y="52"/>
                  </a:lnTo>
                  <a:lnTo>
                    <a:pt x="137" y="47"/>
                  </a:lnTo>
                  <a:lnTo>
                    <a:pt x="133" y="43"/>
                  </a:lnTo>
                  <a:lnTo>
                    <a:pt x="128" y="39"/>
                  </a:lnTo>
                  <a:lnTo>
                    <a:pt x="123" y="36"/>
                  </a:lnTo>
                  <a:lnTo>
                    <a:pt x="117" y="33"/>
                  </a:lnTo>
                  <a:lnTo>
                    <a:pt x="111" y="32"/>
                  </a:lnTo>
                  <a:lnTo>
                    <a:pt x="105" y="30"/>
                  </a:lnTo>
                  <a:lnTo>
                    <a:pt x="99" y="30"/>
                  </a:lnTo>
                  <a:lnTo>
                    <a:pt x="92" y="30"/>
                  </a:lnTo>
                  <a:lnTo>
                    <a:pt x="86" y="32"/>
                  </a:lnTo>
                  <a:lnTo>
                    <a:pt x="81" y="33"/>
                  </a:lnTo>
                  <a:lnTo>
                    <a:pt x="75" y="36"/>
                  </a:lnTo>
                  <a:lnTo>
                    <a:pt x="69" y="39"/>
                  </a:lnTo>
                  <a:lnTo>
                    <a:pt x="64" y="42"/>
                  </a:lnTo>
                  <a:lnTo>
                    <a:pt x="60" y="46"/>
                  </a:lnTo>
                  <a:lnTo>
                    <a:pt x="55" y="51"/>
                  </a:lnTo>
                  <a:lnTo>
                    <a:pt x="51" y="56"/>
                  </a:lnTo>
                  <a:lnTo>
                    <a:pt x="47" y="62"/>
                  </a:lnTo>
                  <a:lnTo>
                    <a:pt x="45" y="69"/>
                  </a:lnTo>
                  <a:lnTo>
                    <a:pt x="42" y="77"/>
                  </a:lnTo>
                  <a:lnTo>
                    <a:pt x="40" y="84"/>
                  </a:lnTo>
                  <a:lnTo>
                    <a:pt x="38" y="93"/>
                  </a:lnTo>
                  <a:lnTo>
                    <a:pt x="37" y="102"/>
                  </a:lnTo>
                  <a:lnTo>
                    <a:pt x="37" y="113"/>
                  </a:lnTo>
                  <a:lnTo>
                    <a:pt x="3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28" name="Freeform 56"/>
            <p:cNvSpPr>
              <a:spLocks noEditPoints="1"/>
            </p:cNvSpPr>
            <p:nvPr/>
          </p:nvSpPr>
          <p:spPr bwMode="auto">
            <a:xfrm>
              <a:off x="3805238" y="2165350"/>
              <a:ext cx="85725" cy="101600"/>
            </a:xfrm>
            <a:custGeom>
              <a:avLst/>
              <a:gdLst>
                <a:gd name="T0" fmla="*/ 203 w 207"/>
                <a:gd name="T1" fmla="*/ 169 h 232"/>
                <a:gd name="T2" fmla="*/ 192 w 207"/>
                <a:gd name="T3" fmla="*/ 191 h 232"/>
                <a:gd name="T4" fmla="*/ 176 w 207"/>
                <a:gd name="T5" fmla="*/ 207 h 232"/>
                <a:gd name="T6" fmla="*/ 158 w 207"/>
                <a:gd name="T7" fmla="*/ 222 h 232"/>
                <a:gd name="T8" fmla="*/ 134 w 207"/>
                <a:gd name="T9" fmla="*/ 229 h 232"/>
                <a:gd name="T10" fmla="*/ 107 w 207"/>
                <a:gd name="T11" fmla="*/ 232 h 232"/>
                <a:gd name="T12" fmla="*/ 72 w 207"/>
                <a:gd name="T13" fmla="*/ 228 h 232"/>
                <a:gd name="T14" fmla="*/ 44 w 207"/>
                <a:gd name="T15" fmla="*/ 215 h 232"/>
                <a:gd name="T16" fmla="*/ 22 w 207"/>
                <a:gd name="T17" fmla="*/ 195 h 232"/>
                <a:gd name="T18" fmla="*/ 8 w 207"/>
                <a:gd name="T19" fmla="*/ 166 h 232"/>
                <a:gd name="T20" fmla="*/ 0 w 207"/>
                <a:gd name="T21" fmla="*/ 130 h 232"/>
                <a:gd name="T22" fmla="*/ 2 w 207"/>
                <a:gd name="T23" fmla="*/ 92 h 232"/>
                <a:gd name="T24" fmla="*/ 12 w 207"/>
                <a:gd name="T25" fmla="*/ 59 h 232"/>
                <a:gd name="T26" fmla="*/ 29 w 207"/>
                <a:gd name="T27" fmla="*/ 32 h 232"/>
                <a:gd name="T28" fmla="*/ 53 w 207"/>
                <a:gd name="T29" fmla="*/ 12 h 232"/>
                <a:gd name="T30" fmla="*/ 82 w 207"/>
                <a:gd name="T31" fmla="*/ 2 h 232"/>
                <a:gd name="T32" fmla="*/ 115 w 207"/>
                <a:gd name="T33" fmla="*/ 0 h 232"/>
                <a:gd name="T34" fmla="*/ 145 w 207"/>
                <a:gd name="T35" fmla="*/ 7 h 232"/>
                <a:gd name="T36" fmla="*/ 170 w 207"/>
                <a:gd name="T37" fmla="*/ 23 h 232"/>
                <a:gd name="T38" fmla="*/ 190 w 207"/>
                <a:gd name="T39" fmla="*/ 47 h 232"/>
                <a:gd name="T40" fmla="*/ 203 w 207"/>
                <a:gd name="T41" fmla="*/ 79 h 232"/>
                <a:gd name="T42" fmla="*/ 207 w 207"/>
                <a:gd name="T43" fmla="*/ 116 h 232"/>
                <a:gd name="T44" fmla="*/ 206 w 207"/>
                <a:gd name="T45" fmla="*/ 123 h 232"/>
                <a:gd name="T46" fmla="*/ 38 w 207"/>
                <a:gd name="T47" fmla="*/ 134 h 232"/>
                <a:gd name="T48" fmla="*/ 43 w 207"/>
                <a:gd name="T49" fmla="*/ 157 h 232"/>
                <a:gd name="T50" fmla="*/ 53 w 207"/>
                <a:gd name="T51" fmla="*/ 177 h 232"/>
                <a:gd name="T52" fmla="*/ 68 w 207"/>
                <a:gd name="T53" fmla="*/ 191 h 232"/>
                <a:gd name="T54" fmla="*/ 86 w 207"/>
                <a:gd name="T55" fmla="*/ 198 h 232"/>
                <a:gd name="T56" fmla="*/ 106 w 207"/>
                <a:gd name="T57" fmla="*/ 201 h 232"/>
                <a:gd name="T58" fmla="*/ 134 w 207"/>
                <a:gd name="T59" fmla="*/ 195 h 232"/>
                <a:gd name="T60" fmla="*/ 156 w 207"/>
                <a:gd name="T61" fmla="*/ 175 h 232"/>
                <a:gd name="T62" fmla="*/ 167 w 207"/>
                <a:gd name="T63" fmla="*/ 155 h 232"/>
                <a:gd name="T64" fmla="*/ 166 w 207"/>
                <a:gd name="T65" fmla="*/ 88 h 232"/>
                <a:gd name="T66" fmla="*/ 162 w 207"/>
                <a:gd name="T67" fmla="*/ 70 h 232"/>
                <a:gd name="T68" fmla="*/ 154 w 207"/>
                <a:gd name="T69" fmla="*/ 57 h 232"/>
                <a:gd name="T70" fmla="*/ 143 w 207"/>
                <a:gd name="T71" fmla="*/ 43 h 232"/>
                <a:gd name="T72" fmla="*/ 125 w 207"/>
                <a:gd name="T73" fmla="*/ 34 h 232"/>
                <a:gd name="T74" fmla="*/ 103 w 207"/>
                <a:gd name="T75" fmla="*/ 30 h 232"/>
                <a:gd name="T76" fmla="*/ 85 w 207"/>
                <a:gd name="T77" fmla="*/ 33 h 232"/>
                <a:gd name="T78" fmla="*/ 68 w 207"/>
                <a:gd name="T79" fmla="*/ 41 h 232"/>
                <a:gd name="T80" fmla="*/ 54 w 207"/>
                <a:gd name="T81" fmla="*/ 54 h 232"/>
                <a:gd name="T82" fmla="*/ 44 w 207"/>
                <a:gd name="T83" fmla="*/ 69 h 232"/>
                <a:gd name="T84" fmla="*/ 39 w 207"/>
                <a:gd name="T85" fmla="*/ 88 h 2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7"/>
                <a:gd name="T130" fmla="*/ 0 h 232"/>
                <a:gd name="T131" fmla="*/ 207 w 207"/>
                <a:gd name="T132" fmla="*/ 232 h 2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7" h="232">
                  <a:moveTo>
                    <a:pt x="167" y="155"/>
                  </a:moveTo>
                  <a:lnTo>
                    <a:pt x="206" y="160"/>
                  </a:lnTo>
                  <a:lnTo>
                    <a:pt x="203" y="169"/>
                  </a:lnTo>
                  <a:lnTo>
                    <a:pt x="199" y="177"/>
                  </a:lnTo>
                  <a:lnTo>
                    <a:pt x="195" y="184"/>
                  </a:lnTo>
                  <a:lnTo>
                    <a:pt x="192" y="191"/>
                  </a:lnTo>
                  <a:lnTo>
                    <a:pt x="186" y="197"/>
                  </a:lnTo>
                  <a:lnTo>
                    <a:pt x="183" y="202"/>
                  </a:lnTo>
                  <a:lnTo>
                    <a:pt x="176" y="207"/>
                  </a:lnTo>
                  <a:lnTo>
                    <a:pt x="171" y="213"/>
                  </a:lnTo>
                  <a:lnTo>
                    <a:pt x="165" y="218"/>
                  </a:lnTo>
                  <a:lnTo>
                    <a:pt x="158" y="222"/>
                  </a:lnTo>
                  <a:lnTo>
                    <a:pt x="150" y="224"/>
                  </a:lnTo>
                  <a:lnTo>
                    <a:pt x="143" y="227"/>
                  </a:lnTo>
                  <a:lnTo>
                    <a:pt x="134" y="229"/>
                  </a:lnTo>
                  <a:lnTo>
                    <a:pt x="125" y="231"/>
                  </a:lnTo>
                  <a:lnTo>
                    <a:pt x="116" y="232"/>
                  </a:lnTo>
                  <a:lnTo>
                    <a:pt x="107" y="232"/>
                  </a:lnTo>
                  <a:lnTo>
                    <a:pt x="94" y="232"/>
                  </a:lnTo>
                  <a:lnTo>
                    <a:pt x="82" y="231"/>
                  </a:lnTo>
                  <a:lnTo>
                    <a:pt x="72" y="228"/>
                  </a:lnTo>
                  <a:lnTo>
                    <a:pt x="62" y="224"/>
                  </a:lnTo>
                  <a:lnTo>
                    <a:pt x="53" y="220"/>
                  </a:lnTo>
                  <a:lnTo>
                    <a:pt x="44" y="215"/>
                  </a:lnTo>
                  <a:lnTo>
                    <a:pt x="36" y="209"/>
                  </a:lnTo>
                  <a:lnTo>
                    <a:pt x="29" y="202"/>
                  </a:lnTo>
                  <a:lnTo>
                    <a:pt x="22" y="195"/>
                  </a:lnTo>
                  <a:lnTo>
                    <a:pt x="17" y="186"/>
                  </a:lnTo>
                  <a:lnTo>
                    <a:pt x="12" y="177"/>
                  </a:lnTo>
                  <a:lnTo>
                    <a:pt x="8" y="166"/>
                  </a:lnTo>
                  <a:lnTo>
                    <a:pt x="4" y="155"/>
                  </a:lnTo>
                  <a:lnTo>
                    <a:pt x="2" y="143"/>
                  </a:lnTo>
                  <a:lnTo>
                    <a:pt x="0" y="130"/>
                  </a:lnTo>
                  <a:lnTo>
                    <a:pt x="0" y="118"/>
                  </a:lnTo>
                  <a:lnTo>
                    <a:pt x="0" y="105"/>
                  </a:lnTo>
                  <a:lnTo>
                    <a:pt x="2" y="92"/>
                  </a:lnTo>
                  <a:lnTo>
                    <a:pt x="4" y="80"/>
                  </a:lnTo>
                  <a:lnTo>
                    <a:pt x="8" y="69"/>
                  </a:lnTo>
                  <a:lnTo>
                    <a:pt x="12" y="59"/>
                  </a:lnTo>
                  <a:lnTo>
                    <a:pt x="17" y="48"/>
                  </a:lnTo>
                  <a:lnTo>
                    <a:pt x="22" y="39"/>
                  </a:lnTo>
                  <a:lnTo>
                    <a:pt x="29" y="32"/>
                  </a:lnTo>
                  <a:lnTo>
                    <a:pt x="36" y="24"/>
                  </a:lnTo>
                  <a:lnTo>
                    <a:pt x="44" y="18"/>
                  </a:lnTo>
                  <a:lnTo>
                    <a:pt x="53" y="12"/>
                  </a:lnTo>
                  <a:lnTo>
                    <a:pt x="62" y="7"/>
                  </a:lnTo>
                  <a:lnTo>
                    <a:pt x="72" y="5"/>
                  </a:lnTo>
                  <a:lnTo>
                    <a:pt x="82" y="2"/>
                  </a:lnTo>
                  <a:lnTo>
                    <a:pt x="93" y="0"/>
                  </a:lnTo>
                  <a:lnTo>
                    <a:pt x="104" y="0"/>
                  </a:lnTo>
                  <a:lnTo>
                    <a:pt x="115" y="0"/>
                  </a:lnTo>
                  <a:lnTo>
                    <a:pt x="126" y="1"/>
                  </a:lnTo>
                  <a:lnTo>
                    <a:pt x="135" y="3"/>
                  </a:lnTo>
                  <a:lnTo>
                    <a:pt x="145" y="7"/>
                  </a:lnTo>
                  <a:lnTo>
                    <a:pt x="154" y="11"/>
                  </a:lnTo>
                  <a:lnTo>
                    <a:pt x="162" y="16"/>
                  </a:lnTo>
                  <a:lnTo>
                    <a:pt x="170" y="23"/>
                  </a:lnTo>
                  <a:lnTo>
                    <a:pt x="177" y="30"/>
                  </a:lnTo>
                  <a:lnTo>
                    <a:pt x="184" y="38"/>
                  </a:lnTo>
                  <a:lnTo>
                    <a:pt x="190" y="47"/>
                  </a:lnTo>
                  <a:lnTo>
                    <a:pt x="195" y="57"/>
                  </a:lnTo>
                  <a:lnTo>
                    <a:pt x="199" y="68"/>
                  </a:lnTo>
                  <a:lnTo>
                    <a:pt x="203" y="79"/>
                  </a:lnTo>
                  <a:lnTo>
                    <a:pt x="206" y="91"/>
                  </a:lnTo>
                  <a:lnTo>
                    <a:pt x="207" y="104"/>
                  </a:lnTo>
                  <a:lnTo>
                    <a:pt x="207" y="116"/>
                  </a:lnTo>
                  <a:lnTo>
                    <a:pt x="207" y="118"/>
                  </a:lnTo>
                  <a:lnTo>
                    <a:pt x="207" y="120"/>
                  </a:lnTo>
                  <a:lnTo>
                    <a:pt x="206" y="123"/>
                  </a:lnTo>
                  <a:lnTo>
                    <a:pt x="206" y="125"/>
                  </a:lnTo>
                  <a:lnTo>
                    <a:pt x="38" y="125"/>
                  </a:lnTo>
                  <a:lnTo>
                    <a:pt x="38" y="134"/>
                  </a:lnTo>
                  <a:lnTo>
                    <a:pt x="39" y="142"/>
                  </a:lnTo>
                  <a:lnTo>
                    <a:pt x="40" y="151"/>
                  </a:lnTo>
                  <a:lnTo>
                    <a:pt x="43" y="157"/>
                  </a:lnTo>
                  <a:lnTo>
                    <a:pt x="47" y="165"/>
                  </a:lnTo>
                  <a:lnTo>
                    <a:pt x="49" y="172"/>
                  </a:lnTo>
                  <a:lnTo>
                    <a:pt x="53" y="177"/>
                  </a:lnTo>
                  <a:lnTo>
                    <a:pt x="58" y="182"/>
                  </a:lnTo>
                  <a:lnTo>
                    <a:pt x="63" y="187"/>
                  </a:lnTo>
                  <a:lnTo>
                    <a:pt x="68" y="191"/>
                  </a:lnTo>
                  <a:lnTo>
                    <a:pt x="73" y="193"/>
                  </a:lnTo>
                  <a:lnTo>
                    <a:pt x="80" y="196"/>
                  </a:lnTo>
                  <a:lnTo>
                    <a:pt x="86" y="198"/>
                  </a:lnTo>
                  <a:lnTo>
                    <a:pt x="93" y="200"/>
                  </a:lnTo>
                  <a:lnTo>
                    <a:pt x="99" y="201"/>
                  </a:lnTo>
                  <a:lnTo>
                    <a:pt x="106" y="201"/>
                  </a:lnTo>
                  <a:lnTo>
                    <a:pt x="116" y="200"/>
                  </a:lnTo>
                  <a:lnTo>
                    <a:pt x="126" y="198"/>
                  </a:lnTo>
                  <a:lnTo>
                    <a:pt x="134" y="195"/>
                  </a:lnTo>
                  <a:lnTo>
                    <a:pt x="142" y="191"/>
                  </a:lnTo>
                  <a:lnTo>
                    <a:pt x="149" y="184"/>
                  </a:lnTo>
                  <a:lnTo>
                    <a:pt x="156" y="175"/>
                  </a:lnTo>
                  <a:lnTo>
                    <a:pt x="161" y="166"/>
                  </a:lnTo>
                  <a:lnTo>
                    <a:pt x="166" y="155"/>
                  </a:lnTo>
                  <a:lnTo>
                    <a:pt x="167" y="155"/>
                  </a:lnTo>
                  <a:close/>
                  <a:moveTo>
                    <a:pt x="39" y="95"/>
                  </a:moveTo>
                  <a:lnTo>
                    <a:pt x="167" y="95"/>
                  </a:lnTo>
                  <a:lnTo>
                    <a:pt x="166" y="88"/>
                  </a:lnTo>
                  <a:lnTo>
                    <a:pt x="165" y="82"/>
                  </a:lnTo>
                  <a:lnTo>
                    <a:pt x="163" y="77"/>
                  </a:lnTo>
                  <a:lnTo>
                    <a:pt x="162" y="70"/>
                  </a:lnTo>
                  <a:lnTo>
                    <a:pt x="159" y="66"/>
                  </a:lnTo>
                  <a:lnTo>
                    <a:pt x="157" y="61"/>
                  </a:lnTo>
                  <a:lnTo>
                    <a:pt x="154" y="57"/>
                  </a:lnTo>
                  <a:lnTo>
                    <a:pt x="152" y="54"/>
                  </a:lnTo>
                  <a:lnTo>
                    <a:pt x="147" y="48"/>
                  </a:lnTo>
                  <a:lnTo>
                    <a:pt x="143" y="43"/>
                  </a:lnTo>
                  <a:lnTo>
                    <a:pt x="136" y="39"/>
                  </a:lnTo>
                  <a:lnTo>
                    <a:pt x="131" y="36"/>
                  </a:lnTo>
                  <a:lnTo>
                    <a:pt x="125" y="34"/>
                  </a:lnTo>
                  <a:lnTo>
                    <a:pt x="117" y="32"/>
                  </a:lnTo>
                  <a:lnTo>
                    <a:pt x="111" y="30"/>
                  </a:lnTo>
                  <a:lnTo>
                    <a:pt x="103" y="30"/>
                  </a:lnTo>
                  <a:lnTo>
                    <a:pt x="97" y="30"/>
                  </a:lnTo>
                  <a:lnTo>
                    <a:pt x="90" y="32"/>
                  </a:lnTo>
                  <a:lnTo>
                    <a:pt x="85" y="33"/>
                  </a:lnTo>
                  <a:lnTo>
                    <a:pt x="80" y="36"/>
                  </a:lnTo>
                  <a:lnTo>
                    <a:pt x="73" y="38"/>
                  </a:lnTo>
                  <a:lnTo>
                    <a:pt x="68" y="41"/>
                  </a:lnTo>
                  <a:lnTo>
                    <a:pt x="64" y="45"/>
                  </a:lnTo>
                  <a:lnTo>
                    <a:pt x="59" y="48"/>
                  </a:lnTo>
                  <a:lnTo>
                    <a:pt x="54" y="54"/>
                  </a:lnTo>
                  <a:lnTo>
                    <a:pt x="50" y="57"/>
                  </a:lnTo>
                  <a:lnTo>
                    <a:pt x="48" y="64"/>
                  </a:lnTo>
                  <a:lnTo>
                    <a:pt x="44" y="69"/>
                  </a:lnTo>
                  <a:lnTo>
                    <a:pt x="41" y="75"/>
                  </a:lnTo>
                  <a:lnTo>
                    <a:pt x="40" y="82"/>
                  </a:lnTo>
                  <a:lnTo>
                    <a:pt x="39" y="88"/>
                  </a:lnTo>
                  <a:lnTo>
                    <a:pt x="39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29" name="Freeform 57"/>
            <p:cNvSpPr>
              <a:spLocks/>
            </p:cNvSpPr>
            <p:nvPr/>
          </p:nvSpPr>
          <p:spPr bwMode="auto">
            <a:xfrm>
              <a:off x="3908425" y="2166938"/>
              <a:ext cx="76200" cy="98425"/>
            </a:xfrm>
            <a:custGeom>
              <a:avLst/>
              <a:gdLst>
                <a:gd name="T0" fmla="*/ 0 w 181"/>
                <a:gd name="T1" fmla="*/ 225 h 229"/>
                <a:gd name="T2" fmla="*/ 4 w 181"/>
                <a:gd name="T3" fmla="*/ 3 h 229"/>
                <a:gd name="T4" fmla="*/ 38 w 181"/>
                <a:gd name="T5" fmla="*/ 4 h 229"/>
                <a:gd name="T6" fmla="*/ 38 w 181"/>
                <a:gd name="T7" fmla="*/ 36 h 229"/>
                <a:gd name="T8" fmla="*/ 44 w 181"/>
                <a:gd name="T9" fmla="*/ 27 h 229"/>
                <a:gd name="T10" fmla="*/ 50 w 181"/>
                <a:gd name="T11" fmla="*/ 19 h 229"/>
                <a:gd name="T12" fmla="*/ 58 w 181"/>
                <a:gd name="T13" fmla="*/ 14 h 229"/>
                <a:gd name="T14" fmla="*/ 67 w 181"/>
                <a:gd name="T15" fmla="*/ 8 h 229"/>
                <a:gd name="T16" fmla="*/ 76 w 181"/>
                <a:gd name="T17" fmla="*/ 4 h 229"/>
                <a:gd name="T18" fmla="*/ 85 w 181"/>
                <a:gd name="T19" fmla="*/ 1 h 229"/>
                <a:gd name="T20" fmla="*/ 95 w 181"/>
                <a:gd name="T21" fmla="*/ 0 h 229"/>
                <a:gd name="T22" fmla="*/ 107 w 181"/>
                <a:gd name="T23" fmla="*/ 0 h 229"/>
                <a:gd name="T24" fmla="*/ 116 w 181"/>
                <a:gd name="T25" fmla="*/ 0 h 229"/>
                <a:gd name="T26" fmla="*/ 126 w 181"/>
                <a:gd name="T27" fmla="*/ 1 h 229"/>
                <a:gd name="T28" fmla="*/ 135 w 181"/>
                <a:gd name="T29" fmla="*/ 4 h 229"/>
                <a:gd name="T30" fmla="*/ 143 w 181"/>
                <a:gd name="T31" fmla="*/ 8 h 229"/>
                <a:gd name="T32" fmla="*/ 150 w 181"/>
                <a:gd name="T33" fmla="*/ 12 h 229"/>
                <a:gd name="T34" fmla="*/ 157 w 181"/>
                <a:gd name="T35" fmla="*/ 17 h 229"/>
                <a:gd name="T36" fmla="*/ 162 w 181"/>
                <a:gd name="T37" fmla="*/ 23 h 229"/>
                <a:gd name="T38" fmla="*/ 167 w 181"/>
                <a:gd name="T39" fmla="*/ 28 h 229"/>
                <a:gd name="T40" fmla="*/ 171 w 181"/>
                <a:gd name="T41" fmla="*/ 35 h 229"/>
                <a:gd name="T42" fmla="*/ 174 w 181"/>
                <a:gd name="T43" fmla="*/ 41 h 229"/>
                <a:gd name="T44" fmla="*/ 176 w 181"/>
                <a:gd name="T45" fmla="*/ 49 h 229"/>
                <a:gd name="T46" fmla="*/ 179 w 181"/>
                <a:gd name="T47" fmla="*/ 57 h 229"/>
                <a:gd name="T48" fmla="*/ 180 w 181"/>
                <a:gd name="T49" fmla="*/ 63 h 229"/>
                <a:gd name="T50" fmla="*/ 180 w 181"/>
                <a:gd name="T51" fmla="*/ 71 h 229"/>
                <a:gd name="T52" fmla="*/ 181 w 181"/>
                <a:gd name="T53" fmla="*/ 81 h 229"/>
                <a:gd name="T54" fmla="*/ 181 w 181"/>
                <a:gd name="T55" fmla="*/ 93 h 229"/>
                <a:gd name="T56" fmla="*/ 179 w 181"/>
                <a:gd name="T57" fmla="*/ 229 h 229"/>
                <a:gd name="T58" fmla="*/ 141 w 181"/>
                <a:gd name="T59" fmla="*/ 227 h 229"/>
                <a:gd name="T60" fmla="*/ 144 w 181"/>
                <a:gd name="T61" fmla="*/ 93 h 229"/>
                <a:gd name="T62" fmla="*/ 144 w 181"/>
                <a:gd name="T63" fmla="*/ 82 h 229"/>
                <a:gd name="T64" fmla="*/ 143 w 181"/>
                <a:gd name="T65" fmla="*/ 72 h 229"/>
                <a:gd name="T66" fmla="*/ 141 w 181"/>
                <a:gd name="T67" fmla="*/ 64 h 229"/>
                <a:gd name="T68" fmla="*/ 140 w 181"/>
                <a:gd name="T69" fmla="*/ 58 h 229"/>
                <a:gd name="T70" fmla="*/ 138 w 181"/>
                <a:gd name="T71" fmla="*/ 53 h 229"/>
                <a:gd name="T72" fmla="*/ 134 w 181"/>
                <a:gd name="T73" fmla="*/ 48 h 229"/>
                <a:gd name="T74" fmla="*/ 130 w 181"/>
                <a:gd name="T75" fmla="*/ 44 h 229"/>
                <a:gd name="T76" fmla="*/ 126 w 181"/>
                <a:gd name="T77" fmla="*/ 40 h 229"/>
                <a:gd name="T78" fmla="*/ 120 w 181"/>
                <a:gd name="T79" fmla="*/ 36 h 229"/>
                <a:gd name="T80" fmla="*/ 113 w 181"/>
                <a:gd name="T81" fmla="*/ 34 h 229"/>
                <a:gd name="T82" fmla="*/ 107 w 181"/>
                <a:gd name="T83" fmla="*/ 32 h 229"/>
                <a:gd name="T84" fmla="*/ 99 w 181"/>
                <a:gd name="T85" fmla="*/ 32 h 229"/>
                <a:gd name="T86" fmla="*/ 94 w 181"/>
                <a:gd name="T87" fmla="*/ 32 h 229"/>
                <a:gd name="T88" fmla="*/ 88 w 181"/>
                <a:gd name="T89" fmla="*/ 34 h 229"/>
                <a:gd name="T90" fmla="*/ 82 w 181"/>
                <a:gd name="T91" fmla="*/ 34 h 229"/>
                <a:gd name="T92" fmla="*/ 76 w 181"/>
                <a:gd name="T93" fmla="*/ 35 h 229"/>
                <a:gd name="T94" fmla="*/ 71 w 181"/>
                <a:gd name="T95" fmla="*/ 37 h 229"/>
                <a:gd name="T96" fmla="*/ 66 w 181"/>
                <a:gd name="T97" fmla="*/ 40 h 229"/>
                <a:gd name="T98" fmla="*/ 62 w 181"/>
                <a:gd name="T99" fmla="*/ 43 h 229"/>
                <a:gd name="T100" fmla="*/ 57 w 181"/>
                <a:gd name="T101" fmla="*/ 46 h 229"/>
                <a:gd name="T102" fmla="*/ 53 w 181"/>
                <a:gd name="T103" fmla="*/ 50 h 229"/>
                <a:gd name="T104" fmla="*/ 50 w 181"/>
                <a:gd name="T105" fmla="*/ 55 h 229"/>
                <a:gd name="T106" fmla="*/ 47 w 181"/>
                <a:gd name="T107" fmla="*/ 62 h 229"/>
                <a:gd name="T108" fmla="*/ 45 w 181"/>
                <a:gd name="T109" fmla="*/ 69 h 229"/>
                <a:gd name="T110" fmla="*/ 43 w 181"/>
                <a:gd name="T111" fmla="*/ 77 h 229"/>
                <a:gd name="T112" fmla="*/ 41 w 181"/>
                <a:gd name="T113" fmla="*/ 86 h 229"/>
                <a:gd name="T114" fmla="*/ 40 w 181"/>
                <a:gd name="T115" fmla="*/ 95 h 229"/>
                <a:gd name="T116" fmla="*/ 40 w 181"/>
                <a:gd name="T117" fmla="*/ 105 h 229"/>
                <a:gd name="T118" fmla="*/ 38 w 181"/>
                <a:gd name="T119" fmla="*/ 226 h 229"/>
                <a:gd name="T120" fmla="*/ 0 w 181"/>
                <a:gd name="T121" fmla="*/ 225 h 2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1"/>
                <a:gd name="T184" fmla="*/ 0 h 229"/>
                <a:gd name="T185" fmla="*/ 181 w 181"/>
                <a:gd name="T186" fmla="*/ 229 h 2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1" h="229">
                  <a:moveTo>
                    <a:pt x="0" y="225"/>
                  </a:moveTo>
                  <a:lnTo>
                    <a:pt x="4" y="3"/>
                  </a:lnTo>
                  <a:lnTo>
                    <a:pt x="38" y="4"/>
                  </a:lnTo>
                  <a:lnTo>
                    <a:pt x="38" y="36"/>
                  </a:lnTo>
                  <a:lnTo>
                    <a:pt x="44" y="27"/>
                  </a:lnTo>
                  <a:lnTo>
                    <a:pt x="50" y="19"/>
                  </a:lnTo>
                  <a:lnTo>
                    <a:pt x="58" y="14"/>
                  </a:lnTo>
                  <a:lnTo>
                    <a:pt x="67" y="8"/>
                  </a:lnTo>
                  <a:lnTo>
                    <a:pt x="76" y="4"/>
                  </a:lnTo>
                  <a:lnTo>
                    <a:pt x="85" y="1"/>
                  </a:lnTo>
                  <a:lnTo>
                    <a:pt x="95" y="0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26" y="1"/>
                  </a:lnTo>
                  <a:lnTo>
                    <a:pt x="135" y="4"/>
                  </a:lnTo>
                  <a:lnTo>
                    <a:pt x="143" y="8"/>
                  </a:lnTo>
                  <a:lnTo>
                    <a:pt x="150" y="12"/>
                  </a:lnTo>
                  <a:lnTo>
                    <a:pt x="157" y="17"/>
                  </a:lnTo>
                  <a:lnTo>
                    <a:pt x="162" y="23"/>
                  </a:lnTo>
                  <a:lnTo>
                    <a:pt x="167" y="28"/>
                  </a:lnTo>
                  <a:lnTo>
                    <a:pt x="171" y="35"/>
                  </a:lnTo>
                  <a:lnTo>
                    <a:pt x="174" y="41"/>
                  </a:lnTo>
                  <a:lnTo>
                    <a:pt x="176" y="49"/>
                  </a:lnTo>
                  <a:lnTo>
                    <a:pt x="179" y="57"/>
                  </a:lnTo>
                  <a:lnTo>
                    <a:pt x="180" y="63"/>
                  </a:lnTo>
                  <a:lnTo>
                    <a:pt x="180" y="71"/>
                  </a:lnTo>
                  <a:lnTo>
                    <a:pt x="181" y="81"/>
                  </a:lnTo>
                  <a:lnTo>
                    <a:pt x="181" y="93"/>
                  </a:lnTo>
                  <a:lnTo>
                    <a:pt x="179" y="229"/>
                  </a:lnTo>
                  <a:lnTo>
                    <a:pt x="141" y="227"/>
                  </a:lnTo>
                  <a:lnTo>
                    <a:pt x="144" y="93"/>
                  </a:lnTo>
                  <a:lnTo>
                    <a:pt x="144" y="82"/>
                  </a:lnTo>
                  <a:lnTo>
                    <a:pt x="143" y="72"/>
                  </a:lnTo>
                  <a:lnTo>
                    <a:pt x="141" y="64"/>
                  </a:lnTo>
                  <a:lnTo>
                    <a:pt x="140" y="58"/>
                  </a:lnTo>
                  <a:lnTo>
                    <a:pt x="138" y="53"/>
                  </a:lnTo>
                  <a:lnTo>
                    <a:pt x="134" y="48"/>
                  </a:lnTo>
                  <a:lnTo>
                    <a:pt x="130" y="44"/>
                  </a:lnTo>
                  <a:lnTo>
                    <a:pt x="126" y="40"/>
                  </a:lnTo>
                  <a:lnTo>
                    <a:pt x="120" y="36"/>
                  </a:lnTo>
                  <a:lnTo>
                    <a:pt x="113" y="34"/>
                  </a:lnTo>
                  <a:lnTo>
                    <a:pt x="107" y="32"/>
                  </a:lnTo>
                  <a:lnTo>
                    <a:pt x="99" y="32"/>
                  </a:lnTo>
                  <a:lnTo>
                    <a:pt x="94" y="32"/>
                  </a:lnTo>
                  <a:lnTo>
                    <a:pt x="88" y="34"/>
                  </a:lnTo>
                  <a:lnTo>
                    <a:pt x="82" y="34"/>
                  </a:lnTo>
                  <a:lnTo>
                    <a:pt x="76" y="35"/>
                  </a:lnTo>
                  <a:lnTo>
                    <a:pt x="71" y="37"/>
                  </a:lnTo>
                  <a:lnTo>
                    <a:pt x="66" y="40"/>
                  </a:lnTo>
                  <a:lnTo>
                    <a:pt x="62" y="43"/>
                  </a:lnTo>
                  <a:lnTo>
                    <a:pt x="57" y="46"/>
                  </a:lnTo>
                  <a:lnTo>
                    <a:pt x="53" y="50"/>
                  </a:lnTo>
                  <a:lnTo>
                    <a:pt x="50" y="55"/>
                  </a:lnTo>
                  <a:lnTo>
                    <a:pt x="47" y="62"/>
                  </a:lnTo>
                  <a:lnTo>
                    <a:pt x="45" y="69"/>
                  </a:lnTo>
                  <a:lnTo>
                    <a:pt x="43" y="77"/>
                  </a:lnTo>
                  <a:lnTo>
                    <a:pt x="41" y="86"/>
                  </a:lnTo>
                  <a:lnTo>
                    <a:pt x="40" y="95"/>
                  </a:lnTo>
                  <a:lnTo>
                    <a:pt x="40" y="105"/>
                  </a:lnTo>
                  <a:lnTo>
                    <a:pt x="38" y="226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30" name="Freeform 58"/>
            <p:cNvSpPr>
              <a:spLocks/>
            </p:cNvSpPr>
            <p:nvPr/>
          </p:nvSpPr>
          <p:spPr bwMode="auto">
            <a:xfrm>
              <a:off x="4002088" y="2136775"/>
              <a:ext cx="42863" cy="131762"/>
            </a:xfrm>
            <a:custGeom>
              <a:avLst/>
              <a:gdLst>
                <a:gd name="T0" fmla="*/ 100 w 106"/>
                <a:gd name="T1" fmla="*/ 266 h 302"/>
                <a:gd name="T2" fmla="*/ 106 w 106"/>
                <a:gd name="T3" fmla="*/ 300 h 302"/>
                <a:gd name="T4" fmla="*/ 98 w 106"/>
                <a:gd name="T5" fmla="*/ 300 h 302"/>
                <a:gd name="T6" fmla="*/ 90 w 106"/>
                <a:gd name="T7" fmla="*/ 300 h 302"/>
                <a:gd name="T8" fmla="*/ 82 w 106"/>
                <a:gd name="T9" fmla="*/ 302 h 302"/>
                <a:gd name="T10" fmla="*/ 76 w 106"/>
                <a:gd name="T11" fmla="*/ 302 h 302"/>
                <a:gd name="T12" fmla="*/ 67 w 106"/>
                <a:gd name="T13" fmla="*/ 302 h 302"/>
                <a:gd name="T14" fmla="*/ 58 w 106"/>
                <a:gd name="T15" fmla="*/ 300 h 302"/>
                <a:gd name="T16" fmla="*/ 50 w 106"/>
                <a:gd name="T17" fmla="*/ 298 h 302"/>
                <a:gd name="T18" fmla="*/ 45 w 106"/>
                <a:gd name="T19" fmla="*/ 295 h 302"/>
                <a:gd name="T20" fmla="*/ 40 w 106"/>
                <a:gd name="T21" fmla="*/ 291 h 302"/>
                <a:gd name="T22" fmla="*/ 36 w 106"/>
                <a:gd name="T23" fmla="*/ 288 h 302"/>
                <a:gd name="T24" fmla="*/ 32 w 106"/>
                <a:gd name="T25" fmla="*/ 284 h 302"/>
                <a:gd name="T26" fmla="*/ 30 w 106"/>
                <a:gd name="T27" fmla="*/ 279 h 302"/>
                <a:gd name="T28" fmla="*/ 29 w 106"/>
                <a:gd name="T29" fmla="*/ 276 h 302"/>
                <a:gd name="T30" fmla="*/ 29 w 106"/>
                <a:gd name="T31" fmla="*/ 272 h 302"/>
                <a:gd name="T32" fmla="*/ 27 w 106"/>
                <a:gd name="T33" fmla="*/ 267 h 302"/>
                <a:gd name="T34" fmla="*/ 27 w 106"/>
                <a:gd name="T35" fmla="*/ 262 h 302"/>
                <a:gd name="T36" fmla="*/ 26 w 106"/>
                <a:gd name="T37" fmla="*/ 255 h 302"/>
                <a:gd name="T38" fmla="*/ 26 w 106"/>
                <a:gd name="T39" fmla="*/ 249 h 302"/>
                <a:gd name="T40" fmla="*/ 26 w 106"/>
                <a:gd name="T41" fmla="*/ 241 h 302"/>
                <a:gd name="T42" fmla="*/ 26 w 106"/>
                <a:gd name="T43" fmla="*/ 234 h 302"/>
                <a:gd name="T44" fmla="*/ 29 w 106"/>
                <a:gd name="T45" fmla="*/ 105 h 302"/>
                <a:gd name="T46" fmla="*/ 0 w 106"/>
                <a:gd name="T47" fmla="*/ 105 h 302"/>
                <a:gd name="T48" fmla="*/ 0 w 106"/>
                <a:gd name="T49" fmla="*/ 76 h 302"/>
                <a:gd name="T50" fmla="*/ 29 w 106"/>
                <a:gd name="T51" fmla="*/ 76 h 302"/>
                <a:gd name="T52" fmla="*/ 30 w 106"/>
                <a:gd name="T53" fmla="*/ 23 h 302"/>
                <a:gd name="T54" fmla="*/ 67 w 106"/>
                <a:gd name="T55" fmla="*/ 0 h 302"/>
                <a:gd name="T56" fmla="*/ 66 w 106"/>
                <a:gd name="T57" fmla="*/ 77 h 302"/>
                <a:gd name="T58" fmla="*/ 104 w 106"/>
                <a:gd name="T59" fmla="*/ 78 h 302"/>
                <a:gd name="T60" fmla="*/ 104 w 106"/>
                <a:gd name="T61" fmla="*/ 108 h 302"/>
                <a:gd name="T62" fmla="*/ 66 w 106"/>
                <a:gd name="T63" fmla="*/ 107 h 302"/>
                <a:gd name="T64" fmla="*/ 63 w 106"/>
                <a:gd name="T65" fmla="*/ 236 h 302"/>
                <a:gd name="T66" fmla="*/ 63 w 106"/>
                <a:gd name="T67" fmla="*/ 243 h 302"/>
                <a:gd name="T68" fmla="*/ 64 w 106"/>
                <a:gd name="T69" fmla="*/ 249 h 302"/>
                <a:gd name="T70" fmla="*/ 64 w 106"/>
                <a:gd name="T71" fmla="*/ 253 h 302"/>
                <a:gd name="T72" fmla="*/ 64 w 106"/>
                <a:gd name="T73" fmla="*/ 255 h 302"/>
                <a:gd name="T74" fmla="*/ 66 w 106"/>
                <a:gd name="T75" fmla="*/ 258 h 302"/>
                <a:gd name="T76" fmla="*/ 67 w 106"/>
                <a:gd name="T77" fmla="*/ 259 h 302"/>
                <a:gd name="T78" fmla="*/ 68 w 106"/>
                <a:gd name="T79" fmla="*/ 262 h 302"/>
                <a:gd name="T80" fmla="*/ 70 w 106"/>
                <a:gd name="T81" fmla="*/ 263 h 302"/>
                <a:gd name="T82" fmla="*/ 72 w 106"/>
                <a:gd name="T83" fmla="*/ 264 h 302"/>
                <a:gd name="T84" fmla="*/ 75 w 106"/>
                <a:gd name="T85" fmla="*/ 264 h 302"/>
                <a:gd name="T86" fmla="*/ 79 w 106"/>
                <a:gd name="T87" fmla="*/ 266 h 302"/>
                <a:gd name="T88" fmla="*/ 82 w 106"/>
                <a:gd name="T89" fmla="*/ 266 h 302"/>
                <a:gd name="T90" fmla="*/ 86 w 106"/>
                <a:gd name="T91" fmla="*/ 266 h 302"/>
                <a:gd name="T92" fmla="*/ 90 w 106"/>
                <a:gd name="T93" fmla="*/ 266 h 302"/>
                <a:gd name="T94" fmla="*/ 95 w 106"/>
                <a:gd name="T95" fmla="*/ 266 h 302"/>
                <a:gd name="T96" fmla="*/ 100 w 106"/>
                <a:gd name="T97" fmla="*/ 267 h 302"/>
                <a:gd name="T98" fmla="*/ 100 w 106"/>
                <a:gd name="T99" fmla="*/ 266 h 3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6"/>
                <a:gd name="T151" fmla="*/ 0 h 302"/>
                <a:gd name="T152" fmla="*/ 106 w 106"/>
                <a:gd name="T153" fmla="*/ 302 h 3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6" h="302">
                  <a:moveTo>
                    <a:pt x="100" y="266"/>
                  </a:moveTo>
                  <a:lnTo>
                    <a:pt x="106" y="300"/>
                  </a:lnTo>
                  <a:lnTo>
                    <a:pt x="98" y="300"/>
                  </a:lnTo>
                  <a:lnTo>
                    <a:pt x="90" y="300"/>
                  </a:lnTo>
                  <a:lnTo>
                    <a:pt x="82" y="302"/>
                  </a:lnTo>
                  <a:lnTo>
                    <a:pt x="76" y="302"/>
                  </a:lnTo>
                  <a:lnTo>
                    <a:pt x="67" y="302"/>
                  </a:lnTo>
                  <a:lnTo>
                    <a:pt x="58" y="300"/>
                  </a:lnTo>
                  <a:lnTo>
                    <a:pt x="50" y="298"/>
                  </a:lnTo>
                  <a:lnTo>
                    <a:pt x="45" y="295"/>
                  </a:lnTo>
                  <a:lnTo>
                    <a:pt x="40" y="291"/>
                  </a:lnTo>
                  <a:lnTo>
                    <a:pt x="36" y="288"/>
                  </a:lnTo>
                  <a:lnTo>
                    <a:pt x="32" y="284"/>
                  </a:lnTo>
                  <a:lnTo>
                    <a:pt x="30" y="279"/>
                  </a:lnTo>
                  <a:lnTo>
                    <a:pt x="29" y="276"/>
                  </a:lnTo>
                  <a:lnTo>
                    <a:pt x="29" y="272"/>
                  </a:lnTo>
                  <a:lnTo>
                    <a:pt x="27" y="267"/>
                  </a:lnTo>
                  <a:lnTo>
                    <a:pt x="27" y="262"/>
                  </a:lnTo>
                  <a:lnTo>
                    <a:pt x="26" y="255"/>
                  </a:lnTo>
                  <a:lnTo>
                    <a:pt x="26" y="249"/>
                  </a:lnTo>
                  <a:lnTo>
                    <a:pt x="26" y="241"/>
                  </a:lnTo>
                  <a:lnTo>
                    <a:pt x="26" y="234"/>
                  </a:lnTo>
                  <a:lnTo>
                    <a:pt x="29" y="105"/>
                  </a:lnTo>
                  <a:lnTo>
                    <a:pt x="0" y="105"/>
                  </a:lnTo>
                  <a:lnTo>
                    <a:pt x="0" y="76"/>
                  </a:lnTo>
                  <a:lnTo>
                    <a:pt x="29" y="76"/>
                  </a:lnTo>
                  <a:lnTo>
                    <a:pt x="30" y="23"/>
                  </a:lnTo>
                  <a:lnTo>
                    <a:pt x="67" y="0"/>
                  </a:lnTo>
                  <a:lnTo>
                    <a:pt x="66" y="77"/>
                  </a:lnTo>
                  <a:lnTo>
                    <a:pt x="104" y="78"/>
                  </a:lnTo>
                  <a:lnTo>
                    <a:pt x="104" y="108"/>
                  </a:lnTo>
                  <a:lnTo>
                    <a:pt x="66" y="107"/>
                  </a:lnTo>
                  <a:lnTo>
                    <a:pt x="63" y="236"/>
                  </a:lnTo>
                  <a:lnTo>
                    <a:pt x="63" y="243"/>
                  </a:lnTo>
                  <a:lnTo>
                    <a:pt x="64" y="249"/>
                  </a:lnTo>
                  <a:lnTo>
                    <a:pt x="64" y="253"/>
                  </a:lnTo>
                  <a:lnTo>
                    <a:pt x="64" y="255"/>
                  </a:lnTo>
                  <a:lnTo>
                    <a:pt x="66" y="258"/>
                  </a:lnTo>
                  <a:lnTo>
                    <a:pt x="67" y="259"/>
                  </a:lnTo>
                  <a:lnTo>
                    <a:pt x="68" y="262"/>
                  </a:lnTo>
                  <a:lnTo>
                    <a:pt x="70" y="263"/>
                  </a:lnTo>
                  <a:lnTo>
                    <a:pt x="72" y="264"/>
                  </a:lnTo>
                  <a:lnTo>
                    <a:pt x="75" y="264"/>
                  </a:lnTo>
                  <a:lnTo>
                    <a:pt x="79" y="266"/>
                  </a:lnTo>
                  <a:lnTo>
                    <a:pt x="82" y="266"/>
                  </a:lnTo>
                  <a:lnTo>
                    <a:pt x="86" y="266"/>
                  </a:lnTo>
                  <a:lnTo>
                    <a:pt x="90" y="266"/>
                  </a:lnTo>
                  <a:lnTo>
                    <a:pt x="95" y="266"/>
                  </a:lnTo>
                  <a:lnTo>
                    <a:pt x="100" y="267"/>
                  </a:lnTo>
                  <a:lnTo>
                    <a:pt x="100" y="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31" name="Freeform 59"/>
            <p:cNvSpPr>
              <a:spLocks/>
            </p:cNvSpPr>
            <p:nvPr/>
          </p:nvSpPr>
          <p:spPr bwMode="auto">
            <a:xfrm>
              <a:off x="4324350" y="2320925"/>
              <a:ext cx="509588" cy="138112"/>
            </a:xfrm>
            <a:custGeom>
              <a:avLst/>
              <a:gdLst>
                <a:gd name="T0" fmla="*/ 1178 w 1218"/>
                <a:gd name="T1" fmla="*/ 226 h 323"/>
                <a:gd name="T2" fmla="*/ 1100 w 1218"/>
                <a:gd name="T3" fmla="*/ 200 h 323"/>
                <a:gd name="T4" fmla="*/ 1020 w 1218"/>
                <a:gd name="T5" fmla="*/ 176 h 323"/>
                <a:gd name="T6" fmla="*/ 947 w 1218"/>
                <a:gd name="T7" fmla="*/ 154 h 323"/>
                <a:gd name="T8" fmla="*/ 872 w 1218"/>
                <a:gd name="T9" fmla="*/ 135 h 323"/>
                <a:gd name="T10" fmla="*/ 797 w 1218"/>
                <a:gd name="T11" fmla="*/ 115 h 323"/>
                <a:gd name="T12" fmla="*/ 723 w 1218"/>
                <a:gd name="T13" fmla="*/ 97 h 323"/>
                <a:gd name="T14" fmla="*/ 650 w 1218"/>
                <a:gd name="T15" fmla="*/ 82 h 323"/>
                <a:gd name="T16" fmla="*/ 578 w 1218"/>
                <a:gd name="T17" fmla="*/ 68 h 323"/>
                <a:gd name="T18" fmla="*/ 502 w 1218"/>
                <a:gd name="T19" fmla="*/ 55 h 323"/>
                <a:gd name="T20" fmla="*/ 430 w 1218"/>
                <a:gd name="T21" fmla="*/ 44 h 323"/>
                <a:gd name="T22" fmla="*/ 354 w 1218"/>
                <a:gd name="T23" fmla="*/ 33 h 323"/>
                <a:gd name="T24" fmla="*/ 280 w 1218"/>
                <a:gd name="T25" fmla="*/ 23 h 323"/>
                <a:gd name="T26" fmla="*/ 203 w 1218"/>
                <a:gd name="T27" fmla="*/ 15 h 323"/>
                <a:gd name="T28" fmla="*/ 126 w 1218"/>
                <a:gd name="T29" fmla="*/ 9 h 323"/>
                <a:gd name="T30" fmla="*/ 45 w 1218"/>
                <a:gd name="T31" fmla="*/ 3 h 323"/>
                <a:gd name="T32" fmla="*/ 0 w 1218"/>
                <a:gd name="T33" fmla="*/ 87 h 323"/>
                <a:gd name="T34" fmla="*/ 78 w 1218"/>
                <a:gd name="T35" fmla="*/ 92 h 323"/>
                <a:gd name="T36" fmla="*/ 157 w 1218"/>
                <a:gd name="T37" fmla="*/ 99 h 323"/>
                <a:gd name="T38" fmla="*/ 234 w 1218"/>
                <a:gd name="T39" fmla="*/ 106 h 323"/>
                <a:gd name="T40" fmla="*/ 306 w 1218"/>
                <a:gd name="T41" fmla="*/ 115 h 323"/>
                <a:gd name="T42" fmla="*/ 380 w 1218"/>
                <a:gd name="T43" fmla="*/ 124 h 323"/>
                <a:gd name="T44" fmla="*/ 453 w 1218"/>
                <a:gd name="T45" fmla="*/ 136 h 323"/>
                <a:gd name="T46" fmla="*/ 525 w 1218"/>
                <a:gd name="T47" fmla="*/ 147 h 323"/>
                <a:gd name="T48" fmla="*/ 596 w 1218"/>
                <a:gd name="T49" fmla="*/ 162 h 323"/>
                <a:gd name="T50" fmla="*/ 669 w 1218"/>
                <a:gd name="T51" fmla="*/ 177 h 323"/>
                <a:gd name="T52" fmla="*/ 739 w 1218"/>
                <a:gd name="T53" fmla="*/ 192 h 323"/>
                <a:gd name="T54" fmla="*/ 811 w 1218"/>
                <a:gd name="T55" fmla="*/ 209 h 323"/>
                <a:gd name="T56" fmla="*/ 886 w 1218"/>
                <a:gd name="T57" fmla="*/ 228 h 323"/>
                <a:gd name="T58" fmla="*/ 959 w 1218"/>
                <a:gd name="T59" fmla="*/ 250 h 323"/>
                <a:gd name="T60" fmla="*/ 1035 w 1218"/>
                <a:gd name="T61" fmla="*/ 272 h 323"/>
                <a:gd name="T62" fmla="*/ 1110 w 1218"/>
                <a:gd name="T63" fmla="*/ 298 h 323"/>
                <a:gd name="T64" fmla="*/ 1190 w 1218"/>
                <a:gd name="T65" fmla="*/ 323 h 3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8"/>
                <a:gd name="T100" fmla="*/ 0 h 323"/>
                <a:gd name="T101" fmla="*/ 1218 w 1218"/>
                <a:gd name="T102" fmla="*/ 323 h 3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8" h="323">
                  <a:moveTo>
                    <a:pt x="1218" y="239"/>
                  </a:moveTo>
                  <a:lnTo>
                    <a:pt x="1178" y="226"/>
                  </a:lnTo>
                  <a:lnTo>
                    <a:pt x="1139" y="213"/>
                  </a:lnTo>
                  <a:lnTo>
                    <a:pt x="1100" y="200"/>
                  </a:lnTo>
                  <a:lnTo>
                    <a:pt x="1060" y="187"/>
                  </a:lnTo>
                  <a:lnTo>
                    <a:pt x="1020" y="176"/>
                  </a:lnTo>
                  <a:lnTo>
                    <a:pt x="985" y="165"/>
                  </a:lnTo>
                  <a:lnTo>
                    <a:pt x="947" y="154"/>
                  </a:lnTo>
                  <a:lnTo>
                    <a:pt x="909" y="144"/>
                  </a:lnTo>
                  <a:lnTo>
                    <a:pt x="872" y="135"/>
                  </a:lnTo>
                  <a:lnTo>
                    <a:pt x="834" y="124"/>
                  </a:lnTo>
                  <a:lnTo>
                    <a:pt x="797" y="115"/>
                  </a:lnTo>
                  <a:lnTo>
                    <a:pt x="760" y="105"/>
                  </a:lnTo>
                  <a:lnTo>
                    <a:pt x="723" y="97"/>
                  </a:lnTo>
                  <a:lnTo>
                    <a:pt x="687" y="90"/>
                  </a:lnTo>
                  <a:lnTo>
                    <a:pt x="650" y="82"/>
                  </a:lnTo>
                  <a:lnTo>
                    <a:pt x="614" y="74"/>
                  </a:lnTo>
                  <a:lnTo>
                    <a:pt x="578" y="68"/>
                  </a:lnTo>
                  <a:lnTo>
                    <a:pt x="540" y="60"/>
                  </a:lnTo>
                  <a:lnTo>
                    <a:pt x="502" y="55"/>
                  </a:lnTo>
                  <a:lnTo>
                    <a:pt x="466" y="49"/>
                  </a:lnTo>
                  <a:lnTo>
                    <a:pt x="430" y="44"/>
                  </a:lnTo>
                  <a:lnTo>
                    <a:pt x="393" y="37"/>
                  </a:lnTo>
                  <a:lnTo>
                    <a:pt x="354" y="33"/>
                  </a:lnTo>
                  <a:lnTo>
                    <a:pt x="318" y="28"/>
                  </a:lnTo>
                  <a:lnTo>
                    <a:pt x="280" y="23"/>
                  </a:lnTo>
                  <a:lnTo>
                    <a:pt x="241" y="19"/>
                  </a:lnTo>
                  <a:lnTo>
                    <a:pt x="203" y="15"/>
                  </a:lnTo>
                  <a:lnTo>
                    <a:pt x="164" y="11"/>
                  </a:lnTo>
                  <a:lnTo>
                    <a:pt x="126" y="9"/>
                  </a:lnTo>
                  <a:lnTo>
                    <a:pt x="86" y="5"/>
                  </a:lnTo>
                  <a:lnTo>
                    <a:pt x="45" y="3"/>
                  </a:lnTo>
                  <a:lnTo>
                    <a:pt x="5" y="0"/>
                  </a:lnTo>
                  <a:lnTo>
                    <a:pt x="0" y="87"/>
                  </a:lnTo>
                  <a:lnTo>
                    <a:pt x="40" y="90"/>
                  </a:lnTo>
                  <a:lnTo>
                    <a:pt x="78" y="92"/>
                  </a:lnTo>
                  <a:lnTo>
                    <a:pt x="118" y="96"/>
                  </a:lnTo>
                  <a:lnTo>
                    <a:pt x="157" y="99"/>
                  </a:lnTo>
                  <a:lnTo>
                    <a:pt x="195" y="103"/>
                  </a:lnTo>
                  <a:lnTo>
                    <a:pt x="234" y="106"/>
                  </a:lnTo>
                  <a:lnTo>
                    <a:pt x="270" y="110"/>
                  </a:lnTo>
                  <a:lnTo>
                    <a:pt x="306" y="115"/>
                  </a:lnTo>
                  <a:lnTo>
                    <a:pt x="344" y="121"/>
                  </a:lnTo>
                  <a:lnTo>
                    <a:pt x="380" y="124"/>
                  </a:lnTo>
                  <a:lnTo>
                    <a:pt x="417" y="131"/>
                  </a:lnTo>
                  <a:lnTo>
                    <a:pt x="453" y="136"/>
                  </a:lnTo>
                  <a:lnTo>
                    <a:pt x="489" y="142"/>
                  </a:lnTo>
                  <a:lnTo>
                    <a:pt x="525" y="147"/>
                  </a:lnTo>
                  <a:lnTo>
                    <a:pt x="560" y="155"/>
                  </a:lnTo>
                  <a:lnTo>
                    <a:pt x="596" y="162"/>
                  </a:lnTo>
                  <a:lnTo>
                    <a:pt x="632" y="169"/>
                  </a:lnTo>
                  <a:lnTo>
                    <a:pt x="669" y="177"/>
                  </a:lnTo>
                  <a:lnTo>
                    <a:pt x="705" y="185"/>
                  </a:lnTo>
                  <a:lnTo>
                    <a:pt x="739" y="192"/>
                  </a:lnTo>
                  <a:lnTo>
                    <a:pt x="777" y="200"/>
                  </a:lnTo>
                  <a:lnTo>
                    <a:pt x="811" y="209"/>
                  </a:lnTo>
                  <a:lnTo>
                    <a:pt x="849" y="219"/>
                  </a:lnTo>
                  <a:lnTo>
                    <a:pt x="886" y="228"/>
                  </a:lnTo>
                  <a:lnTo>
                    <a:pt x="922" y="239"/>
                  </a:lnTo>
                  <a:lnTo>
                    <a:pt x="959" y="250"/>
                  </a:lnTo>
                  <a:lnTo>
                    <a:pt x="997" y="260"/>
                  </a:lnTo>
                  <a:lnTo>
                    <a:pt x="1035" y="272"/>
                  </a:lnTo>
                  <a:lnTo>
                    <a:pt x="1072" y="285"/>
                  </a:lnTo>
                  <a:lnTo>
                    <a:pt x="1110" y="298"/>
                  </a:lnTo>
                  <a:lnTo>
                    <a:pt x="1150" y="310"/>
                  </a:lnTo>
                  <a:lnTo>
                    <a:pt x="1190" y="323"/>
                  </a:lnTo>
                  <a:lnTo>
                    <a:pt x="1218" y="239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32" name="Freeform 60"/>
            <p:cNvSpPr>
              <a:spLocks/>
            </p:cNvSpPr>
            <p:nvPr/>
          </p:nvSpPr>
          <p:spPr bwMode="auto">
            <a:xfrm>
              <a:off x="4376738" y="2166938"/>
              <a:ext cx="103188" cy="138112"/>
            </a:xfrm>
            <a:custGeom>
              <a:avLst/>
              <a:gdLst>
                <a:gd name="T0" fmla="*/ 39 w 245"/>
                <a:gd name="T1" fmla="*/ 213 h 318"/>
                <a:gd name="T2" fmla="*/ 43 w 245"/>
                <a:gd name="T3" fmla="*/ 232 h 318"/>
                <a:gd name="T4" fmla="*/ 57 w 245"/>
                <a:gd name="T5" fmla="*/ 255 h 318"/>
                <a:gd name="T6" fmla="*/ 83 w 245"/>
                <a:gd name="T7" fmla="*/ 272 h 318"/>
                <a:gd name="T8" fmla="*/ 106 w 245"/>
                <a:gd name="T9" fmla="*/ 280 h 318"/>
                <a:gd name="T10" fmla="*/ 129 w 245"/>
                <a:gd name="T11" fmla="*/ 281 h 318"/>
                <a:gd name="T12" fmla="*/ 149 w 245"/>
                <a:gd name="T13" fmla="*/ 280 h 318"/>
                <a:gd name="T14" fmla="*/ 174 w 245"/>
                <a:gd name="T15" fmla="*/ 272 h 318"/>
                <a:gd name="T16" fmla="*/ 195 w 245"/>
                <a:gd name="T17" fmla="*/ 251 h 318"/>
                <a:gd name="T18" fmla="*/ 197 w 245"/>
                <a:gd name="T19" fmla="*/ 224 h 318"/>
                <a:gd name="T20" fmla="*/ 184 w 245"/>
                <a:gd name="T21" fmla="*/ 201 h 318"/>
                <a:gd name="T22" fmla="*/ 161 w 245"/>
                <a:gd name="T23" fmla="*/ 187 h 318"/>
                <a:gd name="T24" fmla="*/ 136 w 245"/>
                <a:gd name="T25" fmla="*/ 177 h 318"/>
                <a:gd name="T26" fmla="*/ 99 w 245"/>
                <a:gd name="T27" fmla="*/ 164 h 318"/>
                <a:gd name="T28" fmla="*/ 70 w 245"/>
                <a:gd name="T29" fmla="*/ 151 h 318"/>
                <a:gd name="T30" fmla="*/ 43 w 245"/>
                <a:gd name="T31" fmla="*/ 131 h 318"/>
                <a:gd name="T32" fmla="*/ 28 w 245"/>
                <a:gd name="T33" fmla="*/ 105 h 318"/>
                <a:gd name="T34" fmla="*/ 24 w 245"/>
                <a:gd name="T35" fmla="*/ 83 h 318"/>
                <a:gd name="T36" fmla="*/ 27 w 245"/>
                <a:gd name="T37" fmla="*/ 63 h 318"/>
                <a:gd name="T38" fmla="*/ 36 w 245"/>
                <a:gd name="T39" fmla="*/ 42 h 318"/>
                <a:gd name="T40" fmla="*/ 50 w 245"/>
                <a:gd name="T41" fmla="*/ 24 h 318"/>
                <a:gd name="T42" fmla="*/ 70 w 245"/>
                <a:gd name="T43" fmla="*/ 11 h 318"/>
                <a:gd name="T44" fmla="*/ 96 w 245"/>
                <a:gd name="T45" fmla="*/ 2 h 318"/>
                <a:gd name="T46" fmla="*/ 124 w 245"/>
                <a:gd name="T47" fmla="*/ 0 h 318"/>
                <a:gd name="T48" fmla="*/ 156 w 245"/>
                <a:gd name="T49" fmla="*/ 2 h 318"/>
                <a:gd name="T50" fmla="*/ 186 w 245"/>
                <a:gd name="T51" fmla="*/ 11 h 318"/>
                <a:gd name="T52" fmla="*/ 219 w 245"/>
                <a:gd name="T53" fmla="*/ 35 h 318"/>
                <a:gd name="T54" fmla="*/ 240 w 245"/>
                <a:gd name="T55" fmla="*/ 65 h 318"/>
                <a:gd name="T56" fmla="*/ 245 w 245"/>
                <a:gd name="T57" fmla="*/ 91 h 318"/>
                <a:gd name="T58" fmla="*/ 205 w 245"/>
                <a:gd name="T59" fmla="*/ 94 h 318"/>
                <a:gd name="T60" fmla="*/ 199 w 245"/>
                <a:gd name="T61" fmla="*/ 70 h 318"/>
                <a:gd name="T62" fmla="*/ 184 w 245"/>
                <a:gd name="T63" fmla="*/ 54 h 318"/>
                <a:gd name="T64" fmla="*/ 161 w 245"/>
                <a:gd name="T65" fmla="*/ 41 h 318"/>
                <a:gd name="T66" fmla="*/ 129 w 245"/>
                <a:gd name="T67" fmla="*/ 36 h 318"/>
                <a:gd name="T68" fmla="*/ 101 w 245"/>
                <a:gd name="T69" fmla="*/ 38 h 318"/>
                <a:gd name="T70" fmla="*/ 78 w 245"/>
                <a:gd name="T71" fmla="*/ 51 h 318"/>
                <a:gd name="T72" fmla="*/ 65 w 245"/>
                <a:gd name="T73" fmla="*/ 83 h 318"/>
                <a:gd name="T74" fmla="*/ 77 w 245"/>
                <a:gd name="T75" fmla="*/ 108 h 318"/>
                <a:gd name="T76" fmla="*/ 101 w 245"/>
                <a:gd name="T77" fmla="*/ 120 h 318"/>
                <a:gd name="T78" fmla="*/ 142 w 245"/>
                <a:gd name="T79" fmla="*/ 135 h 318"/>
                <a:gd name="T80" fmla="*/ 178 w 245"/>
                <a:gd name="T81" fmla="*/ 150 h 318"/>
                <a:gd name="T82" fmla="*/ 206 w 245"/>
                <a:gd name="T83" fmla="*/ 167 h 318"/>
                <a:gd name="T84" fmla="*/ 233 w 245"/>
                <a:gd name="T85" fmla="*/ 199 h 318"/>
                <a:gd name="T86" fmla="*/ 240 w 245"/>
                <a:gd name="T87" fmla="*/ 221 h 318"/>
                <a:gd name="T88" fmla="*/ 238 w 245"/>
                <a:gd name="T89" fmla="*/ 244 h 318"/>
                <a:gd name="T90" fmla="*/ 231 w 245"/>
                <a:gd name="T91" fmla="*/ 267 h 318"/>
                <a:gd name="T92" fmla="*/ 217 w 245"/>
                <a:gd name="T93" fmla="*/ 287 h 318"/>
                <a:gd name="T94" fmla="*/ 196 w 245"/>
                <a:gd name="T95" fmla="*/ 303 h 318"/>
                <a:gd name="T96" fmla="*/ 170 w 245"/>
                <a:gd name="T97" fmla="*/ 313 h 318"/>
                <a:gd name="T98" fmla="*/ 141 w 245"/>
                <a:gd name="T99" fmla="*/ 318 h 318"/>
                <a:gd name="T100" fmla="*/ 107 w 245"/>
                <a:gd name="T101" fmla="*/ 315 h 318"/>
                <a:gd name="T102" fmla="*/ 72 w 245"/>
                <a:gd name="T103" fmla="*/ 308 h 318"/>
                <a:gd name="T104" fmla="*/ 43 w 245"/>
                <a:gd name="T105" fmla="*/ 295 h 318"/>
                <a:gd name="T106" fmla="*/ 22 w 245"/>
                <a:gd name="T107" fmla="*/ 276 h 318"/>
                <a:gd name="T108" fmla="*/ 7 w 245"/>
                <a:gd name="T109" fmla="*/ 251 h 318"/>
                <a:gd name="T110" fmla="*/ 0 w 245"/>
                <a:gd name="T111" fmla="*/ 224 h 3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5"/>
                <a:gd name="T169" fmla="*/ 0 h 318"/>
                <a:gd name="T170" fmla="*/ 245 w 245"/>
                <a:gd name="T171" fmla="*/ 318 h 3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5" h="318">
                  <a:moveTo>
                    <a:pt x="0" y="201"/>
                  </a:moveTo>
                  <a:lnTo>
                    <a:pt x="38" y="201"/>
                  </a:lnTo>
                  <a:lnTo>
                    <a:pt x="38" y="206"/>
                  </a:lnTo>
                  <a:lnTo>
                    <a:pt x="39" y="213"/>
                  </a:lnTo>
                  <a:lnTo>
                    <a:pt x="39" y="218"/>
                  </a:lnTo>
                  <a:lnTo>
                    <a:pt x="41" y="223"/>
                  </a:lnTo>
                  <a:lnTo>
                    <a:pt x="42" y="228"/>
                  </a:lnTo>
                  <a:lnTo>
                    <a:pt x="43" y="232"/>
                  </a:lnTo>
                  <a:lnTo>
                    <a:pt x="45" y="236"/>
                  </a:lnTo>
                  <a:lnTo>
                    <a:pt x="46" y="240"/>
                  </a:lnTo>
                  <a:lnTo>
                    <a:pt x="51" y="247"/>
                  </a:lnTo>
                  <a:lnTo>
                    <a:pt x="57" y="255"/>
                  </a:lnTo>
                  <a:lnTo>
                    <a:pt x="65" y="262"/>
                  </a:lnTo>
                  <a:lnTo>
                    <a:pt x="74" y="267"/>
                  </a:lnTo>
                  <a:lnTo>
                    <a:pt x="79" y="269"/>
                  </a:lnTo>
                  <a:lnTo>
                    <a:pt x="83" y="272"/>
                  </a:lnTo>
                  <a:lnTo>
                    <a:pt x="90" y="273"/>
                  </a:lnTo>
                  <a:lnTo>
                    <a:pt x="95" y="276"/>
                  </a:lnTo>
                  <a:lnTo>
                    <a:pt x="101" y="277"/>
                  </a:lnTo>
                  <a:lnTo>
                    <a:pt x="106" y="280"/>
                  </a:lnTo>
                  <a:lnTo>
                    <a:pt x="113" y="280"/>
                  </a:lnTo>
                  <a:lnTo>
                    <a:pt x="119" y="281"/>
                  </a:lnTo>
                  <a:lnTo>
                    <a:pt x="124" y="281"/>
                  </a:lnTo>
                  <a:lnTo>
                    <a:pt x="129" y="281"/>
                  </a:lnTo>
                  <a:lnTo>
                    <a:pt x="134" y="281"/>
                  </a:lnTo>
                  <a:lnTo>
                    <a:pt x="140" y="281"/>
                  </a:lnTo>
                  <a:lnTo>
                    <a:pt x="145" y="281"/>
                  </a:lnTo>
                  <a:lnTo>
                    <a:pt x="149" y="280"/>
                  </a:lnTo>
                  <a:lnTo>
                    <a:pt x="154" y="280"/>
                  </a:lnTo>
                  <a:lnTo>
                    <a:pt x="158" y="278"/>
                  </a:lnTo>
                  <a:lnTo>
                    <a:pt x="167" y="276"/>
                  </a:lnTo>
                  <a:lnTo>
                    <a:pt x="174" y="272"/>
                  </a:lnTo>
                  <a:lnTo>
                    <a:pt x="182" y="268"/>
                  </a:lnTo>
                  <a:lnTo>
                    <a:pt x="187" y="263"/>
                  </a:lnTo>
                  <a:lnTo>
                    <a:pt x="191" y="258"/>
                  </a:lnTo>
                  <a:lnTo>
                    <a:pt x="195" y="251"/>
                  </a:lnTo>
                  <a:lnTo>
                    <a:pt x="197" y="244"/>
                  </a:lnTo>
                  <a:lnTo>
                    <a:pt x="199" y="237"/>
                  </a:lnTo>
                  <a:lnTo>
                    <a:pt x="199" y="231"/>
                  </a:lnTo>
                  <a:lnTo>
                    <a:pt x="197" y="224"/>
                  </a:lnTo>
                  <a:lnTo>
                    <a:pt x="196" y="218"/>
                  </a:lnTo>
                  <a:lnTo>
                    <a:pt x="195" y="213"/>
                  </a:lnTo>
                  <a:lnTo>
                    <a:pt x="191" y="208"/>
                  </a:lnTo>
                  <a:lnTo>
                    <a:pt x="184" y="201"/>
                  </a:lnTo>
                  <a:lnTo>
                    <a:pt x="178" y="196"/>
                  </a:lnTo>
                  <a:lnTo>
                    <a:pt x="169" y="191"/>
                  </a:lnTo>
                  <a:lnTo>
                    <a:pt x="167" y="190"/>
                  </a:lnTo>
                  <a:lnTo>
                    <a:pt x="161" y="187"/>
                  </a:lnTo>
                  <a:lnTo>
                    <a:pt x="156" y="185"/>
                  </a:lnTo>
                  <a:lnTo>
                    <a:pt x="151" y="182"/>
                  </a:lnTo>
                  <a:lnTo>
                    <a:pt x="143" y="179"/>
                  </a:lnTo>
                  <a:lnTo>
                    <a:pt x="136" y="177"/>
                  </a:lnTo>
                  <a:lnTo>
                    <a:pt x="127" y="174"/>
                  </a:lnTo>
                  <a:lnTo>
                    <a:pt x="118" y="171"/>
                  </a:lnTo>
                  <a:lnTo>
                    <a:pt x="107" y="167"/>
                  </a:lnTo>
                  <a:lnTo>
                    <a:pt x="99" y="164"/>
                  </a:lnTo>
                  <a:lnTo>
                    <a:pt x="91" y="160"/>
                  </a:lnTo>
                  <a:lnTo>
                    <a:pt x="83" y="158"/>
                  </a:lnTo>
                  <a:lnTo>
                    <a:pt x="77" y="154"/>
                  </a:lnTo>
                  <a:lnTo>
                    <a:pt x="70" y="151"/>
                  </a:lnTo>
                  <a:lnTo>
                    <a:pt x="65" y="149"/>
                  </a:lnTo>
                  <a:lnTo>
                    <a:pt x="61" y="146"/>
                  </a:lnTo>
                  <a:lnTo>
                    <a:pt x="51" y="138"/>
                  </a:lnTo>
                  <a:lnTo>
                    <a:pt x="43" y="131"/>
                  </a:lnTo>
                  <a:lnTo>
                    <a:pt x="37" y="123"/>
                  </a:lnTo>
                  <a:lnTo>
                    <a:pt x="32" y="114"/>
                  </a:lnTo>
                  <a:lnTo>
                    <a:pt x="29" y="109"/>
                  </a:lnTo>
                  <a:lnTo>
                    <a:pt x="28" y="105"/>
                  </a:lnTo>
                  <a:lnTo>
                    <a:pt x="27" y="100"/>
                  </a:lnTo>
                  <a:lnTo>
                    <a:pt x="25" y="95"/>
                  </a:lnTo>
                  <a:lnTo>
                    <a:pt x="24" y="90"/>
                  </a:lnTo>
                  <a:lnTo>
                    <a:pt x="24" y="83"/>
                  </a:lnTo>
                  <a:lnTo>
                    <a:pt x="24" y="78"/>
                  </a:lnTo>
                  <a:lnTo>
                    <a:pt x="24" y="73"/>
                  </a:lnTo>
                  <a:lnTo>
                    <a:pt x="25" y="68"/>
                  </a:lnTo>
                  <a:lnTo>
                    <a:pt x="27" y="63"/>
                  </a:lnTo>
                  <a:lnTo>
                    <a:pt x="28" y="58"/>
                  </a:lnTo>
                  <a:lnTo>
                    <a:pt x="30" y="53"/>
                  </a:lnTo>
                  <a:lnTo>
                    <a:pt x="33" y="47"/>
                  </a:lnTo>
                  <a:lnTo>
                    <a:pt x="36" y="42"/>
                  </a:lnTo>
                  <a:lnTo>
                    <a:pt x="38" y="37"/>
                  </a:lnTo>
                  <a:lnTo>
                    <a:pt x="42" y="33"/>
                  </a:lnTo>
                  <a:lnTo>
                    <a:pt x="46" y="28"/>
                  </a:lnTo>
                  <a:lnTo>
                    <a:pt x="50" y="24"/>
                  </a:lnTo>
                  <a:lnTo>
                    <a:pt x="55" y="20"/>
                  </a:lnTo>
                  <a:lnTo>
                    <a:pt x="60" y="17"/>
                  </a:lnTo>
                  <a:lnTo>
                    <a:pt x="65" y="14"/>
                  </a:lnTo>
                  <a:lnTo>
                    <a:pt x="70" y="11"/>
                  </a:lnTo>
                  <a:lnTo>
                    <a:pt x="77" y="9"/>
                  </a:lnTo>
                  <a:lnTo>
                    <a:pt x="82" y="6"/>
                  </a:lnTo>
                  <a:lnTo>
                    <a:pt x="88" y="4"/>
                  </a:lnTo>
                  <a:lnTo>
                    <a:pt x="96" y="2"/>
                  </a:lnTo>
                  <a:lnTo>
                    <a:pt x="102" y="1"/>
                  </a:lnTo>
                  <a:lnTo>
                    <a:pt x="110" y="0"/>
                  </a:lnTo>
                  <a:lnTo>
                    <a:pt x="116" y="0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40" y="1"/>
                  </a:lnTo>
                  <a:lnTo>
                    <a:pt x="149" y="2"/>
                  </a:lnTo>
                  <a:lnTo>
                    <a:pt x="156" y="2"/>
                  </a:lnTo>
                  <a:lnTo>
                    <a:pt x="164" y="5"/>
                  </a:lnTo>
                  <a:lnTo>
                    <a:pt x="172" y="6"/>
                  </a:lnTo>
                  <a:lnTo>
                    <a:pt x="178" y="9"/>
                  </a:lnTo>
                  <a:lnTo>
                    <a:pt x="186" y="11"/>
                  </a:lnTo>
                  <a:lnTo>
                    <a:pt x="192" y="14"/>
                  </a:lnTo>
                  <a:lnTo>
                    <a:pt x="199" y="18"/>
                  </a:lnTo>
                  <a:lnTo>
                    <a:pt x="210" y="26"/>
                  </a:lnTo>
                  <a:lnTo>
                    <a:pt x="219" y="35"/>
                  </a:lnTo>
                  <a:lnTo>
                    <a:pt x="228" y="45"/>
                  </a:lnTo>
                  <a:lnTo>
                    <a:pt x="235" y="54"/>
                  </a:lnTo>
                  <a:lnTo>
                    <a:pt x="237" y="60"/>
                  </a:lnTo>
                  <a:lnTo>
                    <a:pt x="240" y="65"/>
                  </a:lnTo>
                  <a:lnTo>
                    <a:pt x="241" y="72"/>
                  </a:lnTo>
                  <a:lnTo>
                    <a:pt x="244" y="78"/>
                  </a:lnTo>
                  <a:lnTo>
                    <a:pt x="244" y="85"/>
                  </a:lnTo>
                  <a:lnTo>
                    <a:pt x="245" y="91"/>
                  </a:lnTo>
                  <a:lnTo>
                    <a:pt x="245" y="97"/>
                  </a:lnTo>
                  <a:lnTo>
                    <a:pt x="245" y="104"/>
                  </a:lnTo>
                  <a:lnTo>
                    <a:pt x="206" y="100"/>
                  </a:lnTo>
                  <a:lnTo>
                    <a:pt x="205" y="94"/>
                  </a:lnTo>
                  <a:lnTo>
                    <a:pt x="205" y="87"/>
                  </a:lnTo>
                  <a:lnTo>
                    <a:pt x="204" y="82"/>
                  </a:lnTo>
                  <a:lnTo>
                    <a:pt x="201" y="76"/>
                  </a:lnTo>
                  <a:lnTo>
                    <a:pt x="199" y="70"/>
                  </a:lnTo>
                  <a:lnTo>
                    <a:pt x="196" y="67"/>
                  </a:lnTo>
                  <a:lnTo>
                    <a:pt x="192" y="61"/>
                  </a:lnTo>
                  <a:lnTo>
                    <a:pt x="188" y="58"/>
                  </a:lnTo>
                  <a:lnTo>
                    <a:pt x="184" y="54"/>
                  </a:lnTo>
                  <a:lnTo>
                    <a:pt x="179" y="50"/>
                  </a:lnTo>
                  <a:lnTo>
                    <a:pt x="174" y="46"/>
                  </a:lnTo>
                  <a:lnTo>
                    <a:pt x="168" y="44"/>
                  </a:lnTo>
                  <a:lnTo>
                    <a:pt x="161" y="41"/>
                  </a:lnTo>
                  <a:lnTo>
                    <a:pt x="155" y="40"/>
                  </a:lnTo>
                  <a:lnTo>
                    <a:pt x="147" y="38"/>
                  </a:lnTo>
                  <a:lnTo>
                    <a:pt x="138" y="37"/>
                  </a:lnTo>
                  <a:lnTo>
                    <a:pt x="129" y="36"/>
                  </a:lnTo>
                  <a:lnTo>
                    <a:pt x="122" y="36"/>
                  </a:lnTo>
                  <a:lnTo>
                    <a:pt x="114" y="36"/>
                  </a:lnTo>
                  <a:lnTo>
                    <a:pt x="107" y="37"/>
                  </a:lnTo>
                  <a:lnTo>
                    <a:pt x="101" y="38"/>
                  </a:lnTo>
                  <a:lnTo>
                    <a:pt x="96" y="40"/>
                  </a:lnTo>
                  <a:lnTo>
                    <a:pt x="91" y="42"/>
                  </a:lnTo>
                  <a:lnTo>
                    <a:pt x="86" y="45"/>
                  </a:lnTo>
                  <a:lnTo>
                    <a:pt x="78" y="51"/>
                  </a:lnTo>
                  <a:lnTo>
                    <a:pt x="72" y="59"/>
                  </a:lnTo>
                  <a:lnTo>
                    <a:pt x="68" y="67"/>
                  </a:lnTo>
                  <a:lnTo>
                    <a:pt x="65" y="76"/>
                  </a:lnTo>
                  <a:lnTo>
                    <a:pt x="65" y="83"/>
                  </a:lnTo>
                  <a:lnTo>
                    <a:pt x="68" y="91"/>
                  </a:lnTo>
                  <a:lnTo>
                    <a:pt x="70" y="99"/>
                  </a:lnTo>
                  <a:lnTo>
                    <a:pt x="74" y="105"/>
                  </a:lnTo>
                  <a:lnTo>
                    <a:pt x="77" y="108"/>
                  </a:lnTo>
                  <a:lnTo>
                    <a:pt x="82" y="110"/>
                  </a:lnTo>
                  <a:lnTo>
                    <a:pt x="87" y="114"/>
                  </a:lnTo>
                  <a:lnTo>
                    <a:pt x="93" y="117"/>
                  </a:lnTo>
                  <a:lnTo>
                    <a:pt x="101" y="120"/>
                  </a:lnTo>
                  <a:lnTo>
                    <a:pt x="110" y="124"/>
                  </a:lnTo>
                  <a:lnTo>
                    <a:pt x="120" y="127"/>
                  </a:lnTo>
                  <a:lnTo>
                    <a:pt x="131" y="131"/>
                  </a:lnTo>
                  <a:lnTo>
                    <a:pt x="142" y="135"/>
                  </a:lnTo>
                  <a:lnTo>
                    <a:pt x="152" y="140"/>
                  </a:lnTo>
                  <a:lnTo>
                    <a:pt x="161" y="144"/>
                  </a:lnTo>
                  <a:lnTo>
                    <a:pt x="170" y="146"/>
                  </a:lnTo>
                  <a:lnTo>
                    <a:pt x="178" y="150"/>
                  </a:lnTo>
                  <a:lnTo>
                    <a:pt x="184" y="154"/>
                  </a:lnTo>
                  <a:lnTo>
                    <a:pt x="191" y="156"/>
                  </a:lnTo>
                  <a:lnTo>
                    <a:pt x="195" y="159"/>
                  </a:lnTo>
                  <a:lnTo>
                    <a:pt x="206" y="167"/>
                  </a:lnTo>
                  <a:lnTo>
                    <a:pt x="217" y="174"/>
                  </a:lnTo>
                  <a:lnTo>
                    <a:pt x="226" y="183"/>
                  </a:lnTo>
                  <a:lnTo>
                    <a:pt x="231" y="194"/>
                  </a:lnTo>
                  <a:lnTo>
                    <a:pt x="233" y="199"/>
                  </a:lnTo>
                  <a:lnTo>
                    <a:pt x="235" y="204"/>
                  </a:lnTo>
                  <a:lnTo>
                    <a:pt x="237" y="209"/>
                  </a:lnTo>
                  <a:lnTo>
                    <a:pt x="238" y="215"/>
                  </a:lnTo>
                  <a:lnTo>
                    <a:pt x="240" y="221"/>
                  </a:lnTo>
                  <a:lnTo>
                    <a:pt x="240" y="227"/>
                  </a:lnTo>
                  <a:lnTo>
                    <a:pt x="240" y="232"/>
                  </a:lnTo>
                  <a:lnTo>
                    <a:pt x="240" y="239"/>
                  </a:lnTo>
                  <a:lnTo>
                    <a:pt x="238" y="244"/>
                  </a:lnTo>
                  <a:lnTo>
                    <a:pt x="237" y="250"/>
                  </a:lnTo>
                  <a:lnTo>
                    <a:pt x="236" y="255"/>
                  </a:lnTo>
                  <a:lnTo>
                    <a:pt x="233" y="262"/>
                  </a:lnTo>
                  <a:lnTo>
                    <a:pt x="231" y="267"/>
                  </a:lnTo>
                  <a:lnTo>
                    <a:pt x="228" y="272"/>
                  </a:lnTo>
                  <a:lnTo>
                    <a:pt x="224" y="277"/>
                  </a:lnTo>
                  <a:lnTo>
                    <a:pt x="220" y="282"/>
                  </a:lnTo>
                  <a:lnTo>
                    <a:pt x="217" y="287"/>
                  </a:lnTo>
                  <a:lnTo>
                    <a:pt x="211" y="292"/>
                  </a:lnTo>
                  <a:lnTo>
                    <a:pt x="206" y="296"/>
                  </a:lnTo>
                  <a:lnTo>
                    <a:pt x="201" y="300"/>
                  </a:lnTo>
                  <a:lnTo>
                    <a:pt x="196" y="303"/>
                  </a:lnTo>
                  <a:lnTo>
                    <a:pt x="191" y="306"/>
                  </a:lnTo>
                  <a:lnTo>
                    <a:pt x="184" y="309"/>
                  </a:lnTo>
                  <a:lnTo>
                    <a:pt x="178" y="312"/>
                  </a:lnTo>
                  <a:lnTo>
                    <a:pt x="170" y="313"/>
                  </a:lnTo>
                  <a:lnTo>
                    <a:pt x="164" y="315"/>
                  </a:lnTo>
                  <a:lnTo>
                    <a:pt x="156" y="317"/>
                  </a:lnTo>
                  <a:lnTo>
                    <a:pt x="149" y="317"/>
                  </a:lnTo>
                  <a:lnTo>
                    <a:pt x="141" y="318"/>
                  </a:lnTo>
                  <a:lnTo>
                    <a:pt x="133" y="318"/>
                  </a:lnTo>
                  <a:lnTo>
                    <a:pt x="125" y="318"/>
                  </a:lnTo>
                  <a:lnTo>
                    <a:pt x="118" y="317"/>
                  </a:lnTo>
                  <a:lnTo>
                    <a:pt x="107" y="315"/>
                  </a:lnTo>
                  <a:lnTo>
                    <a:pt x="99" y="314"/>
                  </a:lnTo>
                  <a:lnTo>
                    <a:pt x="88" y="313"/>
                  </a:lnTo>
                  <a:lnTo>
                    <a:pt x="81" y="310"/>
                  </a:lnTo>
                  <a:lnTo>
                    <a:pt x="72" y="308"/>
                  </a:lnTo>
                  <a:lnTo>
                    <a:pt x="64" y="305"/>
                  </a:lnTo>
                  <a:lnTo>
                    <a:pt x="56" y="303"/>
                  </a:lnTo>
                  <a:lnTo>
                    <a:pt x="50" y="299"/>
                  </a:lnTo>
                  <a:lnTo>
                    <a:pt x="43" y="295"/>
                  </a:lnTo>
                  <a:lnTo>
                    <a:pt x="38" y="290"/>
                  </a:lnTo>
                  <a:lnTo>
                    <a:pt x="32" y="286"/>
                  </a:lnTo>
                  <a:lnTo>
                    <a:pt x="27" y="281"/>
                  </a:lnTo>
                  <a:lnTo>
                    <a:pt x="22" y="276"/>
                  </a:lnTo>
                  <a:lnTo>
                    <a:pt x="18" y="269"/>
                  </a:lnTo>
                  <a:lnTo>
                    <a:pt x="14" y="264"/>
                  </a:lnTo>
                  <a:lnTo>
                    <a:pt x="10" y="258"/>
                  </a:lnTo>
                  <a:lnTo>
                    <a:pt x="7" y="251"/>
                  </a:lnTo>
                  <a:lnTo>
                    <a:pt x="5" y="245"/>
                  </a:lnTo>
                  <a:lnTo>
                    <a:pt x="2" y="239"/>
                  </a:lnTo>
                  <a:lnTo>
                    <a:pt x="1" y="231"/>
                  </a:lnTo>
                  <a:lnTo>
                    <a:pt x="0" y="224"/>
                  </a:lnTo>
                  <a:lnTo>
                    <a:pt x="0" y="217"/>
                  </a:lnTo>
                  <a:lnTo>
                    <a:pt x="0" y="209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33" name="Freeform 61"/>
            <p:cNvSpPr>
              <a:spLocks noEditPoints="1"/>
            </p:cNvSpPr>
            <p:nvPr/>
          </p:nvSpPr>
          <p:spPr bwMode="auto">
            <a:xfrm>
              <a:off x="4486275" y="2212975"/>
              <a:ext cx="98425" cy="133350"/>
            </a:xfrm>
            <a:custGeom>
              <a:avLst/>
              <a:gdLst>
                <a:gd name="T0" fmla="*/ 96 w 232"/>
                <a:gd name="T1" fmla="*/ 8 h 308"/>
                <a:gd name="T2" fmla="*/ 105 w 232"/>
                <a:gd name="T3" fmla="*/ 25 h 308"/>
                <a:gd name="T4" fmla="*/ 126 w 232"/>
                <a:gd name="T5" fmla="*/ 16 h 308"/>
                <a:gd name="T6" fmla="*/ 140 w 232"/>
                <a:gd name="T7" fmla="*/ 14 h 308"/>
                <a:gd name="T8" fmla="*/ 155 w 232"/>
                <a:gd name="T9" fmla="*/ 14 h 308"/>
                <a:gd name="T10" fmla="*/ 173 w 232"/>
                <a:gd name="T11" fmla="*/ 20 h 308"/>
                <a:gd name="T12" fmla="*/ 191 w 232"/>
                <a:gd name="T13" fmla="*/ 29 h 308"/>
                <a:gd name="T14" fmla="*/ 207 w 232"/>
                <a:gd name="T15" fmla="*/ 40 h 308"/>
                <a:gd name="T16" fmla="*/ 218 w 232"/>
                <a:gd name="T17" fmla="*/ 56 h 308"/>
                <a:gd name="T18" fmla="*/ 226 w 232"/>
                <a:gd name="T19" fmla="*/ 75 h 308"/>
                <a:gd name="T20" fmla="*/ 231 w 232"/>
                <a:gd name="T21" fmla="*/ 97 h 308"/>
                <a:gd name="T22" fmla="*/ 232 w 232"/>
                <a:gd name="T23" fmla="*/ 118 h 308"/>
                <a:gd name="T24" fmla="*/ 230 w 232"/>
                <a:gd name="T25" fmla="*/ 140 h 308"/>
                <a:gd name="T26" fmla="*/ 225 w 232"/>
                <a:gd name="T27" fmla="*/ 163 h 308"/>
                <a:gd name="T28" fmla="*/ 216 w 232"/>
                <a:gd name="T29" fmla="*/ 185 h 308"/>
                <a:gd name="T30" fmla="*/ 204 w 232"/>
                <a:gd name="T31" fmla="*/ 204 h 308"/>
                <a:gd name="T32" fmla="*/ 190 w 232"/>
                <a:gd name="T33" fmla="*/ 221 h 308"/>
                <a:gd name="T34" fmla="*/ 173 w 232"/>
                <a:gd name="T35" fmla="*/ 233 h 308"/>
                <a:gd name="T36" fmla="*/ 154 w 232"/>
                <a:gd name="T37" fmla="*/ 240 h 308"/>
                <a:gd name="T38" fmla="*/ 135 w 232"/>
                <a:gd name="T39" fmla="*/ 244 h 308"/>
                <a:gd name="T40" fmla="*/ 116 w 232"/>
                <a:gd name="T41" fmla="*/ 244 h 308"/>
                <a:gd name="T42" fmla="*/ 92 w 232"/>
                <a:gd name="T43" fmla="*/ 236 h 308"/>
                <a:gd name="T44" fmla="*/ 72 w 232"/>
                <a:gd name="T45" fmla="*/ 222 h 308"/>
                <a:gd name="T46" fmla="*/ 58 w 232"/>
                <a:gd name="T47" fmla="*/ 204 h 308"/>
                <a:gd name="T48" fmla="*/ 72 w 232"/>
                <a:gd name="T49" fmla="*/ 117 h 308"/>
                <a:gd name="T50" fmla="*/ 68 w 232"/>
                <a:gd name="T51" fmla="*/ 147 h 308"/>
                <a:gd name="T52" fmla="*/ 69 w 232"/>
                <a:gd name="T53" fmla="*/ 170 h 308"/>
                <a:gd name="T54" fmla="*/ 78 w 232"/>
                <a:gd name="T55" fmla="*/ 188 h 308"/>
                <a:gd name="T56" fmla="*/ 91 w 232"/>
                <a:gd name="T57" fmla="*/ 202 h 308"/>
                <a:gd name="T58" fmla="*/ 107 w 232"/>
                <a:gd name="T59" fmla="*/ 211 h 308"/>
                <a:gd name="T60" fmla="*/ 126 w 232"/>
                <a:gd name="T61" fmla="*/ 213 h 308"/>
                <a:gd name="T62" fmla="*/ 144 w 232"/>
                <a:gd name="T63" fmla="*/ 209 h 308"/>
                <a:gd name="T64" fmla="*/ 160 w 232"/>
                <a:gd name="T65" fmla="*/ 200 h 308"/>
                <a:gd name="T66" fmla="*/ 176 w 232"/>
                <a:gd name="T67" fmla="*/ 184 h 308"/>
                <a:gd name="T68" fmla="*/ 187 w 232"/>
                <a:gd name="T69" fmla="*/ 159 h 308"/>
                <a:gd name="T70" fmla="*/ 195 w 232"/>
                <a:gd name="T71" fmla="*/ 130 h 308"/>
                <a:gd name="T72" fmla="*/ 196 w 232"/>
                <a:gd name="T73" fmla="*/ 103 h 308"/>
                <a:gd name="T74" fmla="*/ 191 w 232"/>
                <a:gd name="T75" fmla="*/ 80 h 308"/>
                <a:gd name="T76" fmla="*/ 181 w 232"/>
                <a:gd name="T77" fmla="*/ 63 h 308"/>
                <a:gd name="T78" fmla="*/ 167 w 232"/>
                <a:gd name="T79" fmla="*/ 50 h 308"/>
                <a:gd name="T80" fmla="*/ 150 w 232"/>
                <a:gd name="T81" fmla="*/ 44 h 308"/>
                <a:gd name="T82" fmla="*/ 132 w 232"/>
                <a:gd name="T83" fmla="*/ 44 h 308"/>
                <a:gd name="T84" fmla="*/ 116 w 232"/>
                <a:gd name="T85" fmla="*/ 50 h 308"/>
                <a:gd name="T86" fmla="*/ 99 w 232"/>
                <a:gd name="T87" fmla="*/ 63 h 308"/>
                <a:gd name="T88" fmla="*/ 85 w 232"/>
                <a:gd name="T89" fmla="*/ 81 h 308"/>
                <a:gd name="T90" fmla="*/ 74 w 232"/>
                <a:gd name="T91" fmla="*/ 107 h 3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32"/>
                <a:gd name="T139" fmla="*/ 0 h 308"/>
                <a:gd name="T140" fmla="*/ 232 w 232"/>
                <a:gd name="T141" fmla="*/ 308 h 3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32" h="308">
                  <a:moveTo>
                    <a:pt x="0" y="302"/>
                  </a:moveTo>
                  <a:lnTo>
                    <a:pt x="64" y="0"/>
                  </a:lnTo>
                  <a:lnTo>
                    <a:pt x="96" y="8"/>
                  </a:lnTo>
                  <a:lnTo>
                    <a:pt x="90" y="36"/>
                  </a:lnTo>
                  <a:lnTo>
                    <a:pt x="98" y="30"/>
                  </a:lnTo>
                  <a:lnTo>
                    <a:pt x="105" y="25"/>
                  </a:lnTo>
                  <a:lnTo>
                    <a:pt x="113" y="20"/>
                  </a:lnTo>
                  <a:lnTo>
                    <a:pt x="122" y="17"/>
                  </a:lnTo>
                  <a:lnTo>
                    <a:pt x="126" y="16"/>
                  </a:lnTo>
                  <a:lnTo>
                    <a:pt x="131" y="16"/>
                  </a:lnTo>
                  <a:lnTo>
                    <a:pt x="136" y="14"/>
                  </a:lnTo>
                  <a:lnTo>
                    <a:pt x="140" y="14"/>
                  </a:lnTo>
                  <a:lnTo>
                    <a:pt x="145" y="14"/>
                  </a:lnTo>
                  <a:lnTo>
                    <a:pt x="150" y="14"/>
                  </a:lnTo>
                  <a:lnTo>
                    <a:pt x="155" y="14"/>
                  </a:lnTo>
                  <a:lnTo>
                    <a:pt x="160" y="16"/>
                  </a:lnTo>
                  <a:lnTo>
                    <a:pt x="167" y="17"/>
                  </a:lnTo>
                  <a:lnTo>
                    <a:pt x="173" y="20"/>
                  </a:lnTo>
                  <a:lnTo>
                    <a:pt x="178" y="22"/>
                  </a:lnTo>
                  <a:lnTo>
                    <a:pt x="185" y="25"/>
                  </a:lnTo>
                  <a:lnTo>
                    <a:pt x="191" y="29"/>
                  </a:lnTo>
                  <a:lnTo>
                    <a:pt x="196" y="32"/>
                  </a:lnTo>
                  <a:lnTo>
                    <a:pt x="202" y="36"/>
                  </a:lnTo>
                  <a:lnTo>
                    <a:pt x="207" y="40"/>
                  </a:lnTo>
                  <a:lnTo>
                    <a:pt x="211" y="45"/>
                  </a:lnTo>
                  <a:lnTo>
                    <a:pt x="214" y="50"/>
                  </a:lnTo>
                  <a:lnTo>
                    <a:pt x="218" y="56"/>
                  </a:lnTo>
                  <a:lnTo>
                    <a:pt x="221" y="62"/>
                  </a:lnTo>
                  <a:lnTo>
                    <a:pt x="223" y="68"/>
                  </a:lnTo>
                  <a:lnTo>
                    <a:pt x="226" y="75"/>
                  </a:lnTo>
                  <a:lnTo>
                    <a:pt x="229" y="81"/>
                  </a:lnTo>
                  <a:lnTo>
                    <a:pt x="230" y="89"/>
                  </a:lnTo>
                  <a:lnTo>
                    <a:pt x="231" y="97"/>
                  </a:lnTo>
                  <a:lnTo>
                    <a:pt x="232" y="103"/>
                  </a:lnTo>
                  <a:lnTo>
                    <a:pt x="232" y="111"/>
                  </a:lnTo>
                  <a:lnTo>
                    <a:pt x="232" y="118"/>
                  </a:lnTo>
                  <a:lnTo>
                    <a:pt x="232" y="126"/>
                  </a:lnTo>
                  <a:lnTo>
                    <a:pt x="231" y="134"/>
                  </a:lnTo>
                  <a:lnTo>
                    <a:pt x="230" y="140"/>
                  </a:lnTo>
                  <a:lnTo>
                    <a:pt x="229" y="148"/>
                  </a:lnTo>
                  <a:lnTo>
                    <a:pt x="227" y="156"/>
                  </a:lnTo>
                  <a:lnTo>
                    <a:pt x="225" y="163"/>
                  </a:lnTo>
                  <a:lnTo>
                    <a:pt x="222" y="171"/>
                  </a:lnTo>
                  <a:lnTo>
                    <a:pt x="220" y="179"/>
                  </a:lnTo>
                  <a:lnTo>
                    <a:pt x="216" y="185"/>
                  </a:lnTo>
                  <a:lnTo>
                    <a:pt x="212" y="192"/>
                  </a:lnTo>
                  <a:lnTo>
                    <a:pt x="208" y="198"/>
                  </a:lnTo>
                  <a:lnTo>
                    <a:pt x="204" y="204"/>
                  </a:lnTo>
                  <a:lnTo>
                    <a:pt x="199" y="211"/>
                  </a:lnTo>
                  <a:lnTo>
                    <a:pt x="195" y="216"/>
                  </a:lnTo>
                  <a:lnTo>
                    <a:pt x="190" y="221"/>
                  </a:lnTo>
                  <a:lnTo>
                    <a:pt x="185" y="225"/>
                  </a:lnTo>
                  <a:lnTo>
                    <a:pt x="178" y="230"/>
                  </a:lnTo>
                  <a:lnTo>
                    <a:pt x="173" y="233"/>
                  </a:lnTo>
                  <a:lnTo>
                    <a:pt x="167" y="236"/>
                  </a:lnTo>
                  <a:lnTo>
                    <a:pt x="160" y="239"/>
                  </a:lnTo>
                  <a:lnTo>
                    <a:pt x="154" y="240"/>
                  </a:lnTo>
                  <a:lnTo>
                    <a:pt x="148" y="242"/>
                  </a:lnTo>
                  <a:lnTo>
                    <a:pt x="141" y="243"/>
                  </a:lnTo>
                  <a:lnTo>
                    <a:pt x="135" y="244"/>
                  </a:lnTo>
                  <a:lnTo>
                    <a:pt x="128" y="244"/>
                  </a:lnTo>
                  <a:lnTo>
                    <a:pt x="122" y="244"/>
                  </a:lnTo>
                  <a:lnTo>
                    <a:pt x="116" y="244"/>
                  </a:lnTo>
                  <a:lnTo>
                    <a:pt x="109" y="243"/>
                  </a:lnTo>
                  <a:lnTo>
                    <a:pt x="100" y="240"/>
                  </a:lnTo>
                  <a:lnTo>
                    <a:pt x="92" y="236"/>
                  </a:lnTo>
                  <a:lnTo>
                    <a:pt x="85" y="233"/>
                  </a:lnTo>
                  <a:lnTo>
                    <a:pt x="78" y="227"/>
                  </a:lnTo>
                  <a:lnTo>
                    <a:pt x="72" y="222"/>
                  </a:lnTo>
                  <a:lnTo>
                    <a:pt x="67" y="216"/>
                  </a:lnTo>
                  <a:lnTo>
                    <a:pt x="62" y="211"/>
                  </a:lnTo>
                  <a:lnTo>
                    <a:pt x="58" y="204"/>
                  </a:lnTo>
                  <a:lnTo>
                    <a:pt x="36" y="308"/>
                  </a:lnTo>
                  <a:lnTo>
                    <a:pt x="0" y="302"/>
                  </a:lnTo>
                  <a:close/>
                  <a:moveTo>
                    <a:pt x="72" y="117"/>
                  </a:moveTo>
                  <a:lnTo>
                    <a:pt x="69" y="127"/>
                  </a:lnTo>
                  <a:lnTo>
                    <a:pt x="68" y="138"/>
                  </a:lnTo>
                  <a:lnTo>
                    <a:pt x="68" y="147"/>
                  </a:lnTo>
                  <a:lnTo>
                    <a:pt x="68" y="156"/>
                  </a:lnTo>
                  <a:lnTo>
                    <a:pt x="68" y="163"/>
                  </a:lnTo>
                  <a:lnTo>
                    <a:pt x="69" y="170"/>
                  </a:lnTo>
                  <a:lnTo>
                    <a:pt x="72" y="177"/>
                  </a:lnTo>
                  <a:lnTo>
                    <a:pt x="74" y="183"/>
                  </a:lnTo>
                  <a:lnTo>
                    <a:pt x="78" y="188"/>
                  </a:lnTo>
                  <a:lnTo>
                    <a:pt x="82" y="193"/>
                  </a:lnTo>
                  <a:lnTo>
                    <a:pt x="86" y="198"/>
                  </a:lnTo>
                  <a:lnTo>
                    <a:pt x="91" y="202"/>
                  </a:lnTo>
                  <a:lnTo>
                    <a:pt x="96" y="206"/>
                  </a:lnTo>
                  <a:lnTo>
                    <a:pt x="101" y="208"/>
                  </a:lnTo>
                  <a:lnTo>
                    <a:pt x="107" y="211"/>
                  </a:lnTo>
                  <a:lnTo>
                    <a:pt x="113" y="212"/>
                  </a:lnTo>
                  <a:lnTo>
                    <a:pt x="119" y="213"/>
                  </a:lnTo>
                  <a:lnTo>
                    <a:pt x="126" y="213"/>
                  </a:lnTo>
                  <a:lnTo>
                    <a:pt x="132" y="212"/>
                  </a:lnTo>
                  <a:lnTo>
                    <a:pt x="137" y="211"/>
                  </a:lnTo>
                  <a:lnTo>
                    <a:pt x="144" y="209"/>
                  </a:lnTo>
                  <a:lnTo>
                    <a:pt x="149" y="207"/>
                  </a:lnTo>
                  <a:lnTo>
                    <a:pt x="155" y="204"/>
                  </a:lnTo>
                  <a:lnTo>
                    <a:pt x="160" y="200"/>
                  </a:lnTo>
                  <a:lnTo>
                    <a:pt x="166" y="197"/>
                  </a:lnTo>
                  <a:lnTo>
                    <a:pt x="171" y="190"/>
                  </a:lnTo>
                  <a:lnTo>
                    <a:pt x="176" y="184"/>
                  </a:lnTo>
                  <a:lnTo>
                    <a:pt x="180" y="177"/>
                  </a:lnTo>
                  <a:lnTo>
                    <a:pt x="184" y="168"/>
                  </a:lnTo>
                  <a:lnTo>
                    <a:pt x="187" y="159"/>
                  </a:lnTo>
                  <a:lnTo>
                    <a:pt x="190" y="150"/>
                  </a:lnTo>
                  <a:lnTo>
                    <a:pt x="193" y="140"/>
                  </a:lnTo>
                  <a:lnTo>
                    <a:pt x="195" y="130"/>
                  </a:lnTo>
                  <a:lnTo>
                    <a:pt x="195" y="121"/>
                  </a:lnTo>
                  <a:lnTo>
                    <a:pt x="196" y="112"/>
                  </a:lnTo>
                  <a:lnTo>
                    <a:pt x="196" y="103"/>
                  </a:lnTo>
                  <a:lnTo>
                    <a:pt x="195" y="94"/>
                  </a:lnTo>
                  <a:lnTo>
                    <a:pt x="194" y="88"/>
                  </a:lnTo>
                  <a:lnTo>
                    <a:pt x="191" y="80"/>
                  </a:lnTo>
                  <a:lnTo>
                    <a:pt x="189" y="75"/>
                  </a:lnTo>
                  <a:lnTo>
                    <a:pt x="185" y="68"/>
                  </a:lnTo>
                  <a:lnTo>
                    <a:pt x="181" y="63"/>
                  </a:lnTo>
                  <a:lnTo>
                    <a:pt x="177" y="58"/>
                  </a:lnTo>
                  <a:lnTo>
                    <a:pt x="172" y="54"/>
                  </a:lnTo>
                  <a:lnTo>
                    <a:pt x="167" y="50"/>
                  </a:lnTo>
                  <a:lnTo>
                    <a:pt x="162" y="48"/>
                  </a:lnTo>
                  <a:lnTo>
                    <a:pt x="157" y="45"/>
                  </a:lnTo>
                  <a:lnTo>
                    <a:pt x="150" y="44"/>
                  </a:lnTo>
                  <a:lnTo>
                    <a:pt x="144" y="43"/>
                  </a:lnTo>
                  <a:lnTo>
                    <a:pt x="139" y="43"/>
                  </a:lnTo>
                  <a:lnTo>
                    <a:pt x="132" y="44"/>
                  </a:lnTo>
                  <a:lnTo>
                    <a:pt x="127" y="45"/>
                  </a:lnTo>
                  <a:lnTo>
                    <a:pt x="121" y="47"/>
                  </a:lnTo>
                  <a:lnTo>
                    <a:pt x="116" y="50"/>
                  </a:lnTo>
                  <a:lnTo>
                    <a:pt x="109" y="54"/>
                  </a:lnTo>
                  <a:lnTo>
                    <a:pt x="104" y="58"/>
                  </a:lnTo>
                  <a:lnTo>
                    <a:pt x="99" y="63"/>
                  </a:lnTo>
                  <a:lnTo>
                    <a:pt x="94" y="68"/>
                  </a:lnTo>
                  <a:lnTo>
                    <a:pt x="89" y="75"/>
                  </a:lnTo>
                  <a:lnTo>
                    <a:pt x="85" y="81"/>
                  </a:lnTo>
                  <a:lnTo>
                    <a:pt x="81" y="90"/>
                  </a:lnTo>
                  <a:lnTo>
                    <a:pt x="77" y="98"/>
                  </a:lnTo>
                  <a:lnTo>
                    <a:pt x="74" y="107"/>
                  </a:lnTo>
                  <a:lnTo>
                    <a:pt x="72" y="117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34" name="Freeform 62"/>
            <p:cNvSpPr>
              <a:spLocks/>
            </p:cNvSpPr>
            <p:nvPr/>
          </p:nvSpPr>
          <p:spPr bwMode="auto">
            <a:xfrm>
              <a:off x="4630738" y="2241550"/>
              <a:ext cx="66675" cy="96837"/>
            </a:xfrm>
            <a:custGeom>
              <a:avLst/>
              <a:gdLst>
                <a:gd name="T0" fmla="*/ 0 w 160"/>
                <a:gd name="T1" fmla="*/ 217 h 224"/>
                <a:gd name="T2" fmla="*/ 46 w 160"/>
                <a:gd name="T3" fmla="*/ 0 h 224"/>
                <a:gd name="T4" fmla="*/ 78 w 160"/>
                <a:gd name="T5" fmla="*/ 6 h 224"/>
                <a:gd name="T6" fmla="*/ 72 w 160"/>
                <a:gd name="T7" fmla="*/ 38 h 224"/>
                <a:gd name="T8" fmla="*/ 79 w 160"/>
                <a:gd name="T9" fmla="*/ 29 h 224"/>
                <a:gd name="T10" fmla="*/ 87 w 160"/>
                <a:gd name="T11" fmla="*/ 22 h 224"/>
                <a:gd name="T12" fmla="*/ 93 w 160"/>
                <a:gd name="T13" fmla="*/ 16 h 224"/>
                <a:gd name="T14" fmla="*/ 100 w 160"/>
                <a:gd name="T15" fmla="*/ 13 h 224"/>
                <a:gd name="T16" fmla="*/ 106 w 160"/>
                <a:gd name="T17" fmla="*/ 11 h 224"/>
                <a:gd name="T18" fmla="*/ 113 w 160"/>
                <a:gd name="T19" fmla="*/ 10 h 224"/>
                <a:gd name="T20" fmla="*/ 119 w 160"/>
                <a:gd name="T21" fmla="*/ 10 h 224"/>
                <a:gd name="T22" fmla="*/ 125 w 160"/>
                <a:gd name="T23" fmla="*/ 11 h 224"/>
                <a:gd name="T24" fmla="*/ 134 w 160"/>
                <a:gd name="T25" fmla="*/ 14 h 224"/>
                <a:gd name="T26" fmla="*/ 143 w 160"/>
                <a:gd name="T27" fmla="*/ 18 h 224"/>
                <a:gd name="T28" fmla="*/ 152 w 160"/>
                <a:gd name="T29" fmla="*/ 24 h 224"/>
                <a:gd name="T30" fmla="*/ 160 w 160"/>
                <a:gd name="T31" fmla="*/ 32 h 224"/>
                <a:gd name="T32" fmla="*/ 140 w 160"/>
                <a:gd name="T33" fmla="*/ 63 h 224"/>
                <a:gd name="T34" fmla="*/ 134 w 160"/>
                <a:gd name="T35" fmla="*/ 58 h 224"/>
                <a:gd name="T36" fmla="*/ 128 w 160"/>
                <a:gd name="T37" fmla="*/ 54 h 224"/>
                <a:gd name="T38" fmla="*/ 123 w 160"/>
                <a:gd name="T39" fmla="*/ 50 h 224"/>
                <a:gd name="T40" fmla="*/ 117 w 160"/>
                <a:gd name="T41" fmla="*/ 49 h 224"/>
                <a:gd name="T42" fmla="*/ 110 w 160"/>
                <a:gd name="T43" fmla="*/ 47 h 224"/>
                <a:gd name="T44" fmla="*/ 105 w 160"/>
                <a:gd name="T45" fmla="*/ 47 h 224"/>
                <a:gd name="T46" fmla="*/ 99 w 160"/>
                <a:gd name="T47" fmla="*/ 49 h 224"/>
                <a:gd name="T48" fmla="*/ 93 w 160"/>
                <a:gd name="T49" fmla="*/ 51 h 224"/>
                <a:gd name="T50" fmla="*/ 88 w 160"/>
                <a:gd name="T51" fmla="*/ 55 h 224"/>
                <a:gd name="T52" fmla="*/ 83 w 160"/>
                <a:gd name="T53" fmla="*/ 59 h 224"/>
                <a:gd name="T54" fmla="*/ 79 w 160"/>
                <a:gd name="T55" fmla="*/ 63 h 224"/>
                <a:gd name="T56" fmla="*/ 75 w 160"/>
                <a:gd name="T57" fmla="*/ 68 h 224"/>
                <a:gd name="T58" fmla="*/ 73 w 160"/>
                <a:gd name="T59" fmla="*/ 73 h 224"/>
                <a:gd name="T60" fmla="*/ 72 w 160"/>
                <a:gd name="T61" fmla="*/ 78 h 224"/>
                <a:gd name="T62" fmla="*/ 69 w 160"/>
                <a:gd name="T63" fmla="*/ 83 h 224"/>
                <a:gd name="T64" fmla="*/ 68 w 160"/>
                <a:gd name="T65" fmla="*/ 88 h 224"/>
                <a:gd name="T66" fmla="*/ 65 w 160"/>
                <a:gd name="T67" fmla="*/ 95 h 224"/>
                <a:gd name="T68" fmla="*/ 64 w 160"/>
                <a:gd name="T69" fmla="*/ 100 h 224"/>
                <a:gd name="T70" fmla="*/ 63 w 160"/>
                <a:gd name="T71" fmla="*/ 106 h 224"/>
                <a:gd name="T72" fmla="*/ 61 w 160"/>
                <a:gd name="T73" fmla="*/ 111 h 224"/>
                <a:gd name="T74" fmla="*/ 37 w 160"/>
                <a:gd name="T75" fmla="*/ 224 h 224"/>
                <a:gd name="T76" fmla="*/ 0 w 160"/>
                <a:gd name="T77" fmla="*/ 217 h 2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0"/>
                <a:gd name="T118" fmla="*/ 0 h 224"/>
                <a:gd name="T119" fmla="*/ 160 w 160"/>
                <a:gd name="T120" fmla="*/ 224 h 2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0" h="224">
                  <a:moveTo>
                    <a:pt x="0" y="217"/>
                  </a:moveTo>
                  <a:lnTo>
                    <a:pt x="46" y="0"/>
                  </a:lnTo>
                  <a:lnTo>
                    <a:pt x="78" y="6"/>
                  </a:lnTo>
                  <a:lnTo>
                    <a:pt x="72" y="38"/>
                  </a:lnTo>
                  <a:lnTo>
                    <a:pt x="79" y="29"/>
                  </a:lnTo>
                  <a:lnTo>
                    <a:pt x="87" y="22"/>
                  </a:lnTo>
                  <a:lnTo>
                    <a:pt x="93" y="16"/>
                  </a:lnTo>
                  <a:lnTo>
                    <a:pt x="100" y="13"/>
                  </a:lnTo>
                  <a:lnTo>
                    <a:pt x="106" y="11"/>
                  </a:lnTo>
                  <a:lnTo>
                    <a:pt x="113" y="10"/>
                  </a:lnTo>
                  <a:lnTo>
                    <a:pt x="119" y="10"/>
                  </a:lnTo>
                  <a:lnTo>
                    <a:pt x="125" y="11"/>
                  </a:lnTo>
                  <a:lnTo>
                    <a:pt x="134" y="14"/>
                  </a:lnTo>
                  <a:lnTo>
                    <a:pt x="143" y="18"/>
                  </a:lnTo>
                  <a:lnTo>
                    <a:pt x="152" y="24"/>
                  </a:lnTo>
                  <a:lnTo>
                    <a:pt x="160" y="32"/>
                  </a:lnTo>
                  <a:lnTo>
                    <a:pt x="140" y="63"/>
                  </a:lnTo>
                  <a:lnTo>
                    <a:pt x="134" y="58"/>
                  </a:lnTo>
                  <a:lnTo>
                    <a:pt x="128" y="54"/>
                  </a:lnTo>
                  <a:lnTo>
                    <a:pt x="123" y="50"/>
                  </a:lnTo>
                  <a:lnTo>
                    <a:pt x="117" y="49"/>
                  </a:lnTo>
                  <a:lnTo>
                    <a:pt x="110" y="47"/>
                  </a:lnTo>
                  <a:lnTo>
                    <a:pt x="105" y="47"/>
                  </a:lnTo>
                  <a:lnTo>
                    <a:pt x="99" y="49"/>
                  </a:lnTo>
                  <a:lnTo>
                    <a:pt x="93" y="51"/>
                  </a:lnTo>
                  <a:lnTo>
                    <a:pt x="88" y="55"/>
                  </a:lnTo>
                  <a:lnTo>
                    <a:pt x="83" y="59"/>
                  </a:lnTo>
                  <a:lnTo>
                    <a:pt x="79" y="63"/>
                  </a:lnTo>
                  <a:lnTo>
                    <a:pt x="75" y="68"/>
                  </a:lnTo>
                  <a:lnTo>
                    <a:pt x="73" y="73"/>
                  </a:lnTo>
                  <a:lnTo>
                    <a:pt x="72" y="78"/>
                  </a:lnTo>
                  <a:lnTo>
                    <a:pt x="69" y="83"/>
                  </a:lnTo>
                  <a:lnTo>
                    <a:pt x="68" y="88"/>
                  </a:lnTo>
                  <a:lnTo>
                    <a:pt x="65" y="95"/>
                  </a:lnTo>
                  <a:lnTo>
                    <a:pt x="64" y="100"/>
                  </a:lnTo>
                  <a:lnTo>
                    <a:pt x="63" y="106"/>
                  </a:lnTo>
                  <a:lnTo>
                    <a:pt x="61" y="111"/>
                  </a:lnTo>
                  <a:lnTo>
                    <a:pt x="37" y="22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35" name="Freeform 63"/>
            <p:cNvSpPr>
              <a:spLocks noEditPoints="1"/>
            </p:cNvSpPr>
            <p:nvPr/>
          </p:nvSpPr>
          <p:spPr bwMode="auto">
            <a:xfrm>
              <a:off x="4592638" y="2198688"/>
              <a:ext cx="46038" cy="133350"/>
            </a:xfrm>
            <a:custGeom>
              <a:avLst/>
              <a:gdLst>
                <a:gd name="T0" fmla="*/ 64 w 110"/>
                <a:gd name="T1" fmla="*/ 43 h 307"/>
                <a:gd name="T2" fmla="*/ 74 w 110"/>
                <a:gd name="T3" fmla="*/ 0 h 307"/>
                <a:gd name="T4" fmla="*/ 110 w 110"/>
                <a:gd name="T5" fmla="*/ 9 h 307"/>
                <a:gd name="T6" fmla="*/ 100 w 110"/>
                <a:gd name="T7" fmla="*/ 52 h 307"/>
                <a:gd name="T8" fmla="*/ 64 w 110"/>
                <a:gd name="T9" fmla="*/ 43 h 307"/>
                <a:gd name="T10" fmla="*/ 0 w 110"/>
                <a:gd name="T11" fmla="*/ 298 h 307"/>
                <a:gd name="T12" fmla="*/ 54 w 110"/>
                <a:gd name="T13" fmla="*/ 82 h 307"/>
                <a:gd name="T14" fmla="*/ 89 w 110"/>
                <a:gd name="T15" fmla="*/ 91 h 307"/>
                <a:gd name="T16" fmla="*/ 36 w 110"/>
                <a:gd name="T17" fmla="*/ 307 h 307"/>
                <a:gd name="T18" fmla="*/ 0 w 110"/>
                <a:gd name="T19" fmla="*/ 298 h 3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0"/>
                <a:gd name="T31" fmla="*/ 0 h 307"/>
                <a:gd name="T32" fmla="*/ 110 w 110"/>
                <a:gd name="T33" fmla="*/ 307 h 3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0" h="307">
                  <a:moveTo>
                    <a:pt x="64" y="43"/>
                  </a:moveTo>
                  <a:lnTo>
                    <a:pt x="74" y="0"/>
                  </a:lnTo>
                  <a:lnTo>
                    <a:pt x="110" y="9"/>
                  </a:lnTo>
                  <a:lnTo>
                    <a:pt x="100" y="52"/>
                  </a:lnTo>
                  <a:lnTo>
                    <a:pt x="64" y="43"/>
                  </a:lnTo>
                  <a:close/>
                  <a:moveTo>
                    <a:pt x="0" y="298"/>
                  </a:moveTo>
                  <a:lnTo>
                    <a:pt x="54" y="82"/>
                  </a:lnTo>
                  <a:lnTo>
                    <a:pt x="89" y="91"/>
                  </a:lnTo>
                  <a:lnTo>
                    <a:pt x="36" y="307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36" name="Freeform 64"/>
            <p:cNvSpPr>
              <a:spLocks noEditPoints="1"/>
            </p:cNvSpPr>
            <p:nvPr/>
          </p:nvSpPr>
          <p:spPr bwMode="auto">
            <a:xfrm>
              <a:off x="4687888" y="2265363"/>
              <a:ext cx="92075" cy="107950"/>
            </a:xfrm>
            <a:custGeom>
              <a:avLst/>
              <a:gdLst>
                <a:gd name="T0" fmla="*/ 133 w 218"/>
                <a:gd name="T1" fmla="*/ 216 h 250"/>
                <a:gd name="T2" fmla="*/ 115 w 218"/>
                <a:gd name="T3" fmla="*/ 222 h 250"/>
                <a:gd name="T4" fmla="*/ 100 w 218"/>
                <a:gd name="T5" fmla="*/ 224 h 250"/>
                <a:gd name="T6" fmla="*/ 84 w 218"/>
                <a:gd name="T7" fmla="*/ 224 h 250"/>
                <a:gd name="T8" fmla="*/ 68 w 218"/>
                <a:gd name="T9" fmla="*/ 223 h 250"/>
                <a:gd name="T10" fmla="*/ 48 w 218"/>
                <a:gd name="T11" fmla="*/ 218 h 250"/>
                <a:gd name="T12" fmla="*/ 28 w 218"/>
                <a:gd name="T13" fmla="*/ 206 h 250"/>
                <a:gd name="T14" fmla="*/ 11 w 218"/>
                <a:gd name="T15" fmla="*/ 193 h 250"/>
                <a:gd name="T16" fmla="*/ 2 w 218"/>
                <a:gd name="T17" fmla="*/ 177 h 250"/>
                <a:gd name="T18" fmla="*/ 0 w 218"/>
                <a:gd name="T19" fmla="*/ 159 h 250"/>
                <a:gd name="T20" fmla="*/ 2 w 218"/>
                <a:gd name="T21" fmla="*/ 138 h 250"/>
                <a:gd name="T22" fmla="*/ 12 w 218"/>
                <a:gd name="T23" fmla="*/ 118 h 250"/>
                <a:gd name="T24" fmla="*/ 28 w 218"/>
                <a:gd name="T25" fmla="*/ 102 h 250"/>
                <a:gd name="T26" fmla="*/ 48 w 218"/>
                <a:gd name="T27" fmla="*/ 95 h 250"/>
                <a:gd name="T28" fmla="*/ 71 w 218"/>
                <a:gd name="T29" fmla="*/ 92 h 250"/>
                <a:gd name="T30" fmla="*/ 95 w 218"/>
                <a:gd name="T31" fmla="*/ 95 h 250"/>
                <a:gd name="T32" fmla="*/ 125 w 218"/>
                <a:gd name="T33" fmla="*/ 98 h 250"/>
                <a:gd name="T34" fmla="*/ 152 w 218"/>
                <a:gd name="T35" fmla="*/ 101 h 250"/>
                <a:gd name="T36" fmla="*/ 173 w 218"/>
                <a:gd name="T37" fmla="*/ 101 h 250"/>
                <a:gd name="T38" fmla="*/ 177 w 218"/>
                <a:gd name="T39" fmla="*/ 93 h 250"/>
                <a:gd name="T40" fmla="*/ 179 w 218"/>
                <a:gd name="T41" fmla="*/ 73 h 250"/>
                <a:gd name="T42" fmla="*/ 173 w 218"/>
                <a:gd name="T43" fmla="*/ 54 h 250"/>
                <a:gd name="T44" fmla="*/ 160 w 218"/>
                <a:gd name="T45" fmla="*/ 43 h 250"/>
                <a:gd name="T46" fmla="*/ 143 w 218"/>
                <a:gd name="T47" fmla="*/ 36 h 250"/>
                <a:gd name="T48" fmla="*/ 124 w 218"/>
                <a:gd name="T49" fmla="*/ 30 h 250"/>
                <a:gd name="T50" fmla="*/ 109 w 218"/>
                <a:gd name="T51" fmla="*/ 29 h 250"/>
                <a:gd name="T52" fmla="*/ 96 w 218"/>
                <a:gd name="T53" fmla="*/ 30 h 250"/>
                <a:gd name="T54" fmla="*/ 75 w 218"/>
                <a:gd name="T55" fmla="*/ 47 h 250"/>
                <a:gd name="T56" fmla="*/ 41 w 218"/>
                <a:gd name="T57" fmla="*/ 33 h 250"/>
                <a:gd name="T58" fmla="*/ 60 w 218"/>
                <a:gd name="T59" fmla="*/ 11 h 250"/>
                <a:gd name="T60" fmla="*/ 73 w 218"/>
                <a:gd name="T61" fmla="*/ 5 h 250"/>
                <a:gd name="T62" fmla="*/ 87 w 218"/>
                <a:gd name="T63" fmla="*/ 1 h 250"/>
                <a:gd name="T64" fmla="*/ 105 w 218"/>
                <a:gd name="T65" fmla="*/ 0 h 250"/>
                <a:gd name="T66" fmla="*/ 124 w 218"/>
                <a:gd name="T67" fmla="*/ 0 h 250"/>
                <a:gd name="T68" fmla="*/ 143 w 218"/>
                <a:gd name="T69" fmla="*/ 4 h 250"/>
                <a:gd name="T70" fmla="*/ 163 w 218"/>
                <a:gd name="T71" fmla="*/ 9 h 250"/>
                <a:gd name="T72" fmla="*/ 179 w 218"/>
                <a:gd name="T73" fmla="*/ 16 h 250"/>
                <a:gd name="T74" fmla="*/ 192 w 218"/>
                <a:gd name="T75" fmla="*/ 24 h 250"/>
                <a:gd name="T76" fmla="*/ 209 w 218"/>
                <a:gd name="T77" fmla="*/ 42 h 250"/>
                <a:gd name="T78" fmla="*/ 216 w 218"/>
                <a:gd name="T79" fmla="*/ 61 h 250"/>
                <a:gd name="T80" fmla="*/ 218 w 218"/>
                <a:gd name="T81" fmla="*/ 82 h 250"/>
                <a:gd name="T82" fmla="*/ 210 w 218"/>
                <a:gd name="T83" fmla="*/ 110 h 250"/>
                <a:gd name="T84" fmla="*/ 191 w 218"/>
                <a:gd name="T85" fmla="*/ 182 h 250"/>
                <a:gd name="T86" fmla="*/ 183 w 218"/>
                <a:gd name="T87" fmla="*/ 207 h 250"/>
                <a:gd name="T88" fmla="*/ 179 w 218"/>
                <a:gd name="T89" fmla="*/ 223 h 250"/>
                <a:gd name="T90" fmla="*/ 181 w 218"/>
                <a:gd name="T91" fmla="*/ 243 h 250"/>
                <a:gd name="T92" fmla="*/ 145 w 218"/>
                <a:gd name="T93" fmla="*/ 233 h 250"/>
                <a:gd name="T94" fmla="*/ 146 w 218"/>
                <a:gd name="T95" fmla="*/ 210 h 250"/>
                <a:gd name="T96" fmla="*/ 154 w 218"/>
                <a:gd name="T97" fmla="*/ 131 h 250"/>
                <a:gd name="T98" fmla="*/ 129 w 218"/>
                <a:gd name="T99" fmla="*/ 129 h 250"/>
                <a:gd name="T100" fmla="*/ 101 w 218"/>
                <a:gd name="T101" fmla="*/ 127 h 250"/>
                <a:gd name="T102" fmla="*/ 74 w 218"/>
                <a:gd name="T103" fmla="*/ 124 h 250"/>
                <a:gd name="T104" fmla="*/ 59 w 218"/>
                <a:gd name="T105" fmla="*/ 127 h 250"/>
                <a:gd name="T106" fmla="*/ 48 w 218"/>
                <a:gd name="T107" fmla="*/ 136 h 250"/>
                <a:gd name="T108" fmla="*/ 41 w 218"/>
                <a:gd name="T109" fmla="*/ 148 h 250"/>
                <a:gd name="T110" fmla="*/ 41 w 218"/>
                <a:gd name="T111" fmla="*/ 169 h 250"/>
                <a:gd name="T112" fmla="*/ 56 w 218"/>
                <a:gd name="T113" fmla="*/ 186 h 250"/>
                <a:gd name="T114" fmla="*/ 79 w 218"/>
                <a:gd name="T115" fmla="*/ 196 h 250"/>
                <a:gd name="T116" fmla="*/ 95 w 218"/>
                <a:gd name="T117" fmla="*/ 197 h 250"/>
                <a:gd name="T118" fmla="*/ 110 w 218"/>
                <a:gd name="T119" fmla="*/ 197 h 250"/>
                <a:gd name="T120" fmla="*/ 132 w 218"/>
                <a:gd name="T121" fmla="*/ 190 h 250"/>
                <a:gd name="T122" fmla="*/ 150 w 218"/>
                <a:gd name="T123" fmla="*/ 172 h 250"/>
                <a:gd name="T124" fmla="*/ 161 w 218"/>
                <a:gd name="T125" fmla="*/ 143 h 2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8"/>
                <a:gd name="T190" fmla="*/ 0 h 250"/>
                <a:gd name="T191" fmla="*/ 218 w 218"/>
                <a:gd name="T192" fmla="*/ 250 h 2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8" h="250">
                  <a:moveTo>
                    <a:pt x="146" y="210"/>
                  </a:moveTo>
                  <a:lnTo>
                    <a:pt x="139" y="213"/>
                  </a:lnTo>
                  <a:lnTo>
                    <a:pt x="133" y="216"/>
                  </a:lnTo>
                  <a:lnTo>
                    <a:pt x="127" y="219"/>
                  </a:lnTo>
                  <a:lnTo>
                    <a:pt x="122" y="220"/>
                  </a:lnTo>
                  <a:lnTo>
                    <a:pt x="115" y="222"/>
                  </a:lnTo>
                  <a:lnTo>
                    <a:pt x="110" y="223"/>
                  </a:lnTo>
                  <a:lnTo>
                    <a:pt x="105" y="224"/>
                  </a:lnTo>
                  <a:lnTo>
                    <a:pt x="100" y="224"/>
                  </a:lnTo>
                  <a:lnTo>
                    <a:pt x="95" y="224"/>
                  </a:lnTo>
                  <a:lnTo>
                    <a:pt x="89" y="224"/>
                  </a:lnTo>
                  <a:lnTo>
                    <a:pt x="84" y="224"/>
                  </a:lnTo>
                  <a:lnTo>
                    <a:pt x="79" y="224"/>
                  </a:lnTo>
                  <a:lnTo>
                    <a:pt x="73" y="224"/>
                  </a:lnTo>
                  <a:lnTo>
                    <a:pt x="68" y="223"/>
                  </a:lnTo>
                  <a:lnTo>
                    <a:pt x="62" y="222"/>
                  </a:lnTo>
                  <a:lnTo>
                    <a:pt x="57" y="220"/>
                  </a:lnTo>
                  <a:lnTo>
                    <a:pt x="48" y="218"/>
                  </a:lnTo>
                  <a:lnTo>
                    <a:pt x="41" y="214"/>
                  </a:lnTo>
                  <a:lnTo>
                    <a:pt x="34" y="210"/>
                  </a:lnTo>
                  <a:lnTo>
                    <a:pt x="28" y="206"/>
                  </a:lnTo>
                  <a:lnTo>
                    <a:pt x="21" y="202"/>
                  </a:lnTo>
                  <a:lnTo>
                    <a:pt x="16" y="198"/>
                  </a:lnTo>
                  <a:lnTo>
                    <a:pt x="11" y="193"/>
                  </a:lnTo>
                  <a:lnTo>
                    <a:pt x="7" y="188"/>
                  </a:lnTo>
                  <a:lnTo>
                    <a:pt x="5" y="183"/>
                  </a:lnTo>
                  <a:lnTo>
                    <a:pt x="2" y="177"/>
                  </a:lnTo>
                  <a:lnTo>
                    <a:pt x="1" y="172"/>
                  </a:lnTo>
                  <a:lnTo>
                    <a:pt x="0" y="165"/>
                  </a:lnTo>
                  <a:lnTo>
                    <a:pt x="0" y="159"/>
                  </a:lnTo>
                  <a:lnTo>
                    <a:pt x="0" y="151"/>
                  </a:lnTo>
                  <a:lnTo>
                    <a:pt x="1" y="145"/>
                  </a:lnTo>
                  <a:lnTo>
                    <a:pt x="2" y="138"/>
                  </a:lnTo>
                  <a:lnTo>
                    <a:pt x="5" y="132"/>
                  </a:lnTo>
                  <a:lnTo>
                    <a:pt x="9" y="124"/>
                  </a:lnTo>
                  <a:lnTo>
                    <a:pt x="12" y="118"/>
                  </a:lnTo>
                  <a:lnTo>
                    <a:pt x="16" y="113"/>
                  </a:lnTo>
                  <a:lnTo>
                    <a:pt x="23" y="107"/>
                  </a:lnTo>
                  <a:lnTo>
                    <a:pt x="28" y="102"/>
                  </a:lnTo>
                  <a:lnTo>
                    <a:pt x="34" y="98"/>
                  </a:lnTo>
                  <a:lnTo>
                    <a:pt x="41" y="96"/>
                  </a:lnTo>
                  <a:lnTo>
                    <a:pt x="48" y="95"/>
                  </a:lnTo>
                  <a:lnTo>
                    <a:pt x="56" y="93"/>
                  </a:lnTo>
                  <a:lnTo>
                    <a:pt x="64" y="92"/>
                  </a:lnTo>
                  <a:lnTo>
                    <a:pt x="71" y="92"/>
                  </a:lnTo>
                  <a:lnTo>
                    <a:pt x="77" y="92"/>
                  </a:lnTo>
                  <a:lnTo>
                    <a:pt x="84" y="93"/>
                  </a:lnTo>
                  <a:lnTo>
                    <a:pt x="95" y="95"/>
                  </a:lnTo>
                  <a:lnTo>
                    <a:pt x="105" y="96"/>
                  </a:lnTo>
                  <a:lnTo>
                    <a:pt x="115" y="97"/>
                  </a:lnTo>
                  <a:lnTo>
                    <a:pt x="125" y="98"/>
                  </a:lnTo>
                  <a:lnTo>
                    <a:pt x="136" y="100"/>
                  </a:lnTo>
                  <a:lnTo>
                    <a:pt x="145" y="101"/>
                  </a:lnTo>
                  <a:lnTo>
                    <a:pt x="152" y="101"/>
                  </a:lnTo>
                  <a:lnTo>
                    <a:pt x="160" y="101"/>
                  </a:lnTo>
                  <a:lnTo>
                    <a:pt x="166" y="101"/>
                  </a:lnTo>
                  <a:lnTo>
                    <a:pt x="173" y="101"/>
                  </a:lnTo>
                  <a:lnTo>
                    <a:pt x="174" y="97"/>
                  </a:lnTo>
                  <a:lnTo>
                    <a:pt x="175" y="95"/>
                  </a:lnTo>
                  <a:lnTo>
                    <a:pt x="177" y="93"/>
                  </a:lnTo>
                  <a:lnTo>
                    <a:pt x="177" y="92"/>
                  </a:lnTo>
                  <a:lnTo>
                    <a:pt x="179" y="82"/>
                  </a:lnTo>
                  <a:lnTo>
                    <a:pt x="179" y="73"/>
                  </a:lnTo>
                  <a:lnTo>
                    <a:pt x="178" y="64"/>
                  </a:lnTo>
                  <a:lnTo>
                    <a:pt x="175" y="57"/>
                  </a:lnTo>
                  <a:lnTo>
                    <a:pt x="173" y="54"/>
                  </a:lnTo>
                  <a:lnTo>
                    <a:pt x="169" y="50"/>
                  </a:lnTo>
                  <a:lnTo>
                    <a:pt x="165" y="47"/>
                  </a:lnTo>
                  <a:lnTo>
                    <a:pt x="160" y="43"/>
                  </a:lnTo>
                  <a:lnTo>
                    <a:pt x="155" y="41"/>
                  </a:lnTo>
                  <a:lnTo>
                    <a:pt x="150" y="38"/>
                  </a:lnTo>
                  <a:lnTo>
                    <a:pt x="143" y="36"/>
                  </a:lnTo>
                  <a:lnTo>
                    <a:pt x="137" y="33"/>
                  </a:lnTo>
                  <a:lnTo>
                    <a:pt x="131" y="32"/>
                  </a:lnTo>
                  <a:lnTo>
                    <a:pt x="124" y="30"/>
                  </a:lnTo>
                  <a:lnTo>
                    <a:pt x="119" y="29"/>
                  </a:lnTo>
                  <a:lnTo>
                    <a:pt x="113" y="29"/>
                  </a:lnTo>
                  <a:lnTo>
                    <a:pt x="109" y="29"/>
                  </a:lnTo>
                  <a:lnTo>
                    <a:pt x="104" y="29"/>
                  </a:lnTo>
                  <a:lnTo>
                    <a:pt x="100" y="29"/>
                  </a:lnTo>
                  <a:lnTo>
                    <a:pt x="96" y="30"/>
                  </a:lnTo>
                  <a:lnTo>
                    <a:pt x="89" y="34"/>
                  </a:lnTo>
                  <a:lnTo>
                    <a:pt x="82" y="39"/>
                  </a:lnTo>
                  <a:lnTo>
                    <a:pt x="75" y="47"/>
                  </a:lnTo>
                  <a:lnTo>
                    <a:pt x="69" y="57"/>
                  </a:lnTo>
                  <a:lnTo>
                    <a:pt x="36" y="42"/>
                  </a:lnTo>
                  <a:lnTo>
                    <a:pt x="41" y="33"/>
                  </a:lnTo>
                  <a:lnTo>
                    <a:pt x="46" y="24"/>
                  </a:lnTo>
                  <a:lnTo>
                    <a:pt x="52" y="16"/>
                  </a:lnTo>
                  <a:lnTo>
                    <a:pt x="60" y="11"/>
                  </a:lnTo>
                  <a:lnTo>
                    <a:pt x="64" y="9"/>
                  </a:lnTo>
                  <a:lnTo>
                    <a:pt x="68" y="7"/>
                  </a:lnTo>
                  <a:lnTo>
                    <a:pt x="73" y="5"/>
                  </a:lnTo>
                  <a:lnTo>
                    <a:pt x="78" y="4"/>
                  </a:lnTo>
                  <a:lnTo>
                    <a:pt x="82" y="2"/>
                  </a:lnTo>
                  <a:lnTo>
                    <a:pt x="87" y="1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0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1" y="1"/>
                  </a:lnTo>
                  <a:lnTo>
                    <a:pt x="137" y="2"/>
                  </a:lnTo>
                  <a:lnTo>
                    <a:pt x="143" y="4"/>
                  </a:lnTo>
                  <a:lnTo>
                    <a:pt x="150" y="5"/>
                  </a:lnTo>
                  <a:lnTo>
                    <a:pt x="156" y="7"/>
                  </a:lnTo>
                  <a:lnTo>
                    <a:pt x="163" y="9"/>
                  </a:lnTo>
                  <a:lnTo>
                    <a:pt x="169" y="11"/>
                  </a:lnTo>
                  <a:lnTo>
                    <a:pt x="174" y="14"/>
                  </a:lnTo>
                  <a:lnTo>
                    <a:pt x="179" y="16"/>
                  </a:lnTo>
                  <a:lnTo>
                    <a:pt x="184" y="19"/>
                  </a:lnTo>
                  <a:lnTo>
                    <a:pt x="188" y="21"/>
                  </a:lnTo>
                  <a:lnTo>
                    <a:pt x="192" y="24"/>
                  </a:lnTo>
                  <a:lnTo>
                    <a:pt x="199" y="30"/>
                  </a:lnTo>
                  <a:lnTo>
                    <a:pt x="205" y="36"/>
                  </a:lnTo>
                  <a:lnTo>
                    <a:pt x="209" y="42"/>
                  </a:lnTo>
                  <a:lnTo>
                    <a:pt x="213" y="48"/>
                  </a:lnTo>
                  <a:lnTo>
                    <a:pt x="214" y="55"/>
                  </a:lnTo>
                  <a:lnTo>
                    <a:pt x="216" y="61"/>
                  </a:lnTo>
                  <a:lnTo>
                    <a:pt x="218" y="69"/>
                  </a:lnTo>
                  <a:lnTo>
                    <a:pt x="218" y="77"/>
                  </a:lnTo>
                  <a:lnTo>
                    <a:pt x="218" y="82"/>
                  </a:lnTo>
                  <a:lnTo>
                    <a:pt x="216" y="89"/>
                  </a:lnTo>
                  <a:lnTo>
                    <a:pt x="214" y="98"/>
                  </a:lnTo>
                  <a:lnTo>
                    <a:pt x="210" y="110"/>
                  </a:lnTo>
                  <a:lnTo>
                    <a:pt x="197" y="159"/>
                  </a:lnTo>
                  <a:lnTo>
                    <a:pt x="193" y="170"/>
                  </a:lnTo>
                  <a:lnTo>
                    <a:pt x="191" y="182"/>
                  </a:lnTo>
                  <a:lnTo>
                    <a:pt x="188" y="191"/>
                  </a:lnTo>
                  <a:lnTo>
                    <a:pt x="186" y="200"/>
                  </a:lnTo>
                  <a:lnTo>
                    <a:pt x="183" y="207"/>
                  </a:lnTo>
                  <a:lnTo>
                    <a:pt x="182" y="214"/>
                  </a:lnTo>
                  <a:lnTo>
                    <a:pt x="181" y="219"/>
                  </a:lnTo>
                  <a:lnTo>
                    <a:pt x="179" y="223"/>
                  </a:lnTo>
                  <a:lnTo>
                    <a:pt x="179" y="229"/>
                  </a:lnTo>
                  <a:lnTo>
                    <a:pt x="179" y="237"/>
                  </a:lnTo>
                  <a:lnTo>
                    <a:pt x="181" y="243"/>
                  </a:lnTo>
                  <a:lnTo>
                    <a:pt x="182" y="250"/>
                  </a:lnTo>
                  <a:lnTo>
                    <a:pt x="146" y="240"/>
                  </a:lnTo>
                  <a:lnTo>
                    <a:pt x="145" y="233"/>
                  </a:lnTo>
                  <a:lnTo>
                    <a:pt x="145" y="225"/>
                  </a:lnTo>
                  <a:lnTo>
                    <a:pt x="145" y="218"/>
                  </a:lnTo>
                  <a:lnTo>
                    <a:pt x="146" y="210"/>
                  </a:lnTo>
                  <a:close/>
                  <a:moveTo>
                    <a:pt x="166" y="129"/>
                  </a:moveTo>
                  <a:lnTo>
                    <a:pt x="160" y="129"/>
                  </a:lnTo>
                  <a:lnTo>
                    <a:pt x="154" y="131"/>
                  </a:lnTo>
                  <a:lnTo>
                    <a:pt x="146" y="131"/>
                  </a:lnTo>
                  <a:lnTo>
                    <a:pt x="138" y="129"/>
                  </a:lnTo>
                  <a:lnTo>
                    <a:pt x="129" y="129"/>
                  </a:lnTo>
                  <a:lnTo>
                    <a:pt x="120" y="129"/>
                  </a:lnTo>
                  <a:lnTo>
                    <a:pt x="111" y="128"/>
                  </a:lnTo>
                  <a:lnTo>
                    <a:pt x="101" y="127"/>
                  </a:lnTo>
                  <a:lnTo>
                    <a:pt x="91" y="125"/>
                  </a:lnTo>
                  <a:lnTo>
                    <a:pt x="82" y="124"/>
                  </a:lnTo>
                  <a:lnTo>
                    <a:pt x="74" y="124"/>
                  </a:lnTo>
                  <a:lnTo>
                    <a:pt x="69" y="124"/>
                  </a:lnTo>
                  <a:lnTo>
                    <a:pt x="64" y="125"/>
                  </a:lnTo>
                  <a:lnTo>
                    <a:pt x="59" y="127"/>
                  </a:lnTo>
                  <a:lnTo>
                    <a:pt x="55" y="129"/>
                  </a:lnTo>
                  <a:lnTo>
                    <a:pt x="51" y="133"/>
                  </a:lnTo>
                  <a:lnTo>
                    <a:pt x="48" y="136"/>
                  </a:lnTo>
                  <a:lnTo>
                    <a:pt x="45" y="139"/>
                  </a:lnTo>
                  <a:lnTo>
                    <a:pt x="42" y="143"/>
                  </a:lnTo>
                  <a:lnTo>
                    <a:pt x="41" y="148"/>
                  </a:lnTo>
                  <a:lnTo>
                    <a:pt x="39" y="156"/>
                  </a:lnTo>
                  <a:lnTo>
                    <a:pt x="39" y="163"/>
                  </a:lnTo>
                  <a:lnTo>
                    <a:pt x="41" y="169"/>
                  </a:lnTo>
                  <a:lnTo>
                    <a:pt x="43" y="174"/>
                  </a:lnTo>
                  <a:lnTo>
                    <a:pt x="48" y="181"/>
                  </a:lnTo>
                  <a:lnTo>
                    <a:pt x="56" y="186"/>
                  </a:lnTo>
                  <a:lnTo>
                    <a:pt x="64" y="191"/>
                  </a:lnTo>
                  <a:lnTo>
                    <a:pt x="74" y="195"/>
                  </a:lnTo>
                  <a:lnTo>
                    <a:pt x="79" y="196"/>
                  </a:lnTo>
                  <a:lnTo>
                    <a:pt x="84" y="197"/>
                  </a:lnTo>
                  <a:lnTo>
                    <a:pt x="89" y="197"/>
                  </a:lnTo>
                  <a:lnTo>
                    <a:pt x="95" y="197"/>
                  </a:lnTo>
                  <a:lnTo>
                    <a:pt x="100" y="197"/>
                  </a:lnTo>
                  <a:lnTo>
                    <a:pt x="105" y="197"/>
                  </a:lnTo>
                  <a:lnTo>
                    <a:pt x="110" y="197"/>
                  </a:lnTo>
                  <a:lnTo>
                    <a:pt x="114" y="196"/>
                  </a:lnTo>
                  <a:lnTo>
                    <a:pt x="123" y="193"/>
                  </a:lnTo>
                  <a:lnTo>
                    <a:pt x="132" y="190"/>
                  </a:lnTo>
                  <a:lnTo>
                    <a:pt x="139" y="184"/>
                  </a:lnTo>
                  <a:lnTo>
                    <a:pt x="146" y="178"/>
                  </a:lnTo>
                  <a:lnTo>
                    <a:pt x="150" y="172"/>
                  </a:lnTo>
                  <a:lnTo>
                    <a:pt x="154" y="164"/>
                  </a:lnTo>
                  <a:lnTo>
                    <a:pt x="157" y="155"/>
                  </a:lnTo>
                  <a:lnTo>
                    <a:pt x="161" y="143"/>
                  </a:lnTo>
                  <a:lnTo>
                    <a:pt x="166" y="129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37" name="Freeform 65"/>
            <p:cNvSpPr>
              <a:spLocks/>
            </p:cNvSpPr>
            <p:nvPr/>
          </p:nvSpPr>
          <p:spPr bwMode="auto">
            <a:xfrm>
              <a:off x="4783138" y="2254250"/>
              <a:ext cx="58738" cy="130175"/>
            </a:xfrm>
            <a:custGeom>
              <a:avLst/>
              <a:gdLst>
                <a:gd name="T0" fmla="*/ 0 w 140"/>
                <a:gd name="T1" fmla="*/ 288 h 300"/>
                <a:gd name="T2" fmla="*/ 104 w 140"/>
                <a:gd name="T3" fmla="*/ 0 h 300"/>
                <a:gd name="T4" fmla="*/ 140 w 140"/>
                <a:gd name="T5" fmla="*/ 13 h 300"/>
                <a:gd name="T6" fmla="*/ 35 w 140"/>
                <a:gd name="T7" fmla="*/ 300 h 300"/>
                <a:gd name="T8" fmla="*/ 0 w 140"/>
                <a:gd name="T9" fmla="*/ 288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300"/>
                <a:gd name="T17" fmla="*/ 140 w 140"/>
                <a:gd name="T18" fmla="*/ 300 h 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300">
                  <a:moveTo>
                    <a:pt x="0" y="288"/>
                  </a:moveTo>
                  <a:lnTo>
                    <a:pt x="104" y="0"/>
                  </a:lnTo>
                  <a:lnTo>
                    <a:pt x="140" y="13"/>
                  </a:lnTo>
                  <a:lnTo>
                    <a:pt x="35" y="30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38" name="Freeform 66"/>
            <p:cNvSpPr>
              <a:spLocks/>
            </p:cNvSpPr>
            <p:nvPr/>
          </p:nvSpPr>
          <p:spPr bwMode="auto">
            <a:xfrm>
              <a:off x="4835525" y="2427288"/>
              <a:ext cx="582613" cy="620712"/>
            </a:xfrm>
            <a:custGeom>
              <a:avLst/>
              <a:gdLst>
                <a:gd name="T0" fmla="*/ 1381 w 1398"/>
                <a:gd name="T1" fmla="*/ 1359 h 1434"/>
                <a:gd name="T2" fmla="*/ 1344 w 1398"/>
                <a:gd name="T3" fmla="*/ 1264 h 1434"/>
                <a:gd name="T4" fmla="*/ 1302 w 1398"/>
                <a:gd name="T5" fmla="*/ 1167 h 1434"/>
                <a:gd name="T6" fmla="*/ 1255 w 1398"/>
                <a:gd name="T7" fmla="*/ 1067 h 1434"/>
                <a:gd name="T8" fmla="*/ 1201 w 1398"/>
                <a:gd name="T9" fmla="*/ 969 h 1434"/>
                <a:gd name="T10" fmla="*/ 1142 w 1398"/>
                <a:gd name="T11" fmla="*/ 870 h 1434"/>
                <a:gd name="T12" fmla="*/ 1076 w 1398"/>
                <a:gd name="T13" fmla="*/ 770 h 1434"/>
                <a:gd name="T14" fmla="*/ 1003 w 1398"/>
                <a:gd name="T15" fmla="*/ 672 h 1434"/>
                <a:gd name="T16" fmla="*/ 922 w 1398"/>
                <a:gd name="T17" fmla="*/ 576 h 1434"/>
                <a:gd name="T18" fmla="*/ 832 w 1398"/>
                <a:gd name="T19" fmla="*/ 483 h 1434"/>
                <a:gd name="T20" fmla="*/ 734 w 1398"/>
                <a:gd name="T21" fmla="*/ 394 h 1434"/>
                <a:gd name="T22" fmla="*/ 629 w 1398"/>
                <a:gd name="T23" fmla="*/ 309 h 1434"/>
                <a:gd name="T24" fmla="*/ 512 w 1398"/>
                <a:gd name="T25" fmla="*/ 229 h 1434"/>
                <a:gd name="T26" fmla="*/ 387 w 1398"/>
                <a:gd name="T27" fmla="*/ 155 h 1434"/>
                <a:gd name="T28" fmla="*/ 251 w 1398"/>
                <a:gd name="T29" fmla="*/ 89 h 1434"/>
                <a:gd name="T30" fmla="*/ 105 w 1398"/>
                <a:gd name="T31" fmla="*/ 28 h 1434"/>
                <a:gd name="T32" fmla="*/ 0 w 1398"/>
                <a:gd name="T33" fmla="*/ 85 h 1434"/>
                <a:gd name="T34" fmla="*/ 147 w 1398"/>
                <a:gd name="T35" fmla="*/ 139 h 1434"/>
                <a:gd name="T36" fmla="*/ 281 w 1398"/>
                <a:gd name="T37" fmla="*/ 200 h 1434"/>
                <a:gd name="T38" fmla="*/ 407 w 1398"/>
                <a:gd name="T39" fmla="*/ 268 h 1434"/>
                <a:gd name="T40" fmla="*/ 521 w 1398"/>
                <a:gd name="T41" fmla="*/ 340 h 1434"/>
                <a:gd name="T42" fmla="*/ 627 w 1398"/>
                <a:gd name="T43" fmla="*/ 420 h 1434"/>
                <a:gd name="T44" fmla="*/ 725 w 1398"/>
                <a:gd name="T45" fmla="*/ 503 h 1434"/>
                <a:gd name="T46" fmla="*/ 814 w 1398"/>
                <a:gd name="T47" fmla="*/ 590 h 1434"/>
                <a:gd name="T48" fmla="*/ 896 w 1398"/>
                <a:gd name="T49" fmla="*/ 680 h 1434"/>
                <a:gd name="T50" fmla="*/ 969 w 1398"/>
                <a:gd name="T51" fmla="*/ 774 h 1434"/>
                <a:gd name="T52" fmla="*/ 1036 w 1398"/>
                <a:gd name="T53" fmla="*/ 869 h 1434"/>
                <a:gd name="T54" fmla="*/ 1096 w 1398"/>
                <a:gd name="T55" fmla="*/ 965 h 1434"/>
                <a:gd name="T56" fmla="*/ 1151 w 1398"/>
                <a:gd name="T57" fmla="*/ 1060 h 1434"/>
                <a:gd name="T58" fmla="*/ 1200 w 1398"/>
                <a:gd name="T59" fmla="*/ 1156 h 1434"/>
                <a:gd name="T60" fmla="*/ 1243 w 1398"/>
                <a:gd name="T61" fmla="*/ 1251 h 1434"/>
                <a:gd name="T62" fmla="*/ 1281 w 1398"/>
                <a:gd name="T63" fmla="*/ 1343 h 1434"/>
                <a:gd name="T64" fmla="*/ 1316 w 1398"/>
                <a:gd name="T65" fmla="*/ 1434 h 14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98"/>
                <a:gd name="T100" fmla="*/ 0 h 1434"/>
                <a:gd name="T101" fmla="*/ 1398 w 1398"/>
                <a:gd name="T102" fmla="*/ 1434 h 14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98" h="1434">
                  <a:moveTo>
                    <a:pt x="1398" y="1403"/>
                  </a:moveTo>
                  <a:lnTo>
                    <a:pt x="1381" y="1359"/>
                  </a:lnTo>
                  <a:lnTo>
                    <a:pt x="1363" y="1310"/>
                  </a:lnTo>
                  <a:lnTo>
                    <a:pt x="1344" y="1264"/>
                  </a:lnTo>
                  <a:lnTo>
                    <a:pt x="1325" y="1215"/>
                  </a:lnTo>
                  <a:lnTo>
                    <a:pt x="1302" y="1167"/>
                  </a:lnTo>
                  <a:lnTo>
                    <a:pt x="1280" y="1117"/>
                  </a:lnTo>
                  <a:lnTo>
                    <a:pt x="1255" y="1067"/>
                  </a:lnTo>
                  <a:lnTo>
                    <a:pt x="1228" y="1019"/>
                  </a:lnTo>
                  <a:lnTo>
                    <a:pt x="1201" y="969"/>
                  </a:lnTo>
                  <a:lnTo>
                    <a:pt x="1173" y="919"/>
                  </a:lnTo>
                  <a:lnTo>
                    <a:pt x="1142" y="870"/>
                  </a:lnTo>
                  <a:lnTo>
                    <a:pt x="1110" y="820"/>
                  </a:lnTo>
                  <a:lnTo>
                    <a:pt x="1076" y="770"/>
                  </a:lnTo>
                  <a:lnTo>
                    <a:pt x="1041" y="720"/>
                  </a:lnTo>
                  <a:lnTo>
                    <a:pt x="1003" y="672"/>
                  </a:lnTo>
                  <a:lnTo>
                    <a:pt x="963" y="624"/>
                  </a:lnTo>
                  <a:lnTo>
                    <a:pt x="922" y="576"/>
                  </a:lnTo>
                  <a:lnTo>
                    <a:pt x="878" y="529"/>
                  </a:lnTo>
                  <a:lnTo>
                    <a:pt x="832" y="483"/>
                  </a:lnTo>
                  <a:lnTo>
                    <a:pt x="784" y="439"/>
                  </a:lnTo>
                  <a:lnTo>
                    <a:pt x="734" y="394"/>
                  </a:lnTo>
                  <a:lnTo>
                    <a:pt x="683" y="350"/>
                  </a:lnTo>
                  <a:lnTo>
                    <a:pt x="629" y="309"/>
                  </a:lnTo>
                  <a:lnTo>
                    <a:pt x="573" y="268"/>
                  </a:lnTo>
                  <a:lnTo>
                    <a:pt x="512" y="229"/>
                  </a:lnTo>
                  <a:lnTo>
                    <a:pt x="451" y="191"/>
                  </a:lnTo>
                  <a:lnTo>
                    <a:pt x="387" y="155"/>
                  </a:lnTo>
                  <a:lnTo>
                    <a:pt x="320" y="121"/>
                  </a:lnTo>
                  <a:lnTo>
                    <a:pt x="251" y="89"/>
                  </a:lnTo>
                  <a:lnTo>
                    <a:pt x="180" y="57"/>
                  </a:lnTo>
                  <a:lnTo>
                    <a:pt x="105" y="28"/>
                  </a:lnTo>
                  <a:lnTo>
                    <a:pt x="28" y="0"/>
                  </a:lnTo>
                  <a:lnTo>
                    <a:pt x="0" y="85"/>
                  </a:lnTo>
                  <a:lnTo>
                    <a:pt x="75" y="111"/>
                  </a:lnTo>
                  <a:lnTo>
                    <a:pt x="147" y="139"/>
                  </a:lnTo>
                  <a:lnTo>
                    <a:pt x="215" y="168"/>
                  </a:lnTo>
                  <a:lnTo>
                    <a:pt x="281" y="200"/>
                  </a:lnTo>
                  <a:lnTo>
                    <a:pt x="345" y="232"/>
                  </a:lnTo>
                  <a:lnTo>
                    <a:pt x="407" y="268"/>
                  </a:lnTo>
                  <a:lnTo>
                    <a:pt x="466" y="303"/>
                  </a:lnTo>
                  <a:lnTo>
                    <a:pt x="521" y="340"/>
                  </a:lnTo>
                  <a:lnTo>
                    <a:pt x="575" y="379"/>
                  </a:lnTo>
                  <a:lnTo>
                    <a:pt x="627" y="420"/>
                  </a:lnTo>
                  <a:lnTo>
                    <a:pt x="678" y="461"/>
                  </a:lnTo>
                  <a:lnTo>
                    <a:pt x="725" y="503"/>
                  </a:lnTo>
                  <a:lnTo>
                    <a:pt x="770" y="547"/>
                  </a:lnTo>
                  <a:lnTo>
                    <a:pt x="814" y="590"/>
                  </a:lnTo>
                  <a:lnTo>
                    <a:pt x="855" y="635"/>
                  </a:lnTo>
                  <a:lnTo>
                    <a:pt x="896" y="680"/>
                  </a:lnTo>
                  <a:lnTo>
                    <a:pt x="933" y="726"/>
                  </a:lnTo>
                  <a:lnTo>
                    <a:pt x="969" y="774"/>
                  </a:lnTo>
                  <a:lnTo>
                    <a:pt x="1004" y="821"/>
                  </a:lnTo>
                  <a:lnTo>
                    <a:pt x="1036" y="869"/>
                  </a:lnTo>
                  <a:lnTo>
                    <a:pt x="1068" y="916"/>
                  </a:lnTo>
                  <a:lnTo>
                    <a:pt x="1096" y="965"/>
                  </a:lnTo>
                  <a:lnTo>
                    <a:pt x="1124" y="1012"/>
                  </a:lnTo>
                  <a:lnTo>
                    <a:pt x="1151" y="1060"/>
                  </a:lnTo>
                  <a:lnTo>
                    <a:pt x="1176" y="1108"/>
                  </a:lnTo>
                  <a:lnTo>
                    <a:pt x="1200" y="1156"/>
                  </a:lnTo>
                  <a:lnTo>
                    <a:pt x="1222" y="1203"/>
                  </a:lnTo>
                  <a:lnTo>
                    <a:pt x="1243" y="1251"/>
                  </a:lnTo>
                  <a:lnTo>
                    <a:pt x="1262" y="1297"/>
                  </a:lnTo>
                  <a:lnTo>
                    <a:pt x="1281" y="1343"/>
                  </a:lnTo>
                  <a:lnTo>
                    <a:pt x="1299" y="1389"/>
                  </a:lnTo>
                  <a:lnTo>
                    <a:pt x="1316" y="1434"/>
                  </a:lnTo>
                  <a:lnTo>
                    <a:pt x="1398" y="1403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39" name="Freeform 67"/>
            <p:cNvSpPr>
              <a:spLocks/>
            </p:cNvSpPr>
            <p:nvPr/>
          </p:nvSpPr>
          <p:spPr bwMode="auto">
            <a:xfrm>
              <a:off x="5383213" y="3051175"/>
              <a:ext cx="104775" cy="452437"/>
            </a:xfrm>
            <a:custGeom>
              <a:avLst/>
              <a:gdLst>
                <a:gd name="T0" fmla="*/ 246 w 247"/>
                <a:gd name="T1" fmla="*/ 1010 h 1048"/>
                <a:gd name="T2" fmla="*/ 243 w 247"/>
                <a:gd name="T3" fmla="*/ 941 h 1048"/>
                <a:gd name="T4" fmla="*/ 239 w 247"/>
                <a:gd name="T5" fmla="*/ 871 h 1048"/>
                <a:gd name="T6" fmla="*/ 234 w 247"/>
                <a:gd name="T7" fmla="*/ 803 h 1048"/>
                <a:gd name="T8" fmla="*/ 229 w 247"/>
                <a:gd name="T9" fmla="*/ 736 h 1048"/>
                <a:gd name="T10" fmla="*/ 221 w 247"/>
                <a:gd name="T11" fmla="*/ 668 h 1048"/>
                <a:gd name="T12" fmla="*/ 213 w 247"/>
                <a:gd name="T13" fmla="*/ 601 h 1048"/>
                <a:gd name="T14" fmla="*/ 204 w 247"/>
                <a:gd name="T15" fmla="*/ 536 h 1048"/>
                <a:gd name="T16" fmla="*/ 194 w 247"/>
                <a:gd name="T17" fmla="*/ 472 h 1048"/>
                <a:gd name="T18" fmla="*/ 183 w 247"/>
                <a:gd name="T19" fmla="*/ 408 h 1048"/>
                <a:gd name="T20" fmla="*/ 171 w 247"/>
                <a:gd name="T21" fmla="*/ 342 h 1048"/>
                <a:gd name="T22" fmla="*/ 158 w 247"/>
                <a:gd name="T23" fmla="*/ 279 h 1048"/>
                <a:gd name="T24" fmla="*/ 144 w 247"/>
                <a:gd name="T25" fmla="*/ 216 h 1048"/>
                <a:gd name="T26" fmla="*/ 127 w 247"/>
                <a:gd name="T27" fmla="*/ 155 h 1048"/>
                <a:gd name="T28" fmla="*/ 111 w 247"/>
                <a:gd name="T29" fmla="*/ 92 h 1048"/>
                <a:gd name="T30" fmla="*/ 94 w 247"/>
                <a:gd name="T31" fmla="*/ 30 h 1048"/>
                <a:gd name="T32" fmla="*/ 0 w 247"/>
                <a:gd name="T33" fmla="*/ 25 h 1048"/>
                <a:gd name="T34" fmla="*/ 18 w 247"/>
                <a:gd name="T35" fmla="*/ 84 h 1048"/>
                <a:gd name="T36" fmla="*/ 35 w 247"/>
                <a:gd name="T37" fmla="*/ 146 h 1048"/>
                <a:gd name="T38" fmla="*/ 50 w 247"/>
                <a:gd name="T39" fmla="*/ 206 h 1048"/>
                <a:gd name="T40" fmla="*/ 63 w 247"/>
                <a:gd name="T41" fmla="*/ 268 h 1048"/>
                <a:gd name="T42" fmla="*/ 77 w 247"/>
                <a:gd name="T43" fmla="*/ 329 h 1048"/>
                <a:gd name="T44" fmla="*/ 90 w 247"/>
                <a:gd name="T45" fmla="*/ 391 h 1048"/>
                <a:gd name="T46" fmla="*/ 102 w 247"/>
                <a:gd name="T47" fmla="*/ 454 h 1048"/>
                <a:gd name="T48" fmla="*/ 112 w 247"/>
                <a:gd name="T49" fmla="*/ 517 h 1048"/>
                <a:gd name="T50" fmla="*/ 121 w 247"/>
                <a:gd name="T51" fmla="*/ 582 h 1048"/>
                <a:gd name="T52" fmla="*/ 130 w 247"/>
                <a:gd name="T53" fmla="*/ 646 h 1048"/>
                <a:gd name="T54" fmla="*/ 138 w 247"/>
                <a:gd name="T55" fmla="*/ 712 h 1048"/>
                <a:gd name="T56" fmla="*/ 144 w 247"/>
                <a:gd name="T57" fmla="*/ 777 h 1048"/>
                <a:gd name="T58" fmla="*/ 149 w 247"/>
                <a:gd name="T59" fmla="*/ 844 h 1048"/>
                <a:gd name="T60" fmla="*/ 154 w 247"/>
                <a:gd name="T61" fmla="*/ 910 h 1048"/>
                <a:gd name="T62" fmla="*/ 157 w 247"/>
                <a:gd name="T63" fmla="*/ 978 h 1048"/>
                <a:gd name="T64" fmla="*/ 160 w 247"/>
                <a:gd name="T65" fmla="*/ 1048 h 10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7"/>
                <a:gd name="T100" fmla="*/ 0 h 1048"/>
                <a:gd name="T101" fmla="*/ 247 w 247"/>
                <a:gd name="T102" fmla="*/ 1048 h 10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7" h="1048">
                  <a:moveTo>
                    <a:pt x="247" y="1045"/>
                  </a:moveTo>
                  <a:lnTo>
                    <a:pt x="246" y="1010"/>
                  </a:lnTo>
                  <a:lnTo>
                    <a:pt x="244" y="976"/>
                  </a:lnTo>
                  <a:lnTo>
                    <a:pt x="243" y="941"/>
                  </a:lnTo>
                  <a:lnTo>
                    <a:pt x="242" y="905"/>
                  </a:lnTo>
                  <a:lnTo>
                    <a:pt x="239" y="871"/>
                  </a:lnTo>
                  <a:lnTo>
                    <a:pt x="237" y="836"/>
                  </a:lnTo>
                  <a:lnTo>
                    <a:pt x="234" y="803"/>
                  </a:lnTo>
                  <a:lnTo>
                    <a:pt x="231" y="769"/>
                  </a:lnTo>
                  <a:lnTo>
                    <a:pt x="229" y="736"/>
                  </a:lnTo>
                  <a:lnTo>
                    <a:pt x="225" y="701"/>
                  </a:lnTo>
                  <a:lnTo>
                    <a:pt x="221" y="668"/>
                  </a:lnTo>
                  <a:lnTo>
                    <a:pt x="217" y="636"/>
                  </a:lnTo>
                  <a:lnTo>
                    <a:pt x="213" y="601"/>
                  </a:lnTo>
                  <a:lnTo>
                    <a:pt x="208" y="569"/>
                  </a:lnTo>
                  <a:lnTo>
                    <a:pt x="204" y="536"/>
                  </a:lnTo>
                  <a:lnTo>
                    <a:pt x="199" y="504"/>
                  </a:lnTo>
                  <a:lnTo>
                    <a:pt x="194" y="472"/>
                  </a:lnTo>
                  <a:lnTo>
                    <a:pt x="189" y="438"/>
                  </a:lnTo>
                  <a:lnTo>
                    <a:pt x="183" y="408"/>
                  </a:lnTo>
                  <a:lnTo>
                    <a:pt x="178" y="376"/>
                  </a:lnTo>
                  <a:lnTo>
                    <a:pt x="171" y="342"/>
                  </a:lnTo>
                  <a:lnTo>
                    <a:pt x="165" y="311"/>
                  </a:lnTo>
                  <a:lnTo>
                    <a:pt x="158" y="279"/>
                  </a:lnTo>
                  <a:lnTo>
                    <a:pt x="151" y="247"/>
                  </a:lnTo>
                  <a:lnTo>
                    <a:pt x="144" y="216"/>
                  </a:lnTo>
                  <a:lnTo>
                    <a:pt x="135" y="186"/>
                  </a:lnTo>
                  <a:lnTo>
                    <a:pt x="127" y="155"/>
                  </a:lnTo>
                  <a:lnTo>
                    <a:pt x="120" y="123"/>
                  </a:lnTo>
                  <a:lnTo>
                    <a:pt x="111" y="92"/>
                  </a:lnTo>
                  <a:lnTo>
                    <a:pt x="103" y="61"/>
                  </a:lnTo>
                  <a:lnTo>
                    <a:pt x="94" y="30"/>
                  </a:lnTo>
                  <a:lnTo>
                    <a:pt x="85" y="0"/>
                  </a:lnTo>
                  <a:lnTo>
                    <a:pt x="0" y="25"/>
                  </a:lnTo>
                  <a:lnTo>
                    <a:pt x="9" y="56"/>
                  </a:lnTo>
                  <a:lnTo>
                    <a:pt x="18" y="84"/>
                  </a:lnTo>
                  <a:lnTo>
                    <a:pt x="26" y="115"/>
                  </a:lnTo>
                  <a:lnTo>
                    <a:pt x="35" y="146"/>
                  </a:lnTo>
                  <a:lnTo>
                    <a:pt x="43" y="175"/>
                  </a:lnTo>
                  <a:lnTo>
                    <a:pt x="50" y="206"/>
                  </a:lnTo>
                  <a:lnTo>
                    <a:pt x="57" y="237"/>
                  </a:lnTo>
                  <a:lnTo>
                    <a:pt x="63" y="268"/>
                  </a:lnTo>
                  <a:lnTo>
                    <a:pt x="71" y="300"/>
                  </a:lnTo>
                  <a:lnTo>
                    <a:pt x="77" y="329"/>
                  </a:lnTo>
                  <a:lnTo>
                    <a:pt x="84" y="360"/>
                  </a:lnTo>
                  <a:lnTo>
                    <a:pt x="90" y="391"/>
                  </a:lnTo>
                  <a:lnTo>
                    <a:pt x="95" y="423"/>
                  </a:lnTo>
                  <a:lnTo>
                    <a:pt x="102" y="454"/>
                  </a:lnTo>
                  <a:lnTo>
                    <a:pt x="107" y="485"/>
                  </a:lnTo>
                  <a:lnTo>
                    <a:pt x="112" y="517"/>
                  </a:lnTo>
                  <a:lnTo>
                    <a:pt x="117" y="549"/>
                  </a:lnTo>
                  <a:lnTo>
                    <a:pt x="121" y="582"/>
                  </a:lnTo>
                  <a:lnTo>
                    <a:pt x="126" y="614"/>
                  </a:lnTo>
                  <a:lnTo>
                    <a:pt x="130" y="646"/>
                  </a:lnTo>
                  <a:lnTo>
                    <a:pt x="134" y="678"/>
                  </a:lnTo>
                  <a:lnTo>
                    <a:pt x="138" y="712"/>
                  </a:lnTo>
                  <a:lnTo>
                    <a:pt x="142" y="744"/>
                  </a:lnTo>
                  <a:lnTo>
                    <a:pt x="144" y="777"/>
                  </a:lnTo>
                  <a:lnTo>
                    <a:pt x="147" y="810"/>
                  </a:lnTo>
                  <a:lnTo>
                    <a:pt x="149" y="844"/>
                  </a:lnTo>
                  <a:lnTo>
                    <a:pt x="152" y="878"/>
                  </a:lnTo>
                  <a:lnTo>
                    <a:pt x="154" y="910"/>
                  </a:lnTo>
                  <a:lnTo>
                    <a:pt x="156" y="944"/>
                  </a:lnTo>
                  <a:lnTo>
                    <a:pt x="157" y="978"/>
                  </a:lnTo>
                  <a:lnTo>
                    <a:pt x="158" y="1013"/>
                  </a:lnTo>
                  <a:lnTo>
                    <a:pt x="160" y="1048"/>
                  </a:lnTo>
                  <a:lnTo>
                    <a:pt x="247" y="104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40" name="Freeform 68"/>
            <p:cNvSpPr>
              <a:spLocks/>
            </p:cNvSpPr>
            <p:nvPr/>
          </p:nvSpPr>
          <p:spPr bwMode="auto">
            <a:xfrm>
              <a:off x="5449888" y="3513138"/>
              <a:ext cx="38100" cy="796925"/>
            </a:xfrm>
            <a:custGeom>
              <a:avLst/>
              <a:gdLst>
                <a:gd name="T0" fmla="*/ 45 w 91"/>
                <a:gd name="T1" fmla="*/ 1842 h 1842"/>
                <a:gd name="T2" fmla="*/ 90 w 91"/>
                <a:gd name="T3" fmla="*/ 1842 h 1842"/>
                <a:gd name="T4" fmla="*/ 91 w 91"/>
                <a:gd name="T5" fmla="*/ 0 h 1842"/>
                <a:gd name="T6" fmla="*/ 1 w 91"/>
                <a:gd name="T7" fmla="*/ 0 h 1842"/>
                <a:gd name="T8" fmla="*/ 0 w 91"/>
                <a:gd name="T9" fmla="*/ 1842 h 1842"/>
                <a:gd name="T10" fmla="*/ 45 w 91"/>
                <a:gd name="T11" fmla="*/ 1842 h 18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1842"/>
                <a:gd name="T20" fmla="*/ 91 w 91"/>
                <a:gd name="T21" fmla="*/ 1842 h 18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1842">
                  <a:moveTo>
                    <a:pt x="45" y="1842"/>
                  </a:moveTo>
                  <a:lnTo>
                    <a:pt x="90" y="1842"/>
                  </a:lnTo>
                  <a:lnTo>
                    <a:pt x="91" y="0"/>
                  </a:lnTo>
                  <a:lnTo>
                    <a:pt x="1" y="0"/>
                  </a:lnTo>
                  <a:lnTo>
                    <a:pt x="0" y="1842"/>
                  </a:lnTo>
                  <a:lnTo>
                    <a:pt x="45" y="1842"/>
                  </a:lnTo>
                  <a:close/>
                </a:path>
              </a:pathLst>
            </a:custGeom>
            <a:solidFill>
              <a:srgbClr val="CC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41" name="Freeform 69"/>
            <p:cNvSpPr>
              <a:spLocks/>
            </p:cNvSpPr>
            <p:nvPr/>
          </p:nvSpPr>
          <p:spPr bwMode="auto">
            <a:xfrm>
              <a:off x="5453063" y="4314825"/>
              <a:ext cx="133350" cy="484187"/>
            </a:xfrm>
            <a:custGeom>
              <a:avLst/>
              <a:gdLst>
                <a:gd name="T0" fmla="*/ 310 w 323"/>
                <a:gd name="T1" fmla="*/ 1055 h 1120"/>
                <a:gd name="T2" fmla="*/ 287 w 323"/>
                <a:gd name="T3" fmla="*/ 990 h 1120"/>
                <a:gd name="T4" fmla="*/ 264 w 323"/>
                <a:gd name="T5" fmla="*/ 925 h 1120"/>
                <a:gd name="T6" fmla="*/ 243 w 323"/>
                <a:gd name="T7" fmla="*/ 859 h 1120"/>
                <a:gd name="T8" fmla="*/ 222 w 323"/>
                <a:gd name="T9" fmla="*/ 795 h 1120"/>
                <a:gd name="T10" fmla="*/ 204 w 323"/>
                <a:gd name="T11" fmla="*/ 728 h 1120"/>
                <a:gd name="T12" fmla="*/ 189 w 323"/>
                <a:gd name="T13" fmla="*/ 664 h 1120"/>
                <a:gd name="T14" fmla="*/ 174 w 323"/>
                <a:gd name="T15" fmla="*/ 598 h 1120"/>
                <a:gd name="T16" fmla="*/ 160 w 323"/>
                <a:gd name="T17" fmla="*/ 531 h 1120"/>
                <a:gd name="T18" fmla="*/ 145 w 323"/>
                <a:gd name="T19" fmla="*/ 464 h 1120"/>
                <a:gd name="T20" fmla="*/ 134 w 323"/>
                <a:gd name="T21" fmla="*/ 395 h 1120"/>
                <a:gd name="T22" fmla="*/ 124 w 323"/>
                <a:gd name="T23" fmla="*/ 327 h 1120"/>
                <a:gd name="T24" fmla="*/ 113 w 323"/>
                <a:gd name="T25" fmla="*/ 258 h 1120"/>
                <a:gd name="T26" fmla="*/ 104 w 323"/>
                <a:gd name="T27" fmla="*/ 186 h 1120"/>
                <a:gd name="T28" fmla="*/ 98 w 323"/>
                <a:gd name="T29" fmla="*/ 113 h 1120"/>
                <a:gd name="T30" fmla="*/ 90 w 323"/>
                <a:gd name="T31" fmla="*/ 38 h 1120"/>
                <a:gd name="T32" fmla="*/ 0 w 323"/>
                <a:gd name="T33" fmla="*/ 8 h 1120"/>
                <a:gd name="T34" fmla="*/ 7 w 323"/>
                <a:gd name="T35" fmla="*/ 84 h 1120"/>
                <a:gd name="T36" fmla="*/ 13 w 323"/>
                <a:gd name="T37" fmla="*/ 158 h 1120"/>
                <a:gd name="T38" fmla="*/ 22 w 323"/>
                <a:gd name="T39" fmla="*/ 232 h 1120"/>
                <a:gd name="T40" fmla="*/ 31 w 323"/>
                <a:gd name="T41" fmla="*/ 305 h 1120"/>
                <a:gd name="T42" fmla="*/ 41 w 323"/>
                <a:gd name="T43" fmla="*/ 374 h 1120"/>
                <a:gd name="T44" fmla="*/ 53 w 323"/>
                <a:gd name="T45" fmla="*/ 445 h 1120"/>
                <a:gd name="T46" fmla="*/ 65 w 323"/>
                <a:gd name="T47" fmla="*/ 515 h 1120"/>
                <a:gd name="T48" fmla="*/ 79 w 323"/>
                <a:gd name="T49" fmla="*/ 582 h 1120"/>
                <a:gd name="T50" fmla="*/ 94 w 323"/>
                <a:gd name="T51" fmla="*/ 651 h 1120"/>
                <a:gd name="T52" fmla="*/ 111 w 323"/>
                <a:gd name="T53" fmla="*/ 717 h 1120"/>
                <a:gd name="T54" fmla="*/ 129 w 323"/>
                <a:gd name="T55" fmla="*/ 785 h 1120"/>
                <a:gd name="T56" fmla="*/ 148 w 323"/>
                <a:gd name="T57" fmla="*/ 853 h 1120"/>
                <a:gd name="T58" fmla="*/ 169 w 323"/>
                <a:gd name="T59" fmla="*/ 918 h 1120"/>
                <a:gd name="T60" fmla="*/ 192 w 323"/>
                <a:gd name="T61" fmla="*/ 985 h 1120"/>
                <a:gd name="T62" fmla="*/ 215 w 323"/>
                <a:gd name="T63" fmla="*/ 1053 h 1120"/>
                <a:gd name="T64" fmla="*/ 240 w 323"/>
                <a:gd name="T65" fmla="*/ 1120 h 1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3"/>
                <a:gd name="T100" fmla="*/ 0 h 1120"/>
                <a:gd name="T101" fmla="*/ 323 w 323"/>
                <a:gd name="T102" fmla="*/ 1120 h 1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3" h="1120">
                  <a:moveTo>
                    <a:pt x="323" y="1089"/>
                  </a:moveTo>
                  <a:lnTo>
                    <a:pt x="310" y="1055"/>
                  </a:lnTo>
                  <a:lnTo>
                    <a:pt x="297" y="1022"/>
                  </a:lnTo>
                  <a:lnTo>
                    <a:pt x="287" y="990"/>
                  </a:lnTo>
                  <a:lnTo>
                    <a:pt x="274" y="957"/>
                  </a:lnTo>
                  <a:lnTo>
                    <a:pt x="264" y="925"/>
                  </a:lnTo>
                  <a:lnTo>
                    <a:pt x="253" y="893"/>
                  </a:lnTo>
                  <a:lnTo>
                    <a:pt x="243" y="859"/>
                  </a:lnTo>
                  <a:lnTo>
                    <a:pt x="233" y="827"/>
                  </a:lnTo>
                  <a:lnTo>
                    <a:pt x="222" y="795"/>
                  </a:lnTo>
                  <a:lnTo>
                    <a:pt x="213" y="762"/>
                  </a:lnTo>
                  <a:lnTo>
                    <a:pt x="204" y="728"/>
                  </a:lnTo>
                  <a:lnTo>
                    <a:pt x="195" y="696"/>
                  </a:lnTo>
                  <a:lnTo>
                    <a:pt x="189" y="664"/>
                  </a:lnTo>
                  <a:lnTo>
                    <a:pt x="181" y="631"/>
                  </a:lnTo>
                  <a:lnTo>
                    <a:pt x="174" y="598"/>
                  </a:lnTo>
                  <a:lnTo>
                    <a:pt x="166" y="564"/>
                  </a:lnTo>
                  <a:lnTo>
                    <a:pt x="160" y="531"/>
                  </a:lnTo>
                  <a:lnTo>
                    <a:pt x="152" y="498"/>
                  </a:lnTo>
                  <a:lnTo>
                    <a:pt x="145" y="464"/>
                  </a:lnTo>
                  <a:lnTo>
                    <a:pt x="140" y="430"/>
                  </a:lnTo>
                  <a:lnTo>
                    <a:pt x="134" y="395"/>
                  </a:lnTo>
                  <a:lnTo>
                    <a:pt x="129" y="362"/>
                  </a:lnTo>
                  <a:lnTo>
                    <a:pt x="124" y="327"/>
                  </a:lnTo>
                  <a:lnTo>
                    <a:pt x="118" y="292"/>
                  </a:lnTo>
                  <a:lnTo>
                    <a:pt x="113" y="258"/>
                  </a:lnTo>
                  <a:lnTo>
                    <a:pt x="109" y="222"/>
                  </a:lnTo>
                  <a:lnTo>
                    <a:pt x="104" y="186"/>
                  </a:lnTo>
                  <a:lnTo>
                    <a:pt x="101" y="150"/>
                  </a:lnTo>
                  <a:lnTo>
                    <a:pt x="98" y="113"/>
                  </a:lnTo>
                  <a:lnTo>
                    <a:pt x="94" y="74"/>
                  </a:lnTo>
                  <a:lnTo>
                    <a:pt x="90" y="38"/>
                  </a:lnTo>
                  <a:lnTo>
                    <a:pt x="88" y="0"/>
                  </a:lnTo>
                  <a:lnTo>
                    <a:pt x="0" y="8"/>
                  </a:lnTo>
                  <a:lnTo>
                    <a:pt x="3" y="46"/>
                  </a:lnTo>
                  <a:lnTo>
                    <a:pt x="7" y="84"/>
                  </a:lnTo>
                  <a:lnTo>
                    <a:pt x="11" y="120"/>
                  </a:lnTo>
                  <a:lnTo>
                    <a:pt x="13" y="158"/>
                  </a:lnTo>
                  <a:lnTo>
                    <a:pt x="17" y="196"/>
                  </a:lnTo>
                  <a:lnTo>
                    <a:pt x="22" y="232"/>
                  </a:lnTo>
                  <a:lnTo>
                    <a:pt x="26" y="268"/>
                  </a:lnTo>
                  <a:lnTo>
                    <a:pt x="31" y="305"/>
                  </a:lnTo>
                  <a:lnTo>
                    <a:pt x="36" y="340"/>
                  </a:lnTo>
                  <a:lnTo>
                    <a:pt x="41" y="374"/>
                  </a:lnTo>
                  <a:lnTo>
                    <a:pt x="47" y="410"/>
                  </a:lnTo>
                  <a:lnTo>
                    <a:pt x="53" y="445"/>
                  </a:lnTo>
                  <a:lnTo>
                    <a:pt x="58" y="480"/>
                  </a:lnTo>
                  <a:lnTo>
                    <a:pt x="65" y="515"/>
                  </a:lnTo>
                  <a:lnTo>
                    <a:pt x="72" y="549"/>
                  </a:lnTo>
                  <a:lnTo>
                    <a:pt x="79" y="582"/>
                  </a:lnTo>
                  <a:lnTo>
                    <a:pt x="86" y="618"/>
                  </a:lnTo>
                  <a:lnTo>
                    <a:pt x="94" y="651"/>
                  </a:lnTo>
                  <a:lnTo>
                    <a:pt x="102" y="685"/>
                  </a:lnTo>
                  <a:lnTo>
                    <a:pt x="111" y="717"/>
                  </a:lnTo>
                  <a:lnTo>
                    <a:pt x="120" y="751"/>
                  </a:lnTo>
                  <a:lnTo>
                    <a:pt x="129" y="785"/>
                  </a:lnTo>
                  <a:lnTo>
                    <a:pt x="138" y="818"/>
                  </a:lnTo>
                  <a:lnTo>
                    <a:pt x="148" y="853"/>
                  </a:lnTo>
                  <a:lnTo>
                    <a:pt x="158" y="885"/>
                  </a:lnTo>
                  <a:lnTo>
                    <a:pt x="169" y="918"/>
                  </a:lnTo>
                  <a:lnTo>
                    <a:pt x="179" y="953"/>
                  </a:lnTo>
                  <a:lnTo>
                    <a:pt x="192" y="985"/>
                  </a:lnTo>
                  <a:lnTo>
                    <a:pt x="202" y="1018"/>
                  </a:lnTo>
                  <a:lnTo>
                    <a:pt x="215" y="1053"/>
                  </a:lnTo>
                  <a:lnTo>
                    <a:pt x="228" y="1086"/>
                  </a:lnTo>
                  <a:lnTo>
                    <a:pt x="240" y="1120"/>
                  </a:lnTo>
                  <a:lnTo>
                    <a:pt x="323" y="1089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42" name="Freeform 70"/>
            <p:cNvSpPr>
              <a:spLocks/>
            </p:cNvSpPr>
            <p:nvPr/>
          </p:nvSpPr>
          <p:spPr bwMode="auto">
            <a:xfrm>
              <a:off x="5556250" y="4795838"/>
              <a:ext cx="968375" cy="623887"/>
            </a:xfrm>
            <a:custGeom>
              <a:avLst/>
              <a:gdLst>
                <a:gd name="T0" fmla="*/ 2183 w 2316"/>
                <a:gd name="T1" fmla="*/ 1333 h 1441"/>
                <a:gd name="T2" fmla="*/ 1935 w 2316"/>
                <a:gd name="T3" fmla="*/ 1288 h 1441"/>
                <a:gd name="T4" fmla="*/ 1707 w 2316"/>
                <a:gd name="T5" fmla="*/ 1237 h 1441"/>
                <a:gd name="T6" fmla="*/ 1501 w 2316"/>
                <a:gd name="T7" fmla="*/ 1178 h 1441"/>
                <a:gd name="T8" fmla="*/ 1315 w 2316"/>
                <a:gd name="T9" fmla="*/ 1114 h 1441"/>
                <a:gd name="T10" fmla="*/ 1146 w 2316"/>
                <a:gd name="T11" fmla="*/ 1044 h 1441"/>
                <a:gd name="T12" fmla="*/ 993 w 2316"/>
                <a:gd name="T13" fmla="*/ 969 h 1441"/>
                <a:gd name="T14" fmla="*/ 856 w 2316"/>
                <a:gd name="T15" fmla="*/ 888 h 1441"/>
                <a:gd name="T16" fmla="*/ 732 w 2316"/>
                <a:gd name="T17" fmla="*/ 802 h 1441"/>
                <a:gd name="T18" fmla="*/ 620 w 2316"/>
                <a:gd name="T19" fmla="*/ 710 h 1441"/>
                <a:gd name="T20" fmla="*/ 517 w 2316"/>
                <a:gd name="T21" fmla="*/ 615 h 1441"/>
                <a:gd name="T22" fmla="*/ 424 w 2316"/>
                <a:gd name="T23" fmla="*/ 513 h 1441"/>
                <a:gd name="T24" fmla="*/ 337 w 2316"/>
                <a:gd name="T25" fmla="*/ 407 h 1441"/>
                <a:gd name="T26" fmla="*/ 258 w 2316"/>
                <a:gd name="T27" fmla="*/ 297 h 1441"/>
                <a:gd name="T28" fmla="*/ 183 w 2316"/>
                <a:gd name="T29" fmla="*/ 181 h 1441"/>
                <a:gd name="T30" fmla="*/ 113 w 2316"/>
                <a:gd name="T31" fmla="*/ 62 h 1441"/>
                <a:gd name="T32" fmla="*/ 0 w 2316"/>
                <a:gd name="T33" fmla="*/ 44 h 1441"/>
                <a:gd name="T34" fmla="*/ 72 w 2316"/>
                <a:gd name="T35" fmla="*/ 168 h 1441"/>
                <a:gd name="T36" fmla="*/ 146 w 2316"/>
                <a:gd name="T37" fmla="*/ 288 h 1441"/>
                <a:gd name="T38" fmla="*/ 226 w 2316"/>
                <a:gd name="T39" fmla="*/ 403 h 1441"/>
                <a:gd name="T40" fmla="*/ 312 w 2316"/>
                <a:gd name="T41" fmla="*/ 516 h 1441"/>
                <a:gd name="T42" fmla="*/ 405 w 2316"/>
                <a:gd name="T43" fmla="*/ 624 h 1441"/>
                <a:gd name="T44" fmla="*/ 507 w 2316"/>
                <a:gd name="T45" fmla="*/ 726 h 1441"/>
                <a:gd name="T46" fmla="*/ 618 w 2316"/>
                <a:gd name="T47" fmla="*/ 825 h 1441"/>
                <a:gd name="T48" fmla="*/ 741 w 2316"/>
                <a:gd name="T49" fmla="*/ 917 h 1441"/>
                <a:gd name="T50" fmla="*/ 879 w 2316"/>
                <a:gd name="T51" fmla="*/ 1005 h 1441"/>
                <a:gd name="T52" fmla="*/ 1029 w 2316"/>
                <a:gd name="T53" fmla="*/ 1087 h 1441"/>
                <a:gd name="T54" fmla="*/ 1194 w 2316"/>
                <a:gd name="T55" fmla="*/ 1161 h 1441"/>
                <a:gd name="T56" fmla="*/ 1378 w 2316"/>
                <a:gd name="T57" fmla="*/ 1229 h 1441"/>
                <a:gd name="T58" fmla="*/ 1578 w 2316"/>
                <a:gd name="T59" fmla="*/ 1293 h 1441"/>
                <a:gd name="T60" fmla="*/ 1798 w 2316"/>
                <a:gd name="T61" fmla="*/ 1350 h 1441"/>
                <a:gd name="T62" fmla="*/ 2040 w 2316"/>
                <a:gd name="T63" fmla="*/ 1398 h 1441"/>
                <a:gd name="T64" fmla="*/ 2303 w 2316"/>
                <a:gd name="T65" fmla="*/ 1441 h 14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16"/>
                <a:gd name="T100" fmla="*/ 0 h 1441"/>
                <a:gd name="T101" fmla="*/ 2316 w 2316"/>
                <a:gd name="T102" fmla="*/ 1441 h 14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16" h="1441">
                  <a:moveTo>
                    <a:pt x="2316" y="1353"/>
                  </a:moveTo>
                  <a:lnTo>
                    <a:pt x="2183" y="1333"/>
                  </a:lnTo>
                  <a:lnTo>
                    <a:pt x="2056" y="1311"/>
                  </a:lnTo>
                  <a:lnTo>
                    <a:pt x="1935" y="1288"/>
                  </a:lnTo>
                  <a:lnTo>
                    <a:pt x="1818" y="1262"/>
                  </a:lnTo>
                  <a:lnTo>
                    <a:pt x="1707" y="1237"/>
                  </a:lnTo>
                  <a:lnTo>
                    <a:pt x="1601" y="1208"/>
                  </a:lnTo>
                  <a:lnTo>
                    <a:pt x="1501" y="1178"/>
                  </a:lnTo>
                  <a:lnTo>
                    <a:pt x="1406" y="1147"/>
                  </a:lnTo>
                  <a:lnTo>
                    <a:pt x="1315" y="1114"/>
                  </a:lnTo>
                  <a:lnTo>
                    <a:pt x="1228" y="1079"/>
                  </a:lnTo>
                  <a:lnTo>
                    <a:pt x="1146" y="1044"/>
                  </a:lnTo>
                  <a:lnTo>
                    <a:pt x="1067" y="1007"/>
                  </a:lnTo>
                  <a:lnTo>
                    <a:pt x="993" y="969"/>
                  </a:lnTo>
                  <a:lnTo>
                    <a:pt x="922" y="928"/>
                  </a:lnTo>
                  <a:lnTo>
                    <a:pt x="856" y="888"/>
                  </a:lnTo>
                  <a:lnTo>
                    <a:pt x="793" y="845"/>
                  </a:lnTo>
                  <a:lnTo>
                    <a:pt x="732" y="802"/>
                  </a:lnTo>
                  <a:lnTo>
                    <a:pt x="675" y="756"/>
                  </a:lnTo>
                  <a:lnTo>
                    <a:pt x="620" y="710"/>
                  </a:lnTo>
                  <a:lnTo>
                    <a:pt x="568" y="662"/>
                  </a:lnTo>
                  <a:lnTo>
                    <a:pt x="517" y="615"/>
                  </a:lnTo>
                  <a:lnTo>
                    <a:pt x="469" y="565"/>
                  </a:lnTo>
                  <a:lnTo>
                    <a:pt x="424" y="513"/>
                  </a:lnTo>
                  <a:lnTo>
                    <a:pt x="381" y="459"/>
                  </a:lnTo>
                  <a:lnTo>
                    <a:pt x="337" y="407"/>
                  </a:lnTo>
                  <a:lnTo>
                    <a:pt x="297" y="352"/>
                  </a:lnTo>
                  <a:lnTo>
                    <a:pt x="258" y="297"/>
                  </a:lnTo>
                  <a:lnTo>
                    <a:pt x="220" y="239"/>
                  </a:lnTo>
                  <a:lnTo>
                    <a:pt x="183" y="181"/>
                  </a:lnTo>
                  <a:lnTo>
                    <a:pt x="149" y="122"/>
                  </a:lnTo>
                  <a:lnTo>
                    <a:pt x="113" y="62"/>
                  </a:lnTo>
                  <a:lnTo>
                    <a:pt x="77" y="0"/>
                  </a:lnTo>
                  <a:lnTo>
                    <a:pt x="0" y="44"/>
                  </a:lnTo>
                  <a:lnTo>
                    <a:pt x="36" y="105"/>
                  </a:lnTo>
                  <a:lnTo>
                    <a:pt x="72" y="168"/>
                  </a:lnTo>
                  <a:lnTo>
                    <a:pt x="109" y="227"/>
                  </a:lnTo>
                  <a:lnTo>
                    <a:pt x="146" y="288"/>
                  </a:lnTo>
                  <a:lnTo>
                    <a:pt x="186" y="345"/>
                  </a:lnTo>
                  <a:lnTo>
                    <a:pt x="226" y="403"/>
                  </a:lnTo>
                  <a:lnTo>
                    <a:pt x="268" y="461"/>
                  </a:lnTo>
                  <a:lnTo>
                    <a:pt x="312" y="516"/>
                  </a:lnTo>
                  <a:lnTo>
                    <a:pt x="358" y="570"/>
                  </a:lnTo>
                  <a:lnTo>
                    <a:pt x="405" y="624"/>
                  </a:lnTo>
                  <a:lnTo>
                    <a:pt x="455" y="676"/>
                  </a:lnTo>
                  <a:lnTo>
                    <a:pt x="507" y="726"/>
                  </a:lnTo>
                  <a:lnTo>
                    <a:pt x="561" y="776"/>
                  </a:lnTo>
                  <a:lnTo>
                    <a:pt x="618" y="825"/>
                  </a:lnTo>
                  <a:lnTo>
                    <a:pt x="679" y="871"/>
                  </a:lnTo>
                  <a:lnTo>
                    <a:pt x="741" y="917"/>
                  </a:lnTo>
                  <a:lnTo>
                    <a:pt x="809" y="962"/>
                  </a:lnTo>
                  <a:lnTo>
                    <a:pt x="879" y="1005"/>
                  </a:lnTo>
                  <a:lnTo>
                    <a:pt x="952" y="1046"/>
                  </a:lnTo>
                  <a:lnTo>
                    <a:pt x="1029" y="1087"/>
                  </a:lnTo>
                  <a:lnTo>
                    <a:pt x="1110" y="1124"/>
                  </a:lnTo>
                  <a:lnTo>
                    <a:pt x="1194" y="1161"/>
                  </a:lnTo>
                  <a:lnTo>
                    <a:pt x="1284" y="1196"/>
                  </a:lnTo>
                  <a:lnTo>
                    <a:pt x="1378" y="1229"/>
                  </a:lnTo>
                  <a:lnTo>
                    <a:pt x="1476" y="1262"/>
                  </a:lnTo>
                  <a:lnTo>
                    <a:pt x="1578" y="1293"/>
                  </a:lnTo>
                  <a:lnTo>
                    <a:pt x="1686" y="1321"/>
                  </a:lnTo>
                  <a:lnTo>
                    <a:pt x="1798" y="1350"/>
                  </a:lnTo>
                  <a:lnTo>
                    <a:pt x="1917" y="1375"/>
                  </a:lnTo>
                  <a:lnTo>
                    <a:pt x="2040" y="1398"/>
                  </a:lnTo>
                  <a:lnTo>
                    <a:pt x="2170" y="1420"/>
                  </a:lnTo>
                  <a:lnTo>
                    <a:pt x="2303" y="1441"/>
                  </a:lnTo>
                  <a:lnTo>
                    <a:pt x="2316" y="1353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43" name="Freeform 71"/>
            <p:cNvSpPr>
              <a:spLocks/>
            </p:cNvSpPr>
            <p:nvPr/>
          </p:nvSpPr>
          <p:spPr bwMode="auto">
            <a:xfrm>
              <a:off x="6529388" y="5384800"/>
              <a:ext cx="438150" cy="65087"/>
            </a:xfrm>
            <a:custGeom>
              <a:avLst/>
              <a:gdLst>
                <a:gd name="T0" fmla="*/ 1014 w 1051"/>
                <a:gd name="T1" fmla="*/ 62 h 151"/>
                <a:gd name="T2" fmla="*/ 942 w 1051"/>
                <a:gd name="T3" fmla="*/ 60 h 151"/>
                <a:gd name="T4" fmla="*/ 872 w 1051"/>
                <a:gd name="T5" fmla="*/ 59 h 151"/>
                <a:gd name="T6" fmla="*/ 804 w 1051"/>
                <a:gd name="T7" fmla="*/ 55 h 151"/>
                <a:gd name="T8" fmla="*/ 737 w 1051"/>
                <a:gd name="T9" fmla="*/ 55 h 151"/>
                <a:gd name="T10" fmla="*/ 670 w 1051"/>
                <a:gd name="T11" fmla="*/ 52 h 151"/>
                <a:gd name="T12" fmla="*/ 607 w 1051"/>
                <a:gd name="T13" fmla="*/ 50 h 151"/>
                <a:gd name="T14" fmla="*/ 542 w 1051"/>
                <a:gd name="T15" fmla="*/ 46 h 151"/>
                <a:gd name="T16" fmla="*/ 480 w 1051"/>
                <a:gd name="T17" fmla="*/ 42 h 151"/>
                <a:gd name="T18" fmla="*/ 418 w 1051"/>
                <a:gd name="T19" fmla="*/ 38 h 151"/>
                <a:gd name="T20" fmla="*/ 356 w 1051"/>
                <a:gd name="T21" fmla="*/ 34 h 151"/>
                <a:gd name="T22" fmla="*/ 294 w 1051"/>
                <a:gd name="T23" fmla="*/ 29 h 151"/>
                <a:gd name="T24" fmla="*/ 231 w 1051"/>
                <a:gd name="T25" fmla="*/ 24 h 151"/>
                <a:gd name="T26" fmla="*/ 169 w 1051"/>
                <a:gd name="T27" fmla="*/ 18 h 151"/>
                <a:gd name="T28" fmla="*/ 107 w 1051"/>
                <a:gd name="T29" fmla="*/ 11 h 151"/>
                <a:gd name="T30" fmla="*/ 43 w 1051"/>
                <a:gd name="T31" fmla="*/ 3 h 151"/>
                <a:gd name="T32" fmla="*/ 0 w 1051"/>
                <a:gd name="T33" fmla="*/ 87 h 151"/>
                <a:gd name="T34" fmla="*/ 65 w 1051"/>
                <a:gd name="T35" fmla="*/ 94 h 151"/>
                <a:gd name="T36" fmla="*/ 130 w 1051"/>
                <a:gd name="T37" fmla="*/ 102 h 151"/>
                <a:gd name="T38" fmla="*/ 193 w 1051"/>
                <a:gd name="T39" fmla="*/ 109 h 151"/>
                <a:gd name="T40" fmla="*/ 255 w 1051"/>
                <a:gd name="T41" fmla="*/ 114 h 151"/>
                <a:gd name="T42" fmla="*/ 317 w 1051"/>
                <a:gd name="T43" fmla="*/ 119 h 151"/>
                <a:gd name="T44" fmla="*/ 382 w 1051"/>
                <a:gd name="T45" fmla="*/ 124 h 151"/>
                <a:gd name="T46" fmla="*/ 443 w 1051"/>
                <a:gd name="T47" fmla="*/ 128 h 151"/>
                <a:gd name="T48" fmla="*/ 506 w 1051"/>
                <a:gd name="T49" fmla="*/ 132 h 151"/>
                <a:gd name="T50" fmla="*/ 570 w 1051"/>
                <a:gd name="T51" fmla="*/ 134 h 151"/>
                <a:gd name="T52" fmla="*/ 636 w 1051"/>
                <a:gd name="T53" fmla="*/ 138 h 151"/>
                <a:gd name="T54" fmla="*/ 701 w 1051"/>
                <a:gd name="T55" fmla="*/ 141 h 151"/>
                <a:gd name="T56" fmla="*/ 768 w 1051"/>
                <a:gd name="T57" fmla="*/ 145 h 151"/>
                <a:gd name="T58" fmla="*/ 836 w 1051"/>
                <a:gd name="T59" fmla="*/ 145 h 151"/>
                <a:gd name="T60" fmla="*/ 905 w 1051"/>
                <a:gd name="T61" fmla="*/ 147 h 151"/>
                <a:gd name="T62" fmla="*/ 976 w 1051"/>
                <a:gd name="T63" fmla="*/ 150 h 151"/>
                <a:gd name="T64" fmla="*/ 1049 w 1051"/>
                <a:gd name="T65" fmla="*/ 151 h 1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51"/>
                <a:gd name="T100" fmla="*/ 0 h 151"/>
                <a:gd name="T101" fmla="*/ 1051 w 1051"/>
                <a:gd name="T102" fmla="*/ 151 h 1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51" h="151">
                  <a:moveTo>
                    <a:pt x="1051" y="64"/>
                  </a:moveTo>
                  <a:lnTo>
                    <a:pt x="1014" y="62"/>
                  </a:lnTo>
                  <a:lnTo>
                    <a:pt x="978" y="60"/>
                  </a:lnTo>
                  <a:lnTo>
                    <a:pt x="942" y="60"/>
                  </a:lnTo>
                  <a:lnTo>
                    <a:pt x="908" y="60"/>
                  </a:lnTo>
                  <a:lnTo>
                    <a:pt x="872" y="59"/>
                  </a:lnTo>
                  <a:lnTo>
                    <a:pt x="838" y="57"/>
                  </a:lnTo>
                  <a:lnTo>
                    <a:pt x="804" y="55"/>
                  </a:lnTo>
                  <a:lnTo>
                    <a:pt x="770" y="55"/>
                  </a:lnTo>
                  <a:lnTo>
                    <a:pt x="737" y="55"/>
                  </a:lnTo>
                  <a:lnTo>
                    <a:pt x="704" y="53"/>
                  </a:lnTo>
                  <a:lnTo>
                    <a:pt x="670" y="52"/>
                  </a:lnTo>
                  <a:lnTo>
                    <a:pt x="638" y="51"/>
                  </a:lnTo>
                  <a:lnTo>
                    <a:pt x="607" y="50"/>
                  </a:lnTo>
                  <a:lnTo>
                    <a:pt x="575" y="47"/>
                  </a:lnTo>
                  <a:lnTo>
                    <a:pt x="542" y="46"/>
                  </a:lnTo>
                  <a:lnTo>
                    <a:pt x="511" y="44"/>
                  </a:lnTo>
                  <a:lnTo>
                    <a:pt x="480" y="42"/>
                  </a:lnTo>
                  <a:lnTo>
                    <a:pt x="448" y="41"/>
                  </a:lnTo>
                  <a:lnTo>
                    <a:pt x="418" y="38"/>
                  </a:lnTo>
                  <a:lnTo>
                    <a:pt x="387" y="37"/>
                  </a:lnTo>
                  <a:lnTo>
                    <a:pt x="356" y="34"/>
                  </a:lnTo>
                  <a:lnTo>
                    <a:pt x="325" y="32"/>
                  </a:lnTo>
                  <a:lnTo>
                    <a:pt x="294" y="29"/>
                  </a:lnTo>
                  <a:lnTo>
                    <a:pt x="262" y="27"/>
                  </a:lnTo>
                  <a:lnTo>
                    <a:pt x="231" y="24"/>
                  </a:lnTo>
                  <a:lnTo>
                    <a:pt x="201" y="21"/>
                  </a:lnTo>
                  <a:lnTo>
                    <a:pt x="169" y="18"/>
                  </a:lnTo>
                  <a:lnTo>
                    <a:pt x="138" y="15"/>
                  </a:lnTo>
                  <a:lnTo>
                    <a:pt x="107" y="11"/>
                  </a:lnTo>
                  <a:lnTo>
                    <a:pt x="75" y="7"/>
                  </a:lnTo>
                  <a:lnTo>
                    <a:pt x="43" y="3"/>
                  </a:lnTo>
                  <a:lnTo>
                    <a:pt x="11" y="0"/>
                  </a:lnTo>
                  <a:lnTo>
                    <a:pt x="0" y="87"/>
                  </a:lnTo>
                  <a:lnTo>
                    <a:pt x="33" y="91"/>
                  </a:lnTo>
                  <a:lnTo>
                    <a:pt x="65" y="94"/>
                  </a:lnTo>
                  <a:lnTo>
                    <a:pt x="97" y="98"/>
                  </a:lnTo>
                  <a:lnTo>
                    <a:pt x="130" y="102"/>
                  </a:lnTo>
                  <a:lnTo>
                    <a:pt x="161" y="105"/>
                  </a:lnTo>
                  <a:lnTo>
                    <a:pt x="193" y="109"/>
                  </a:lnTo>
                  <a:lnTo>
                    <a:pt x="224" y="111"/>
                  </a:lnTo>
                  <a:lnTo>
                    <a:pt x="255" y="114"/>
                  </a:lnTo>
                  <a:lnTo>
                    <a:pt x="287" y="116"/>
                  </a:lnTo>
                  <a:lnTo>
                    <a:pt x="317" y="119"/>
                  </a:lnTo>
                  <a:lnTo>
                    <a:pt x="348" y="121"/>
                  </a:lnTo>
                  <a:lnTo>
                    <a:pt x="382" y="124"/>
                  </a:lnTo>
                  <a:lnTo>
                    <a:pt x="412" y="125"/>
                  </a:lnTo>
                  <a:lnTo>
                    <a:pt x="443" y="128"/>
                  </a:lnTo>
                  <a:lnTo>
                    <a:pt x="475" y="129"/>
                  </a:lnTo>
                  <a:lnTo>
                    <a:pt x="506" y="132"/>
                  </a:lnTo>
                  <a:lnTo>
                    <a:pt x="539" y="133"/>
                  </a:lnTo>
                  <a:lnTo>
                    <a:pt x="570" y="134"/>
                  </a:lnTo>
                  <a:lnTo>
                    <a:pt x="602" y="137"/>
                  </a:lnTo>
                  <a:lnTo>
                    <a:pt x="636" y="138"/>
                  </a:lnTo>
                  <a:lnTo>
                    <a:pt x="668" y="139"/>
                  </a:lnTo>
                  <a:lnTo>
                    <a:pt x="701" y="141"/>
                  </a:lnTo>
                  <a:lnTo>
                    <a:pt x="735" y="142"/>
                  </a:lnTo>
                  <a:lnTo>
                    <a:pt x="768" y="145"/>
                  </a:lnTo>
                  <a:lnTo>
                    <a:pt x="801" y="145"/>
                  </a:lnTo>
                  <a:lnTo>
                    <a:pt x="836" y="145"/>
                  </a:lnTo>
                  <a:lnTo>
                    <a:pt x="869" y="146"/>
                  </a:lnTo>
                  <a:lnTo>
                    <a:pt x="905" y="147"/>
                  </a:lnTo>
                  <a:lnTo>
                    <a:pt x="940" y="150"/>
                  </a:lnTo>
                  <a:lnTo>
                    <a:pt x="976" y="150"/>
                  </a:lnTo>
                  <a:lnTo>
                    <a:pt x="1012" y="150"/>
                  </a:lnTo>
                  <a:lnTo>
                    <a:pt x="1049" y="151"/>
                  </a:lnTo>
                  <a:lnTo>
                    <a:pt x="1051" y="64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44" name="Freeform 72"/>
            <p:cNvSpPr>
              <a:spLocks/>
            </p:cNvSpPr>
            <p:nvPr/>
          </p:nvSpPr>
          <p:spPr bwMode="auto">
            <a:xfrm>
              <a:off x="4598988" y="3028950"/>
              <a:ext cx="123825" cy="136525"/>
            </a:xfrm>
            <a:custGeom>
              <a:avLst/>
              <a:gdLst>
                <a:gd name="T0" fmla="*/ 293 w 296"/>
                <a:gd name="T1" fmla="*/ 149 h 317"/>
                <a:gd name="T2" fmla="*/ 296 w 296"/>
                <a:gd name="T3" fmla="*/ 183 h 317"/>
                <a:gd name="T4" fmla="*/ 291 w 296"/>
                <a:gd name="T5" fmla="*/ 215 h 317"/>
                <a:gd name="T6" fmla="*/ 280 w 296"/>
                <a:gd name="T7" fmla="*/ 245 h 317"/>
                <a:gd name="T8" fmla="*/ 259 w 296"/>
                <a:gd name="T9" fmla="*/ 271 h 317"/>
                <a:gd name="T10" fmla="*/ 234 w 296"/>
                <a:gd name="T11" fmla="*/ 291 h 317"/>
                <a:gd name="T12" fmla="*/ 203 w 296"/>
                <a:gd name="T13" fmla="*/ 307 h 317"/>
                <a:gd name="T14" fmla="*/ 173 w 296"/>
                <a:gd name="T15" fmla="*/ 315 h 317"/>
                <a:gd name="T16" fmla="*/ 146 w 296"/>
                <a:gd name="T17" fmla="*/ 315 h 317"/>
                <a:gd name="T18" fmla="*/ 119 w 296"/>
                <a:gd name="T19" fmla="*/ 309 h 317"/>
                <a:gd name="T20" fmla="*/ 94 w 296"/>
                <a:gd name="T21" fmla="*/ 296 h 317"/>
                <a:gd name="T22" fmla="*/ 69 w 296"/>
                <a:gd name="T23" fmla="*/ 277 h 317"/>
                <a:gd name="T24" fmla="*/ 46 w 296"/>
                <a:gd name="T25" fmla="*/ 254 h 317"/>
                <a:gd name="T26" fmla="*/ 28 w 296"/>
                <a:gd name="T27" fmla="*/ 228 h 317"/>
                <a:gd name="T28" fmla="*/ 13 w 296"/>
                <a:gd name="T29" fmla="*/ 199 h 317"/>
                <a:gd name="T30" fmla="*/ 3 w 296"/>
                <a:gd name="T31" fmla="*/ 167 h 317"/>
                <a:gd name="T32" fmla="*/ 0 w 296"/>
                <a:gd name="T33" fmla="*/ 138 h 317"/>
                <a:gd name="T34" fmla="*/ 3 w 296"/>
                <a:gd name="T35" fmla="*/ 109 h 317"/>
                <a:gd name="T36" fmla="*/ 12 w 296"/>
                <a:gd name="T37" fmla="*/ 83 h 317"/>
                <a:gd name="T38" fmla="*/ 26 w 296"/>
                <a:gd name="T39" fmla="*/ 59 h 317"/>
                <a:gd name="T40" fmla="*/ 45 w 296"/>
                <a:gd name="T41" fmla="*/ 38 h 317"/>
                <a:gd name="T42" fmla="*/ 69 w 296"/>
                <a:gd name="T43" fmla="*/ 20 h 317"/>
                <a:gd name="T44" fmla="*/ 99 w 296"/>
                <a:gd name="T45" fmla="*/ 6 h 317"/>
                <a:gd name="T46" fmla="*/ 127 w 296"/>
                <a:gd name="T47" fmla="*/ 0 h 317"/>
                <a:gd name="T48" fmla="*/ 157 w 296"/>
                <a:gd name="T49" fmla="*/ 1 h 317"/>
                <a:gd name="T50" fmla="*/ 185 w 296"/>
                <a:gd name="T51" fmla="*/ 11 h 317"/>
                <a:gd name="T52" fmla="*/ 212 w 296"/>
                <a:gd name="T53" fmla="*/ 28 h 317"/>
                <a:gd name="T54" fmla="*/ 182 w 296"/>
                <a:gd name="T55" fmla="*/ 59 h 317"/>
                <a:gd name="T56" fmla="*/ 163 w 296"/>
                <a:gd name="T57" fmla="*/ 47 h 317"/>
                <a:gd name="T58" fmla="*/ 144 w 296"/>
                <a:gd name="T59" fmla="*/ 40 h 317"/>
                <a:gd name="T60" fmla="*/ 124 w 296"/>
                <a:gd name="T61" fmla="*/ 38 h 317"/>
                <a:gd name="T62" fmla="*/ 105 w 296"/>
                <a:gd name="T63" fmla="*/ 42 h 317"/>
                <a:gd name="T64" fmla="*/ 86 w 296"/>
                <a:gd name="T65" fmla="*/ 53 h 317"/>
                <a:gd name="T66" fmla="*/ 65 w 296"/>
                <a:gd name="T67" fmla="*/ 67 h 317"/>
                <a:gd name="T68" fmla="*/ 51 w 296"/>
                <a:gd name="T69" fmla="*/ 83 h 317"/>
                <a:gd name="T70" fmla="*/ 42 w 296"/>
                <a:gd name="T71" fmla="*/ 103 h 317"/>
                <a:gd name="T72" fmla="*/ 39 w 296"/>
                <a:gd name="T73" fmla="*/ 124 h 317"/>
                <a:gd name="T74" fmla="*/ 40 w 296"/>
                <a:gd name="T75" fmla="*/ 146 h 317"/>
                <a:gd name="T76" fmla="*/ 45 w 296"/>
                <a:gd name="T77" fmla="*/ 167 h 317"/>
                <a:gd name="T78" fmla="*/ 53 w 296"/>
                <a:gd name="T79" fmla="*/ 187 h 317"/>
                <a:gd name="T80" fmla="*/ 63 w 296"/>
                <a:gd name="T81" fmla="*/ 208 h 317"/>
                <a:gd name="T82" fmla="*/ 80 w 296"/>
                <a:gd name="T83" fmla="*/ 230 h 317"/>
                <a:gd name="T84" fmla="*/ 96 w 296"/>
                <a:gd name="T85" fmla="*/ 249 h 317"/>
                <a:gd name="T86" fmla="*/ 113 w 296"/>
                <a:gd name="T87" fmla="*/ 263 h 317"/>
                <a:gd name="T88" fmla="*/ 132 w 296"/>
                <a:gd name="T89" fmla="*/ 273 h 317"/>
                <a:gd name="T90" fmla="*/ 153 w 296"/>
                <a:gd name="T91" fmla="*/ 278 h 317"/>
                <a:gd name="T92" fmla="*/ 173 w 296"/>
                <a:gd name="T93" fmla="*/ 277 h 317"/>
                <a:gd name="T94" fmla="*/ 193 w 296"/>
                <a:gd name="T95" fmla="*/ 272 h 317"/>
                <a:gd name="T96" fmla="*/ 212 w 296"/>
                <a:gd name="T97" fmla="*/ 263 h 317"/>
                <a:gd name="T98" fmla="*/ 230 w 296"/>
                <a:gd name="T99" fmla="*/ 249 h 317"/>
                <a:gd name="T100" fmla="*/ 243 w 296"/>
                <a:gd name="T101" fmla="*/ 231 h 317"/>
                <a:gd name="T102" fmla="*/ 252 w 296"/>
                <a:gd name="T103" fmla="*/ 209 h 317"/>
                <a:gd name="T104" fmla="*/ 254 w 296"/>
                <a:gd name="T105" fmla="*/ 185 h 317"/>
                <a:gd name="T106" fmla="*/ 250 w 296"/>
                <a:gd name="T107" fmla="*/ 159 h 3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96"/>
                <a:gd name="T163" fmla="*/ 0 h 317"/>
                <a:gd name="T164" fmla="*/ 296 w 296"/>
                <a:gd name="T165" fmla="*/ 317 h 3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96" h="317">
                  <a:moveTo>
                    <a:pt x="248" y="150"/>
                  </a:moveTo>
                  <a:lnTo>
                    <a:pt x="289" y="137"/>
                  </a:lnTo>
                  <a:lnTo>
                    <a:pt x="293" y="149"/>
                  </a:lnTo>
                  <a:lnTo>
                    <a:pt x="294" y="162"/>
                  </a:lnTo>
                  <a:lnTo>
                    <a:pt x="295" y="173"/>
                  </a:lnTo>
                  <a:lnTo>
                    <a:pt x="296" y="183"/>
                  </a:lnTo>
                  <a:lnTo>
                    <a:pt x="295" y="195"/>
                  </a:lnTo>
                  <a:lnTo>
                    <a:pt x="294" y="205"/>
                  </a:lnTo>
                  <a:lnTo>
                    <a:pt x="291" y="215"/>
                  </a:lnTo>
                  <a:lnTo>
                    <a:pt x="289" y="226"/>
                  </a:lnTo>
                  <a:lnTo>
                    <a:pt x="285" y="236"/>
                  </a:lnTo>
                  <a:lnTo>
                    <a:pt x="280" y="245"/>
                  </a:lnTo>
                  <a:lnTo>
                    <a:pt x="273" y="254"/>
                  </a:lnTo>
                  <a:lnTo>
                    <a:pt x="267" y="263"/>
                  </a:lnTo>
                  <a:lnTo>
                    <a:pt x="259" y="271"/>
                  </a:lnTo>
                  <a:lnTo>
                    <a:pt x="252" y="278"/>
                  </a:lnTo>
                  <a:lnTo>
                    <a:pt x="243" y="285"/>
                  </a:lnTo>
                  <a:lnTo>
                    <a:pt x="234" y="291"/>
                  </a:lnTo>
                  <a:lnTo>
                    <a:pt x="223" y="298"/>
                  </a:lnTo>
                  <a:lnTo>
                    <a:pt x="213" y="303"/>
                  </a:lnTo>
                  <a:lnTo>
                    <a:pt x="203" y="307"/>
                  </a:lnTo>
                  <a:lnTo>
                    <a:pt x="193" y="310"/>
                  </a:lnTo>
                  <a:lnTo>
                    <a:pt x="184" y="313"/>
                  </a:lnTo>
                  <a:lnTo>
                    <a:pt x="173" y="315"/>
                  </a:lnTo>
                  <a:lnTo>
                    <a:pt x="164" y="317"/>
                  </a:lnTo>
                  <a:lnTo>
                    <a:pt x="155" y="317"/>
                  </a:lnTo>
                  <a:lnTo>
                    <a:pt x="146" y="315"/>
                  </a:lnTo>
                  <a:lnTo>
                    <a:pt x="137" y="314"/>
                  </a:lnTo>
                  <a:lnTo>
                    <a:pt x="128" y="312"/>
                  </a:lnTo>
                  <a:lnTo>
                    <a:pt x="119" y="309"/>
                  </a:lnTo>
                  <a:lnTo>
                    <a:pt x="110" y="305"/>
                  </a:lnTo>
                  <a:lnTo>
                    <a:pt x="103" y="301"/>
                  </a:lnTo>
                  <a:lnTo>
                    <a:pt x="94" y="296"/>
                  </a:lnTo>
                  <a:lnTo>
                    <a:pt x="85" y="290"/>
                  </a:lnTo>
                  <a:lnTo>
                    <a:pt x="77" y="283"/>
                  </a:lnTo>
                  <a:lnTo>
                    <a:pt x="69" y="277"/>
                  </a:lnTo>
                  <a:lnTo>
                    <a:pt x="62" y="269"/>
                  </a:lnTo>
                  <a:lnTo>
                    <a:pt x="54" y="262"/>
                  </a:lnTo>
                  <a:lnTo>
                    <a:pt x="46" y="254"/>
                  </a:lnTo>
                  <a:lnTo>
                    <a:pt x="40" y="246"/>
                  </a:lnTo>
                  <a:lnTo>
                    <a:pt x="33" y="237"/>
                  </a:lnTo>
                  <a:lnTo>
                    <a:pt x="28" y="228"/>
                  </a:lnTo>
                  <a:lnTo>
                    <a:pt x="22" y="218"/>
                  </a:lnTo>
                  <a:lnTo>
                    <a:pt x="17" y="209"/>
                  </a:lnTo>
                  <a:lnTo>
                    <a:pt x="13" y="199"/>
                  </a:lnTo>
                  <a:lnTo>
                    <a:pt x="9" y="187"/>
                  </a:lnTo>
                  <a:lnTo>
                    <a:pt x="5" y="177"/>
                  </a:lnTo>
                  <a:lnTo>
                    <a:pt x="3" y="167"/>
                  </a:lnTo>
                  <a:lnTo>
                    <a:pt x="1" y="158"/>
                  </a:lnTo>
                  <a:lnTo>
                    <a:pt x="0" y="147"/>
                  </a:lnTo>
                  <a:lnTo>
                    <a:pt x="0" y="138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3" y="109"/>
                  </a:lnTo>
                  <a:lnTo>
                    <a:pt x="4" y="100"/>
                  </a:lnTo>
                  <a:lnTo>
                    <a:pt x="8" y="92"/>
                  </a:lnTo>
                  <a:lnTo>
                    <a:pt x="12" y="83"/>
                  </a:lnTo>
                  <a:lnTo>
                    <a:pt x="15" y="76"/>
                  </a:lnTo>
                  <a:lnTo>
                    <a:pt x="21" y="67"/>
                  </a:lnTo>
                  <a:lnTo>
                    <a:pt x="26" y="59"/>
                  </a:lnTo>
                  <a:lnTo>
                    <a:pt x="32" y="51"/>
                  </a:lnTo>
                  <a:lnTo>
                    <a:pt x="39" y="45"/>
                  </a:lnTo>
                  <a:lnTo>
                    <a:pt x="45" y="38"/>
                  </a:lnTo>
                  <a:lnTo>
                    <a:pt x="53" y="32"/>
                  </a:lnTo>
                  <a:lnTo>
                    <a:pt x="60" y="26"/>
                  </a:lnTo>
                  <a:lnTo>
                    <a:pt x="69" y="20"/>
                  </a:lnTo>
                  <a:lnTo>
                    <a:pt x="80" y="15"/>
                  </a:lnTo>
                  <a:lnTo>
                    <a:pt x="89" y="10"/>
                  </a:lnTo>
                  <a:lnTo>
                    <a:pt x="99" y="6"/>
                  </a:lnTo>
                  <a:lnTo>
                    <a:pt x="108" y="4"/>
                  </a:lnTo>
                  <a:lnTo>
                    <a:pt x="118" y="1"/>
                  </a:lnTo>
                  <a:lnTo>
                    <a:pt x="127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7" y="1"/>
                  </a:lnTo>
                  <a:lnTo>
                    <a:pt x="166" y="4"/>
                  </a:lnTo>
                  <a:lnTo>
                    <a:pt x="176" y="6"/>
                  </a:lnTo>
                  <a:lnTo>
                    <a:pt x="185" y="11"/>
                  </a:lnTo>
                  <a:lnTo>
                    <a:pt x="194" y="15"/>
                  </a:lnTo>
                  <a:lnTo>
                    <a:pt x="203" y="22"/>
                  </a:lnTo>
                  <a:lnTo>
                    <a:pt x="212" y="28"/>
                  </a:lnTo>
                  <a:lnTo>
                    <a:pt x="219" y="35"/>
                  </a:lnTo>
                  <a:lnTo>
                    <a:pt x="189" y="64"/>
                  </a:lnTo>
                  <a:lnTo>
                    <a:pt x="182" y="59"/>
                  </a:lnTo>
                  <a:lnTo>
                    <a:pt x="176" y="55"/>
                  </a:lnTo>
                  <a:lnTo>
                    <a:pt x="169" y="50"/>
                  </a:lnTo>
                  <a:lnTo>
                    <a:pt x="163" y="47"/>
                  </a:lnTo>
                  <a:lnTo>
                    <a:pt x="157" y="44"/>
                  </a:lnTo>
                  <a:lnTo>
                    <a:pt x="150" y="41"/>
                  </a:lnTo>
                  <a:lnTo>
                    <a:pt x="144" y="40"/>
                  </a:lnTo>
                  <a:lnTo>
                    <a:pt x="137" y="38"/>
                  </a:lnTo>
                  <a:lnTo>
                    <a:pt x="131" y="38"/>
                  </a:lnTo>
                  <a:lnTo>
                    <a:pt x="124" y="38"/>
                  </a:lnTo>
                  <a:lnTo>
                    <a:pt x="118" y="38"/>
                  </a:lnTo>
                  <a:lnTo>
                    <a:pt x="112" y="40"/>
                  </a:lnTo>
                  <a:lnTo>
                    <a:pt x="105" y="42"/>
                  </a:lnTo>
                  <a:lnTo>
                    <a:pt x="99" y="45"/>
                  </a:lnTo>
                  <a:lnTo>
                    <a:pt x="92" y="49"/>
                  </a:lnTo>
                  <a:lnTo>
                    <a:pt x="86" y="53"/>
                  </a:lnTo>
                  <a:lnTo>
                    <a:pt x="78" y="58"/>
                  </a:lnTo>
                  <a:lnTo>
                    <a:pt x="72" y="62"/>
                  </a:lnTo>
                  <a:lnTo>
                    <a:pt x="65" y="67"/>
                  </a:lnTo>
                  <a:lnTo>
                    <a:pt x="60" y="72"/>
                  </a:lnTo>
                  <a:lnTo>
                    <a:pt x="56" y="78"/>
                  </a:lnTo>
                  <a:lnTo>
                    <a:pt x="51" y="83"/>
                  </a:lnTo>
                  <a:lnTo>
                    <a:pt x="47" y="90"/>
                  </a:lnTo>
                  <a:lnTo>
                    <a:pt x="45" y="96"/>
                  </a:lnTo>
                  <a:lnTo>
                    <a:pt x="42" y="103"/>
                  </a:lnTo>
                  <a:lnTo>
                    <a:pt x="41" y="110"/>
                  </a:lnTo>
                  <a:lnTo>
                    <a:pt x="40" y="117"/>
                  </a:lnTo>
                  <a:lnTo>
                    <a:pt x="39" y="124"/>
                  </a:lnTo>
                  <a:lnTo>
                    <a:pt x="39" y="132"/>
                  </a:lnTo>
                  <a:lnTo>
                    <a:pt x="39" y="138"/>
                  </a:lnTo>
                  <a:lnTo>
                    <a:pt x="40" y="146"/>
                  </a:lnTo>
                  <a:lnTo>
                    <a:pt x="41" y="153"/>
                  </a:lnTo>
                  <a:lnTo>
                    <a:pt x="44" y="159"/>
                  </a:lnTo>
                  <a:lnTo>
                    <a:pt x="45" y="167"/>
                  </a:lnTo>
                  <a:lnTo>
                    <a:pt x="47" y="173"/>
                  </a:lnTo>
                  <a:lnTo>
                    <a:pt x="50" y="181"/>
                  </a:lnTo>
                  <a:lnTo>
                    <a:pt x="53" y="187"/>
                  </a:lnTo>
                  <a:lnTo>
                    <a:pt x="56" y="195"/>
                  </a:lnTo>
                  <a:lnTo>
                    <a:pt x="59" y="201"/>
                  </a:lnTo>
                  <a:lnTo>
                    <a:pt x="63" y="208"/>
                  </a:lnTo>
                  <a:lnTo>
                    <a:pt x="68" y="215"/>
                  </a:lnTo>
                  <a:lnTo>
                    <a:pt x="73" y="223"/>
                  </a:lnTo>
                  <a:lnTo>
                    <a:pt x="80" y="230"/>
                  </a:lnTo>
                  <a:lnTo>
                    <a:pt x="85" y="237"/>
                  </a:lnTo>
                  <a:lnTo>
                    <a:pt x="90" y="242"/>
                  </a:lnTo>
                  <a:lnTo>
                    <a:pt x="96" y="249"/>
                  </a:lnTo>
                  <a:lnTo>
                    <a:pt x="101" y="254"/>
                  </a:lnTo>
                  <a:lnTo>
                    <a:pt x="107" y="259"/>
                  </a:lnTo>
                  <a:lnTo>
                    <a:pt x="113" y="263"/>
                  </a:lnTo>
                  <a:lnTo>
                    <a:pt x="119" y="267"/>
                  </a:lnTo>
                  <a:lnTo>
                    <a:pt x="126" y="271"/>
                  </a:lnTo>
                  <a:lnTo>
                    <a:pt x="132" y="273"/>
                  </a:lnTo>
                  <a:lnTo>
                    <a:pt x="139" y="276"/>
                  </a:lnTo>
                  <a:lnTo>
                    <a:pt x="146" y="277"/>
                  </a:lnTo>
                  <a:lnTo>
                    <a:pt x="153" y="278"/>
                  </a:lnTo>
                  <a:lnTo>
                    <a:pt x="159" y="278"/>
                  </a:lnTo>
                  <a:lnTo>
                    <a:pt x="166" y="277"/>
                  </a:lnTo>
                  <a:lnTo>
                    <a:pt x="173" y="277"/>
                  </a:lnTo>
                  <a:lnTo>
                    <a:pt x="180" y="276"/>
                  </a:lnTo>
                  <a:lnTo>
                    <a:pt x="186" y="273"/>
                  </a:lnTo>
                  <a:lnTo>
                    <a:pt x="193" y="272"/>
                  </a:lnTo>
                  <a:lnTo>
                    <a:pt x="200" y="269"/>
                  </a:lnTo>
                  <a:lnTo>
                    <a:pt x="205" y="265"/>
                  </a:lnTo>
                  <a:lnTo>
                    <a:pt x="212" y="263"/>
                  </a:lnTo>
                  <a:lnTo>
                    <a:pt x="218" y="258"/>
                  </a:lnTo>
                  <a:lnTo>
                    <a:pt x="225" y="254"/>
                  </a:lnTo>
                  <a:lnTo>
                    <a:pt x="230" y="249"/>
                  </a:lnTo>
                  <a:lnTo>
                    <a:pt x="235" y="242"/>
                  </a:lnTo>
                  <a:lnTo>
                    <a:pt x="239" y="237"/>
                  </a:lnTo>
                  <a:lnTo>
                    <a:pt x="243" y="231"/>
                  </a:lnTo>
                  <a:lnTo>
                    <a:pt x="246" y="223"/>
                  </a:lnTo>
                  <a:lnTo>
                    <a:pt x="249" y="217"/>
                  </a:lnTo>
                  <a:lnTo>
                    <a:pt x="252" y="209"/>
                  </a:lnTo>
                  <a:lnTo>
                    <a:pt x="253" y="201"/>
                  </a:lnTo>
                  <a:lnTo>
                    <a:pt x="254" y="194"/>
                  </a:lnTo>
                  <a:lnTo>
                    <a:pt x="254" y="185"/>
                  </a:lnTo>
                  <a:lnTo>
                    <a:pt x="254" y="177"/>
                  </a:lnTo>
                  <a:lnTo>
                    <a:pt x="253" y="168"/>
                  </a:lnTo>
                  <a:lnTo>
                    <a:pt x="250" y="159"/>
                  </a:lnTo>
                  <a:lnTo>
                    <a:pt x="248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45" name="Freeform 73"/>
            <p:cNvSpPr>
              <a:spLocks/>
            </p:cNvSpPr>
            <p:nvPr/>
          </p:nvSpPr>
          <p:spPr bwMode="auto">
            <a:xfrm>
              <a:off x="4708525" y="3008313"/>
              <a:ext cx="61913" cy="106362"/>
            </a:xfrm>
            <a:custGeom>
              <a:avLst/>
              <a:gdLst>
                <a:gd name="T0" fmla="*/ 116 w 148"/>
                <a:gd name="T1" fmla="*/ 244 h 244"/>
                <a:gd name="T2" fmla="*/ 0 w 148"/>
                <a:gd name="T3" fmla="*/ 56 h 244"/>
                <a:gd name="T4" fmla="*/ 27 w 148"/>
                <a:gd name="T5" fmla="*/ 39 h 244"/>
                <a:gd name="T6" fmla="*/ 45 w 148"/>
                <a:gd name="T7" fmla="*/ 67 h 244"/>
                <a:gd name="T8" fmla="*/ 45 w 148"/>
                <a:gd name="T9" fmla="*/ 61 h 244"/>
                <a:gd name="T10" fmla="*/ 45 w 148"/>
                <a:gd name="T11" fmla="*/ 54 h 244"/>
                <a:gd name="T12" fmla="*/ 45 w 148"/>
                <a:gd name="T13" fmla="*/ 49 h 244"/>
                <a:gd name="T14" fmla="*/ 45 w 148"/>
                <a:gd name="T15" fmla="*/ 44 h 244"/>
                <a:gd name="T16" fmla="*/ 45 w 148"/>
                <a:gd name="T17" fmla="*/ 39 h 244"/>
                <a:gd name="T18" fmla="*/ 46 w 148"/>
                <a:gd name="T19" fmla="*/ 35 h 244"/>
                <a:gd name="T20" fmla="*/ 48 w 148"/>
                <a:gd name="T21" fmla="*/ 31 h 244"/>
                <a:gd name="T22" fmla="*/ 49 w 148"/>
                <a:gd name="T23" fmla="*/ 29 h 244"/>
                <a:gd name="T24" fmla="*/ 51 w 148"/>
                <a:gd name="T25" fmla="*/ 24 h 244"/>
                <a:gd name="T26" fmla="*/ 55 w 148"/>
                <a:gd name="T27" fmla="*/ 18 h 244"/>
                <a:gd name="T28" fmla="*/ 60 w 148"/>
                <a:gd name="T29" fmla="*/ 13 h 244"/>
                <a:gd name="T30" fmla="*/ 66 w 148"/>
                <a:gd name="T31" fmla="*/ 9 h 244"/>
                <a:gd name="T32" fmla="*/ 69 w 148"/>
                <a:gd name="T33" fmla="*/ 7 h 244"/>
                <a:gd name="T34" fmla="*/ 73 w 148"/>
                <a:gd name="T35" fmla="*/ 6 h 244"/>
                <a:gd name="T36" fmla="*/ 78 w 148"/>
                <a:gd name="T37" fmla="*/ 4 h 244"/>
                <a:gd name="T38" fmla="*/ 84 w 148"/>
                <a:gd name="T39" fmla="*/ 3 h 244"/>
                <a:gd name="T40" fmla="*/ 89 w 148"/>
                <a:gd name="T41" fmla="*/ 2 h 244"/>
                <a:gd name="T42" fmla="*/ 94 w 148"/>
                <a:gd name="T43" fmla="*/ 0 h 244"/>
                <a:gd name="T44" fmla="*/ 100 w 148"/>
                <a:gd name="T45" fmla="*/ 0 h 244"/>
                <a:gd name="T46" fmla="*/ 105 w 148"/>
                <a:gd name="T47" fmla="*/ 0 h 244"/>
                <a:gd name="T48" fmla="*/ 110 w 148"/>
                <a:gd name="T49" fmla="*/ 38 h 244"/>
                <a:gd name="T50" fmla="*/ 104 w 148"/>
                <a:gd name="T51" fmla="*/ 38 h 244"/>
                <a:gd name="T52" fmla="*/ 96 w 148"/>
                <a:gd name="T53" fmla="*/ 38 h 244"/>
                <a:gd name="T54" fmla="*/ 90 w 148"/>
                <a:gd name="T55" fmla="*/ 40 h 244"/>
                <a:gd name="T56" fmla="*/ 85 w 148"/>
                <a:gd name="T57" fmla="*/ 43 h 244"/>
                <a:gd name="T58" fmla="*/ 80 w 148"/>
                <a:gd name="T59" fmla="*/ 47 h 244"/>
                <a:gd name="T60" fmla="*/ 75 w 148"/>
                <a:gd name="T61" fmla="*/ 51 h 244"/>
                <a:gd name="T62" fmla="*/ 71 w 148"/>
                <a:gd name="T63" fmla="*/ 56 h 244"/>
                <a:gd name="T64" fmla="*/ 69 w 148"/>
                <a:gd name="T65" fmla="*/ 61 h 244"/>
                <a:gd name="T66" fmla="*/ 68 w 148"/>
                <a:gd name="T67" fmla="*/ 67 h 244"/>
                <a:gd name="T68" fmla="*/ 68 w 148"/>
                <a:gd name="T69" fmla="*/ 72 h 244"/>
                <a:gd name="T70" fmla="*/ 68 w 148"/>
                <a:gd name="T71" fmla="*/ 79 h 244"/>
                <a:gd name="T72" fmla="*/ 68 w 148"/>
                <a:gd name="T73" fmla="*/ 85 h 244"/>
                <a:gd name="T74" fmla="*/ 71 w 148"/>
                <a:gd name="T75" fmla="*/ 90 h 244"/>
                <a:gd name="T76" fmla="*/ 72 w 148"/>
                <a:gd name="T77" fmla="*/ 95 h 244"/>
                <a:gd name="T78" fmla="*/ 75 w 148"/>
                <a:gd name="T79" fmla="*/ 101 h 244"/>
                <a:gd name="T80" fmla="*/ 77 w 148"/>
                <a:gd name="T81" fmla="*/ 106 h 244"/>
                <a:gd name="T82" fmla="*/ 80 w 148"/>
                <a:gd name="T83" fmla="*/ 111 h 244"/>
                <a:gd name="T84" fmla="*/ 82 w 148"/>
                <a:gd name="T85" fmla="*/ 116 h 244"/>
                <a:gd name="T86" fmla="*/ 85 w 148"/>
                <a:gd name="T87" fmla="*/ 121 h 244"/>
                <a:gd name="T88" fmla="*/ 87 w 148"/>
                <a:gd name="T89" fmla="*/ 126 h 244"/>
                <a:gd name="T90" fmla="*/ 148 w 148"/>
                <a:gd name="T91" fmla="*/ 225 h 244"/>
                <a:gd name="T92" fmla="*/ 116 w 148"/>
                <a:gd name="T93" fmla="*/ 244 h 2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8"/>
                <a:gd name="T142" fmla="*/ 0 h 244"/>
                <a:gd name="T143" fmla="*/ 148 w 148"/>
                <a:gd name="T144" fmla="*/ 244 h 2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8" h="244">
                  <a:moveTo>
                    <a:pt x="116" y="244"/>
                  </a:moveTo>
                  <a:lnTo>
                    <a:pt x="0" y="56"/>
                  </a:lnTo>
                  <a:lnTo>
                    <a:pt x="27" y="39"/>
                  </a:lnTo>
                  <a:lnTo>
                    <a:pt x="45" y="67"/>
                  </a:lnTo>
                  <a:lnTo>
                    <a:pt x="45" y="61"/>
                  </a:lnTo>
                  <a:lnTo>
                    <a:pt x="45" y="54"/>
                  </a:lnTo>
                  <a:lnTo>
                    <a:pt x="45" y="49"/>
                  </a:lnTo>
                  <a:lnTo>
                    <a:pt x="45" y="44"/>
                  </a:lnTo>
                  <a:lnTo>
                    <a:pt x="45" y="39"/>
                  </a:lnTo>
                  <a:lnTo>
                    <a:pt x="46" y="35"/>
                  </a:lnTo>
                  <a:lnTo>
                    <a:pt x="48" y="31"/>
                  </a:lnTo>
                  <a:lnTo>
                    <a:pt x="49" y="29"/>
                  </a:lnTo>
                  <a:lnTo>
                    <a:pt x="51" y="24"/>
                  </a:lnTo>
                  <a:lnTo>
                    <a:pt x="55" y="18"/>
                  </a:lnTo>
                  <a:lnTo>
                    <a:pt x="60" y="13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3" y="6"/>
                  </a:lnTo>
                  <a:lnTo>
                    <a:pt x="78" y="4"/>
                  </a:lnTo>
                  <a:lnTo>
                    <a:pt x="84" y="3"/>
                  </a:lnTo>
                  <a:lnTo>
                    <a:pt x="89" y="2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5" y="0"/>
                  </a:lnTo>
                  <a:lnTo>
                    <a:pt x="110" y="38"/>
                  </a:lnTo>
                  <a:lnTo>
                    <a:pt x="104" y="38"/>
                  </a:lnTo>
                  <a:lnTo>
                    <a:pt x="96" y="38"/>
                  </a:lnTo>
                  <a:lnTo>
                    <a:pt x="90" y="40"/>
                  </a:lnTo>
                  <a:lnTo>
                    <a:pt x="85" y="43"/>
                  </a:lnTo>
                  <a:lnTo>
                    <a:pt x="80" y="47"/>
                  </a:lnTo>
                  <a:lnTo>
                    <a:pt x="75" y="51"/>
                  </a:lnTo>
                  <a:lnTo>
                    <a:pt x="71" y="56"/>
                  </a:lnTo>
                  <a:lnTo>
                    <a:pt x="69" y="61"/>
                  </a:lnTo>
                  <a:lnTo>
                    <a:pt x="68" y="67"/>
                  </a:lnTo>
                  <a:lnTo>
                    <a:pt x="68" y="72"/>
                  </a:lnTo>
                  <a:lnTo>
                    <a:pt x="68" y="79"/>
                  </a:lnTo>
                  <a:lnTo>
                    <a:pt x="68" y="85"/>
                  </a:lnTo>
                  <a:lnTo>
                    <a:pt x="71" y="90"/>
                  </a:lnTo>
                  <a:lnTo>
                    <a:pt x="72" y="95"/>
                  </a:lnTo>
                  <a:lnTo>
                    <a:pt x="75" y="101"/>
                  </a:lnTo>
                  <a:lnTo>
                    <a:pt x="77" y="106"/>
                  </a:lnTo>
                  <a:lnTo>
                    <a:pt x="80" y="111"/>
                  </a:lnTo>
                  <a:lnTo>
                    <a:pt x="82" y="116"/>
                  </a:lnTo>
                  <a:lnTo>
                    <a:pt x="85" y="121"/>
                  </a:lnTo>
                  <a:lnTo>
                    <a:pt x="87" y="126"/>
                  </a:lnTo>
                  <a:lnTo>
                    <a:pt x="148" y="225"/>
                  </a:lnTo>
                  <a:lnTo>
                    <a:pt x="11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46" name="Freeform 74"/>
            <p:cNvSpPr>
              <a:spLocks noEditPoints="1"/>
            </p:cNvSpPr>
            <p:nvPr/>
          </p:nvSpPr>
          <p:spPr bwMode="auto">
            <a:xfrm>
              <a:off x="4741863" y="2960688"/>
              <a:ext cx="79375" cy="120650"/>
            </a:xfrm>
            <a:custGeom>
              <a:avLst/>
              <a:gdLst>
                <a:gd name="T0" fmla="*/ 22 w 192"/>
                <a:gd name="T1" fmla="*/ 56 h 281"/>
                <a:gd name="T2" fmla="*/ 0 w 192"/>
                <a:gd name="T3" fmla="*/ 19 h 281"/>
                <a:gd name="T4" fmla="*/ 31 w 192"/>
                <a:gd name="T5" fmla="*/ 0 h 281"/>
                <a:gd name="T6" fmla="*/ 54 w 192"/>
                <a:gd name="T7" fmla="*/ 37 h 281"/>
                <a:gd name="T8" fmla="*/ 22 w 192"/>
                <a:gd name="T9" fmla="*/ 56 h 281"/>
                <a:gd name="T10" fmla="*/ 160 w 192"/>
                <a:gd name="T11" fmla="*/ 281 h 281"/>
                <a:gd name="T12" fmla="*/ 44 w 192"/>
                <a:gd name="T13" fmla="*/ 92 h 281"/>
                <a:gd name="T14" fmla="*/ 76 w 192"/>
                <a:gd name="T15" fmla="*/ 73 h 281"/>
                <a:gd name="T16" fmla="*/ 192 w 192"/>
                <a:gd name="T17" fmla="*/ 262 h 281"/>
                <a:gd name="T18" fmla="*/ 160 w 192"/>
                <a:gd name="T19" fmla="*/ 281 h 2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2"/>
                <a:gd name="T31" fmla="*/ 0 h 281"/>
                <a:gd name="T32" fmla="*/ 192 w 192"/>
                <a:gd name="T33" fmla="*/ 281 h 2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2" h="281">
                  <a:moveTo>
                    <a:pt x="22" y="56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54" y="37"/>
                  </a:lnTo>
                  <a:lnTo>
                    <a:pt x="22" y="56"/>
                  </a:lnTo>
                  <a:close/>
                  <a:moveTo>
                    <a:pt x="160" y="281"/>
                  </a:moveTo>
                  <a:lnTo>
                    <a:pt x="44" y="92"/>
                  </a:lnTo>
                  <a:lnTo>
                    <a:pt x="76" y="73"/>
                  </a:lnTo>
                  <a:lnTo>
                    <a:pt x="192" y="262"/>
                  </a:lnTo>
                  <a:lnTo>
                    <a:pt x="160" y="2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47" name="Freeform 75"/>
            <p:cNvSpPr>
              <a:spLocks noEditPoints="1"/>
            </p:cNvSpPr>
            <p:nvPr/>
          </p:nvSpPr>
          <p:spPr bwMode="auto">
            <a:xfrm>
              <a:off x="4773613" y="2940050"/>
              <a:ext cx="120650" cy="120650"/>
            </a:xfrm>
            <a:custGeom>
              <a:avLst/>
              <a:gdLst>
                <a:gd name="T0" fmla="*/ 159 w 287"/>
                <a:gd name="T1" fmla="*/ 281 h 281"/>
                <a:gd name="T2" fmla="*/ 32 w 287"/>
                <a:gd name="T3" fmla="*/ 0 h 281"/>
                <a:gd name="T4" fmla="*/ 89 w 287"/>
                <a:gd name="T5" fmla="*/ 86 h 281"/>
                <a:gd name="T6" fmla="*/ 96 w 287"/>
                <a:gd name="T7" fmla="*/ 70 h 281"/>
                <a:gd name="T8" fmla="*/ 105 w 287"/>
                <a:gd name="T9" fmla="*/ 54 h 281"/>
                <a:gd name="T10" fmla="*/ 116 w 287"/>
                <a:gd name="T11" fmla="*/ 43 h 281"/>
                <a:gd name="T12" fmla="*/ 133 w 287"/>
                <a:gd name="T13" fmla="*/ 32 h 281"/>
                <a:gd name="T14" fmla="*/ 152 w 287"/>
                <a:gd name="T15" fmla="*/ 25 h 281"/>
                <a:gd name="T16" fmla="*/ 167 w 287"/>
                <a:gd name="T17" fmla="*/ 22 h 281"/>
                <a:gd name="T18" fmla="*/ 177 w 287"/>
                <a:gd name="T19" fmla="*/ 22 h 281"/>
                <a:gd name="T20" fmla="*/ 186 w 287"/>
                <a:gd name="T21" fmla="*/ 24 h 281"/>
                <a:gd name="T22" fmla="*/ 196 w 287"/>
                <a:gd name="T23" fmla="*/ 27 h 281"/>
                <a:gd name="T24" fmla="*/ 209 w 287"/>
                <a:gd name="T25" fmla="*/ 32 h 281"/>
                <a:gd name="T26" fmla="*/ 227 w 287"/>
                <a:gd name="T27" fmla="*/ 44 h 281"/>
                <a:gd name="T28" fmla="*/ 244 w 287"/>
                <a:gd name="T29" fmla="*/ 58 h 281"/>
                <a:gd name="T30" fmla="*/ 258 w 287"/>
                <a:gd name="T31" fmla="*/ 75 h 281"/>
                <a:gd name="T32" fmla="*/ 270 w 287"/>
                <a:gd name="T33" fmla="*/ 97 h 281"/>
                <a:gd name="T34" fmla="*/ 281 w 287"/>
                <a:gd name="T35" fmla="*/ 120 h 281"/>
                <a:gd name="T36" fmla="*/ 287 w 287"/>
                <a:gd name="T37" fmla="*/ 143 h 281"/>
                <a:gd name="T38" fmla="*/ 287 w 287"/>
                <a:gd name="T39" fmla="*/ 165 h 281"/>
                <a:gd name="T40" fmla="*/ 283 w 287"/>
                <a:gd name="T41" fmla="*/ 185 h 281"/>
                <a:gd name="T42" fmla="*/ 277 w 287"/>
                <a:gd name="T43" fmla="*/ 203 h 281"/>
                <a:gd name="T44" fmla="*/ 265 w 287"/>
                <a:gd name="T45" fmla="*/ 218 h 281"/>
                <a:gd name="T46" fmla="*/ 251 w 287"/>
                <a:gd name="T47" fmla="*/ 231 h 281"/>
                <a:gd name="T48" fmla="*/ 236 w 287"/>
                <a:gd name="T49" fmla="*/ 240 h 281"/>
                <a:gd name="T50" fmla="*/ 219 w 287"/>
                <a:gd name="T51" fmla="*/ 245 h 281"/>
                <a:gd name="T52" fmla="*/ 201 w 287"/>
                <a:gd name="T53" fmla="*/ 247 h 281"/>
                <a:gd name="T54" fmla="*/ 184 w 287"/>
                <a:gd name="T55" fmla="*/ 244 h 281"/>
                <a:gd name="T56" fmla="*/ 190 w 287"/>
                <a:gd name="T57" fmla="*/ 263 h 281"/>
                <a:gd name="T58" fmla="*/ 136 w 287"/>
                <a:gd name="T59" fmla="*/ 175 h 281"/>
                <a:gd name="T60" fmla="*/ 146 w 287"/>
                <a:gd name="T61" fmla="*/ 190 h 281"/>
                <a:gd name="T62" fmla="*/ 155 w 287"/>
                <a:gd name="T63" fmla="*/ 201 h 281"/>
                <a:gd name="T64" fmla="*/ 165 w 287"/>
                <a:gd name="T65" fmla="*/ 210 h 281"/>
                <a:gd name="T66" fmla="*/ 177 w 287"/>
                <a:gd name="T67" fmla="*/ 216 h 281"/>
                <a:gd name="T68" fmla="*/ 191 w 287"/>
                <a:gd name="T69" fmla="*/ 220 h 281"/>
                <a:gd name="T70" fmla="*/ 205 w 287"/>
                <a:gd name="T71" fmla="*/ 218 h 281"/>
                <a:gd name="T72" fmla="*/ 219 w 287"/>
                <a:gd name="T73" fmla="*/ 215 h 281"/>
                <a:gd name="T74" fmla="*/ 231 w 287"/>
                <a:gd name="T75" fmla="*/ 208 h 281"/>
                <a:gd name="T76" fmla="*/ 238 w 287"/>
                <a:gd name="T77" fmla="*/ 199 h 281"/>
                <a:gd name="T78" fmla="*/ 245 w 287"/>
                <a:gd name="T79" fmla="*/ 189 h 281"/>
                <a:gd name="T80" fmla="*/ 250 w 287"/>
                <a:gd name="T81" fmla="*/ 177 h 281"/>
                <a:gd name="T82" fmla="*/ 252 w 287"/>
                <a:gd name="T83" fmla="*/ 165 h 281"/>
                <a:gd name="T84" fmla="*/ 251 w 287"/>
                <a:gd name="T85" fmla="*/ 149 h 281"/>
                <a:gd name="T86" fmla="*/ 247 w 287"/>
                <a:gd name="T87" fmla="*/ 133 h 281"/>
                <a:gd name="T88" fmla="*/ 240 w 287"/>
                <a:gd name="T89" fmla="*/ 116 h 281"/>
                <a:gd name="T90" fmla="*/ 228 w 287"/>
                <a:gd name="T91" fmla="*/ 98 h 281"/>
                <a:gd name="T92" fmla="*/ 217 w 287"/>
                <a:gd name="T93" fmla="*/ 83 h 281"/>
                <a:gd name="T94" fmla="*/ 205 w 287"/>
                <a:gd name="T95" fmla="*/ 71 h 281"/>
                <a:gd name="T96" fmla="*/ 192 w 287"/>
                <a:gd name="T97" fmla="*/ 65 h 281"/>
                <a:gd name="T98" fmla="*/ 179 w 287"/>
                <a:gd name="T99" fmla="*/ 59 h 281"/>
                <a:gd name="T100" fmla="*/ 167 w 287"/>
                <a:gd name="T101" fmla="*/ 58 h 281"/>
                <a:gd name="T102" fmla="*/ 154 w 287"/>
                <a:gd name="T103" fmla="*/ 58 h 281"/>
                <a:gd name="T104" fmla="*/ 143 w 287"/>
                <a:gd name="T105" fmla="*/ 62 h 281"/>
                <a:gd name="T106" fmla="*/ 133 w 287"/>
                <a:gd name="T107" fmla="*/ 68 h 281"/>
                <a:gd name="T108" fmla="*/ 125 w 287"/>
                <a:gd name="T109" fmla="*/ 76 h 281"/>
                <a:gd name="T110" fmla="*/ 119 w 287"/>
                <a:gd name="T111" fmla="*/ 86 h 281"/>
                <a:gd name="T112" fmla="*/ 114 w 287"/>
                <a:gd name="T113" fmla="*/ 99 h 281"/>
                <a:gd name="T114" fmla="*/ 113 w 287"/>
                <a:gd name="T115" fmla="*/ 112 h 281"/>
                <a:gd name="T116" fmla="*/ 114 w 287"/>
                <a:gd name="T117" fmla="*/ 127 h 281"/>
                <a:gd name="T118" fmla="*/ 118 w 287"/>
                <a:gd name="T119" fmla="*/ 143 h 281"/>
                <a:gd name="T120" fmla="*/ 125 w 287"/>
                <a:gd name="T121" fmla="*/ 159 h 281"/>
                <a:gd name="T122" fmla="*/ 131 w 287"/>
                <a:gd name="T123" fmla="*/ 167 h 2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7"/>
                <a:gd name="T187" fmla="*/ 0 h 281"/>
                <a:gd name="T188" fmla="*/ 287 w 287"/>
                <a:gd name="T189" fmla="*/ 281 h 2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7" h="281">
                  <a:moveTo>
                    <a:pt x="190" y="263"/>
                  </a:moveTo>
                  <a:lnTo>
                    <a:pt x="159" y="281"/>
                  </a:lnTo>
                  <a:lnTo>
                    <a:pt x="0" y="20"/>
                  </a:lnTo>
                  <a:lnTo>
                    <a:pt x="32" y="0"/>
                  </a:lnTo>
                  <a:lnTo>
                    <a:pt x="88" y="95"/>
                  </a:lnTo>
                  <a:lnTo>
                    <a:pt x="89" y="86"/>
                  </a:lnTo>
                  <a:lnTo>
                    <a:pt x="92" y="77"/>
                  </a:lnTo>
                  <a:lnTo>
                    <a:pt x="96" y="70"/>
                  </a:lnTo>
                  <a:lnTo>
                    <a:pt x="100" y="62"/>
                  </a:lnTo>
                  <a:lnTo>
                    <a:pt x="105" y="54"/>
                  </a:lnTo>
                  <a:lnTo>
                    <a:pt x="110" y="48"/>
                  </a:lnTo>
                  <a:lnTo>
                    <a:pt x="116" y="43"/>
                  </a:lnTo>
                  <a:lnTo>
                    <a:pt x="124" y="38"/>
                  </a:lnTo>
                  <a:lnTo>
                    <a:pt x="133" y="32"/>
                  </a:lnTo>
                  <a:lnTo>
                    <a:pt x="142" y="29"/>
                  </a:lnTo>
                  <a:lnTo>
                    <a:pt x="152" y="25"/>
                  </a:lnTo>
                  <a:lnTo>
                    <a:pt x="161" y="24"/>
                  </a:lnTo>
                  <a:lnTo>
                    <a:pt x="167" y="22"/>
                  </a:lnTo>
                  <a:lnTo>
                    <a:pt x="172" y="22"/>
                  </a:lnTo>
                  <a:lnTo>
                    <a:pt x="177" y="22"/>
                  </a:lnTo>
                  <a:lnTo>
                    <a:pt x="181" y="24"/>
                  </a:lnTo>
                  <a:lnTo>
                    <a:pt x="186" y="24"/>
                  </a:lnTo>
                  <a:lnTo>
                    <a:pt x="191" y="25"/>
                  </a:lnTo>
                  <a:lnTo>
                    <a:pt x="196" y="27"/>
                  </a:lnTo>
                  <a:lnTo>
                    <a:pt x="200" y="29"/>
                  </a:lnTo>
                  <a:lnTo>
                    <a:pt x="209" y="32"/>
                  </a:lnTo>
                  <a:lnTo>
                    <a:pt x="218" y="38"/>
                  </a:lnTo>
                  <a:lnTo>
                    <a:pt x="227" y="44"/>
                  </a:lnTo>
                  <a:lnTo>
                    <a:pt x="235" y="50"/>
                  </a:lnTo>
                  <a:lnTo>
                    <a:pt x="244" y="58"/>
                  </a:lnTo>
                  <a:lnTo>
                    <a:pt x="251" y="66"/>
                  </a:lnTo>
                  <a:lnTo>
                    <a:pt x="258" y="75"/>
                  </a:lnTo>
                  <a:lnTo>
                    <a:pt x="264" y="84"/>
                  </a:lnTo>
                  <a:lnTo>
                    <a:pt x="270" y="97"/>
                  </a:lnTo>
                  <a:lnTo>
                    <a:pt x="277" y="108"/>
                  </a:lnTo>
                  <a:lnTo>
                    <a:pt x="281" y="120"/>
                  </a:lnTo>
                  <a:lnTo>
                    <a:pt x="285" y="131"/>
                  </a:lnTo>
                  <a:lnTo>
                    <a:pt x="287" y="143"/>
                  </a:lnTo>
                  <a:lnTo>
                    <a:pt x="287" y="154"/>
                  </a:lnTo>
                  <a:lnTo>
                    <a:pt x="287" y="165"/>
                  </a:lnTo>
                  <a:lnTo>
                    <a:pt x="286" y="175"/>
                  </a:lnTo>
                  <a:lnTo>
                    <a:pt x="283" y="185"/>
                  </a:lnTo>
                  <a:lnTo>
                    <a:pt x="281" y="194"/>
                  </a:lnTo>
                  <a:lnTo>
                    <a:pt x="277" y="203"/>
                  </a:lnTo>
                  <a:lnTo>
                    <a:pt x="272" y="211"/>
                  </a:lnTo>
                  <a:lnTo>
                    <a:pt x="265" y="218"/>
                  </a:lnTo>
                  <a:lnTo>
                    <a:pt x="259" y="225"/>
                  </a:lnTo>
                  <a:lnTo>
                    <a:pt x="251" y="231"/>
                  </a:lnTo>
                  <a:lnTo>
                    <a:pt x="244" y="236"/>
                  </a:lnTo>
                  <a:lnTo>
                    <a:pt x="236" y="240"/>
                  </a:lnTo>
                  <a:lnTo>
                    <a:pt x="227" y="244"/>
                  </a:lnTo>
                  <a:lnTo>
                    <a:pt x="219" y="245"/>
                  </a:lnTo>
                  <a:lnTo>
                    <a:pt x="210" y="247"/>
                  </a:lnTo>
                  <a:lnTo>
                    <a:pt x="201" y="247"/>
                  </a:lnTo>
                  <a:lnTo>
                    <a:pt x="192" y="245"/>
                  </a:lnTo>
                  <a:lnTo>
                    <a:pt x="184" y="244"/>
                  </a:lnTo>
                  <a:lnTo>
                    <a:pt x="175" y="240"/>
                  </a:lnTo>
                  <a:lnTo>
                    <a:pt x="190" y="263"/>
                  </a:lnTo>
                  <a:close/>
                  <a:moveTo>
                    <a:pt x="131" y="167"/>
                  </a:moveTo>
                  <a:lnTo>
                    <a:pt x="136" y="175"/>
                  </a:lnTo>
                  <a:lnTo>
                    <a:pt x="141" y="183"/>
                  </a:lnTo>
                  <a:lnTo>
                    <a:pt x="146" y="190"/>
                  </a:lnTo>
                  <a:lnTo>
                    <a:pt x="150" y="195"/>
                  </a:lnTo>
                  <a:lnTo>
                    <a:pt x="155" y="201"/>
                  </a:lnTo>
                  <a:lnTo>
                    <a:pt x="160" y="206"/>
                  </a:lnTo>
                  <a:lnTo>
                    <a:pt x="165" y="210"/>
                  </a:lnTo>
                  <a:lnTo>
                    <a:pt x="169" y="212"/>
                  </a:lnTo>
                  <a:lnTo>
                    <a:pt x="177" y="216"/>
                  </a:lnTo>
                  <a:lnTo>
                    <a:pt x="183" y="217"/>
                  </a:lnTo>
                  <a:lnTo>
                    <a:pt x="191" y="220"/>
                  </a:lnTo>
                  <a:lnTo>
                    <a:pt x="199" y="220"/>
                  </a:lnTo>
                  <a:lnTo>
                    <a:pt x="205" y="218"/>
                  </a:lnTo>
                  <a:lnTo>
                    <a:pt x="213" y="217"/>
                  </a:lnTo>
                  <a:lnTo>
                    <a:pt x="219" y="215"/>
                  </a:lnTo>
                  <a:lnTo>
                    <a:pt x="226" y="211"/>
                  </a:lnTo>
                  <a:lnTo>
                    <a:pt x="231" y="208"/>
                  </a:lnTo>
                  <a:lnTo>
                    <a:pt x="235" y="204"/>
                  </a:lnTo>
                  <a:lnTo>
                    <a:pt x="238" y="199"/>
                  </a:lnTo>
                  <a:lnTo>
                    <a:pt x="242" y="194"/>
                  </a:lnTo>
                  <a:lnTo>
                    <a:pt x="245" y="189"/>
                  </a:lnTo>
                  <a:lnTo>
                    <a:pt x="247" y="184"/>
                  </a:lnTo>
                  <a:lnTo>
                    <a:pt x="250" y="177"/>
                  </a:lnTo>
                  <a:lnTo>
                    <a:pt x="251" y="171"/>
                  </a:lnTo>
                  <a:lnTo>
                    <a:pt x="252" y="165"/>
                  </a:lnTo>
                  <a:lnTo>
                    <a:pt x="252" y="157"/>
                  </a:lnTo>
                  <a:lnTo>
                    <a:pt x="251" y="149"/>
                  </a:lnTo>
                  <a:lnTo>
                    <a:pt x="250" y="142"/>
                  </a:lnTo>
                  <a:lnTo>
                    <a:pt x="247" y="133"/>
                  </a:lnTo>
                  <a:lnTo>
                    <a:pt x="244" y="125"/>
                  </a:lnTo>
                  <a:lnTo>
                    <a:pt x="240" y="116"/>
                  </a:lnTo>
                  <a:lnTo>
                    <a:pt x="235" y="107"/>
                  </a:lnTo>
                  <a:lnTo>
                    <a:pt x="228" y="98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10" y="76"/>
                  </a:lnTo>
                  <a:lnTo>
                    <a:pt x="205" y="71"/>
                  </a:lnTo>
                  <a:lnTo>
                    <a:pt x="199" y="67"/>
                  </a:lnTo>
                  <a:lnTo>
                    <a:pt x="192" y="65"/>
                  </a:lnTo>
                  <a:lnTo>
                    <a:pt x="186" y="62"/>
                  </a:lnTo>
                  <a:lnTo>
                    <a:pt x="179" y="59"/>
                  </a:lnTo>
                  <a:lnTo>
                    <a:pt x="173" y="58"/>
                  </a:lnTo>
                  <a:lnTo>
                    <a:pt x="167" y="58"/>
                  </a:lnTo>
                  <a:lnTo>
                    <a:pt x="160" y="58"/>
                  </a:lnTo>
                  <a:lnTo>
                    <a:pt x="154" y="58"/>
                  </a:lnTo>
                  <a:lnTo>
                    <a:pt x="149" y="59"/>
                  </a:lnTo>
                  <a:lnTo>
                    <a:pt x="143" y="62"/>
                  </a:lnTo>
                  <a:lnTo>
                    <a:pt x="138" y="65"/>
                  </a:lnTo>
                  <a:lnTo>
                    <a:pt x="133" y="68"/>
                  </a:lnTo>
                  <a:lnTo>
                    <a:pt x="129" y="72"/>
                  </a:lnTo>
                  <a:lnTo>
                    <a:pt x="125" y="76"/>
                  </a:lnTo>
                  <a:lnTo>
                    <a:pt x="122" y="81"/>
                  </a:lnTo>
                  <a:lnTo>
                    <a:pt x="119" y="86"/>
                  </a:lnTo>
                  <a:lnTo>
                    <a:pt x="116" y="93"/>
                  </a:lnTo>
                  <a:lnTo>
                    <a:pt x="114" y="99"/>
                  </a:lnTo>
                  <a:lnTo>
                    <a:pt x="113" y="106"/>
                  </a:lnTo>
                  <a:lnTo>
                    <a:pt x="113" y="112"/>
                  </a:lnTo>
                  <a:lnTo>
                    <a:pt x="113" y="120"/>
                  </a:lnTo>
                  <a:lnTo>
                    <a:pt x="114" y="127"/>
                  </a:lnTo>
                  <a:lnTo>
                    <a:pt x="116" y="135"/>
                  </a:lnTo>
                  <a:lnTo>
                    <a:pt x="118" y="143"/>
                  </a:lnTo>
                  <a:lnTo>
                    <a:pt x="122" y="152"/>
                  </a:lnTo>
                  <a:lnTo>
                    <a:pt x="125" y="159"/>
                  </a:lnTo>
                  <a:lnTo>
                    <a:pt x="131" y="168"/>
                  </a:lnTo>
                  <a:lnTo>
                    <a:pt x="131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48" name="Freeform 76"/>
            <p:cNvSpPr>
              <a:spLocks/>
            </p:cNvSpPr>
            <p:nvPr/>
          </p:nvSpPr>
          <p:spPr bwMode="auto">
            <a:xfrm>
              <a:off x="4883150" y="2900363"/>
              <a:ext cx="92075" cy="100012"/>
            </a:xfrm>
            <a:custGeom>
              <a:avLst/>
              <a:gdLst>
                <a:gd name="T0" fmla="*/ 92 w 221"/>
                <a:gd name="T1" fmla="*/ 184 h 231"/>
                <a:gd name="T2" fmla="*/ 117 w 221"/>
                <a:gd name="T3" fmla="*/ 196 h 231"/>
                <a:gd name="T4" fmla="*/ 131 w 221"/>
                <a:gd name="T5" fmla="*/ 195 h 231"/>
                <a:gd name="T6" fmla="*/ 147 w 221"/>
                <a:gd name="T7" fmla="*/ 190 h 231"/>
                <a:gd name="T8" fmla="*/ 169 w 221"/>
                <a:gd name="T9" fmla="*/ 178 h 231"/>
                <a:gd name="T10" fmla="*/ 185 w 221"/>
                <a:gd name="T11" fmla="*/ 155 h 231"/>
                <a:gd name="T12" fmla="*/ 187 w 221"/>
                <a:gd name="T13" fmla="*/ 135 h 231"/>
                <a:gd name="T14" fmla="*/ 175 w 221"/>
                <a:gd name="T15" fmla="*/ 121 h 231"/>
                <a:gd name="T16" fmla="*/ 160 w 221"/>
                <a:gd name="T17" fmla="*/ 118 h 231"/>
                <a:gd name="T18" fmla="*/ 147 w 221"/>
                <a:gd name="T19" fmla="*/ 121 h 231"/>
                <a:gd name="T20" fmla="*/ 129 w 221"/>
                <a:gd name="T21" fmla="*/ 124 h 231"/>
                <a:gd name="T22" fmla="*/ 103 w 221"/>
                <a:gd name="T23" fmla="*/ 132 h 231"/>
                <a:gd name="T24" fmla="*/ 81 w 221"/>
                <a:gd name="T25" fmla="*/ 139 h 231"/>
                <a:gd name="T26" fmla="*/ 65 w 221"/>
                <a:gd name="T27" fmla="*/ 141 h 231"/>
                <a:gd name="T28" fmla="*/ 40 w 221"/>
                <a:gd name="T29" fmla="*/ 139 h 231"/>
                <a:gd name="T30" fmla="*/ 20 w 221"/>
                <a:gd name="T31" fmla="*/ 127 h 231"/>
                <a:gd name="T32" fmla="*/ 6 w 221"/>
                <a:gd name="T33" fmla="*/ 108 h 231"/>
                <a:gd name="T34" fmla="*/ 0 w 221"/>
                <a:gd name="T35" fmla="*/ 89 h 231"/>
                <a:gd name="T36" fmla="*/ 3 w 221"/>
                <a:gd name="T37" fmla="*/ 68 h 231"/>
                <a:gd name="T38" fmla="*/ 11 w 221"/>
                <a:gd name="T39" fmla="*/ 50 h 231"/>
                <a:gd name="T40" fmla="*/ 26 w 221"/>
                <a:gd name="T41" fmla="*/ 33 h 231"/>
                <a:gd name="T42" fmla="*/ 45 w 221"/>
                <a:gd name="T43" fmla="*/ 18 h 231"/>
                <a:gd name="T44" fmla="*/ 61 w 221"/>
                <a:gd name="T45" fmla="*/ 9 h 231"/>
                <a:gd name="T46" fmla="*/ 77 w 221"/>
                <a:gd name="T47" fmla="*/ 3 h 231"/>
                <a:gd name="T48" fmla="*/ 98 w 221"/>
                <a:gd name="T49" fmla="*/ 0 h 231"/>
                <a:gd name="T50" fmla="*/ 124 w 221"/>
                <a:gd name="T51" fmla="*/ 4 h 231"/>
                <a:gd name="T52" fmla="*/ 147 w 221"/>
                <a:gd name="T53" fmla="*/ 18 h 231"/>
                <a:gd name="T54" fmla="*/ 119 w 221"/>
                <a:gd name="T55" fmla="*/ 44 h 231"/>
                <a:gd name="T56" fmla="*/ 98 w 221"/>
                <a:gd name="T57" fmla="*/ 33 h 231"/>
                <a:gd name="T58" fmla="*/ 72 w 221"/>
                <a:gd name="T59" fmla="*/ 37 h 231"/>
                <a:gd name="T60" fmla="*/ 47 w 221"/>
                <a:gd name="T61" fmla="*/ 57 h 231"/>
                <a:gd name="T62" fmla="*/ 36 w 221"/>
                <a:gd name="T63" fmla="*/ 74 h 231"/>
                <a:gd name="T64" fmla="*/ 39 w 221"/>
                <a:gd name="T65" fmla="*/ 91 h 231"/>
                <a:gd name="T66" fmla="*/ 47 w 221"/>
                <a:gd name="T67" fmla="*/ 99 h 231"/>
                <a:gd name="T68" fmla="*/ 57 w 221"/>
                <a:gd name="T69" fmla="*/ 103 h 231"/>
                <a:gd name="T70" fmla="*/ 71 w 221"/>
                <a:gd name="T71" fmla="*/ 101 h 231"/>
                <a:gd name="T72" fmla="*/ 101 w 221"/>
                <a:gd name="T73" fmla="*/ 94 h 231"/>
                <a:gd name="T74" fmla="*/ 126 w 221"/>
                <a:gd name="T75" fmla="*/ 86 h 231"/>
                <a:gd name="T76" fmla="*/ 145 w 221"/>
                <a:gd name="T77" fmla="*/ 82 h 231"/>
                <a:gd name="T78" fmla="*/ 163 w 221"/>
                <a:gd name="T79" fmla="*/ 80 h 231"/>
                <a:gd name="T80" fmla="*/ 188 w 221"/>
                <a:gd name="T81" fmla="*/ 83 h 231"/>
                <a:gd name="T82" fmla="*/ 208 w 221"/>
                <a:gd name="T83" fmla="*/ 98 h 231"/>
                <a:gd name="T84" fmla="*/ 220 w 221"/>
                <a:gd name="T85" fmla="*/ 122 h 231"/>
                <a:gd name="T86" fmla="*/ 221 w 221"/>
                <a:gd name="T87" fmla="*/ 146 h 231"/>
                <a:gd name="T88" fmla="*/ 217 w 221"/>
                <a:gd name="T89" fmla="*/ 162 h 231"/>
                <a:gd name="T90" fmla="*/ 210 w 221"/>
                <a:gd name="T91" fmla="*/ 176 h 231"/>
                <a:gd name="T92" fmla="*/ 192 w 221"/>
                <a:gd name="T93" fmla="*/ 196 h 231"/>
                <a:gd name="T94" fmla="*/ 163 w 221"/>
                <a:gd name="T95" fmla="*/ 217 h 231"/>
                <a:gd name="T96" fmla="*/ 138 w 221"/>
                <a:gd name="T97" fmla="*/ 227 h 231"/>
                <a:gd name="T98" fmla="*/ 115 w 221"/>
                <a:gd name="T99" fmla="*/ 231 h 231"/>
                <a:gd name="T100" fmla="*/ 93 w 221"/>
                <a:gd name="T101" fmla="*/ 227 h 231"/>
                <a:gd name="T102" fmla="*/ 74 w 221"/>
                <a:gd name="T103" fmla="*/ 217 h 231"/>
                <a:gd name="T104" fmla="*/ 56 w 221"/>
                <a:gd name="T105" fmla="*/ 199 h 2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1"/>
                <a:gd name="T160" fmla="*/ 0 h 231"/>
                <a:gd name="T161" fmla="*/ 221 w 221"/>
                <a:gd name="T162" fmla="*/ 231 h 2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1" h="231">
                  <a:moveTo>
                    <a:pt x="56" y="199"/>
                  </a:moveTo>
                  <a:lnTo>
                    <a:pt x="84" y="176"/>
                  </a:lnTo>
                  <a:lnTo>
                    <a:pt x="92" y="184"/>
                  </a:lnTo>
                  <a:lnTo>
                    <a:pt x="99" y="190"/>
                  </a:lnTo>
                  <a:lnTo>
                    <a:pt x="108" y="194"/>
                  </a:lnTo>
                  <a:lnTo>
                    <a:pt x="117" y="196"/>
                  </a:lnTo>
                  <a:lnTo>
                    <a:pt x="121" y="196"/>
                  </a:lnTo>
                  <a:lnTo>
                    <a:pt x="126" y="196"/>
                  </a:lnTo>
                  <a:lnTo>
                    <a:pt x="131" y="195"/>
                  </a:lnTo>
                  <a:lnTo>
                    <a:pt x="137" y="194"/>
                  </a:lnTo>
                  <a:lnTo>
                    <a:pt x="142" y="192"/>
                  </a:lnTo>
                  <a:lnTo>
                    <a:pt x="147" y="190"/>
                  </a:lnTo>
                  <a:lnTo>
                    <a:pt x="153" y="187"/>
                  </a:lnTo>
                  <a:lnTo>
                    <a:pt x="158" y="185"/>
                  </a:lnTo>
                  <a:lnTo>
                    <a:pt x="169" y="178"/>
                  </a:lnTo>
                  <a:lnTo>
                    <a:pt x="176" y="171"/>
                  </a:lnTo>
                  <a:lnTo>
                    <a:pt x="181" y="163"/>
                  </a:lnTo>
                  <a:lnTo>
                    <a:pt x="185" y="155"/>
                  </a:lnTo>
                  <a:lnTo>
                    <a:pt x="187" y="149"/>
                  </a:lnTo>
                  <a:lnTo>
                    <a:pt x="187" y="141"/>
                  </a:lnTo>
                  <a:lnTo>
                    <a:pt x="187" y="135"/>
                  </a:lnTo>
                  <a:lnTo>
                    <a:pt x="184" y="128"/>
                  </a:lnTo>
                  <a:lnTo>
                    <a:pt x="180" y="124"/>
                  </a:lnTo>
                  <a:lnTo>
                    <a:pt x="175" y="121"/>
                  </a:lnTo>
                  <a:lnTo>
                    <a:pt x="169" y="119"/>
                  </a:lnTo>
                  <a:lnTo>
                    <a:pt x="162" y="118"/>
                  </a:lnTo>
                  <a:lnTo>
                    <a:pt x="160" y="118"/>
                  </a:lnTo>
                  <a:lnTo>
                    <a:pt x="156" y="118"/>
                  </a:lnTo>
                  <a:lnTo>
                    <a:pt x="152" y="119"/>
                  </a:lnTo>
                  <a:lnTo>
                    <a:pt x="147" y="121"/>
                  </a:lnTo>
                  <a:lnTo>
                    <a:pt x="142" y="122"/>
                  </a:lnTo>
                  <a:lnTo>
                    <a:pt x="135" y="123"/>
                  </a:lnTo>
                  <a:lnTo>
                    <a:pt x="129" y="124"/>
                  </a:lnTo>
                  <a:lnTo>
                    <a:pt x="122" y="127"/>
                  </a:lnTo>
                  <a:lnTo>
                    <a:pt x="112" y="130"/>
                  </a:lnTo>
                  <a:lnTo>
                    <a:pt x="103" y="132"/>
                  </a:lnTo>
                  <a:lnTo>
                    <a:pt x="95" y="135"/>
                  </a:lnTo>
                  <a:lnTo>
                    <a:pt x="88" y="136"/>
                  </a:lnTo>
                  <a:lnTo>
                    <a:pt x="81" y="139"/>
                  </a:lnTo>
                  <a:lnTo>
                    <a:pt x="75" y="140"/>
                  </a:lnTo>
                  <a:lnTo>
                    <a:pt x="70" y="140"/>
                  </a:lnTo>
                  <a:lnTo>
                    <a:pt x="65" y="141"/>
                  </a:lnTo>
                  <a:lnTo>
                    <a:pt x="56" y="141"/>
                  </a:lnTo>
                  <a:lnTo>
                    <a:pt x="48" y="140"/>
                  </a:lnTo>
                  <a:lnTo>
                    <a:pt x="40" y="139"/>
                  </a:lnTo>
                  <a:lnTo>
                    <a:pt x="34" y="136"/>
                  </a:lnTo>
                  <a:lnTo>
                    <a:pt x="26" y="132"/>
                  </a:lnTo>
                  <a:lnTo>
                    <a:pt x="20" y="127"/>
                  </a:lnTo>
                  <a:lnTo>
                    <a:pt x="15" y="121"/>
                  </a:lnTo>
                  <a:lnTo>
                    <a:pt x="9" y="114"/>
                  </a:lnTo>
                  <a:lnTo>
                    <a:pt x="6" y="108"/>
                  </a:lnTo>
                  <a:lnTo>
                    <a:pt x="3" y="101"/>
                  </a:lnTo>
                  <a:lnTo>
                    <a:pt x="2" y="95"/>
                  </a:lnTo>
                  <a:lnTo>
                    <a:pt x="0" y="89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7" y="55"/>
                  </a:lnTo>
                  <a:lnTo>
                    <a:pt x="11" y="50"/>
                  </a:lnTo>
                  <a:lnTo>
                    <a:pt x="15" y="44"/>
                  </a:lnTo>
                  <a:lnTo>
                    <a:pt x="20" y="39"/>
                  </a:lnTo>
                  <a:lnTo>
                    <a:pt x="26" y="33"/>
                  </a:lnTo>
                  <a:lnTo>
                    <a:pt x="33" y="27"/>
                  </a:lnTo>
                  <a:lnTo>
                    <a:pt x="39" y="22"/>
                  </a:lnTo>
                  <a:lnTo>
                    <a:pt x="45" y="18"/>
                  </a:lnTo>
                  <a:lnTo>
                    <a:pt x="51" y="14"/>
                  </a:lnTo>
                  <a:lnTo>
                    <a:pt x="56" y="12"/>
                  </a:lnTo>
                  <a:lnTo>
                    <a:pt x="61" y="9"/>
                  </a:lnTo>
                  <a:lnTo>
                    <a:pt x="67" y="6"/>
                  </a:lnTo>
                  <a:lnTo>
                    <a:pt x="72" y="4"/>
                  </a:lnTo>
                  <a:lnTo>
                    <a:pt x="77" y="3"/>
                  </a:lnTo>
                  <a:lnTo>
                    <a:pt x="83" y="1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108" y="0"/>
                  </a:lnTo>
                  <a:lnTo>
                    <a:pt x="117" y="1"/>
                  </a:lnTo>
                  <a:lnTo>
                    <a:pt x="124" y="4"/>
                  </a:lnTo>
                  <a:lnTo>
                    <a:pt x="131" y="8"/>
                  </a:lnTo>
                  <a:lnTo>
                    <a:pt x="139" y="13"/>
                  </a:lnTo>
                  <a:lnTo>
                    <a:pt x="147" y="18"/>
                  </a:lnTo>
                  <a:lnTo>
                    <a:pt x="154" y="26"/>
                  </a:lnTo>
                  <a:lnTo>
                    <a:pt x="125" y="50"/>
                  </a:lnTo>
                  <a:lnTo>
                    <a:pt x="119" y="44"/>
                  </a:lnTo>
                  <a:lnTo>
                    <a:pt x="112" y="39"/>
                  </a:lnTo>
                  <a:lnTo>
                    <a:pt x="106" y="35"/>
                  </a:lnTo>
                  <a:lnTo>
                    <a:pt x="98" y="33"/>
                  </a:lnTo>
                  <a:lnTo>
                    <a:pt x="90" y="33"/>
                  </a:lnTo>
                  <a:lnTo>
                    <a:pt x="81" y="35"/>
                  </a:lnTo>
                  <a:lnTo>
                    <a:pt x="72" y="37"/>
                  </a:lnTo>
                  <a:lnTo>
                    <a:pt x="63" y="42"/>
                  </a:lnTo>
                  <a:lnTo>
                    <a:pt x="54" y="49"/>
                  </a:lnTo>
                  <a:lnTo>
                    <a:pt x="47" y="57"/>
                  </a:lnTo>
                  <a:lnTo>
                    <a:pt x="40" y="63"/>
                  </a:lnTo>
                  <a:lnTo>
                    <a:pt x="38" y="69"/>
                  </a:lnTo>
                  <a:lnTo>
                    <a:pt x="36" y="74"/>
                  </a:lnTo>
                  <a:lnTo>
                    <a:pt x="36" y="81"/>
                  </a:lnTo>
                  <a:lnTo>
                    <a:pt x="36" y="86"/>
                  </a:lnTo>
                  <a:lnTo>
                    <a:pt x="39" y="91"/>
                  </a:lnTo>
                  <a:lnTo>
                    <a:pt x="42" y="95"/>
                  </a:lnTo>
                  <a:lnTo>
                    <a:pt x="44" y="98"/>
                  </a:lnTo>
                  <a:lnTo>
                    <a:pt x="47" y="99"/>
                  </a:lnTo>
                  <a:lnTo>
                    <a:pt x="49" y="100"/>
                  </a:lnTo>
                  <a:lnTo>
                    <a:pt x="53" y="101"/>
                  </a:lnTo>
                  <a:lnTo>
                    <a:pt x="57" y="103"/>
                  </a:lnTo>
                  <a:lnTo>
                    <a:pt x="62" y="103"/>
                  </a:lnTo>
                  <a:lnTo>
                    <a:pt x="67" y="101"/>
                  </a:lnTo>
                  <a:lnTo>
                    <a:pt x="71" y="101"/>
                  </a:lnTo>
                  <a:lnTo>
                    <a:pt x="79" y="99"/>
                  </a:lnTo>
                  <a:lnTo>
                    <a:pt x="88" y="98"/>
                  </a:lnTo>
                  <a:lnTo>
                    <a:pt x="101" y="94"/>
                  </a:lnTo>
                  <a:lnTo>
                    <a:pt x="110" y="91"/>
                  </a:lnTo>
                  <a:lnTo>
                    <a:pt x="119" y="89"/>
                  </a:lnTo>
                  <a:lnTo>
                    <a:pt x="126" y="86"/>
                  </a:lnTo>
                  <a:lnTo>
                    <a:pt x="134" y="85"/>
                  </a:lnTo>
                  <a:lnTo>
                    <a:pt x="140" y="83"/>
                  </a:lnTo>
                  <a:lnTo>
                    <a:pt x="145" y="82"/>
                  </a:lnTo>
                  <a:lnTo>
                    <a:pt x="151" y="81"/>
                  </a:lnTo>
                  <a:lnTo>
                    <a:pt x="156" y="80"/>
                  </a:lnTo>
                  <a:lnTo>
                    <a:pt x="163" y="80"/>
                  </a:lnTo>
                  <a:lnTo>
                    <a:pt x="172" y="80"/>
                  </a:lnTo>
                  <a:lnTo>
                    <a:pt x="180" y="81"/>
                  </a:lnTo>
                  <a:lnTo>
                    <a:pt x="188" y="83"/>
                  </a:lnTo>
                  <a:lnTo>
                    <a:pt x="194" y="87"/>
                  </a:lnTo>
                  <a:lnTo>
                    <a:pt x="202" y="92"/>
                  </a:lnTo>
                  <a:lnTo>
                    <a:pt x="208" y="98"/>
                  </a:lnTo>
                  <a:lnTo>
                    <a:pt x="214" y="105"/>
                  </a:lnTo>
                  <a:lnTo>
                    <a:pt x="217" y="113"/>
                  </a:lnTo>
                  <a:lnTo>
                    <a:pt x="220" y="122"/>
                  </a:lnTo>
                  <a:lnTo>
                    <a:pt x="221" y="132"/>
                  </a:lnTo>
                  <a:lnTo>
                    <a:pt x="221" y="141"/>
                  </a:lnTo>
                  <a:lnTo>
                    <a:pt x="221" y="146"/>
                  </a:lnTo>
                  <a:lnTo>
                    <a:pt x="220" y="151"/>
                  </a:lnTo>
                  <a:lnTo>
                    <a:pt x="219" y="157"/>
                  </a:lnTo>
                  <a:lnTo>
                    <a:pt x="217" y="162"/>
                  </a:lnTo>
                  <a:lnTo>
                    <a:pt x="215" y="167"/>
                  </a:lnTo>
                  <a:lnTo>
                    <a:pt x="214" y="171"/>
                  </a:lnTo>
                  <a:lnTo>
                    <a:pt x="210" y="176"/>
                  </a:lnTo>
                  <a:lnTo>
                    <a:pt x="207" y="180"/>
                  </a:lnTo>
                  <a:lnTo>
                    <a:pt x="201" y="189"/>
                  </a:lnTo>
                  <a:lnTo>
                    <a:pt x="192" y="196"/>
                  </a:lnTo>
                  <a:lnTo>
                    <a:pt x="183" y="204"/>
                  </a:lnTo>
                  <a:lnTo>
                    <a:pt x="172" y="212"/>
                  </a:lnTo>
                  <a:lnTo>
                    <a:pt x="163" y="217"/>
                  </a:lnTo>
                  <a:lnTo>
                    <a:pt x="154" y="221"/>
                  </a:lnTo>
                  <a:lnTo>
                    <a:pt x="145" y="225"/>
                  </a:lnTo>
                  <a:lnTo>
                    <a:pt x="138" y="227"/>
                  </a:lnTo>
                  <a:lnTo>
                    <a:pt x="130" y="230"/>
                  </a:lnTo>
                  <a:lnTo>
                    <a:pt x="122" y="231"/>
                  </a:lnTo>
                  <a:lnTo>
                    <a:pt x="115" y="231"/>
                  </a:lnTo>
                  <a:lnTo>
                    <a:pt x="107" y="231"/>
                  </a:lnTo>
                  <a:lnTo>
                    <a:pt x="99" y="230"/>
                  </a:lnTo>
                  <a:lnTo>
                    <a:pt x="93" y="227"/>
                  </a:lnTo>
                  <a:lnTo>
                    <a:pt x="86" y="225"/>
                  </a:lnTo>
                  <a:lnTo>
                    <a:pt x="80" y="221"/>
                  </a:lnTo>
                  <a:lnTo>
                    <a:pt x="74" y="217"/>
                  </a:lnTo>
                  <a:lnTo>
                    <a:pt x="67" y="212"/>
                  </a:lnTo>
                  <a:lnTo>
                    <a:pt x="61" y="205"/>
                  </a:lnTo>
                  <a:lnTo>
                    <a:pt x="56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49" name="Freeform 77"/>
            <p:cNvSpPr>
              <a:spLocks/>
            </p:cNvSpPr>
            <p:nvPr/>
          </p:nvSpPr>
          <p:spPr bwMode="auto">
            <a:xfrm>
              <a:off x="5480050" y="3022600"/>
              <a:ext cx="133350" cy="115887"/>
            </a:xfrm>
            <a:custGeom>
              <a:avLst/>
              <a:gdLst>
                <a:gd name="T0" fmla="*/ 68 w 317"/>
                <a:gd name="T1" fmla="*/ 73 h 267"/>
                <a:gd name="T2" fmla="*/ 44 w 317"/>
                <a:gd name="T3" fmla="*/ 101 h 267"/>
                <a:gd name="T4" fmla="*/ 39 w 317"/>
                <a:gd name="T5" fmla="*/ 132 h 267"/>
                <a:gd name="T6" fmla="*/ 40 w 317"/>
                <a:gd name="T7" fmla="*/ 155 h 267"/>
                <a:gd name="T8" fmla="*/ 50 w 317"/>
                <a:gd name="T9" fmla="*/ 187 h 267"/>
                <a:gd name="T10" fmla="*/ 72 w 317"/>
                <a:gd name="T11" fmla="*/ 217 h 267"/>
                <a:gd name="T12" fmla="*/ 99 w 317"/>
                <a:gd name="T13" fmla="*/ 227 h 267"/>
                <a:gd name="T14" fmla="*/ 126 w 317"/>
                <a:gd name="T15" fmla="*/ 220 h 267"/>
                <a:gd name="T16" fmla="*/ 142 w 317"/>
                <a:gd name="T17" fmla="*/ 199 h 267"/>
                <a:gd name="T18" fmla="*/ 147 w 317"/>
                <a:gd name="T19" fmla="*/ 173 h 267"/>
                <a:gd name="T20" fmla="*/ 145 w 317"/>
                <a:gd name="T21" fmla="*/ 145 h 267"/>
                <a:gd name="T22" fmla="*/ 144 w 317"/>
                <a:gd name="T23" fmla="*/ 105 h 267"/>
                <a:gd name="T24" fmla="*/ 145 w 317"/>
                <a:gd name="T25" fmla="*/ 74 h 267"/>
                <a:gd name="T26" fmla="*/ 151 w 317"/>
                <a:gd name="T27" fmla="*/ 52 h 267"/>
                <a:gd name="T28" fmla="*/ 160 w 317"/>
                <a:gd name="T29" fmla="*/ 32 h 267"/>
                <a:gd name="T30" fmla="*/ 181 w 317"/>
                <a:gd name="T31" fmla="*/ 11 h 267"/>
                <a:gd name="T32" fmla="*/ 211 w 317"/>
                <a:gd name="T33" fmla="*/ 0 h 267"/>
                <a:gd name="T34" fmla="*/ 234 w 317"/>
                <a:gd name="T35" fmla="*/ 1 h 267"/>
                <a:gd name="T36" fmla="*/ 256 w 317"/>
                <a:gd name="T37" fmla="*/ 8 h 267"/>
                <a:gd name="T38" fmla="*/ 275 w 317"/>
                <a:gd name="T39" fmla="*/ 22 h 267"/>
                <a:gd name="T40" fmla="*/ 293 w 317"/>
                <a:gd name="T41" fmla="*/ 42 h 267"/>
                <a:gd name="T42" fmla="*/ 306 w 317"/>
                <a:gd name="T43" fmla="*/ 68 h 267"/>
                <a:gd name="T44" fmla="*/ 315 w 317"/>
                <a:gd name="T45" fmla="*/ 99 h 267"/>
                <a:gd name="T46" fmla="*/ 317 w 317"/>
                <a:gd name="T47" fmla="*/ 129 h 267"/>
                <a:gd name="T48" fmla="*/ 314 w 317"/>
                <a:gd name="T49" fmla="*/ 156 h 267"/>
                <a:gd name="T50" fmla="*/ 303 w 317"/>
                <a:gd name="T51" fmla="*/ 181 h 267"/>
                <a:gd name="T52" fmla="*/ 288 w 317"/>
                <a:gd name="T53" fmla="*/ 199 h 267"/>
                <a:gd name="T54" fmla="*/ 267 w 317"/>
                <a:gd name="T55" fmla="*/ 213 h 267"/>
                <a:gd name="T56" fmla="*/ 255 w 317"/>
                <a:gd name="T57" fmla="*/ 176 h 267"/>
                <a:gd name="T58" fmla="*/ 279 w 317"/>
                <a:gd name="T59" fmla="*/ 143 h 267"/>
                <a:gd name="T60" fmla="*/ 281 w 317"/>
                <a:gd name="T61" fmla="*/ 118 h 267"/>
                <a:gd name="T62" fmla="*/ 275 w 317"/>
                <a:gd name="T63" fmla="*/ 87 h 267"/>
                <a:gd name="T64" fmla="*/ 262 w 317"/>
                <a:gd name="T65" fmla="*/ 60 h 267"/>
                <a:gd name="T66" fmla="*/ 240 w 317"/>
                <a:gd name="T67" fmla="*/ 43 h 267"/>
                <a:gd name="T68" fmla="*/ 207 w 317"/>
                <a:gd name="T69" fmla="*/ 45 h 267"/>
                <a:gd name="T70" fmla="*/ 189 w 317"/>
                <a:gd name="T71" fmla="*/ 64 h 267"/>
                <a:gd name="T72" fmla="*/ 185 w 317"/>
                <a:gd name="T73" fmla="*/ 91 h 267"/>
                <a:gd name="T74" fmla="*/ 187 w 317"/>
                <a:gd name="T75" fmla="*/ 135 h 267"/>
                <a:gd name="T76" fmla="*/ 187 w 317"/>
                <a:gd name="T77" fmla="*/ 173 h 267"/>
                <a:gd name="T78" fmla="*/ 184 w 317"/>
                <a:gd name="T79" fmla="*/ 200 h 267"/>
                <a:gd name="T80" fmla="*/ 176 w 317"/>
                <a:gd name="T81" fmla="*/ 224 h 267"/>
                <a:gd name="T82" fmla="*/ 163 w 317"/>
                <a:gd name="T83" fmla="*/ 244 h 267"/>
                <a:gd name="T84" fmla="*/ 144 w 317"/>
                <a:gd name="T85" fmla="*/ 256 h 267"/>
                <a:gd name="T86" fmla="*/ 122 w 317"/>
                <a:gd name="T87" fmla="*/ 265 h 267"/>
                <a:gd name="T88" fmla="*/ 99 w 317"/>
                <a:gd name="T89" fmla="*/ 267 h 267"/>
                <a:gd name="T90" fmla="*/ 74 w 317"/>
                <a:gd name="T91" fmla="*/ 260 h 267"/>
                <a:gd name="T92" fmla="*/ 52 w 317"/>
                <a:gd name="T93" fmla="*/ 247 h 267"/>
                <a:gd name="T94" fmla="*/ 33 w 317"/>
                <a:gd name="T95" fmla="*/ 228 h 267"/>
                <a:gd name="T96" fmla="*/ 17 w 317"/>
                <a:gd name="T97" fmla="*/ 203 h 267"/>
                <a:gd name="T98" fmla="*/ 7 w 317"/>
                <a:gd name="T99" fmla="*/ 170 h 267"/>
                <a:gd name="T100" fmla="*/ 0 w 317"/>
                <a:gd name="T101" fmla="*/ 133 h 267"/>
                <a:gd name="T102" fmla="*/ 3 w 317"/>
                <a:gd name="T103" fmla="*/ 102 h 267"/>
                <a:gd name="T104" fmla="*/ 12 w 317"/>
                <a:gd name="T105" fmla="*/ 77 h 267"/>
                <a:gd name="T106" fmla="*/ 29 w 317"/>
                <a:gd name="T107" fmla="*/ 54 h 267"/>
                <a:gd name="T108" fmla="*/ 52 w 317"/>
                <a:gd name="T109" fmla="*/ 36 h 26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7"/>
                <a:gd name="T166" fmla="*/ 0 h 267"/>
                <a:gd name="T167" fmla="*/ 317 w 317"/>
                <a:gd name="T168" fmla="*/ 267 h 26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7" h="267">
                  <a:moveTo>
                    <a:pt x="72" y="27"/>
                  </a:moveTo>
                  <a:lnTo>
                    <a:pt x="86" y="63"/>
                  </a:lnTo>
                  <a:lnTo>
                    <a:pt x="76" y="68"/>
                  </a:lnTo>
                  <a:lnTo>
                    <a:pt x="68" y="73"/>
                  </a:lnTo>
                  <a:lnTo>
                    <a:pt x="61" y="79"/>
                  </a:lnTo>
                  <a:lnTo>
                    <a:pt x="54" y="84"/>
                  </a:lnTo>
                  <a:lnTo>
                    <a:pt x="49" y="92"/>
                  </a:lnTo>
                  <a:lnTo>
                    <a:pt x="44" y="101"/>
                  </a:lnTo>
                  <a:lnTo>
                    <a:pt x="40" y="110"/>
                  </a:lnTo>
                  <a:lnTo>
                    <a:pt x="39" y="120"/>
                  </a:lnTo>
                  <a:lnTo>
                    <a:pt x="39" y="126"/>
                  </a:lnTo>
                  <a:lnTo>
                    <a:pt x="39" y="132"/>
                  </a:lnTo>
                  <a:lnTo>
                    <a:pt x="39" y="137"/>
                  </a:lnTo>
                  <a:lnTo>
                    <a:pt x="39" y="143"/>
                  </a:lnTo>
                  <a:lnTo>
                    <a:pt x="39" y="149"/>
                  </a:lnTo>
                  <a:lnTo>
                    <a:pt x="40" y="155"/>
                  </a:lnTo>
                  <a:lnTo>
                    <a:pt x="41" y="161"/>
                  </a:lnTo>
                  <a:lnTo>
                    <a:pt x="43" y="168"/>
                  </a:lnTo>
                  <a:lnTo>
                    <a:pt x="47" y="178"/>
                  </a:lnTo>
                  <a:lnTo>
                    <a:pt x="50" y="187"/>
                  </a:lnTo>
                  <a:lnTo>
                    <a:pt x="56" y="196"/>
                  </a:lnTo>
                  <a:lnTo>
                    <a:pt x="61" y="203"/>
                  </a:lnTo>
                  <a:lnTo>
                    <a:pt x="66" y="210"/>
                  </a:lnTo>
                  <a:lnTo>
                    <a:pt x="72" y="217"/>
                  </a:lnTo>
                  <a:lnTo>
                    <a:pt x="79" y="222"/>
                  </a:lnTo>
                  <a:lnTo>
                    <a:pt x="85" y="224"/>
                  </a:lnTo>
                  <a:lnTo>
                    <a:pt x="92" y="226"/>
                  </a:lnTo>
                  <a:lnTo>
                    <a:pt x="99" y="227"/>
                  </a:lnTo>
                  <a:lnTo>
                    <a:pt x="107" y="227"/>
                  </a:lnTo>
                  <a:lnTo>
                    <a:pt x="113" y="226"/>
                  </a:lnTo>
                  <a:lnTo>
                    <a:pt x="120" y="223"/>
                  </a:lnTo>
                  <a:lnTo>
                    <a:pt x="126" y="220"/>
                  </a:lnTo>
                  <a:lnTo>
                    <a:pt x="131" y="217"/>
                  </a:lnTo>
                  <a:lnTo>
                    <a:pt x="135" y="213"/>
                  </a:lnTo>
                  <a:lnTo>
                    <a:pt x="139" y="206"/>
                  </a:lnTo>
                  <a:lnTo>
                    <a:pt x="142" y="199"/>
                  </a:lnTo>
                  <a:lnTo>
                    <a:pt x="144" y="191"/>
                  </a:lnTo>
                  <a:lnTo>
                    <a:pt x="145" y="181"/>
                  </a:lnTo>
                  <a:lnTo>
                    <a:pt x="145" y="177"/>
                  </a:lnTo>
                  <a:lnTo>
                    <a:pt x="147" y="173"/>
                  </a:lnTo>
                  <a:lnTo>
                    <a:pt x="147" y="167"/>
                  </a:lnTo>
                  <a:lnTo>
                    <a:pt x="147" y="160"/>
                  </a:lnTo>
                  <a:lnTo>
                    <a:pt x="145" y="152"/>
                  </a:lnTo>
                  <a:lnTo>
                    <a:pt x="145" y="145"/>
                  </a:lnTo>
                  <a:lnTo>
                    <a:pt x="145" y="136"/>
                  </a:lnTo>
                  <a:lnTo>
                    <a:pt x="144" y="126"/>
                  </a:lnTo>
                  <a:lnTo>
                    <a:pt x="144" y="115"/>
                  </a:lnTo>
                  <a:lnTo>
                    <a:pt x="144" y="105"/>
                  </a:lnTo>
                  <a:lnTo>
                    <a:pt x="144" y="97"/>
                  </a:lnTo>
                  <a:lnTo>
                    <a:pt x="144" y="88"/>
                  </a:lnTo>
                  <a:lnTo>
                    <a:pt x="145" y="81"/>
                  </a:lnTo>
                  <a:lnTo>
                    <a:pt x="145" y="74"/>
                  </a:lnTo>
                  <a:lnTo>
                    <a:pt x="147" y="69"/>
                  </a:lnTo>
                  <a:lnTo>
                    <a:pt x="147" y="64"/>
                  </a:lnTo>
                  <a:lnTo>
                    <a:pt x="148" y="58"/>
                  </a:lnTo>
                  <a:lnTo>
                    <a:pt x="151" y="52"/>
                  </a:lnTo>
                  <a:lnTo>
                    <a:pt x="152" y="46"/>
                  </a:lnTo>
                  <a:lnTo>
                    <a:pt x="154" y="41"/>
                  </a:lnTo>
                  <a:lnTo>
                    <a:pt x="157" y="36"/>
                  </a:lnTo>
                  <a:lnTo>
                    <a:pt x="160" y="32"/>
                  </a:lnTo>
                  <a:lnTo>
                    <a:pt x="162" y="28"/>
                  </a:lnTo>
                  <a:lnTo>
                    <a:pt x="165" y="24"/>
                  </a:lnTo>
                  <a:lnTo>
                    <a:pt x="172" y="17"/>
                  </a:lnTo>
                  <a:lnTo>
                    <a:pt x="181" y="11"/>
                  </a:lnTo>
                  <a:lnTo>
                    <a:pt x="190" y="6"/>
                  </a:lnTo>
                  <a:lnTo>
                    <a:pt x="201" y="2"/>
                  </a:lnTo>
                  <a:lnTo>
                    <a:pt x="206" y="1"/>
                  </a:lnTo>
                  <a:lnTo>
                    <a:pt x="211" y="0"/>
                  </a:lnTo>
                  <a:lnTo>
                    <a:pt x="217" y="0"/>
                  </a:lnTo>
                  <a:lnTo>
                    <a:pt x="222" y="0"/>
                  </a:lnTo>
                  <a:lnTo>
                    <a:pt x="228" y="1"/>
                  </a:lnTo>
                  <a:lnTo>
                    <a:pt x="234" y="1"/>
                  </a:lnTo>
                  <a:lnTo>
                    <a:pt x="239" y="2"/>
                  </a:lnTo>
                  <a:lnTo>
                    <a:pt x="244" y="4"/>
                  </a:lnTo>
                  <a:lnTo>
                    <a:pt x="249" y="5"/>
                  </a:lnTo>
                  <a:lnTo>
                    <a:pt x="256" y="8"/>
                  </a:lnTo>
                  <a:lnTo>
                    <a:pt x="261" y="10"/>
                  </a:lnTo>
                  <a:lnTo>
                    <a:pt x="266" y="14"/>
                  </a:lnTo>
                  <a:lnTo>
                    <a:pt x="271" y="18"/>
                  </a:lnTo>
                  <a:lnTo>
                    <a:pt x="275" y="22"/>
                  </a:lnTo>
                  <a:lnTo>
                    <a:pt x="280" y="25"/>
                  </a:lnTo>
                  <a:lnTo>
                    <a:pt x="284" y="31"/>
                  </a:lnTo>
                  <a:lnTo>
                    <a:pt x="289" y="36"/>
                  </a:lnTo>
                  <a:lnTo>
                    <a:pt x="293" y="42"/>
                  </a:lnTo>
                  <a:lnTo>
                    <a:pt x="297" y="47"/>
                  </a:lnTo>
                  <a:lnTo>
                    <a:pt x="301" y="54"/>
                  </a:lnTo>
                  <a:lnTo>
                    <a:pt x="303" y="60"/>
                  </a:lnTo>
                  <a:lnTo>
                    <a:pt x="306" y="68"/>
                  </a:lnTo>
                  <a:lnTo>
                    <a:pt x="308" y="74"/>
                  </a:lnTo>
                  <a:lnTo>
                    <a:pt x="311" y="82"/>
                  </a:lnTo>
                  <a:lnTo>
                    <a:pt x="314" y="90"/>
                  </a:lnTo>
                  <a:lnTo>
                    <a:pt x="315" y="99"/>
                  </a:lnTo>
                  <a:lnTo>
                    <a:pt x="316" y="106"/>
                  </a:lnTo>
                  <a:lnTo>
                    <a:pt x="317" y="114"/>
                  </a:lnTo>
                  <a:lnTo>
                    <a:pt x="317" y="122"/>
                  </a:lnTo>
                  <a:lnTo>
                    <a:pt x="317" y="129"/>
                  </a:lnTo>
                  <a:lnTo>
                    <a:pt x="317" y="136"/>
                  </a:lnTo>
                  <a:lnTo>
                    <a:pt x="316" y="143"/>
                  </a:lnTo>
                  <a:lnTo>
                    <a:pt x="315" y="150"/>
                  </a:lnTo>
                  <a:lnTo>
                    <a:pt x="314" y="156"/>
                  </a:lnTo>
                  <a:lnTo>
                    <a:pt x="311" y="163"/>
                  </a:lnTo>
                  <a:lnTo>
                    <a:pt x="310" y="169"/>
                  </a:lnTo>
                  <a:lnTo>
                    <a:pt x="307" y="174"/>
                  </a:lnTo>
                  <a:lnTo>
                    <a:pt x="303" y="181"/>
                  </a:lnTo>
                  <a:lnTo>
                    <a:pt x="301" y="185"/>
                  </a:lnTo>
                  <a:lnTo>
                    <a:pt x="297" y="190"/>
                  </a:lnTo>
                  <a:lnTo>
                    <a:pt x="293" y="195"/>
                  </a:lnTo>
                  <a:lnTo>
                    <a:pt x="288" y="199"/>
                  </a:lnTo>
                  <a:lnTo>
                    <a:pt x="283" y="203"/>
                  </a:lnTo>
                  <a:lnTo>
                    <a:pt x="278" y="206"/>
                  </a:lnTo>
                  <a:lnTo>
                    <a:pt x="273" y="210"/>
                  </a:lnTo>
                  <a:lnTo>
                    <a:pt x="267" y="213"/>
                  </a:lnTo>
                  <a:lnTo>
                    <a:pt x="261" y="215"/>
                  </a:lnTo>
                  <a:lnTo>
                    <a:pt x="256" y="218"/>
                  </a:lnTo>
                  <a:lnTo>
                    <a:pt x="243" y="181"/>
                  </a:lnTo>
                  <a:lnTo>
                    <a:pt x="255" y="176"/>
                  </a:lnTo>
                  <a:lnTo>
                    <a:pt x="264" y="168"/>
                  </a:lnTo>
                  <a:lnTo>
                    <a:pt x="271" y="159"/>
                  </a:lnTo>
                  <a:lnTo>
                    <a:pt x="276" y="149"/>
                  </a:lnTo>
                  <a:lnTo>
                    <a:pt x="279" y="143"/>
                  </a:lnTo>
                  <a:lnTo>
                    <a:pt x="280" y="137"/>
                  </a:lnTo>
                  <a:lnTo>
                    <a:pt x="281" y="131"/>
                  </a:lnTo>
                  <a:lnTo>
                    <a:pt x="283" y="124"/>
                  </a:lnTo>
                  <a:lnTo>
                    <a:pt x="281" y="118"/>
                  </a:lnTo>
                  <a:lnTo>
                    <a:pt x="281" y="110"/>
                  </a:lnTo>
                  <a:lnTo>
                    <a:pt x="280" y="102"/>
                  </a:lnTo>
                  <a:lnTo>
                    <a:pt x="278" y="95"/>
                  </a:lnTo>
                  <a:lnTo>
                    <a:pt x="275" y="87"/>
                  </a:lnTo>
                  <a:lnTo>
                    <a:pt x="273" y="79"/>
                  </a:lnTo>
                  <a:lnTo>
                    <a:pt x="269" y="72"/>
                  </a:lnTo>
                  <a:lnTo>
                    <a:pt x="266" y="65"/>
                  </a:lnTo>
                  <a:lnTo>
                    <a:pt x="262" y="60"/>
                  </a:lnTo>
                  <a:lnTo>
                    <a:pt x="258" y="56"/>
                  </a:lnTo>
                  <a:lnTo>
                    <a:pt x="253" y="52"/>
                  </a:lnTo>
                  <a:lnTo>
                    <a:pt x="249" y="49"/>
                  </a:lnTo>
                  <a:lnTo>
                    <a:pt x="240" y="43"/>
                  </a:lnTo>
                  <a:lnTo>
                    <a:pt x="231" y="41"/>
                  </a:lnTo>
                  <a:lnTo>
                    <a:pt x="222" y="40"/>
                  </a:lnTo>
                  <a:lnTo>
                    <a:pt x="215" y="41"/>
                  </a:lnTo>
                  <a:lnTo>
                    <a:pt x="207" y="45"/>
                  </a:lnTo>
                  <a:lnTo>
                    <a:pt x="201" y="49"/>
                  </a:lnTo>
                  <a:lnTo>
                    <a:pt x="196" y="54"/>
                  </a:lnTo>
                  <a:lnTo>
                    <a:pt x="190" y="60"/>
                  </a:lnTo>
                  <a:lnTo>
                    <a:pt x="189" y="64"/>
                  </a:lnTo>
                  <a:lnTo>
                    <a:pt x="188" y="69"/>
                  </a:lnTo>
                  <a:lnTo>
                    <a:pt x="187" y="76"/>
                  </a:lnTo>
                  <a:lnTo>
                    <a:pt x="187" y="83"/>
                  </a:lnTo>
                  <a:lnTo>
                    <a:pt x="185" y="91"/>
                  </a:lnTo>
                  <a:lnTo>
                    <a:pt x="185" y="101"/>
                  </a:lnTo>
                  <a:lnTo>
                    <a:pt x="185" y="111"/>
                  </a:lnTo>
                  <a:lnTo>
                    <a:pt x="187" y="123"/>
                  </a:lnTo>
                  <a:lnTo>
                    <a:pt x="187" y="135"/>
                  </a:lnTo>
                  <a:lnTo>
                    <a:pt x="187" y="146"/>
                  </a:lnTo>
                  <a:lnTo>
                    <a:pt x="187" y="156"/>
                  </a:lnTo>
                  <a:lnTo>
                    <a:pt x="187" y="165"/>
                  </a:lnTo>
                  <a:lnTo>
                    <a:pt x="187" y="173"/>
                  </a:lnTo>
                  <a:lnTo>
                    <a:pt x="187" y="181"/>
                  </a:lnTo>
                  <a:lnTo>
                    <a:pt x="185" y="187"/>
                  </a:lnTo>
                  <a:lnTo>
                    <a:pt x="185" y="192"/>
                  </a:lnTo>
                  <a:lnTo>
                    <a:pt x="184" y="200"/>
                  </a:lnTo>
                  <a:lnTo>
                    <a:pt x="183" y="206"/>
                  </a:lnTo>
                  <a:lnTo>
                    <a:pt x="181" y="213"/>
                  </a:lnTo>
                  <a:lnTo>
                    <a:pt x="179" y="219"/>
                  </a:lnTo>
                  <a:lnTo>
                    <a:pt x="176" y="224"/>
                  </a:lnTo>
                  <a:lnTo>
                    <a:pt x="174" y="231"/>
                  </a:lnTo>
                  <a:lnTo>
                    <a:pt x="171" y="235"/>
                  </a:lnTo>
                  <a:lnTo>
                    <a:pt x="167" y="240"/>
                  </a:lnTo>
                  <a:lnTo>
                    <a:pt x="163" y="244"/>
                  </a:lnTo>
                  <a:lnTo>
                    <a:pt x="158" y="247"/>
                  </a:lnTo>
                  <a:lnTo>
                    <a:pt x="154" y="250"/>
                  </a:lnTo>
                  <a:lnTo>
                    <a:pt x="149" y="254"/>
                  </a:lnTo>
                  <a:lnTo>
                    <a:pt x="144" y="256"/>
                  </a:lnTo>
                  <a:lnTo>
                    <a:pt x="139" y="259"/>
                  </a:lnTo>
                  <a:lnTo>
                    <a:pt x="134" y="262"/>
                  </a:lnTo>
                  <a:lnTo>
                    <a:pt x="129" y="264"/>
                  </a:lnTo>
                  <a:lnTo>
                    <a:pt x="122" y="265"/>
                  </a:lnTo>
                  <a:lnTo>
                    <a:pt x="117" y="267"/>
                  </a:lnTo>
                  <a:lnTo>
                    <a:pt x="111" y="267"/>
                  </a:lnTo>
                  <a:lnTo>
                    <a:pt x="104" y="267"/>
                  </a:lnTo>
                  <a:lnTo>
                    <a:pt x="99" y="267"/>
                  </a:lnTo>
                  <a:lnTo>
                    <a:pt x="93" y="265"/>
                  </a:lnTo>
                  <a:lnTo>
                    <a:pt x="86" y="264"/>
                  </a:lnTo>
                  <a:lnTo>
                    <a:pt x="80" y="263"/>
                  </a:lnTo>
                  <a:lnTo>
                    <a:pt x="74" y="260"/>
                  </a:lnTo>
                  <a:lnTo>
                    <a:pt x="68" y="258"/>
                  </a:lnTo>
                  <a:lnTo>
                    <a:pt x="62" y="255"/>
                  </a:lnTo>
                  <a:lnTo>
                    <a:pt x="57" y="251"/>
                  </a:lnTo>
                  <a:lnTo>
                    <a:pt x="52" y="247"/>
                  </a:lnTo>
                  <a:lnTo>
                    <a:pt x="47" y="244"/>
                  </a:lnTo>
                  <a:lnTo>
                    <a:pt x="41" y="238"/>
                  </a:lnTo>
                  <a:lnTo>
                    <a:pt x="36" y="233"/>
                  </a:lnTo>
                  <a:lnTo>
                    <a:pt x="33" y="228"/>
                  </a:lnTo>
                  <a:lnTo>
                    <a:pt x="29" y="222"/>
                  </a:lnTo>
                  <a:lnTo>
                    <a:pt x="25" y="215"/>
                  </a:lnTo>
                  <a:lnTo>
                    <a:pt x="21" y="209"/>
                  </a:lnTo>
                  <a:lnTo>
                    <a:pt x="17" y="203"/>
                  </a:lnTo>
                  <a:lnTo>
                    <a:pt x="15" y="195"/>
                  </a:lnTo>
                  <a:lnTo>
                    <a:pt x="12" y="188"/>
                  </a:lnTo>
                  <a:lnTo>
                    <a:pt x="9" y="181"/>
                  </a:lnTo>
                  <a:lnTo>
                    <a:pt x="7" y="170"/>
                  </a:lnTo>
                  <a:lnTo>
                    <a:pt x="4" y="161"/>
                  </a:lnTo>
                  <a:lnTo>
                    <a:pt x="3" y="151"/>
                  </a:lnTo>
                  <a:lnTo>
                    <a:pt x="2" y="142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18"/>
                  </a:lnTo>
                  <a:lnTo>
                    <a:pt x="2" y="110"/>
                  </a:lnTo>
                  <a:lnTo>
                    <a:pt x="3" y="102"/>
                  </a:lnTo>
                  <a:lnTo>
                    <a:pt x="4" y="96"/>
                  </a:lnTo>
                  <a:lnTo>
                    <a:pt x="7" y="90"/>
                  </a:lnTo>
                  <a:lnTo>
                    <a:pt x="9" y="82"/>
                  </a:lnTo>
                  <a:lnTo>
                    <a:pt x="12" y="77"/>
                  </a:lnTo>
                  <a:lnTo>
                    <a:pt x="16" y="70"/>
                  </a:lnTo>
                  <a:lnTo>
                    <a:pt x="20" y="64"/>
                  </a:lnTo>
                  <a:lnTo>
                    <a:pt x="24" y="59"/>
                  </a:lnTo>
                  <a:lnTo>
                    <a:pt x="29" y="54"/>
                  </a:lnTo>
                  <a:lnTo>
                    <a:pt x="34" y="49"/>
                  </a:lnTo>
                  <a:lnTo>
                    <a:pt x="39" y="45"/>
                  </a:lnTo>
                  <a:lnTo>
                    <a:pt x="45" y="40"/>
                  </a:lnTo>
                  <a:lnTo>
                    <a:pt x="52" y="36"/>
                  </a:lnTo>
                  <a:lnTo>
                    <a:pt x="58" y="32"/>
                  </a:lnTo>
                  <a:lnTo>
                    <a:pt x="65" y="29"/>
                  </a:lnTo>
                  <a:lnTo>
                    <a:pt x="72" y="27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50" name="Freeform 78"/>
            <p:cNvSpPr>
              <a:spLocks noEditPoints="1"/>
            </p:cNvSpPr>
            <p:nvPr/>
          </p:nvSpPr>
          <p:spPr bwMode="auto">
            <a:xfrm>
              <a:off x="5467350" y="3144838"/>
              <a:ext cx="138113" cy="92075"/>
            </a:xfrm>
            <a:custGeom>
              <a:avLst/>
              <a:gdLst>
                <a:gd name="T0" fmla="*/ 309 w 328"/>
                <a:gd name="T1" fmla="*/ 32 h 212"/>
                <a:gd name="T2" fmla="*/ 296 w 328"/>
                <a:gd name="T3" fmla="*/ 48 h 212"/>
                <a:gd name="T4" fmla="*/ 315 w 328"/>
                <a:gd name="T5" fmla="*/ 67 h 212"/>
                <a:gd name="T6" fmla="*/ 326 w 328"/>
                <a:gd name="T7" fmla="*/ 94 h 212"/>
                <a:gd name="T8" fmla="*/ 328 w 328"/>
                <a:gd name="T9" fmla="*/ 114 h 212"/>
                <a:gd name="T10" fmla="*/ 326 w 328"/>
                <a:gd name="T11" fmla="*/ 134 h 212"/>
                <a:gd name="T12" fmla="*/ 319 w 328"/>
                <a:gd name="T13" fmla="*/ 152 h 212"/>
                <a:gd name="T14" fmla="*/ 308 w 328"/>
                <a:gd name="T15" fmla="*/ 168 h 212"/>
                <a:gd name="T16" fmla="*/ 292 w 328"/>
                <a:gd name="T17" fmla="*/ 184 h 212"/>
                <a:gd name="T18" fmla="*/ 273 w 328"/>
                <a:gd name="T19" fmla="*/ 195 h 212"/>
                <a:gd name="T20" fmla="*/ 252 w 328"/>
                <a:gd name="T21" fmla="*/ 203 h 212"/>
                <a:gd name="T22" fmla="*/ 231 w 328"/>
                <a:gd name="T23" fmla="*/ 209 h 212"/>
                <a:gd name="T24" fmla="*/ 206 w 328"/>
                <a:gd name="T25" fmla="*/ 212 h 212"/>
                <a:gd name="T26" fmla="*/ 183 w 328"/>
                <a:gd name="T27" fmla="*/ 211 h 212"/>
                <a:gd name="T28" fmla="*/ 161 w 328"/>
                <a:gd name="T29" fmla="*/ 207 h 212"/>
                <a:gd name="T30" fmla="*/ 142 w 328"/>
                <a:gd name="T31" fmla="*/ 198 h 212"/>
                <a:gd name="T32" fmla="*/ 125 w 328"/>
                <a:gd name="T33" fmla="*/ 186 h 212"/>
                <a:gd name="T34" fmla="*/ 113 w 328"/>
                <a:gd name="T35" fmla="*/ 171 h 212"/>
                <a:gd name="T36" fmla="*/ 104 w 328"/>
                <a:gd name="T37" fmla="*/ 154 h 212"/>
                <a:gd name="T38" fmla="*/ 97 w 328"/>
                <a:gd name="T39" fmla="*/ 136 h 212"/>
                <a:gd name="T40" fmla="*/ 97 w 328"/>
                <a:gd name="T41" fmla="*/ 109 h 212"/>
                <a:gd name="T42" fmla="*/ 105 w 328"/>
                <a:gd name="T43" fmla="*/ 86 h 212"/>
                <a:gd name="T44" fmla="*/ 9 w 328"/>
                <a:gd name="T45" fmla="*/ 95 h 212"/>
                <a:gd name="T46" fmla="*/ 187 w 328"/>
                <a:gd name="T47" fmla="*/ 55 h 212"/>
                <a:gd name="T48" fmla="*/ 163 w 328"/>
                <a:gd name="T49" fmla="*/ 64 h 212"/>
                <a:gd name="T50" fmla="*/ 143 w 328"/>
                <a:gd name="T51" fmla="*/ 76 h 212"/>
                <a:gd name="T52" fmla="*/ 132 w 328"/>
                <a:gd name="T53" fmla="*/ 93 h 212"/>
                <a:gd name="T54" fmla="*/ 127 w 328"/>
                <a:gd name="T55" fmla="*/ 109 h 212"/>
                <a:gd name="T56" fmla="*/ 127 w 328"/>
                <a:gd name="T57" fmla="*/ 127 h 212"/>
                <a:gd name="T58" fmla="*/ 133 w 328"/>
                <a:gd name="T59" fmla="*/ 145 h 212"/>
                <a:gd name="T60" fmla="*/ 146 w 328"/>
                <a:gd name="T61" fmla="*/ 159 h 212"/>
                <a:gd name="T62" fmla="*/ 163 w 328"/>
                <a:gd name="T63" fmla="*/ 171 h 212"/>
                <a:gd name="T64" fmla="*/ 186 w 328"/>
                <a:gd name="T65" fmla="*/ 176 h 212"/>
                <a:gd name="T66" fmla="*/ 213 w 328"/>
                <a:gd name="T67" fmla="*/ 175 h 212"/>
                <a:gd name="T68" fmla="*/ 243 w 328"/>
                <a:gd name="T69" fmla="*/ 168 h 212"/>
                <a:gd name="T70" fmla="*/ 267 w 328"/>
                <a:gd name="T71" fmla="*/ 158 h 212"/>
                <a:gd name="T72" fmla="*/ 283 w 328"/>
                <a:gd name="T73" fmla="*/ 144 h 212"/>
                <a:gd name="T74" fmla="*/ 294 w 328"/>
                <a:gd name="T75" fmla="*/ 127 h 212"/>
                <a:gd name="T76" fmla="*/ 297 w 328"/>
                <a:gd name="T77" fmla="*/ 109 h 212"/>
                <a:gd name="T78" fmla="*/ 292 w 328"/>
                <a:gd name="T79" fmla="*/ 85 h 212"/>
                <a:gd name="T80" fmla="*/ 265 w 328"/>
                <a:gd name="T81" fmla="*/ 59 h 212"/>
                <a:gd name="T82" fmla="*/ 243 w 328"/>
                <a:gd name="T83" fmla="*/ 52 h 212"/>
                <a:gd name="T84" fmla="*/ 218 w 328"/>
                <a:gd name="T85" fmla="*/ 50 h 2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8"/>
                <a:gd name="T130" fmla="*/ 0 h 212"/>
                <a:gd name="T131" fmla="*/ 328 w 328"/>
                <a:gd name="T132" fmla="*/ 212 h 2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8" h="212">
                  <a:moveTo>
                    <a:pt x="0" y="58"/>
                  </a:moveTo>
                  <a:lnTo>
                    <a:pt x="303" y="0"/>
                  </a:lnTo>
                  <a:lnTo>
                    <a:pt x="309" y="32"/>
                  </a:lnTo>
                  <a:lnTo>
                    <a:pt x="279" y="39"/>
                  </a:lnTo>
                  <a:lnTo>
                    <a:pt x="288" y="43"/>
                  </a:lnTo>
                  <a:lnTo>
                    <a:pt x="296" y="48"/>
                  </a:lnTo>
                  <a:lnTo>
                    <a:pt x="304" y="53"/>
                  </a:lnTo>
                  <a:lnTo>
                    <a:pt x="310" y="59"/>
                  </a:lnTo>
                  <a:lnTo>
                    <a:pt x="315" y="67"/>
                  </a:lnTo>
                  <a:lnTo>
                    <a:pt x="319" y="75"/>
                  </a:lnTo>
                  <a:lnTo>
                    <a:pt x="323" y="85"/>
                  </a:lnTo>
                  <a:lnTo>
                    <a:pt x="326" y="94"/>
                  </a:lnTo>
                  <a:lnTo>
                    <a:pt x="327" y="100"/>
                  </a:lnTo>
                  <a:lnTo>
                    <a:pt x="328" y="108"/>
                  </a:lnTo>
                  <a:lnTo>
                    <a:pt x="328" y="114"/>
                  </a:lnTo>
                  <a:lnTo>
                    <a:pt x="328" y="121"/>
                  </a:lnTo>
                  <a:lnTo>
                    <a:pt x="327" y="127"/>
                  </a:lnTo>
                  <a:lnTo>
                    <a:pt x="326" y="134"/>
                  </a:lnTo>
                  <a:lnTo>
                    <a:pt x="324" y="140"/>
                  </a:lnTo>
                  <a:lnTo>
                    <a:pt x="322" y="147"/>
                  </a:lnTo>
                  <a:lnTo>
                    <a:pt x="319" y="152"/>
                  </a:lnTo>
                  <a:lnTo>
                    <a:pt x="315" y="158"/>
                  </a:lnTo>
                  <a:lnTo>
                    <a:pt x="311" y="163"/>
                  </a:lnTo>
                  <a:lnTo>
                    <a:pt x="308" y="168"/>
                  </a:lnTo>
                  <a:lnTo>
                    <a:pt x="303" y="173"/>
                  </a:lnTo>
                  <a:lnTo>
                    <a:pt x="297" y="179"/>
                  </a:lnTo>
                  <a:lnTo>
                    <a:pt x="292" y="184"/>
                  </a:lnTo>
                  <a:lnTo>
                    <a:pt x="286" y="188"/>
                  </a:lnTo>
                  <a:lnTo>
                    <a:pt x="279" y="191"/>
                  </a:lnTo>
                  <a:lnTo>
                    <a:pt x="273" y="195"/>
                  </a:lnTo>
                  <a:lnTo>
                    <a:pt x="267" y="198"/>
                  </a:lnTo>
                  <a:lnTo>
                    <a:pt x="260" y="200"/>
                  </a:lnTo>
                  <a:lnTo>
                    <a:pt x="252" y="203"/>
                  </a:lnTo>
                  <a:lnTo>
                    <a:pt x="246" y="206"/>
                  </a:lnTo>
                  <a:lnTo>
                    <a:pt x="238" y="208"/>
                  </a:lnTo>
                  <a:lnTo>
                    <a:pt x="231" y="209"/>
                  </a:lnTo>
                  <a:lnTo>
                    <a:pt x="223" y="211"/>
                  </a:lnTo>
                  <a:lnTo>
                    <a:pt x="214" y="212"/>
                  </a:lnTo>
                  <a:lnTo>
                    <a:pt x="206" y="212"/>
                  </a:lnTo>
                  <a:lnTo>
                    <a:pt x="199" y="212"/>
                  </a:lnTo>
                  <a:lnTo>
                    <a:pt x="191" y="212"/>
                  </a:lnTo>
                  <a:lnTo>
                    <a:pt x="183" y="211"/>
                  </a:lnTo>
                  <a:lnTo>
                    <a:pt x="177" y="209"/>
                  </a:lnTo>
                  <a:lnTo>
                    <a:pt x="169" y="208"/>
                  </a:lnTo>
                  <a:lnTo>
                    <a:pt x="161" y="207"/>
                  </a:lnTo>
                  <a:lnTo>
                    <a:pt x="155" y="204"/>
                  </a:lnTo>
                  <a:lnTo>
                    <a:pt x="148" y="202"/>
                  </a:lnTo>
                  <a:lnTo>
                    <a:pt x="142" y="198"/>
                  </a:lnTo>
                  <a:lnTo>
                    <a:pt x="136" y="195"/>
                  </a:lnTo>
                  <a:lnTo>
                    <a:pt x="131" y="190"/>
                  </a:lnTo>
                  <a:lnTo>
                    <a:pt x="125" y="186"/>
                  </a:lnTo>
                  <a:lnTo>
                    <a:pt x="120" y="181"/>
                  </a:lnTo>
                  <a:lnTo>
                    <a:pt x="116" y="176"/>
                  </a:lnTo>
                  <a:lnTo>
                    <a:pt x="113" y="171"/>
                  </a:lnTo>
                  <a:lnTo>
                    <a:pt x="109" y="166"/>
                  </a:lnTo>
                  <a:lnTo>
                    <a:pt x="106" y="161"/>
                  </a:lnTo>
                  <a:lnTo>
                    <a:pt x="104" y="154"/>
                  </a:lnTo>
                  <a:lnTo>
                    <a:pt x="101" y="149"/>
                  </a:lnTo>
                  <a:lnTo>
                    <a:pt x="98" y="143"/>
                  </a:lnTo>
                  <a:lnTo>
                    <a:pt x="97" y="136"/>
                  </a:lnTo>
                  <a:lnTo>
                    <a:pt x="96" y="127"/>
                  </a:lnTo>
                  <a:lnTo>
                    <a:pt x="96" y="118"/>
                  </a:lnTo>
                  <a:lnTo>
                    <a:pt x="97" y="109"/>
                  </a:lnTo>
                  <a:lnTo>
                    <a:pt x="98" y="102"/>
                  </a:lnTo>
                  <a:lnTo>
                    <a:pt x="101" y="94"/>
                  </a:lnTo>
                  <a:lnTo>
                    <a:pt x="105" y="86"/>
                  </a:lnTo>
                  <a:lnTo>
                    <a:pt x="109" y="80"/>
                  </a:lnTo>
                  <a:lnTo>
                    <a:pt x="113" y="75"/>
                  </a:lnTo>
                  <a:lnTo>
                    <a:pt x="9" y="95"/>
                  </a:lnTo>
                  <a:lnTo>
                    <a:pt x="0" y="58"/>
                  </a:lnTo>
                  <a:close/>
                  <a:moveTo>
                    <a:pt x="197" y="53"/>
                  </a:moveTo>
                  <a:lnTo>
                    <a:pt x="187" y="55"/>
                  </a:lnTo>
                  <a:lnTo>
                    <a:pt x="178" y="58"/>
                  </a:lnTo>
                  <a:lnTo>
                    <a:pt x="170" y="61"/>
                  </a:lnTo>
                  <a:lnTo>
                    <a:pt x="163" y="64"/>
                  </a:lnTo>
                  <a:lnTo>
                    <a:pt x="155" y="68"/>
                  </a:lnTo>
                  <a:lnTo>
                    <a:pt x="148" y="72"/>
                  </a:lnTo>
                  <a:lnTo>
                    <a:pt x="143" y="76"/>
                  </a:lnTo>
                  <a:lnTo>
                    <a:pt x="140" y="81"/>
                  </a:lnTo>
                  <a:lnTo>
                    <a:pt x="136" y="86"/>
                  </a:lnTo>
                  <a:lnTo>
                    <a:pt x="132" y="93"/>
                  </a:lnTo>
                  <a:lnTo>
                    <a:pt x="129" y="98"/>
                  </a:lnTo>
                  <a:lnTo>
                    <a:pt x="128" y="104"/>
                  </a:lnTo>
                  <a:lnTo>
                    <a:pt x="127" y="109"/>
                  </a:lnTo>
                  <a:lnTo>
                    <a:pt x="125" y="116"/>
                  </a:lnTo>
                  <a:lnTo>
                    <a:pt x="125" y="121"/>
                  </a:lnTo>
                  <a:lnTo>
                    <a:pt x="127" y="127"/>
                  </a:lnTo>
                  <a:lnTo>
                    <a:pt x="128" y="134"/>
                  </a:lnTo>
                  <a:lnTo>
                    <a:pt x="131" y="139"/>
                  </a:lnTo>
                  <a:lnTo>
                    <a:pt x="133" y="145"/>
                  </a:lnTo>
                  <a:lnTo>
                    <a:pt x="137" y="150"/>
                  </a:lnTo>
                  <a:lnTo>
                    <a:pt x="141" y="156"/>
                  </a:lnTo>
                  <a:lnTo>
                    <a:pt x="146" y="159"/>
                  </a:lnTo>
                  <a:lnTo>
                    <a:pt x="151" y="163"/>
                  </a:lnTo>
                  <a:lnTo>
                    <a:pt x="156" y="167"/>
                  </a:lnTo>
                  <a:lnTo>
                    <a:pt x="163" y="171"/>
                  </a:lnTo>
                  <a:lnTo>
                    <a:pt x="169" y="173"/>
                  </a:lnTo>
                  <a:lnTo>
                    <a:pt x="177" y="175"/>
                  </a:lnTo>
                  <a:lnTo>
                    <a:pt x="186" y="176"/>
                  </a:lnTo>
                  <a:lnTo>
                    <a:pt x="193" y="176"/>
                  </a:lnTo>
                  <a:lnTo>
                    <a:pt x="204" y="176"/>
                  </a:lnTo>
                  <a:lnTo>
                    <a:pt x="213" y="175"/>
                  </a:lnTo>
                  <a:lnTo>
                    <a:pt x="223" y="173"/>
                  </a:lnTo>
                  <a:lnTo>
                    <a:pt x="233" y="171"/>
                  </a:lnTo>
                  <a:lnTo>
                    <a:pt x="243" y="168"/>
                  </a:lnTo>
                  <a:lnTo>
                    <a:pt x="251" y="166"/>
                  </a:lnTo>
                  <a:lnTo>
                    <a:pt x="260" y="162"/>
                  </a:lnTo>
                  <a:lnTo>
                    <a:pt x="267" y="158"/>
                  </a:lnTo>
                  <a:lnTo>
                    <a:pt x="273" y="153"/>
                  </a:lnTo>
                  <a:lnTo>
                    <a:pt x="279" y="149"/>
                  </a:lnTo>
                  <a:lnTo>
                    <a:pt x="283" y="144"/>
                  </a:lnTo>
                  <a:lnTo>
                    <a:pt x="287" y="139"/>
                  </a:lnTo>
                  <a:lnTo>
                    <a:pt x="291" y="132"/>
                  </a:lnTo>
                  <a:lnTo>
                    <a:pt x="294" y="127"/>
                  </a:lnTo>
                  <a:lnTo>
                    <a:pt x="296" y="121"/>
                  </a:lnTo>
                  <a:lnTo>
                    <a:pt x="297" y="116"/>
                  </a:lnTo>
                  <a:lnTo>
                    <a:pt x="297" y="109"/>
                  </a:lnTo>
                  <a:lnTo>
                    <a:pt x="297" y="103"/>
                  </a:lnTo>
                  <a:lnTo>
                    <a:pt x="296" y="97"/>
                  </a:lnTo>
                  <a:lnTo>
                    <a:pt x="292" y="85"/>
                  </a:lnTo>
                  <a:lnTo>
                    <a:pt x="287" y="75"/>
                  </a:lnTo>
                  <a:lnTo>
                    <a:pt x="277" y="66"/>
                  </a:lnTo>
                  <a:lnTo>
                    <a:pt x="265" y="59"/>
                  </a:lnTo>
                  <a:lnTo>
                    <a:pt x="259" y="55"/>
                  </a:lnTo>
                  <a:lnTo>
                    <a:pt x="251" y="53"/>
                  </a:lnTo>
                  <a:lnTo>
                    <a:pt x="243" y="52"/>
                  </a:lnTo>
                  <a:lnTo>
                    <a:pt x="236" y="50"/>
                  </a:lnTo>
                  <a:lnTo>
                    <a:pt x="227" y="50"/>
                  </a:lnTo>
                  <a:lnTo>
                    <a:pt x="218" y="50"/>
                  </a:lnTo>
                  <a:lnTo>
                    <a:pt x="208" y="52"/>
                  </a:lnTo>
                  <a:lnTo>
                    <a:pt x="197" y="5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51" name="Freeform 79"/>
            <p:cNvSpPr>
              <a:spLocks noEditPoints="1"/>
            </p:cNvSpPr>
            <p:nvPr/>
          </p:nvSpPr>
          <p:spPr bwMode="auto">
            <a:xfrm>
              <a:off x="5519738" y="3251200"/>
              <a:ext cx="130175" cy="31750"/>
            </a:xfrm>
            <a:custGeom>
              <a:avLst/>
              <a:gdLst>
                <a:gd name="T0" fmla="*/ 261 w 309"/>
                <a:gd name="T1" fmla="*/ 5 h 74"/>
                <a:gd name="T2" fmla="*/ 304 w 309"/>
                <a:gd name="T3" fmla="*/ 0 h 74"/>
                <a:gd name="T4" fmla="*/ 309 w 309"/>
                <a:gd name="T5" fmla="*/ 36 h 74"/>
                <a:gd name="T6" fmla="*/ 266 w 309"/>
                <a:gd name="T7" fmla="*/ 42 h 74"/>
                <a:gd name="T8" fmla="*/ 261 w 309"/>
                <a:gd name="T9" fmla="*/ 5 h 74"/>
                <a:gd name="T10" fmla="*/ 0 w 309"/>
                <a:gd name="T11" fmla="*/ 37 h 74"/>
                <a:gd name="T12" fmla="*/ 221 w 309"/>
                <a:gd name="T13" fmla="*/ 10 h 74"/>
                <a:gd name="T14" fmla="*/ 225 w 309"/>
                <a:gd name="T15" fmla="*/ 47 h 74"/>
                <a:gd name="T16" fmla="*/ 4 w 309"/>
                <a:gd name="T17" fmla="*/ 74 h 74"/>
                <a:gd name="T18" fmla="*/ 0 w 309"/>
                <a:gd name="T19" fmla="*/ 37 h 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9"/>
                <a:gd name="T31" fmla="*/ 0 h 74"/>
                <a:gd name="T32" fmla="*/ 309 w 309"/>
                <a:gd name="T33" fmla="*/ 74 h 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9" h="74">
                  <a:moveTo>
                    <a:pt x="261" y="5"/>
                  </a:moveTo>
                  <a:lnTo>
                    <a:pt x="304" y="0"/>
                  </a:lnTo>
                  <a:lnTo>
                    <a:pt x="309" y="36"/>
                  </a:lnTo>
                  <a:lnTo>
                    <a:pt x="266" y="42"/>
                  </a:lnTo>
                  <a:lnTo>
                    <a:pt x="261" y="5"/>
                  </a:lnTo>
                  <a:close/>
                  <a:moveTo>
                    <a:pt x="0" y="37"/>
                  </a:moveTo>
                  <a:lnTo>
                    <a:pt x="221" y="10"/>
                  </a:lnTo>
                  <a:lnTo>
                    <a:pt x="225" y="47"/>
                  </a:lnTo>
                  <a:lnTo>
                    <a:pt x="4" y="74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52" name="Freeform 80"/>
            <p:cNvSpPr>
              <a:spLocks/>
            </p:cNvSpPr>
            <p:nvPr/>
          </p:nvSpPr>
          <p:spPr bwMode="auto">
            <a:xfrm>
              <a:off x="5526088" y="3295650"/>
              <a:ext cx="96838" cy="50800"/>
            </a:xfrm>
            <a:custGeom>
              <a:avLst/>
              <a:gdLst>
                <a:gd name="T0" fmla="*/ 0 w 235"/>
                <a:gd name="T1" fmla="*/ 27 h 118"/>
                <a:gd name="T2" fmla="*/ 221 w 235"/>
                <a:gd name="T3" fmla="*/ 0 h 118"/>
                <a:gd name="T4" fmla="*/ 225 w 235"/>
                <a:gd name="T5" fmla="*/ 32 h 118"/>
                <a:gd name="T6" fmla="*/ 191 w 235"/>
                <a:gd name="T7" fmla="*/ 36 h 118"/>
                <a:gd name="T8" fmla="*/ 201 w 235"/>
                <a:gd name="T9" fmla="*/ 39 h 118"/>
                <a:gd name="T10" fmla="*/ 212 w 235"/>
                <a:gd name="T11" fmla="*/ 45 h 118"/>
                <a:gd name="T12" fmla="*/ 219 w 235"/>
                <a:gd name="T13" fmla="*/ 50 h 118"/>
                <a:gd name="T14" fmla="*/ 225 w 235"/>
                <a:gd name="T15" fmla="*/ 55 h 118"/>
                <a:gd name="T16" fmla="*/ 228 w 235"/>
                <a:gd name="T17" fmla="*/ 60 h 118"/>
                <a:gd name="T18" fmla="*/ 231 w 235"/>
                <a:gd name="T19" fmla="*/ 65 h 118"/>
                <a:gd name="T20" fmla="*/ 234 w 235"/>
                <a:gd name="T21" fmla="*/ 71 h 118"/>
                <a:gd name="T22" fmla="*/ 235 w 235"/>
                <a:gd name="T23" fmla="*/ 78 h 118"/>
                <a:gd name="T24" fmla="*/ 235 w 235"/>
                <a:gd name="T25" fmla="*/ 82 h 118"/>
                <a:gd name="T26" fmla="*/ 235 w 235"/>
                <a:gd name="T27" fmla="*/ 87 h 118"/>
                <a:gd name="T28" fmla="*/ 235 w 235"/>
                <a:gd name="T29" fmla="*/ 92 h 118"/>
                <a:gd name="T30" fmla="*/ 234 w 235"/>
                <a:gd name="T31" fmla="*/ 97 h 118"/>
                <a:gd name="T32" fmla="*/ 232 w 235"/>
                <a:gd name="T33" fmla="*/ 102 h 118"/>
                <a:gd name="T34" fmla="*/ 231 w 235"/>
                <a:gd name="T35" fmla="*/ 107 h 118"/>
                <a:gd name="T36" fmla="*/ 230 w 235"/>
                <a:gd name="T37" fmla="*/ 113 h 118"/>
                <a:gd name="T38" fmla="*/ 227 w 235"/>
                <a:gd name="T39" fmla="*/ 118 h 118"/>
                <a:gd name="T40" fmla="*/ 191 w 235"/>
                <a:gd name="T41" fmla="*/ 107 h 118"/>
                <a:gd name="T42" fmla="*/ 194 w 235"/>
                <a:gd name="T43" fmla="*/ 101 h 118"/>
                <a:gd name="T44" fmla="*/ 196 w 235"/>
                <a:gd name="T45" fmla="*/ 93 h 118"/>
                <a:gd name="T46" fmla="*/ 196 w 235"/>
                <a:gd name="T47" fmla="*/ 87 h 118"/>
                <a:gd name="T48" fmla="*/ 196 w 235"/>
                <a:gd name="T49" fmla="*/ 80 h 118"/>
                <a:gd name="T50" fmla="*/ 195 w 235"/>
                <a:gd name="T51" fmla="*/ 75 h 118"/>
                <a:gd name="T52" fmla="*/ 194 w 235"/>
                <a:gd name="T53" fmla="*/ 70 h 118"/>
                <a:gd name="T54" fmla="*/ 190 w 235"/>
                <a:gd name="T55" fmla="*/ 64 h 118"/>
                <a:gd name="T56" fmla="*/ 186 w 235"/>
                <a:gd name="T57" fmla="*/ 60 h 118"/>
                <a:gd name="T58" fmla="*/ 182 w 235"/>
                <a:gd name="T59" fmla="*/ 57 h 118"/>
                <a:gd name="T60" fmla="*/ 176 w 235"/>
                <a:gd name="T61" fmla="*/ 54 h 118"/>
                <a:gd name="T62" fmla="*/ 171 w 235"/>
                <a:gd name="T63" fmla="*/ 51 h 118"/>
                <a:gd name="T64" fmla="*/ 164 w 235"/>
                <a:gd name="T65" fmla="*/ 48 h 118"/>
                <a:gd name="T66" fmla="*/ 159 w 235"/>
                <a:gd name="T67" fmla="*/ 48 h 118"/>
                <a:gd name="T68" fmla="*/ 154 w 235"/>
                <a:gd name="T69" fmla="*/ 48 h 118"/>
                <a:gd name="T70" fmla="*/ 149 w 235"/>
                <a:gd name="T71" fmla="*/ 48 h 118"/>
                <a:gd name="T72" fmla="*/ 142 w 235"/>
                <a:gd name="T73" fmla="*/ 48 h 118"/>
                <a:gd name="T74" fmla="*/ 137 w 235"/>
                <a:gd name="T75" fmla="*/ 48 h 118"/>
                <a:gd name="T76" fmla="*/ 131 w 235"/>
                <a:gd name="T77" fmla="*/ 48 h 118"/>
                <a:gd name="T78" fmla="*/ 126 w 235"/>
                <a:gd name="T79" fmla="*/ 48 h 118"/>
                <a:gd name="T80" fmla="*/ 119 w 235"/>
                <a:gd name="T81" fmla="*/ 50 h 118"/>
                <a:gd name="T82" fmla="*/ 4 w 235"/>
                <a:gd name="T83" fmla="*/ 64 h 118"/>
                <a:gd name="T84" fmla="*/ 0 w 235"/>
                <a:gd name="T85" fmla="*/ 27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5"/>
                <a:gd name="T130" fmla="*/ 0 h 118"/>
                <a:gd name="T131" fmla="*/ 235 w 235"/>
                <a:gd name="T132" fmla="*/ 118 h 1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5" h="118">
                  <a:moveTo>
                    <a:pt x="0" y="27"/>
                  </a:moveTo>
                  <a:lnTo>
                    <a:pt x="221" y="0"/>
                  </a:lnTo>
                  <a:lnTo>
                    <a:pt x="225" y="32"/>
                  </a:lnTo>
                  <a:lnTo>
                    <a:pt x="191" y="36"/>
                  </a:lnTo>
                  <a:lnTo>
                    <a:pt x="201" y="39"/>
                  </a:lnTo>
                  <a:lnTo>
                    <a:pt x="212" y="45"/>
                  </a:lnTo>
                  <a:lnTo>
                    <a:pt x="219" y="50"/>
                  </a:lnTo>
                  <a:lnTo>
                    <a:pt x="225" y="55"/>
                  </a:lnTo>
                  <a:lnTo>
                    <a:pt x="228" y="60"/>
                  </a:lnTo>
                  <a:lnTo>
                    <a:pt x="231" y="65"/>
                  </a:lnTo>
                  <a:lnTo>
                    <a:pt x="234" y="71"/>
                  </a:lnTo>
                  <a:lnTo>
                    <a:pt x="235" y="78"/>
                  </a:lnTo>
                  <a:lnTo>
                    <a:pt x="235" y="82"/>
                  </a:lnTo>
                  <a:lnTo>
                    <a:pt x="235" y="87"/>
                  </a:lnTo>
                  <a:lnTo>
                    <a:pt x="235" y="92"/>
                  </a:lnTo>
                  <a:lnTo>
                    <a:pt x="234" y="97"/>
                  </a:lnTo>
                  <a:lnTo>
                    <a:pt x="232" y="102"/>
                  </a:lnTo>
                  <a:lnTo>
                    <a:pt x="231" y="107"/>
                  </a:lnTo>
                  <a:lnTo>
                    <a:pt x="230" y="113"/>
                  </a:lnTo>
                  <a:lnTo>
                    <a:pt x="227" y="118"/>
                  </a:lnTo>
                  <a:lnTo>
                    <a:pt x="191" y="107"/>
                  </a:lnTo>
                  <a:lnTo>
                    <a:pt x="194" y="101"/>
                  </a:lnTo>
                  <a:lnTo>
                    <a:pt x="196" y="93"/>
                  </a:lnTo>
                  <a:lnTo>
                    <a:pt x="196" y="87"/>
                  </a:lnTo>
                  <a:lnTo>
                    <a:pt x="196" y="80"/>
                  </a:lnTo>
                  <a:lnTo>
                    <a:pt x="195" y="75"/>
                  </a:lnTo>
                  <a:lnTo>
                    <a:pt x="194" y="70"/>
                  </a:lnTo>
                  <a:lnTo>
                    <a:pt x="190" y="64"/>
                  </a:lnTo>
                  <a:lnTo>
                    <a:pt x="186" y="60"/>
                  </a:lnTo>
                  <a:lnTo>
                    <a:pt x="182" y="57"/>
                  </a:lnTo>
                  <a:lnTo>
                    <a:pt x="176" y="54"/>
                  </a:lnTo>
                  <a:lnTo>
                    <a:pt x="171" y="51"/>
                  </a:lnTo>
                  <a:lnTo>
                    <a:pt x="164" y="48"/>
                  </a:lnTo>
                  <a:lnTo>
                    <a:pt x="159" y="48"/>
                  </a:lnTo>
                  <a:lnTo>
                    <a:pt x="154" y="48"/>
                  </a:lnTo>
                  <a:lnTo>
                    <a:pt x="149" y="48"/>
                  </a:lnTo>
                  <a:lnTo>
                    <a:pt x="142" y="48"/>
                  </a:lnTo>
                  <a:lnTo>
                    <a:pt x="137" y="48"/>
                  </a:lnTo>
                  <a:lnTo>
                    <a:pt x="131" y="48"/>
                  </a:lnTo>
                  <a:lnTo>
                    <a:pt x="126" y="48"/>
                  </a:lnTo>
                  <a:lnTo>
                    <a:pt x="119" y="50"/>
                  </a:lnTo>
                  <a:lnTo>
                    <a:pt x="4" y="6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53" name="Freeform 81"/>
            <p:cNvSpPr>
              <a:spLocks noEditPoints="1"/>
            </p:cNvSpPr>
            <p:nvPr/>
          </p:nvSpPr>
          <p:spPr bwMode="auto">
            <a:xfrm>
              <a:off x="5532438" y="3359150"/>
              <a:ext cx="96838" cy="92075"/>
            </a:xfrm>
            <a:custGeom>
              <a:avLst/>
              <a:gdLst>
                <a:gd name="T0" fmla="*/ 25 w 233"/>
                <a:gd name="T1" fmla="*/ 147 h 211"/>
                <a:gd name="T2" fmla="*/ 12 w 233"/>
                <a:gd name="T3" fmla="*/ 127 h 211"/>
                <a:gd name="T4" fmla="*/ 5 w 233"/>
                <a:gd name="T5" fmla="*/ 108 h 211"/>
                <a:gd name="T6" fmla="*/ 0 w 233"/>
                <a:gd name="T7" fmla="*/ 88 h 211"/>
                <a:gd name="T8" fmla="*/ 1 w 233"/>
                <a:gd name="T9" fmla="*/ 57 h 211"/>
                <a:gd name="T10" fmla="*/ 10 w 233"/>
                <a:gd name="T11" fmla="*/ 30 h 211"/>
                <a:gd name="T12" fmla="*/ 27 w 233"/>
                <a:gd name="T13" fmla="*/ 12 h 211"/>
                <a:gd name="T14" fmla="*/ 51 w 233"/>
                <a:gd name="T15" fmla="*/ 4 h 211"/>
                <a:gd name="T16" fmla="*/ 80 w 233"/>
                <a:gd name="T17" fmla="*/ 6 h 211"/>
                <a:gd name="T18" fmla="*/ 105 w 233"/>
                <a:gd name="T19" fmla="*/ 20 h 211"/>
                <a:gd name="T20" fmla="*/ 123 w 233"/>
                <a:gd name="T21" fmla="*/ 44 h 211"/>
                <a:gd name="T22" fmla="*/ 131 w 233"/>
                <a:gd name="T23" fmla="*/ 75 h 211"/>
                <a:gd name="T24" fmla="*/ 140 w 233"/>
                <a:gd name="T25" fmla="*/ 115 h 211"/>
                <a:gd name="T26" fmla="*/ 149 w 233"/>
                <a:gd name="T27" fmla="*/ 145 h 211"/>
                <a:gd name="T28" fmla="*/ 159 w 233"/>
                <a:gd name="T29" fmla="*/ 152 h 211"/>
                <a:gd name="T30" fmla="*/ 187 w 233"/>
                <a:gd name="T31" fmla="*/ 143 h 211"/>
                <a:gd name="T32" fmla="*/ 199 w 233"/>
                <a:gd name="T33" fmla="*/ 124 h 211"/>
                <a:gd name="T34" fmla="*/ 202 w 233"/>
                <a:gd name="T35" fmla="*/ 99 h 211"/>
                <a:gd name="T36" fmla="*/ 200 w 233"/>
                <a:gd name="T37" fmla="*/ 75 h 211"/>
                <a:gd name="T38" fmla="*/ 192 w 233"/>
                <a:gd name="T39" fmla="*/ 57 h 211"/>
                <a:gd name="T40" fmla="*/ 166 w 233"/>
                <a:gd name="T41" fmla="*/ 40 h 211"/>
                <a:gd name="T42" fmla="*/ 170 w 233"/>
                <a:gd name="T43" fmla="*/ 2 h 211"/>
                <a:gd name="T44" fmla="*/ 190 w 233"/>
                <a:gd name="T45" fmla="*/ 8 h 211"/>
                <a:gd name="T46" fmla="*/ 210 w 233"/>
                <a:gd name="T47" fmla="*/ 27 h 211"/>
                <a:gd name="T48" fmla="*/ 226 w 233"/>
                <a:gd name="T49" fmla="*/ 57 h 211"/>
                <a:gd name="T50" fmla="*/ 232 w 233"/>
                <a:gd name="T51" fmla="*/ 83 h 211"/>
                <a:gd name="T52" fmla="*/ 233 w 233"/>
                <a:gd name="T53" fmla="*/ 108 h 211"/>
                <a:gd name="T54" fmla="*/ 232 w 233"/>
                <a:gd name="T55" fmla="*/ 133 h 211"/>
                <a:gd name="T56" fmla="*/ 223 w 233"/>
                <a:gd name="T57" fmla="*/ 158 h 211"/>
                <a:gd name="T58" fmla="*/ 204 w 233"/>
                <a:gd name="T59" fmla="*/ 177 h 211"/>
                <a:gd name="T60" fmla="*/ 177 w 233"/>
                <a:gd name="T61" fmla="*/ 186 h 211"/>
                <a:gd name="T62" fmla="*/ 92 w 233"/>
                <a:gd name="T63" fmla="*/ 193 h 211"/>
                <a:gd name="T64" fmla="*/ 54 w 233"/>
                <a:gd name="T65" fmla="*/ 197 h 211"/>
                <a:gd name="T66" fmla="*/ 32 w 233"/>
                <a:gd name="T67" fmla="*/ 201 h 211"/>
                <a:gd name="T68" fmla="*/ 11 w 233"/>
                <a:gd name="T69" fmla="*/ 174 h 211"/>
                <a:gd name="T70" fmla="*/ 38 w 233"/>
                <a:gd name="T71" fmla="*/ 162 h 211"/>
                <a:gd name="T72" fmla="*/ 114 w 233"/>
                <a:gd name="T73" fmla="*/ 135 h 211"/>
                <a:gd name="T74" fmla="*/ 105 w 233"/>
                <a:gd name="T75" fmla="*/ 102 h 211"/>
                <a:gd name="T76" fmla="*/ 96 w 233"/>
                <a:gd name="T77" fmla="*/ 66 h 211"/>
                <a:gd name="T78" fmla="*/ 83 w 233"/>
                <a:gd name="T79" fmla="*/ 48 h 211"/>
                <a:gd name="T80" fmla="*/ 66 w 233"/>
                <a:gd name="T81" fmla="*/ 43 h 211"/>
                <a:gd name="T82" fmla="*/ 42 w 233"/>
                <a:gd name="T83" fmla="*/ 49 h 211"/>
                <a:gd name="T84" fmla="*/ 29 w 233"/>
                <a:gd name="T85" fmla="*/ 79 h 211"/>
                <a:gd name="T86" fmla="*/ 32 w 233"/>
                <a:gd name="T87" fmla="*/ 104 h 211"/>
                <a:gd name="T88" fmla="*/ 39 w 233"/>
                <a:gd name="T89" fmla="*/ 124 h 211"/>
                <a:gd name="T90" fmla="*/ 61 w 233"/>
                <a:gd name="T91" fmla="*/ 147 h 211"/>
                <a:gd name="T92" fmla="*/ 80 w 233"/>
                <a:gd name="T93" fmla="*/ 153 h 211"/>
                <a:gd name="T94" fmla="*/ 101 w 233"/>
                <a:gd name="T95" fmla="*/ 153 h 2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3"/>
                <a:gd name="T145" fmla="*/ 0 h 211"/>
                <a:gd name="T146" fmla="*/ 233 w 233"/>
                <a:gd name="T147" fmla="*/ 211 h 2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3" h="211">
                  <a:moveTo>
                    <a:pt x="38" y="162"/>
                  </a:moveTo>
                  <a:lnTo>
                    <a:pt x="33" y="157"/>
                  </a:lnTo>
                  <a:lnTo>
                    <a:pt x="29" y="152"/>
                  </a:lnTo>
                  <a:lnTo>
                    <a:pt x="25" y="147"/>
                  </a:lnTo>
                  <a:lnTo>
                    <a:pt x="21" y="143"/>
                  </a:lnTo>
                  <a:lnTo>
                    <a:pt x="18" y="138"/>
                  </a:lnTo>
                  <a:lnTo>
                    <a:pt x="15" y="133"/>
                  </a:lnTo>
                  <a:lnTo>
                    <a:pt x="12" y="127"/>
                  </a:lnTo>
                  <a:lnTo>
                    <a:pt x="10" y="124"/>
                  </a:lnTo>
                  <a:lnTo>
                    <a:pt x="9" y="118"/>
                  </a:lnTo>
                  <a:lnTo>
                    <a:pt x="6" y="113"/>
                  </a:lnTo>
                  <a:lnTo>
                    <a:pt x="5" y="108"/>
                  </a:lnTo>
                  <a:lnTo>
                    <a:pt x="3" y="103"/>
                  </a:lnTo>
                  <a:lnTo>
                    <a:pt x="2" y="98"/>
                  </a:lnTo>
                  <a:lnTo>
                    <a:pt x="1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4"/>
                  </a:lnTo>
                  <a:lnTo>
                    <a:pt x="0" y="65"/>
                  </a:lnTo>
                  <a:lnTo>
                    <a:pt x="1" y="57"/>
                  </a:lnTo>
                  <a:lnTo>
                    <a:pt x="2" y="49"/>
                  </a:lnTo>
                  <a:lnTo>
                    <a:pt x="3" y="43"/>
                  </a:lnTo>
                  <a:lnTo>
                    <a:pt x="6" y="36"/>
                  </a:lnTo>
                  <a:lnTo>
                    <a:pt x="10" y="30"/>
                  </a:lnTo>
                  <a:lnTo>
                    <a:pt x="12" y="25"/>
                  </a:lnTo>
                  <a:lnTo>
                    <a:pt x="16" y="20"/>
                  </a:lnTo>
                  <a:lnTo>
                    <a:pt x="21" y="16"/>
                  </a:lnTo>
                  <a:lnTo>
                    <a:pt x="27" y="12"/>
                  </a:lnTo>
                  <a:lnTo>
                    <a:pt x="32" y="9"/>
                  </a:lnTo>
                  <a:lnTo>
                    <a:pt x="38" y="7"/>
                  </a:lnTo>
                  <a:lnTo>
                    <a:pt x="45" y="6"/>
                  </a:lnTo>
                  <a:lnTo>
                    <a:pt x="51" y="4"/>
                  </a:lnTo>
                  <a:lnTo>
                    <a:pt x="57" y="3"/>
                  </a:lnTo>
                  <a:lnTo>
                    <a:pt x="65" y="3"/>
                  </a:lnTo>
                  <a:lnTo>
                    <a:pt x="73" y="3"/>
                  </a:lnTo>
                  <a:lnTo>
                    <a:pt x="80" y="6"/>
                  </a:lnTo>
                  <a:lnTo>
                    <a:pt x="87" y="7"/>
                  </a:lnTo>
                  <a:lnTo>
                    <a:pt x="93" y="11"/>
                  </a:lnTo>
                  <a:lnTo>
                    <a:pt x="100" y="15"/>
                  </a:lnTo>
                  <a:lnTo>
                    <a:pt x="105" y="20"/>
                  </a:lnTo>
                  <a:lnTo>
                    <a:pt x="110" y="25"/>
                  </a:lnTo>
                  <a:lnTo>
                    <a:pt x="115" y="31"/>
                  </a:lnTo>
                  <a:lnTo>
                    <a:pt x="119" y="38"/>
                  </a:lnTo>
                  <a:lnTo>
                    <a:pt x="123" y="44"/>
                  </a:lnTo>
                  <a:lnTo>
                    <a:pt x="125" y="52"/>
                  </a:lnTo>
                  <a:lnTo>
                    <a:pt x="127" y="57"/>
                  </a:lnTo>
                  <a:lnTo>
                    <a:pt x="129" y="65"/>
                  </a:lnTo>
                  <a:lnTo>
                    <a:pt x="131" y="75"/>
                  </a:lnTo>
                  <a:lnTo>
                    <a:pt x="132" y="85"/>
                  </a:lnTo>
                  <a:lnTo>
                    <a:pt x="134" y="95"/>
                  </a:lnTo>
                  <a:lnTo>
                    <a:pt x="137" y="106"/>
                  </a:lnTo>
                  <a:lnTo>
                    <a:pt x="140" y="115"/>
                  </a:lnTo>
                  <a:lnTo>
                    <a:pt x="142" y="124"/>
                  </a:lnTo>
                  <a:lnTo>
                    <a:pt x="143" y="131"/>
                  </a:lnTo>
                  <a:lnTo>
                    <a:pt x="146" y="139"/>
                  </a:lnTo>
                  <a:lnTo>
                    <a:pt x="149" y="145"/>
                  </a:lnTo>
                  <a:lnTo>
                    <a:pt x="151" y="151"/>
                  </a:lnTo>
                  <a:lnTo>
                    <a:pt x="155" y="151"/>
                  </a:lnTo>
                  <a:lnTo>
                    <a:pt x="157" y="151"/>
                  </a:lnTo>
                  <a:lnTo>
                    <a:pt x="159" y="152"/>
                  </a:lnTo>
                  <a:lnTo>
                    <a:pt x="160" y="152"/>
                  </a:lnTo>
                  <a:lnTo>
                    <a:pt x="170" y="151"/>
                  </a:lnTo>
                  <a:lnTo>
                    <a:pt x="181" y="147"/>
                  </a:lnTo>
                  <a:lnTo>
                    <a:pt x="187" y="143"/>
                  </a:lnTo>
                  <a:lnTo>
                    <a:pt x="192" y="138"/>
                  </a:lnTo>
                  <a:lnTo>
                    <a:pt x="195" y="134"/>
                  </a:lnTo>
                  <a:lnTo>
                    <a:pt x="197" y="129"/>
                  </a:lnTo>
                  <a:lnTo>
                    <a:pt x="199" y="124"/>
                  </a:lnTo>
                  <a:lnTo>
                    <a:pt x="201" y="118"/>
                  </a:lnTo>
                  <a:lnTo>
                    <a:pt x="201" y="113"/>
                  </a:lnTo>
                  <a:lnTo>
                    <a:pt x="202" y="107"/>
                  </a:lnTo>
                  <a:lnTo>
                    <a:pt x="202" y="99"/>
                  </a:lnTo>
                  <a:lnTo>
                    <a:pt x="202" y="93"/>
                  </a:lnTo>
                  <a:lnTo>
                    <a:pt x="201" y="86"/>
                  </a:lnTo>
                  <a:lnTo>
                    <a:pt x="201" y="80"/>
                  </a:lnTo>
                  <a:lnTo>
                    <a:pt x="200" y="75"/>
                  </a:lnTo>
                  <a:lnTo>
                    <a:pt x="199" y="70"/>
                  </a:lnTo>
                  <a:lnTo>
                    <a:pt x="196" y="65"/>
                  </a:lnTo>
                  <a:lnTo>
                    <a:pt x="195" y="61"/>
                  </a:lnTo>
                  <a:lnTo>
                    <a:pt x="192" y="57"/>
                  </a:lnTo>
                  <a:lnTo>
                    <a:pt x="191" y="54"/>
                  </a:lnTo>
                  <a:lnTo>
                    <a:pt x="184" y="49"/>
                  </a:lnTo>
                  <a:lnTo>
                    <a:pt x="177" y="44"/>
                  </a:lnTo>
                  <a:lnTo>
                    <a:pt x="166" y="40"/>
                  </a:lnTo>
                  <a:lnTo>
                    <a:pt x="156" y="39"/>
                  </a:lnTo>
                  <a:lnTo>
                    <a:pt x="159" y="0"/>
                  </a:lnTo>
                  <a:lnTo>
                    <a:pt x="164" y="2"/>
                  </a:lnTo>
                  <a:lnTo>
                    <a:pt x="170" y="2"/>
                  </a:lnTo>
                  <a:lnTo>
                    <a:pt x="175" y="3"/>
                  </a:lnTo>
                  <a:lnTo>
                    <a:pt x="181" y="4"/>
                  </a:lnTo>
                  <a:lnTo>
                    <a:pt x="184" y="7"/>
                  </a:lnTo>
                  <a:lnTo>
                    <a:pt x="190" y="8"/>
                  </a:lnTo>
                  <a:lnTo>
                    <a:pt x="193" y="11"/>
                  </a:lnTo>
                  <a:lnTo>
                    <a:pt x="197" y="13"/>
                  </a:lnTo>
                  <a:lnTo>
                    <a:pt x="204" y="20"/>
                  </a:lnTo>
                  <a:lnTo>
                    <a:pt x="210" y="27"/>
                  </a:lnTo>
                  <a:lnTo>
                    <a:pt x="215" y="35"/>
                  </a:lnTo>
                  <a:lnTo>
                    <a:pt x="220" y="45"/>
                  </a:lnTo>
                  <a:lnTo>
                    <a:pt x="223" y="52"/>
                  </a:lnTo>
                  <a:lnTo>
                    <a:pt x="226" y="57"/>
                  </a:lnTo>
                  <a:lnTo>
                    <a:pt x="227" y="63"/>
                  </a:lnTo>
                  <a:lnTo>
                    <a:pt x="229" y="70"/>
                  </a:lnTo>
                  <a:lnTo>
                    <a:pt x="231" y="76"/>
                  </a:lnTo>
                  <a:lnTo>
                    <a:pt x="232" y="83"/>
                  </a:lnTo>
                  <a:lnTo>
                    <a:pt x="232" y="89"/>
                  </a:lnTo>
                  <a:lnTo>
                    <a:pt x="233" y="95"/>
                  </a:lnTo>
                  <a:lnTo>
                    <a:pt x="233" y="102"/>
                  </a:lnTo>
                  <a:lnTo>
                    <a:pt x="233" y="108"/>
                  </a:lnTo>
                  <a:lnTo>
                    <a:pt x="233" y="115"/>
                  </a:lnTo>
                  <a:lnTo>
                    <a:pt x="233" y="121"/>
                  </a:lnTo>
                  <a:lnTo>
                    <a:pt x="233" y="127"/>
                  </a:lnTo>
                  <a:lnTo>
                    <a:pt x="232" y="133"/>
                  </a:lnTo>
                  <a:lnTo>
                    <a:pt x="232" y="138"/>
                  </a:lnTo>
                  <a:lnTo>
                    <a:pt x="231" y="143"/>
                  </a:lnTo>
                  <a:lnTo>
                    <a:pt x="227" y="151"/>
                  </a:lnTo>
                  <a:lnTo>
                    <a:pt x="223" y="158"/>
                  </a:lnTo>
                  <a:lnTo>
                    <a:pt x="219" y="165"/>
                  </a:lnTo>
                  <a:lnTo>
                    <a:pt x="214" y="170"/>
                  </a:lnTo>
                  <a:lnTo>
                    <a:pt x="209" y="174"/>
                  </a:lnTo>
                  <a:lnTo>
                    <a:pt x="204" y="177"/>
                  </a:lnTo>
                  <a:lnTo>
                    <a:pt x="197" y="181"/>
                  </a:lnTo>
                  <a:lnTo>
                    <a:pt x="190" y="184"/>
                  </a:lnTo>
                  <a:lnTo>
                    <a:pt x="184" y="185"/>
                  </a:lnTo>
                  <a:lnTo>
                    <a:pt x="177" y="186"/>
                  </a:lnTo>
                  <a:lnTo>
                    <a:pt x="166" y="188"/>
                  </a:lnTo>
                  <a:lnTo>
                    <a:pt x="155" y="189"/>
                  </a:lnTo>
                  <a:lnTo>
                    <a:pt x="105" y="193"/>
                  </a:lnTo>
                  <a:lnTo>
                    <a:pt x="92" y="193"/>
                  </a:lnTo>
                  <a:lnTo>
                    <a:pt x="80" y="194"/>
                  </a:lnTo>
                  <a:lnTo>
                    <a:pt x="72" y="195"/>
                  </a:lnTo>
                  <a:lnTo>
                    <a:pt x="63" y="195"/>
                  </a:lnTo>
                  <a:lnTo>
                    <a:pt x="54" y="197"/>
                  </a:lnTo>
                  <a:lnTo>
                    <a:pt x="47" y="198"/>
                  </a:lnTo>
                  <a:lnTo>
                    <a:pt x="42" y="198"/>
                  </a:lnTo>
                  <a:lnTo>
                    <a:pt x="38" y="198"/>
                  </a:lnTo>
                  <a:lnTo>
                    <a:pt x="32" y="201"/>
                  </a:lnTo>
                  <a:lnTo>
                    <a:pt x="25" y="203"/>
                  </a:lnTo>
                  <a:lnTo>
                    <a:pt x="20" y="207"/>
                  </a:lnTo>
                  <a:lnTo>
                    <a:pt x="14" y="211"/>
                  </a:lnTo>
                  <a:lnTo>
                    <a:pt x="11" y="174"/>
                  </a:lnTo>
                  <a:lnTo>
                    <a:pt x="18" y="170"/>
                  </a:lnTo>
                  <a:lnTo>
                    <a:pt x="24" y="166"/>
                  </a:lnTo>
                  <a:lnTo>
                    <a:pt x="30" y="163"/>
                  </a:lnTo>
                  <a:lnTo>
                    <a:pt x="38" y="162"/>
                  </a:lnTo>
                  <a:close/>
                  <a:moveTo>
                    <a:pt x="122" y="154"/>
                  </a:moveTo>
                  <a:lnTo>
                    <a:pt x="119" y="149"/>
                  </a:lnTo>
                  <a:lnTo>
                    <a:pt x="116" y="143"/>
                  </a:lnTo>
                  <a:lnTo>
                    <a:pt x="114" y="135"/>
                  </a:lnTo>
                  <a:lnTo>
                    <a:pt x="111" y="127"/>
                  </a:lnTo>
                  <a:lnTo>
                    <a:pt x="109" y="120"/>
                  </a:lnTo>
                  <a:lnTo>
                    <a:pt x="106" y="111"/>
                  </a:lnTo>
                  <a:lnTo>
                    <a:pt x="105" y="102"/>
                  </a:lnTo>
                  <a:lnTo>
                    <a:pt x="102" y="93"/>
                  </a:lnTo>
                  <a:lnTo>
                    <a:pt x="100" y="83"/>
                  </a:lnTo>
                  <a:lnTo>
                    <a:pt x="98" y="72"/>
                  </a:lnTo>
                  <a:lnTo>
                    <a:pt x="96" y="66"/>
                  </a:lnTo>
                  <a:lnTo>
                    <a:pt x="93" y="61"/>
                  </a:lnTo>
                  <a:lnTo>
                    <a:pt x="91" y="56"/>
                  </a:lnTo>
                  <a:lnTo>
                    <a:pt x="87" y="52"/>
                  </a:lnTo>
                  <a:lnTo>
                    <a:pt x="83" y="48"/>
                  </a:lnTo>
                  <a:lnTo>
                    <a:pt x="79" y="47"/>
                  </a:lnTo>
                  <a:lnTo>
                    <a:pt x="75" y="45"/>
                  </a:lnTo>
                  <a:lnTo>
                    <a:pt x="70" y="43"/>
                  </a:lnTo>
                  <a:lnTo>
                    <a:pt x="66" y="43"/>
                  </a:lnTo>
                  <a:lnTo>
                    <a:pt x="61" y="43"/>
                  </a:lnTo>
                  <a:lnTo>
                    <a:pt x="54" y="44"/>
                  </a:lnTo>
                  <a:lnTo>
                    <a:pt x="47" y="47"/>
                  </a:lnTo>
                  <a:lnTo>
                    <a:pt x="42" y="49"/>
                  </a:lnTo>
                  <a:lnTo>
                    <a:pt x="38" y="54"/>
                  </a:lnTo>
                  <a:lnTo>
                    <a:pt x="34" y="61"/>
                  </a:lnTo>
                  <a:lnTo>
                    <a:pt x="32" y="70"/>
                  </a:lnTo>
                  <a:lnTo>
                    <a:pt x="29" y="79"/>
                  </a:lnTo>
                  <a:lnTo>
                    <a:pt x="29" y="89"/>
                  </a:lnTo>
                  <a:lnTo>
                    <a:pt x="30" y="94"/>
                  </a:lnTo>
                  <a:lnTo>
                    <a:pt x="30" y="99"/>
                  </a:lnTo>
                  <a:lnTo>
                    <a:pt x="32" y="104"/>
                  </a:lnTo>
                  <a:lnTo>
                    <a:pt x="34" y="109"/>
                  </a:lnTo>
                  <a:lnTo>
                    <a:pt x="36" y="115"/>
                  </a:lnTo>
                  <a:lnTo>
                    <a:pt x="37" y="118"/>
                  </a:lnTo>
                  <a:lnTo>
                    <a:pt x="39" y="124"/>
                  </a:lnTo>
                  <a:lnTo>
                    <a:pt x="42" y="127"/>
                  </a:lnTo>
                  <a:lnTo>
                    <a:pt x="47" y="135"/>
                  </a:lnTo>
                  <a:lnTo>
                    <a:pt x="54" y="142"/>
                  </a:lnTo>
                  <a:lnTo>
                    <a:pt x="61" y="147"/>
                  </a:lnTo>
                  <a:lnTo>
                    <a:pt x="69" y="151"/>
                  </a:lnTo>
                  <a:lnTo>
                    <a:pt x="72" y="152"/>
                  </a:lnTo>
                  <a:lnTo>
                    <a:pt x="75" y="152"/>
                  </a:lnTo>
                  <a:lnTo>
                    <a:pt x="80" y="153"/>
                  </a:lnTo>
                  <a:lnTo>
                    <a:pt x="84" y="153"/>
                  </a:lnTo>
                  <a:lnTo>
                    <a:pt x="89" y="153"/>
                  </a:lnTo>
                  <a:lnTo>
                    <a:pt x="96" y="153"/>
                  </a:lnTo>
                  <a:lnTo>
                    <a:pt x="101" y="153"/>
                  </a:lnTo>
                  <a:lnTo>
                    <a:pt x="107" y="153"/>
                  </a:lnTo>
                  <a:lnTo>
                    <a:pt x="122" y="154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54" name="Freeform 82"/>
            <p:cNvSpPr>
              <a:spLocks/>
            </p:cNvSpPr>
            <p:nvPr/>
          </p:nvSpPr>
          <p:spPr bwMode="auto">
            <a:xfrm>
              <a:off x="5538788" y="3467100"/>
              <a:ext cx="128588" cy="19050"/>
            </a:xfrm>
            <a:custGeom>
              <a:avLst/>
              <a:gdLst>
                <a:gd name="T0" fmla="*/ 0 w 308"/>
                <a:gd name="T1" fmla="*/ 10 h 47"/>
                <a:gd name="T2" fmla="*/ 307 w 308"/>
                <a:gd name="T3" fmla="*/ 0 h 47"/>
                <a:gd name="T4" fmla="*/ 308 w 308"/>
                <a:gd name="T5" fmla="*/ 37 h 47"/>
                <a:gd name="T6" fmla="*/ 1 w 308"/>
                <a:gd name="T7" fmla="*/ 47 h 47"/>
                <a:gd name="T8" fmla="*/ 0 w 308"/>
                <a:gd name="T9" fmla="*/ 1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7"/>
                <a:gd name="T17" fmla="*/ 308 w 308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7">
                  <a:moveTo>
                    <a:pt x="0" y="10"/>
                  </a:moveTo>
                  <a:lnTo>
                    <a:pt x="307" y="0"/>
                  </a:lnTo>
                  <a:lnTo>
                    <a:pt x="308" y="37"/>
                  </a:lnTo>
                  <a:lnTo>
                    <a:pt x="1" y="4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55" name="Freeform 83"/>
            <p:cNvSpPr>
              <a:spLocks/>
            </p:cNvSpPr>
            <p:nvPr/>
          </p:nvSpPr>
          <p:spPr bwMode="auto">
            <a:xfrm>
              <a:off x="3849688" y="3559175"/>
              <a:ext cx="165100" cy="133350"/>
            </a:xfrm>
            <a:custGeom>
              <a:avLst/>
              <a:gdLst>
                <a:gd name="T0" fmla="*/ 80 w 393"/>
                <a:gd name="T1" fmla="*/ 306 h 306"/>
                <a:gd name="T2" fmla="*/ 0 w 393"/>
                <a:gd name="T3" fmla="*/ 0 h 306"/>
                <a:gd name="T4" fmla="*/ 42 w 393"/>
                <a:gd name="T5" fmla="*/ 0 h 306"/>
                <a:gd name="T6" fmla="*/ 86 w 393"/>
                <a:gd name="T7" fmla="*/ 202 h 306"/>
                <a:gd name="T8" fmla="*/ 89 w 393"/>
                <a:gd name="T9" fmla="*/ 210 h 306"/>
                <a:gd name="T10" fmla="*/ 90 w 393"/>
                <a:gd name="T11" fmla="*/ 218 h 306"/>
                <a:gd name="T12" fmla="*/ 93 w 393"/>
                <a:gd name="T13" fmla="*/ 225 h 306"/>
                <a:gd name="T14" fmla="*/ 94 w 393"/>
                <a:gd name="T15" fmla="*/ 233 h 306"/>
                <a:gd name="T16" fmla="*/ 96 w 393"/>
                <a:gd name="T17" fmla="*/ 241 h 306"/>
                <a:gd name="T18" fmla="*/ 98 w 393"/>
                <a:gd name="T19" fmla="*/ 248 h 306"/>
                <a:gd name="T20" fmla="*/ 99 w 393"/>
                <a:gd name="T21" fmla="*/ 256 h 306"/>
                <a:gd name="T22" fmla="*/ 100 w 393"/>
                <a:gd name="T23" fmla="*/ 264 h 306"/>
                <a:gd name="T24" fmla="*/ 103 w 393"/>
                <a:gd name="T25" fmla="*/ 252 h 306"/>
                <a:gd name="T26" fmla="*/ 105 w 393"/>
                <a:gd name="T27" fmla="*/ 242 h 306"/>
                <a:gd name="T28" fmla="*/ 108 w 393"/>
                <a:gd name="T29" fmla="*/ 233 h 306"/>
                <a:gd name="T30" fmla="*/ 109 w 393"/>
                <a:gd name="T31" fmla="*/ 225 h 306"/>
                <a:gd name="T32" fmla="*/ 112 w 393"/>
                <a:gd name="T33" fmla="*/ 219 h 306"/>
                <a:gd name="T34" fmla="*/ 113 w 393"/>
                <a:gd name="T35" fmla="*/ 214 h 306"/>
                <a:gd name="T36" fmla="*/ 113 w 393"/>
                <a:gd name="T37" fmla="*/ 210 h 306"/>
                <a:gd name="T38" fmla="*/ 114 w 393"/>
                <a:gd name="T39" fmla="*/ 207 h 306"/>
                <a:gd name="T40" fmla="*/ 172 w 393"/>
                <a:gd name="T41" fmla="*/ 0 h 306"/>
                <a:gd name="T42" fmla="*/ 222 w 393"/>
                <a:gd name="T43" fmla="*/ 0 h 306"/>
                <a:gd name="T44" fmla="*/ 266 w 393"/>
                <a:gd name="T45" fmla="*/ 156 h 306"/>
                <a:gd name="T46" fmla="*/ 270 w 393"/>
                <a:gd name="T47" fmla="*/ 170 h 306"/>
                <a:gd name="T48" fmla="*/ 273 w 393"/>
                <a:gd name="T49" fmla="*/ 184 h 306"/>
                <a:gd name="T50" fmla="*/ 276 w 393"/>
                <a:gd name="T51" fmla="*/ 198 h 306"/>
                <a:gd name="T52" fmla="*/ 280 w 393"/>
                <a:gd name="T53" fmla="*/ 211 h 306"/>
                <a:gd name="T54" fmla="*/ 282 w 393"/>
                <a:gd name="T55" fmla="*/ 225 h 306"/>
                <a:gd name="T56" fmla="*/ 285 w 393"/>
                <a:gd name="T57" fmla="*/ 238 h 306"/>
                <a:gd name="T58" fmla="*/ 286 w 393"/>
                <a:gd name="T59" fmla="*/ 251 h 306"/>
                <a:gd name="T60" fmla="*/ 289 w 393"/>
                <a:gd name="T61" fmla="*/ 264 h 306"/>
                <a:gd name="T62" fmla="*/ 290 w 393"/>
                <a:gd name="T63" fmla="*/ 257 h 306"/>
                <a:gd name="T64" fmla="*/ 293 w 393"/>
                <a:gd name="T65" fmla="*/ 250 h 306"/>
                <a:gd name="T66" fmla="*/ 294 w 393"/>
                <a:gd name="T67" fmla="*/ 242 h 306"/>
                <a:gd name="T68" fmla="*/ 297 w 393"/>
                <a:gd name="T69" fmla="*/ 233 h 306"/>
                <a:gd name="T70" fmla="*/ 298 w 393"/>
                <a:gd name="T71" fmla="*/ 225 h 306"/>
                <a:gd name="T72" fmla="*/ 300 w 393"/>
                <a:gd name="T73" fmla="*/ 216 h 306"/>
                <a:gd name="T74" fmla="*/ 302 w 393"/>
                <a:gd name="T75" fmla="*/ 206 h 306"/>
                <a:gd name="T76" fmla="*/ 304 w 393"/>
                <a:gd name="T77" fmla="*/ 197 h 306"/>
                <a:gd name="T78" fmla="*/ 352 w 393"/>
                <a:gd name="T79" fmla="*/ 0 h 306"/>
                <a:gd name="T80" fmla="*/ 393 w 393"/>
                <a:gd name="T81" fmla="*/ 0 h 306"/>
                <a:gd name="T82" fmla="*/ 311 w 393"/>
                <a:gd name="T83" fmla="*/ 306 h 306"/>
                <a:gd name="T84" fmla="*/ 267 w 393"/>
                <a:gd name="T85" fmla="*/ 306 h 306"/>
                <a:gd name="T86" fmla="*/ 205 w 393"/>
                <a:gd name="T87" fmla="*/ 74 h 306"/>
                <a:gd name="T88" fmla="*/ 202 w 393"/>
                <a:gd name="T89" fmla="*/ 61 h 306"/>
                <a:gd name="T90" fmla="*/ 199 w 393"/>
                <a:gd name="T91" fmla="*/ 50 h 306"/>
                <a:gd name="T92" fmla="*/ 196 w 393"/>
                <a:gd name="T93" fmla="*/ 42 h 306"/>
                <a:gd name="T94" fmla="*/ 195 w 393"/>
                <a:gd name="T95" fmla="*/ 37 h 306"/>
                <a:gd name="T96" fmla="*/ 193 w 393"/>
                <a:gd name="T97" fmla="*/ 47 h 306"/>
                <a:gd name="T98" fmla="*/ 190 w 393"/>
                <a:gd name="T99" fmla="*/ 57 h 306"/>
                <a:gd name="T100" fmla="*/ 188 w 393"/>
                <a:gd name="T101" fmla="*/ 66 h 306"/>
                <a:gd name="T102" fmla="*/ 185 w 393"/>
                <a:gd name="T103" fmla="*/ 74 h 306"/>
                <a:gd name="T104" fmla="*/ 122 w 393"/>
                <a:gd name="T105" fmla="*/ 306 h 306"/>
                <a:gd name="T106" fmla="*/ 80 w 393"/>
                <a:gd name="T107" fmla="*/ 306 h 3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3"/>
                <a:gd name="T163" fmla="*/ 0 h 306"/>
                <a:gd name="T164" fmla="*/ 393 w 393"/>
                <a:gd name="T165" fmla="*/ 306 h 3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3" h="306">
                  <a:moveTo>
                    <a:pt x="80" y="306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6" y="202"/>
                  </a:lnTo>
                  <a:lnTo>
                    <a:pt x="89" y="210"/>
                  </a:lnTo>
                  <a:lnTo>
                    <a:pt x="90" y="218"/>
                  </a:lnTo>
                  <a:lnTo>
                    <a:pt x="93" y="225"/>
                  </a:lnTo>
                  <a:lnTo>
                    <a:pt x="94" y="233"/>
                  </a:lnTo>
                  <a:lnTo>
                    <a:pt x="96" y="241"/>
                  </a:lnTo>
                  <a:lnTo>
                    <a:pt x="98" y="248"/>
                  </a:lnTo>
                  <a:lnTo>
                    <a:pt x="99" y="256"/>
                  </a:lnTo>
                  <a:lnTo>
                    <a:pt x="100" y="264"/>
                  </a:lnTo>
                  <a:lnTo>
                    <a:pt x="103" y="252"/>
                  </a:lnTo>
                  <a:lnTo>
                    <a:pt x="105" y="242"/>
                  </a:lnTo>
                  <a:lnTo>
                    <a:pt x="108" y="233"/>
                  </a:lnTo>
                  <a:lnTo>
                    <a:pt x="109" y="225"/>
                  </a:lnTo>
                  <a:lnTo>
                    <a:pt x="112" y="219"/>
                  </a:lnTo>
                  <a:lnTo>
                    <a:pt x="113" y="214"/>
                  </a:lnTo>
                  <a:lnTo>
                    <a:pt x="113" y="210"/>
                  </a:lnTo>
                  <a:lnTo>
                    <a:pt x="114" y="207"/>
                  </a:lnTo>
                  <a:lnTo>
                    <a:pt x="172" y="0"/>
                  </a:lnTo>
                  <a:lnTo>
                    <a:pt x="222" y="0"/>
                  </a:lnTo>
                  <a:lnTo>
                    <a:pt x="266" y="156"/>
                  </a:lnTo>
                  <a:lnTo>
                    <a:pt x="270" y="170"/>
                  </a:lnTo>
                  <a:lnTo>
                    <a:pt x="273" y="184"/>
                  </a:lnTo>
                  <a:lnTo>
                    <a:pt x="276" y="198"/>
                  </a:lnTo>
                  <a:lnTo>
                    <a:pt x="280" y="211"/>
                  </a:lnTo>
                  <a:lnTo>
                    <a:pt x="282" y="225"/>
                  </a:lnTo>
                  <a:lnTo>
                    <a:pt x="285" y="238"/>
                  </a:lnTo>
                  <a:lnTo>
                    <a:pt x="286" y="251"/>
                  </a:lnTo>
                  <a:lnTo>
                    <a:pt x="289" y="264"/>
                  </a:lnTo>
                  <a:lnTo>
                    <a:pt x="290" y="257"/>
                  </a:lnTo>
                  <a:lnTo>
                    <a:pt x="293" y="250"/>
                  </a:lnTo>
                  <a:lnTo>
                    <a:pt x="294" y="242"/>
                  </a:lnTo>
                  <a:lnTo>
                    <a:pt x="297" y="233"/>
                  </a:lnTo>
                  <a:lnTo>
                    <a:pt x="298" y="225"/>
                  </a:lnTo>
                  <a:lnTo>
                    <a:pt x="300" y="216"/>
                  </a:lnTo>
                  <a:lnTo>
                    <a:pt x="302" y="206"/>
                  </a:lnTo>
                  <a:lnTo>
                    <a:pt x="304" y="197"/>
                  </a:lnTo>
                  <a:lnTo>
                    <a:pt x="352" y="0"/>
                  </a:lnTo>
                  <a:lnTo>
                    <a:pt x="393" y="0"/>
                  </a:lnTo>
                  <a:lnTo>
                    <a:pt x="311" y="306"/>
                  </a:lnTo>
                  <a:lnTo>
                    <a:pt x="267" y="306"/>
                  </a:lnTo>
                  <a:lnTo>
                    <a:pt x="205" y="74"/>
                  </a:lnTo>
                  <a:lnTo>
                    <a:pt x="202" y="61"/>
                  </a:lnTo>
                  <a:lnTo>
                    <a:pt x="199" y="50"/>
                  </a:lnTo>
                  <a:lnTo>
                    <a:pt x="196" y="42"/>
                  </a:lnTo>
                  <a:lnTo>
                    <a:pt x="195" y="37"/>
                  </a:lnTo>
                  <a:lnTo>
                    <a:pt x="193" y="47"/>
                  </a:lnTo>
                  <a:lnTo>
                    <a:pt x="190" y="57"/>
                  </a:lnTo>
                  <a:lnTo>
                    <a:pt x="188" y="66"/>
                  </a:lnTo>
                  <a:lnTo>
                    <a:pt x="185" y="74"/>
                  </a:lnTo>
                  <a:lnTo>
                    <a:pt x="122" y="306"/>
                  </a:lnTo>
                  <a:lnTo>
                    <a:pt x="80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56" name="Freeform 84"/>
            <p:cNvSpPr>
              <a:spLocks noEditPoints="1"/>
            </p:cNvSpPr>
            <p:nvPr/>
          </p:nvSpPr>
          <p:spPr bwMode="auto">
            <a:xfrm>
              <a:off x="4016375" y="3594100"/>
              <a:ext cx="85725" cy="100012"/>
            </a:xfrm>
            <a:custGeom>
              <a:avLst/>
              <a:gdLst>
                <a:gd name="T0" fmla="*/ 148 w 204"/>
                <a:gd name="T1" fmla="*/ 208 h 232"/>
                <a:gd name="T2" fmla="*/ 132 w 204"/>
                <a:gd name="T3" fmla="*/ 218 h 232"/>
                <a:gd name="T4" fmla="*/ 117 w 204"/>
                <a:gd name="T5" fmla="*/ 225 h 232"/>
                <a:gd name="T6" fmla="*/ 102 w 204"/>
                <a:gd name="T7" fmla="*/ 230 h 232"/>
                <a:gd name="T8" fmla="*/ 86 w 204"/>
                <a:gd name="T9" fmla="*/ 232 h 232"/>
                <a:gd name="T10" fmla="*/ 67 w 204"/>
                <a:gd name="T11" fmla="*/ 232 h 232"/>
                <a:gd name="T12" fmla="*/ 44 w 204"/>
                <a:gd name="T13" fmla="*/ 227 h 232"/>
                <a:gd name="T14" fmla="*/ 25 w 204"/>
                <a:gd name="T15" fmla="*/ 220 h 232"/>
                <a:gd name="T16" fmla="*/ 11 w 204"/>
                <a:gd name="T17" fmla="*/ 207 h 232"/>
                <a:gd name="T18" fmla="*/ 3 w 204"/>
                <a:gd name="T19" fmla="*/ 189 h 232"/>
                <a:gd name="T20" fmla="*/ 0 w 204"/>
                <a:gd name="T21" fmla="*/ 169 h 232"/>
                <a:gd name="T22" fmla="*/ 4 w 204"/>
                <a:gd name="T23" fmla="*/ 146 h 232"/>
                <a:gd name="T24" fmla="*/ 16 w 204"/>
                <a:gd name="T25" fmla="*/ 127 h 232"/>
                <a:gd name="T26" fmla="*/ 32 w 204"/>
                <a:gd name="T27" fmla="*/ 114 h 232"/>
                <a:gd name="T28" fmla="*/ 54 w 204"/>
                <a:gd name="T29" fmla="*/ 105 h 232"/>
                <a:gd name="T30" fmla="*/ 77 w 204"/>
                <a:gd name="T31" fmla="*/ 101 h 232"/>
                <a:gd name="T32" fmla="*/ 108 w 204"/>
                <a:gd name="T33" fmla="*/ 98 h 232"/>
                <a:gd name="T34" fmla="*/ 135 w 204"/>
                <a:gd name="T35" fmla="*/ 91 h 232"/>
                <a:gd name="T36" fmla="*/ 154 w 204"/>
                <a:gd name="T37" fmla="*/ 86 h 232"/>
                <a:gd name="T38" fmla="*/ 156 w 204"/>
                <a:gd name="T39" fmla="*/ 78 h 232"/>
                <a:gd name="T40" fmla="*/ 153 w 204"/>
                <a:gd name="T41" fmla="*/ 57 h 232"/>
                <a:gd name="T42" fmla="*/ 140 w 204"/>
                <a:gd name="T43" fmla="*/ 41 h 232"/>
                <a:gd name="T44" fmla="*/ 126 w 204"/>
                <a:gd name="T45" fmla="*/ 35 h 232"/>
                <a:gd name="T46" fmla="*/ 107 w 204"/>
                <a:gd name="T47" fmla="*/ 31 h 232"/>
                <a:gd name="T48" fmla="*/ 88 w 204"/>
                <a:gd name="T49" fmla="*/ 32 h 232"/>
                <a:gd name="T50" fmla="*/ 72 w 204"/>
                <a:gd name="T51" fmla="*/ 35 h 232"/>
                <a:gd name="T52" fmla="*/ 61 w 204"/>
                <a:gd name="T53" fmla="*/ 40 h 232"/>
                <a:gd name="T54" fmla="*/ 45 w 204"/>
                <a:gd name="T55" fmla="*/ 63 h 232"/>
                <a:gd name="T56" fmla="*/ 8 w 204"/>
                <a:gd name="T57" fmla="*/ 57 h 232"/>
                <a:gd name="T58" fmla="*/ 21 w 204"/>
                <a:gd name="T59" fmla="*/ 31 h 232"/>
                <a:gd name="T60" fmla="*/ 44 w 204"/>
                <a:gd name="T61" fmla="*/ 13 h 232"/>
                <a:gd name="T62" fmla="*/ 66 w 204"/>
                <a:gd name="T63" fmla="*/ 5 h 232"/>
                <a:gd name="T64" fmla="*/ 85 w 204"/>
                <a:gd name="T65" fmla="*/ 1 h 232"/>
                <a:gd name="T66" fmla="*/ 105 w 204"/>
                <a:gd name="T67" fmla="*/ 0 h 232"/>
                <a:gd name="T68" fmla="*/ 125 w 204"/>
                <a:gd name="T69" fmla="*/ 1 h 232"/>
                <a:gd name="T70" fmla="*/ 143 w 204"/>
                <a:gd name="T71" fmla="*/ 4 h 232"/>
                <a:gd name="T72" fmla="*/ 159 w 204"/>
                <a:gd name="T73" fmla="*/ 10 h 232"/>
                <a:gd name="T74" fmla="*/ 177 w 204"/>
                <a:gd name="T75" fmla="*/ 25 h 232"/>
                <a:gd name="T76" fmla="*/ 188 w 204"/>
                <a:gd name="T77" fmla="*/ 42 h 232"/>
                <a:gd name="T78" fmla="*/ 191 w 204"/>
                <a:gd name="T79" fmla="*/ 63 h 232"/>
                <a:gd name="T80" fmla="*/ 193 w 204"/>
                <a:gd name="T81" fmla="*/ 135 h 232"/>
                <a:gd name="T82" fmla="*/ 193 w 204"/>
                <a:gd name="T83" fmla="*/ 168 h 232"/>
                <a:gd name="T84" fmla="*/ 194 w 204"/>
                <a:gd name="T85" fmla="*/ 193 h 232"/>
                <a:gd name="T86" fmla="*/ 195 w 204"/>
                <a:gd name="T87" fmla="*/ 208 h 232"/>
                <a:gd name="T88" fmla="*/ 204 w 204"/>
                <a:gd name="T89" fmla="*/ 227 h 232"/>
                <a:gd name="T90" fmla="*/ 161 w 204"/>
                <a:gd name="T91" fmla="*/ 214 h 232"/>
                <a:gd name="T92" fmla="*/ 156 w 204"/>
                <a:gd name="T93" fmla="*/ 116 h 232"/>
                <a:gd name="T94" fmla="*/ 136 w 204"/>
                <a:gd name="T95" fmla="*/ 122 h 232"/>
                <a:gd name="T96" fmla="*/ 112 w 204"/>
                <a:gd name="T97" fmla="*/ 127 h 232"/>
                <a:gd name="T98" fmla="*/ 82 w 204"/>
                <a:gd name="T99" fmla="*/ 132 h 232"/>
                <a:gd name="T100" fmla="*/ 61 w 204"/>
                <a:gd name="T101" fmla="*/ 137 h 232"/>
                <a:gd name="T102" fmla="*/ 48 w 204"/>
                <a:gd name="T103" fmla="*/ 146 h 232"/>
                <a:gd name="T104" fmla="*/ 41 w 204"/>
                <a:gd name="T105" fmla="*/ 159 h 232"/>
                <a:gd name="T106" fmla="*/ 41 w 204"/>
                <a:gd name="T107" fmla="*/ 176 h 232"/>
                <a:gd name="T108" fmla="*/ 50 w 204"/>
                <a:gd name="T109" fmla="*/ 193 h 232"/>
                <a:gd name="T110" fmla="*/ 75 w 204"/>
                <a:gd name="T111" fmla="*/ 202 h 232"/>
                <a:gd name="T112" fmla="*/ 95 w 204"/>
                <a:gd name="T113" fmla="*/ 202 h 232"/>
                <a:gd name="T114" fmla="*/ 111 w 204"/>
                <a:gd name="T115" fmla="*/ 199 h 232"/>
                <a:gd name="T116" fmla="*/ 123 w 204"/>
                <a:gd name="T117" fmla="*/ 194 h 232"/>
                <a:gd name="T118" fmla="*/ 144 w 204"/>
                <a:gd name="T119" fmla="*/ 176 h 232"/>
                <a:gd name="T120" fmla="*/ 150 w 204"/>
                <a:gd name="T121" fmla="*/ 162 h 232"/>
                <a:gd name="T122" fmla="*/ 153 w 204"/>
                <a:gd name="T123" fmla="*/ 148 h 232"/>
                <a:gd name="T124" fmla="*/ 154 w 204"/>
                <a:gd name="T125" fmla="*/ 130 h 2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4"/>
                <a:gd name="T190" fmla="*/ 0 h 232"/>
                <a:gd name="T191" fmla="*/ 204 w 204"/>
                <a:gd name="T192" fmla="*/ 232 h 2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4" h="232">
                  <a:moveTo>
                    <a:pt x="158" y="199"/>
                  </a:moveTo>
                  <a:lnTo>
                    <a:pt x="153" y="204"/>
                  </a:lnTo>
                  <a:lnTo>
                    <a:pt x="148" y="208"/>
                  </a:lnTo>
                  <a:lnTo>
                    <a:pt x="143" y="212"/>
                  </a:lnTo>
                  <a:lnTo>
                    <a:pt x="138" y="216"/>
                  </a:lnTo>
                  <a:lnTo>
                    <a:pt x="132" y="218"/>
                  </a:lnTo>
                  <a:lnTo>
                    <a:pt x="127" y="221"/>
                  </a:lnTo>
                  <a:lnTo>
                    <a:pt x="122" y="223"/>
                  </a:lnTo>
                  <a:lnTo>
                    <a:pt x="117" y="225"/>
                  </a:lnTo>
                  <a:lnTo>
                    <a:pt x="112" y="226"/>
                  </a:lnTo>
                  <a:lnTo>
                    <a:pt x="107" y="228"/>
                  </a:lnTo>
                  <a:lnTo>
                    <a:pt x="102" y="230"/>
                  </a:lnTo>
                  <a:lnTo>
                    <a:pt x="97" y="230"/>
                  </a:lnTo>
                  <a:lnTo>
                    <a:pt x="91" y="231"/>
                  </a:lnTo>
                  <a:lnTo>
                    <a:pt x="86" y="232"/>
                  </a:lnTo>
                  <a:lnTo>
                    <a:pt x="81" y="232"/>
                  </a:lnTo>
                  <a:lnTo>
                    <a:pt x="76" y="232"/>
                  </a:lnTo>
                  <a:lnTo>
                    <a:pt x="67" y="232"/>
                  </a:lnTo>
                  <a:lnTo>
                    <a:pt x="59" y="231"/>
                  </a:lnTo>
                  <a:lnTo>
                    <a:pt x="50" y="230"/>
                  </a:lnTo>
                  <a:lnTo>
                    <a:pt x="44" y="227"/>
                  </a:lnTo>
                  <a:lnTo>
                    <a:pt x="36" y="226"/>
                  </a:lnTo>
                  <a:lnTo>
                    <a:pt x="30" y="222"/>
                  </a:lnTo>
                  <a:lnTo>
                    <a:pt x="25" y="220"/>
                  </a:lnTo>
                  <a:lnTo>
                    <a:pt x="20" y="216"/>
                  </a:lnTo>
                  <a:lnTo>
                    <a:pt x="14" y="211"/>
                  </a:lnTo>
                  <a:lnTo>
                    <a:pt x="11" y="207"/>
                  </a:lnTo>
                  <a:lnTo>
                    <a:pt x="8" y="200"/>
                  </a:lnTo>
                  <a:lnTo>
                    <a:pt x="5" y="195"/>
                  </a:lnTo>
                  <a:lnTo>
                    <a:pt x="3" y="189"/>
                  </a:lnTo>
                  <a:lnTo>
                    <a:pt x="2" y="182"/>
                  </a:lnTo>
                  <a:lnTo>
                    <a:pt x="0" y="176"/>
                  </a:lnTo>
                  <a:lnTo>
                    <a:pt x="0" y="169"/>
                  </a:lnTo>
                  <a:lnTo>
                    <a:pt x="0" y="162"/>
                  </a:lnTo>
                  <a:lnTo>
                    <a:pt x="2" y="154"/>
                  </a:lnTo>
                  <a:lnTo>
                    <a:pt x="4" y="146"/>
                  </a:lnTo>
                  <a:lnTo>
                    <a:pt x="7" y="140"/>
                  </a:lnTo>
                  <a:lnTo>
                    <a:pt x="11" y="134"/>
                  </a:lnTo>
                  <a:lnTo>
                    <a:pt x="16" y="127"/>
                  </a:lnTo>
                  <a:lnTo>
                    <a:pt x="21" y="122"/>
                  </a:lnTo>
                  <a:lnTo>
                    <a:pt x="26" y="118"/>
                  </a:lnTo>
                  <a:lnTo>
                    <a:pt x="32" y="114"/>
                  </a:lnTo>
                  <a:lnTo>
                    <a:pt x="39" y="110"/>
                  </a:lnTo>
                  <a:lnTo>
                    <a:pt x="46" y="108"/>
                  </a:lnTo>
                  <a:lnTo>
                    <a:pt x="54" y="105"/>
                  </a:lnTo>
                  <a:lnTo>
                    <a:pt x="59" y="104"/>
                  </a:lnTo>
                  <a:lnTo>
                    <a:pt x="67" y="103"/>
                  </a:lnTo>
                  <a:lnTo>
                    <a:pt x="77" y="101"/>
                  </a:lnTo>
                  <a:lnTo>
                    <a:pt x="88" y="100"/>
                  </a:lnTo>
                  <a:lnTo>
                    <a:pt x="98" y="99"/>
                  </a:lnTo>
                  <a:lnTo>
                    <a:pt x="108" y="98"/>
                  </a:lnTo>
                  <a:lnTo>
                    <a:pt x="118" y="95"/>
                  </a:lnTo>
                  <a:lnTo>
                    <a:pt x="127" y="94"/>
                  </a:lnTo>
                  <a:lnTo>
                    <a:pt x="135" y="91"/>
                  </a:lnTo>
                  <a:lnTo>
                    <a:pt x="141" y="90"/>
                  </a:lnTo>
                  <a:lnTo>
                    <a:pt x="149" y="87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6" y="80"/>
                  </a:lnTo>
                  <a:lnTo>
                    <a:pt x="156" y="78"/>
                  </a:lnTo>
                  <a:lnTo>
                    <a:pt x="156" y="77"/>
                  </a:lnTo>
                  <a:lnTo>
                    <a:pt x="154" y="67"/>
                  </a:lnTo>
                  <a:lnTo>
                    <a:pt x="153" y="57"/>
                  </a:lnTo>
                  <a:lnTo>
                    <a:pt x="149" y="49"/>
                  </a:lnTo>
                  <a:lnTo>
                    <a:pt x="144" y="44"/>
                  </a:lnTo>
                  <a:lnTo>
                    <a:pt x="140" y="41"/>
                  </a:lnTo>
                  <a:lnTo>
                    <a:pt x="136" y="39"/>
                  </a:lnTo>
                  <a:lnTo>
                    <a:pt x="131" y="36"/>
                  </a:lnTo>
                  <a:lnTo>
                    <a:pt x="126" y="35"/>
                  </a:lnTo>
                  <a:lnTo>
                    <a:pt x="121" y="34"/>
                  </a:lnTo>
                  <a:lnTo>
                    <a:pt x="114" y="32"/>
                  </a:lnTo>
                  <a:lnTo>
                    <a:pt x="107" y="31"/>
                  </a:lnTo>
                  <a:lnTo>
                    <a:pt x="100" y="31"/>
                  </a:lnTo>
                  <a:lnTo>
                    <a:pt x="94" y="31"/>
                  </a:lnTo>
                  <a:lnTo>
                    <a:pt x="88" y="32"/>
                  </a:lnTo>
                  <a:lnTo>
                    <a:pt x="82" y="32"/>
                  </a:lnTo>
                  <a:lnTo>
                    <a:pt x="77" y="34"/>
                  </a:lnTo>
                  <a:lnTo>
                    <a:pt x="72" y="35"/>
                  </a:lnTo>
                  <a:lnTo>
                    <a:pt x="67" y="36"/>
                  </a:lnTo>
                  <a:lnTo>
                    <a:pt x="63" y="39"/>
                  </a:lnTo>
                  <a:lnTo>
                    <a:pt x="61" y="40"/>
                  </a:lnTo>
                  <a:lnTo>
                    <a:pt x="55" y="45"/>
                  </a:lnTo>
                  <a:lnTo>
                    <a:pt x="50" y="53"/>
                  </a:lnTo>
                  <a:lnTo>
                    <a:pt x="45" y="63"/>
                  </a:lnTo>
                  <a:lnTo>
                    <a:pt x="43" y="73"/>
                  </a:lnTo>
                  <a:lnTo>
                    <a:pt x="5" y="68"/>
                  </a:lnTo>
                  <a:lnTo>
                    <a:pt x="8" y="57"/>
                  </a:lnTo>
                  <a:lnTo>
                    <a:pt x="12" y="48"/>
                  </a:lnTo>
                  <a:lnTo>
                    <a:pt x="16" y="39"/>
                  </a:lnTo>
                  <a:lnTo>
                    <a:pt x="21" y="31"/>
                  </a:lnTo>
                  <a:lnTo>
                    <a:pt x="27" y="25"/>
                  </a:lnTo>
                  <a:lnTo>
                    <a:pt x="35" y="18"/>
                  </a:lnTo>
                  <a:lnTo>
                    <a:pt x="44" y="13"/>
                  </a:lnTo>
                  <a:lnTo>
                    <a:pt x="54" y="9"/>
                  </a:lnTo>
                  <a:lnTo>
                    <a:pt x="61" y="8"/>
                  </a:lnTo>
                  <a:lnTo>
                    <a:pt x="66" y="5"/>
                  </a:lnTo>
                  <a:lnTo>
                    <a:pt x="72" y="4"/>
                  </a:lnTo>
                  <a:lnTo>
                    <a:pt x="79" y="3"/>
                  </a:lnTo>
                  <a:lnTo>
                    <a:pt x="85" y="1"/>
                  </a:lnTo>
                  <a:lnTo>
                    <a:pt x="93" y="1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1"/>
                  </a:lnTo>
                  <a:lnTo>
                    <a:pt x="136" y="3"/>
                  </a:lnTo>
                  <a:lnTo>
                    <a:pt x="143" y="4"/>
                  </a:lnTo>
                  <a:lnTo>
                    <a:pt x="147" y="5"/>
                  </a:lnTo>
                  <a:lnTo>
                    <a:pt x="152" y="7"/>
                  </a:lnTo>
                  <a:lnTo>
                    <a:pt x="159" y="10"/>
                  </a:lnTo>
                  <a:lnTo>
                    <a:pt x="167" y="16"/>
                  </a:lnTo>
                  <a:lnTo>
                    <a:pt x="172" y="19"/>
                  </a:lnTo>
                  <a:lnTo>
                    <a:pt x="177" y="25"/>
                  </a:lnTo>
                  <a:lnTo>
                    <a:pt x="181" y="30"/>
                  </a:lnTo>
                  <a:lnTo>
                    <a:pt x="185" y="36"/>
                  </a:lnTo>
                  <a:lnTo>
                    <a:pt x="188" y="42"/>
                  </a:lnTo>
                  <a:lnTo>
                    <a:pt x="190" y="50"/>
                  </a:lnTo>
                  <a:lnTo>
                    <a:pt x="191" y="55"/>
                  </a:lnTo>
                  <a:lnTo>
                    <a:pt x="191" y="63"/>
                  </a:lnTo>
                  <a:lnTo>
                    <a:pt x="193" y="73"/>
                  </a:lnTo>
                  <a:lnTo>
                    <a:pt x="193" y="85"/>
                  </a:lnTo>
                  <a:lnTo>
                    <a:pt x="193" y="135"/>
                  </a:lnTo>
                  <a:lnTo>
                    <a:pt x="193" y="148"/>
                  </a:lnTo>
                  <a:lnTo>
                    <a:pt x="193" y="159"/>
                  </a:lnTo>
                  <a:lnTo>
                    <a:pt x="193" y="168"/>
                  </a:lnTo>
                  <a:lnTo>
                    <a:pt x="194" y="177"/>
                  </a:lnTo>
                  <a:lnTo>
                    <a:pt x="194" y="186"/>
                  </a:lnTo>
                  <a:lnTo>
                    <a:pt x="194" y="193"/>
                  </a:lnTo>
                  <a:lnTo>
                    <a:pt x="194" y="198"/>
                  </a:lnTo>
                  <a:lnTo>
                    <a:pt x="194" y="202"/>
                  </a:lnTo>
                  <a:lnTo>
                    <a:pt x="195" y="208"/>
                  </a:lnTo>
                  <a:lnTo>
                    <a:pt x="198" y="214"/>
                  </a:lnTo>
                  <a:lnTo>
                    <a:pt x="200" y="221"/>
                  </a:lnTo>
                  <a:lnTo>
                    <a:pt x="204" y="227"/>
                  </a:lnTo>
                  <a:lnTo>
                    <a:pt x="167" y="227"/>
                  </a:lnTo>
                  <a:lnTo>
                    <a:pt x="163" y="221"/>
                  </a:lnTo>
                  <a:lnTo>
                    <a:pt x="161" y="214"/>
                  </a:lnTo>
                  <a:lnTo>
                    <a:pt x="159" y="207"/>
                  </a:lnTo>
                  <a:lnTo>
                    <a:pt x="158" y="199"/>
                  </a:lnTo>
                  <a:close/>
                  <a:moveTo>
                    <a:pt x="156" y="116"/>
                  </a:moveTo>
                  <a:lnTo>
                    <a:pt x="150" y="118"/>
                  </a:lnTo>
                  <a:lnTo>
                    <a:pt x="144" y="119"/>
                  </a:lnTo>
                  <a:lnTo>
                    <a:pt x="136" y="122"/>
                  </a:lnTo>
                  <a:lnTo>
                    <a:pt x="129" y="123"/>
                  </a:lnTo>
                  <a:lnTo>
                    <a:pt x="121" y="126"/>
                  </a:lnTo>
                  <a:lnTo>
                    <a:pt x="112" y="127"/>
                  </a:lnTo>
                  <a:lnTo>
                    <a:pt x="103" y="130"/>
                  </a:lnTo>
                  <a:lnTo>
                    <a:pt x="93" y="131"/>
                  </a:lnTo>
                  <a:lnTo>
                    <a:pt x="82" y="132"/>
                  </a:lnTo>
                  <a:lnTo>
                    <a:pt x="73" y="134"/>
                  </a:lnTo>
                  <a:lnTo>
                    <a:pt x="66" y="136"/>
                  </a:lnTo>
                  <a:lnTo>
                    <a:pt x="61" y="137"/>
                  </a:lnTo>
                  <a:lnTo>
                    <a:pt x="55" y="140"/>
                  </a:lnTo>
                  <a:lnTo>
                    <a:pt x="52" y="143"/>
                  </a:lnTo>
                  <a:lnTo>
                    <a:pt x="48" y="146"/>
                  </a:lnTo>
                  <a:lnTo>
                    <a:pt x="45" y="150"/>
                  </a:lnTo>
                  <a:lnTo>
                    <a:pt x="44" y="154"/>
                  </a:lnTo>
                  <a:lnTo>
                    <a:pt x="41" y="159"/>
                  </a:lnTo>
                  <a:lnTo>
                    <a:pt x="40" y="163"/>
                  </a:lnTo>
                  <a:lnTo>
                    <a:pt x="40" y="168"/>
                  </a:lnTo>
                  <a:lnTo>
                    <a:pt x="41" y="176"/>
                  </a:lnTo>
                  <a:lnTo>
                    <a:pt x="43" y="182"/>
                  </a:lnTo>
                  <a:lnTo>
                    <a:pt x="46" y="187"/>
                  </a:lnTo>
                  <a:lnTo>
                    <a:pt x="50" y="193"/>
                  </a:lnTo>
                  <a:lnTo>
                    <a:pt x="57" y="196"/>
                  </a:lnTo>
                  <a:lnTo>
                    <a:pt x="64" y="200"/>
                  </a:lnTo>
                  <a:lnTo>
                    <a:pt x="75" y="202"/>
                  </a:lnTo>
                  <a:lnTo>
                    <a:pt x="85" y="203"/>
                  </a:lnTo>
                  <a:lnTo>
                    <a:pt x="90" y="203"/>
                  </a:lnTo>
                  <a:lnTo>
                    <a:pt x="95" y="202"/>
                  </a:lnTo>
                  <a:lnTo>
                    <a:pt x="100" y="202"/>
                  </a:lnTo>
                  <a:lnTo>
                    <a:pt x="105" y="200"/>
                  </a:lnTo>
                  <a:lnTo>
                    <a:pt x="111" y="199"/>
                  </a:lnTo>
                  <a:lnTo>
                    <a:pt x="114" y="198"/>
                  </a:lnTo>
                  <a:lnTo>
                    <a:pt x="120" y="195"/>
                  </a:lnTo>
                  <a:lnTo>
                    <a:pt x="123" y="194"/>
                  </a:lnTo>
                  <a:lnTo>
                    <a:pt x="131" y="189"/>
                  </a:lnTo>
                  <a:lnTo>
                    <a:pt x="139" y="182"/>
                  </a:lnTo>
                  <a:lnTo>
                    <a:pt x="144" y="176"/>
                  </a:lnTo>
                  <a:lnTo>
                    <a:pt x="149" y="168"/>
                  </a:lnTo>
                  <a:lnTo>
                    <a:pt x="150" y="166"/>
                  </a:lnTo>
                  <a:lnTo>
                    <a:pt x="150" y="162"/>
                  </a:lnTo>
                  <a:lnTo>
                    <a:pt x="152" y="157"/>
                  </a:lnTo>
                  <a:lnTo>
                    <a:pt x="153" y="153"/>
                  </a:lnTo>
                  <a:lnTo>
                    <a:pt x="153" y="148"/>
                  </a:lnTo>
                  <a:lnTo>
                    <a:pt x="154" y="141"/>
                  </a:lnTo>
                  <a:lnTo>
                    <a:pt x="154" y="136"/>
                  </a:lnTo>
                  <a:lnTo>
                    <a:pt x="154" y="130"/>
                  </a:lnTo>
                  <a:lnTo>
                    <a:pt x="156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57" name="Freeform 85"/>
            <p:cNvSpPr>
              <a:spLocks/>
            </p:cNvSpPr>
            <p:nvPr/>
          </p:nvSpPr>
          <p:spPr bwMode="auto">
            <a:xfrm>
              <a:off x="4111625" y="3595688"/>
              <a:ext cx="84138" cy="134937"/>
            </a:xfrm>
            <a:custGeom>
              <a:avLst/>
              <a:gdLst>
                <a:gd name="T0" fmla="*/ 17 w 203"/>
                <a:gd name="T1" fmla="*/ 274 h 312"/>
                <a:gd name="T2" fmla="*/ 29 w 203"/>
                <a:gd name="T3" fmla="*/ 275 h 312"/>
                <a:gd name="T4" fmla="*/ 38 w 203"/>
                <a:gd name="T5" fmla="*/ 276 h 312"/>
                <a:gd name="T6" fmla="*/ 49 w 203"/>
                <a:gd name="T7" fmla="*/ 275 h 312"/>
                <a:gd name="T8" fmla="*/ 58 w 203"/>
                <a:gd name="T9" fmla="*/ 272 h 312"/>
                <a:gd name="T10" fmla="*/ 66 w 203"/>
                <a:gd name="T11" fmla="*/ 267 h 312"/>
                <a:gd name="T12" fmla="*/ 71 w 203"/>
                <a:gd name="T13" fmla="*/ 261 h 312"/>
                <a:gd name="T14" fmla="*/ 76 w 203"/>
                <a:gd name="T15" fmla="*/ 252 h 312"/>
                <a:gd name="T16" fmla="*/ 83 w 203"/>
                <a:gd name="T17" fmla="*/ 232 h 312"/>
                <a:gd name="T18" fmla="*/ 84 w 203"/>
                <a:gd name="T19" fmla="*/ 229 h 312"/>
                <a:gd name="T20" fmla="*/ 86 w 203"/>
                <a:gd name="T21" fmla="*/ 223 h 312"/>
                <a:gd name="T22" fmla="*/ 40 w 203"/>
                <a:gd name="T23" fmla="*/ 0 h 312"/>
                <a:gd name="T24" fmla="*/ 90 w 203"/>
                <a:gd name="T25" fmla="*/ 136 h 312"/>
                <a:gd name="T26" fmla="*/ 94 w 203"/>
                <a:gd name="T27" fmla="*/ 148 h 312"/>
                <a:gd name="T28" fmla="*/ 98 w 203"/>
                <a:gd name="T29" fmla="*/ 161 h 312"/>
                <a:gd name="T30" fmla="*/ 102 w 203"/>
                <a:gd name="T31" fmla="*/ 175 h 312"/>
                <a:gd name="T32" fmla="*/ 104 w 203"/>
                <a:gd name="T33" fmla="*/ 175 h 312"/>
                <a:gd name="T34" fmla="*/ 108 w 203"/>
                <a:gd name="T35" fmla="*/ 162 h 312"/>
                <a:gd name="T36" fmla="*/ 112 w 203"/>
                <a:gd name="T37" fmla="*/ 149 h 312"/>
                <a:gd name="T38" fmla="*/ 116 w 203"/>
                <a:gd name="T39" fmla="*/ 138 h 312"/>
                <a:gd name="T40" fmla="*/ 166 w 203"/>
                <a:gd name="T41" fmla="*/ 0 h 312"/>
                <a:gd name="T42" fmla="*/ 121 w 203"/>
                <a:gd name="T43" fmla="*/ 226 h 312"/>
                <a:gd name="T44" fmla="*/ 115 w 203"/>
                <a:gd name="T45" fmla="*/ 243 h 312"/>
                <a:gd name="T46" fmla="*/ 108 w 203"/>
                <a:gd name="T47" fmla="*/ 257 h 312"/>
                <a:gd name="T48" fmla="*/ 103 w 203"/>
                <a:gd name="T49" fmla="*/ 268 h 312"/>
                <a:gd name="T50" fmla="*/ 99 w 203"/>
                <a:gd name="T51" fmla="*/ 277 h 312"/>
                <a:gd name="T52" fmla="*/ 88 w 203"/>
                <a:gd name="T53" fmla="*/ 293 h 312"/>
                <a:gd name="T54" fmla="*/ 76 w 203"/>
                <a:gd name="T55" fmla="*/ 303 h 312"/>
                <a:gd name="T56" fmla="*/ 62 w 203"/>
                <a:gd name="T57" fmla="*/ 309 h 312"/>
                <a:gd name="T58" fmla="*/ 45 w 203"/>
                <a:gd name="T59" fmla="*/ 312 h 312"/>
                <a:gd name="T60" fmla="*/ 34 w 203"/>
                <a:gd name="T61" fmla="*/ 311 h 312"/>
                <a:gd name="T62" fmla="*/ 22 w 203"/>
                <a:gd name="T63" fmla="*/ 308 h 3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3"/>
                <a:gd name="T97" fmla="*/ 0 h 312"/>
                <a:gd name="T98" fmla="*/ 203 w 203"/>
                <a:gd name="T99" fmla="*/ 312 h 3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3" h="312">
                  <a:moveTo>
                    <a:pt x="22" y="308"/>
                  </a:moveTo>
                  <a:lnTo>
                    <a:pt x="17" y="274"/>
                  </a:lnTo>
                  <a:lnTo>
                    <a:pt x="22" y="275"/>
                  </a:lnTo>
                  <a:lnTo>
                    <a:pt x="29" y="275"/>
                  </a:lnTo>
                  <a:lnTo>
                    <a:pt x="34" y="276"/>
                  </a:lnTo>
                  <a:lnTo>
                    <a:pt x="38" y="276"/>
                  </a:lnTo>
                  <a:lnTo>
                    <a:pt x="43" y="276"/>
                  </a:lnTo>
                  <a:lnTo>
                    <a:pt x="49" y="275"/>
                  </a:lnTo>
                  <a:lnTo>
                    <a:pt x="54" y="274"/>
                  </a:lnTo>
                  <a:lnTo>
                    <a:pt x="58" y="272"/>
                  </a:lnTo>
                  <a:lnTo>
                    <a:pt x="62" y="270"/>
                  </a:lnTo>
                  <a:lnTo>
                    <a:pt x="66" y="267"/>
                  </a:lnTo>
                  <a:lnTo>
                    <a:pt x="68" y="265"/>
                  </a:lnTo>
                  <a:lnTo>
                    <a:pt x="71" y="261"/>
                  </a:lnTo>
                  <a:lnTo>
                    <a:pt x="74" y="257"/>
                  </a:lnTo>
                  <a:lnTo>
                    <a:pt x="76" y="252"/>
                  </a:lnTo>
                  <a:lnTo>
                    <a:pt x="79" y="243"/>
                  </a:lnTo>
                  <a:lnTo>
                    <a:pt x="83" y="232"/>
                  </a:lnTo>
                  <a:lnTo>
                    <a:pt x="83" y="231"/>
                  </a:lnTo>
                  <a:lnTo>
                    <a:pt x="84" y="229"/>
                  </a:lnTo>
                  <a:lnTo>
                    <a:pt x="85" y="226"/>
                  </a:lnTo>
                  <a:lnTo>
                    <a:pt x="86" y="22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88" y="130"/>
                  </a:lnTo>
                  <a:lnTo>
                    <a:pt x="90" y="136"/>
                  </a:lnTo>
                  <a:lnTo>
                    <a:pt x="92" y="141"/>
                  </a:lnTo>
                  <a:lnTo>
                    <a:pt x="94" y="148"/>
                  </a:lnTo>
                  <a:lnTo>
                    <a:pt x="95" y="154"/>
                  </a:lnTo>
                  <a:lnTo>
                    <a:pt x="98" y="161"/>
                  </a:lnTo>
                  <a:lnTo>
                    <a:pt x="99" y="168"/>
                  </a:lnTo>
                  <a:lnTo>
                    <a:pt x="102" y="175"/>
                  </a:lnTo>
                  <a:lnTo>
                    <a:pt x="103" y="181"/>
                  </a:lnTo>
                  <a:lnTo>
                    <a:pt x="104" y="175"/>
                  </a:lnTo>
                  <a:lnTo>
                    <a:pt x="107" y="168"/>
                  </a:lnTo>
                  <a:lnTo>
                    <a:pt x="108" y="162"/>
                  </a:lnTo>
                  <a:lnTo>
                    <a:pt x="111" y="156"/>
                  </a:lnTo>
                  <a:lnTo>
                    <a:pt x="112" y="149"/>
                  </a:lnTo>
                  <a:lnTo>
                    <a:pt x="115" y="143"/>
                  </a:lnTo>
                  <a:lnTo>
                    <a:pt x="116" y="138"/>
                  </a:lnTo>
                  <a:lnTo>
                    <a:pt x="118" y="131"/>
                  </a:lnTo>
                  <a:lnTo>
                    <a:pt x="166" y="0"/>
                  </a:lnTo>
                  <a:lnTo>
                    <a:pt x="203" y="0"/>
                  </a:lnTo>
                  <a:lnTo>
                    <a:pt x="121" y="226"/>
                  </a:lnTo>
                  <a:lnTo>
                    <a:pt x="117" y="235"/>
                  </a:lnTo>
                  <a:lnTo>
                    <a:pt x="115" y="243"/>
                  </a:lnTo>
                  <a:lnTo>
                    <a:pt x="112" y="250"/>
                  </a:lnTo>
                  <a:lnTo>
                    <a:pt x="108" y="257"/>
                  </a:lnTo>
                  <a:lnTo>
                    <a:pt x="106" y="263"/>
                  </a:lnTo>
                  <a:lnTo>
                    <a:pt x="103" y="268"/>
                  </a:lnTo>
                  <a:lnTo>
                    <a:pt x="102" y="274"/>
                  </a:lnTo>
                  <a:lnTo>
                    <a:pt x="99" y="277"/>
                  </a:lnTo>
                  <a:lnTo>
                    <a:pt x="94" y="285"/>
                  </a:lnTo>
                  <a:lnTo>
                    <a:pt x="88" y="293"/>
                  </a:lnTo>
                  <a:lnTo>
                    <a:pt x="83" y="298"/>
                  </a:lnTo>
                  <a:lnTo>
                    <a:pt x="76" y="303"/>
                  </a:lnTo>
                  <a:lnTo>
                    <a:pt x="70" y="307"/>
                  </a:lnTo>
                  <a:lnTo>
                    <a:pt x="62" y="309"/>
                  </a:lnTo>
                  <a:lnTo>
                    <a:pt x="54" y="311"/>
                  </a:lnTo>
                  <a:lnTo>
                    <a:pt x="45" y="312"/>
                  </a:lnTo>
                  <a:lnTo>
                    <a:pt x="40" y="312"/>
                  </a:lnTo>
                  <a:lnTo>
                    <a:pt x="34" y="311"/>
                  </a:lnTo>
                  <a:lnTo>
                    <a:pt x="29" y="309"/>
                  </a:lnTo>
                  <a:lnTo>
                    <a:pt x="22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58" name="Freeform 86"/>
            <p:cNvSpPr>
              <a:spLocks/>
            </p:cNvSpPr>
            <p:nvPr/>
          </p:nvSpPr>
          <p:spPr bwMode="auto">
            <a:xfrm>
              <a:off x="4203700" y="3594100"/>
              <a:ext cx="77788" cy="100012"/>
            </a:xfrm>
            <a:custGeom>
              <a:avLst/>
              <a:gdLst>
                <a:gd name="T0" fmla="*/ 39 w 184"/>
                <a:gd name="T1" fmla="*/ 166 h 232"/>
                <a:gd name="T2" fmla="*/ 54 w 184"/>
                <a:gd name="T3" fmla="*/ 190 h 232"/>
                <a:gd name="T4" fmla="*/ 67 w 184"/>
                <a:gd name="T5" fmla="*/ 196 h 232"/>
                <a:gd name="T6" fmla="*/ 83 w 184"/>
                <a:gd name="T7" fmla="*/ 200 h 232"/>
                <a:gd name="T8" fmla="*/ 102 w 184"/>
                <a:gd name="T9" fmla="*/ 202 h 232"/>
                <a:gd name="T10" fmla="*/ 119 w 184"/>
                <a:gd name="T11" fmla="*/ 199 h 232"/>
                <a:gd name="T12" fmla="*/ 131 w 184"/>
                <a:gd name="T13" fmla="*/ 194 h 232"/>
                <a:gd name="T14" fmla="*/ 143 w 184"/>
                <a:gd name="T15" fmla="*/ 180 h 232"/>
                <a:gd name="T16" fmla="*/ 145 w 184"/>
                <a:gd name="T17" fmla="*/ 162 h 232"/>
                <a:gd name="T18" fmla="*/ 134 w 184"/>
                <a:gd name="T19" fmla="*/ 146 h 232"/>
                <a:gd name="T20" fmla="*/ 125 w 184"/>
                <a:gd name="T21" fmla="*/ 143 h 232"/>
                <a:gd name="T22" fmla="*/ 108 w 184"/>
                <a:gd name="T23" fmla="*/ 137 h 232"/>
                <a:gd name="T24" fmla="*/ 85 w 184"/>
                <a:gd name="T25" fmla="*/ 131 h 232"/>
                <a:gd name="T26" fmla="*/ 61 w 184"/>
                <a:gd name="T27" fmla="*/ 125 h 232"/>
                <a:gd name="T28" fmla="*/ 43 w 184"/>
                <a:gd name="T29" fmla="*/ 118 h 232"/>
                <a:gd name="T30" fmla="*/ 25 w 184"/>
                <a:gd name="T31" fmla="*/ 107 h 232"/>
                <a:gd name="T32" fmla="*/ 11 w 184"/>
                <a:gd name="T33" fmla="*/ 87 h 232"/>
                <a:gd name="T34" fmla="*/ 6 w 184"/>
                <a:gd name="T35" fmla="*/ 64 h 232"/>
                <a:gd name="T36" fmla="*/ 9 w 184"/>
                <a:gd name="T37" fmla="*/ 44 h 232"/>
                <a:gd name="T38" fmla="*/ 20 w 184"/>
                <a:gd name="T39" fmla="*/ 26 h 232"/>
                <a:gd name="T40" fmla="*/ 35 w 184"/>
                <a:gd name="T41" fmla="*/ 13 h 232"/>
                <a:gd name="T42" fmla="*/ 54 w 184"/>
                <a:gd name="T43" fmla="*/ 5 h 232"/>
                <a:gd name="T44" fmla="*/ 79 w 184"/>
                <a:gd name="T45" fmla="*/ 0 h 232"/>
                <a:gd name="T46" fmla="*/ 99 w 184"/>
                <a:gd name="T47" fmla="*/ 0 h 232"/>
                <a:gd name="T48" fmla="*/ 116 w 184"/>
                <a:gd name="T49" fmla="*/ 3 h 232"/>
                <a:gd name="T50" fmla="*/ 131 w 184"/>
                <a:gd name="T51" fmla="*/ 8 h 232"/>
                <a:gd name="T52" fmla="*/ 156 w 184"/>
                <a:gd name="T53" fmla="*/ 23 h 232"/>
                <a:gd name="T54" fmla="*/ 170 w 184"/>
                <a:gd name="T55" fmla="*/ 45 h 232"/>
                <a:gd name="T56" fmla="*/ 138 w 184"/>
                <a:gd name="T57" fmla="*/ 69 h 232"/>
                <a:gd name="T58" fmla="*/ 129 w 184"/>
                <a:gd name="T59" fmla="*/ 46 h 232"/>
                <a:gd name="T60" fmla="*/ 108 w 184"/>
                <a:gd name="T61" fmla="*/ 34 h 232"/>
                <a:gd name="T62" fmla="*/ 77 w 184"/>
                <a:gd name="T63" fmla="*/ 32 h 232"/>
                <a:gd name="T64" fmla="*/ 53 w 184"/>
                <a:gd name="T65" fmla="*/ 40 h 232"/>
                <a:gd name="T66" fmla="*/ 44 w 184"/>
                <a:gd name="T67" fmla="*/ 55 h 232"/>
                <a:gd name="T68" fmla="*/ 44 w 184"/>
                <a:gd name="T69" fmla="*/ 68 h 232"/>
                <a:gd name="T70" fmla="*/ 49 w 184"/>
                <a:gd name="T71" fmla="*/ 76 h 232"/>
                <a:gd name="T72" fmla="*/ 61 w 184"/>
                <a:gd name="T73" fmla="*/ 84 h 232"/>
                <a:gd name="T74" fmla="*/ 81 w 184"/>
                <a:gd name="T75" fmla="*/ 90 h 232"/>
                <a:gd name="T76" fmla="*/ 112 w 184"/>
                <a:gd name="T77" fmla="*/ 99 h 232"/>
                <a:gd name="T78" fmla="*/ 133 w 184"/>
                <a:gd name="T79" fmla="*/ 105 h 232"/>
                <a:gd name="T80" fmla="*/ 148 w 184"/>
                <a:gd name="T81" fmla="*/ 110 h 232"/>
                <a:gd name="T82" fmla="*/ 169 w 184"/>
                <a:gd name="T83" fmla="*/ 126 h 232"/>
                <a:gd name="T84" fmla="*/ 181 w 184"/>
                <a:gd name="T85" fmla="*/ 145 h 232"/>
                <a:gd name="T86" fmla="*/ 183 w 184"/>
                <a:gd name="T87" fmla="*/ 172 h 232"/>
                <a:gd name="T88" fmla="*/ 172 w 184"/>
                <a:gd name="T89" fmla="*/ 198 h 232"/>
                <a:gd name="T90" fmla="*/ 149 w 184"/>
                <a:gd name="T91" fmla="*/ 218 h 232"/>
                <a:gd name="T92" fmla="*/ 130 w 184"/>
                <a:gd name="T93" fmla="*/ 227 h 232"/>
                <a:gd name="T94" fmla="*/ 112 w 184"/>
                <a:gd name="T95" fmla="*/ 231 h 232"/>
                <a:gd name="T96" fmla="*/ 94 w 184"/>
                <a:gd name="T97" fmla="*/ 232 h 232"/>
                <a:gd name="T98" fmla="*/ 65 w 184"/>
                <a:gd name="T99" fmla="*/ 230 h 232"/>
                <a:gd name="T100" fmla="*/ 42 w 184"/>
                <a:gd name="T101" fmla="*/ 222 h 232"/>
                <a:gd name="T102" fmla="*/ 24 w 184"/>
                <a:gd name="T103" fmla="*/ 209 h 232"/>
                <a:gd name="T104" fmla="*/ 9 w 184"/>
                <a:gd name="T105" fmla="*/ 191 h 232"/>
                <a:gd name="T106" fmla="*/ 2 w 184"/>
                <a:gd name="T107" fmla="*/ 169 h 2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4"/>
                <a:gd name="T163" fmla="*/ 0 h 232"/>
                <a:gd name="T164" fmla="*/ 184 w 184"/>
                <a:gd name="T165" fmla="*/ 232 h 2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4" h="232">
                  <a:moveTo>
                    <a:pt x="0" y="161"/>
                  </a:moveTo>
                  <a:lnTo>
                    <a:pt x="38" y="155"/>
                  </a:lnTo>
                  <a:lnTo>
                    <a:pt x="39" y="166"/>
                  </a:lnTo>
                  <a:lnTo>
                    <a:pt x="43" y="176"/>
                  </a:lnTo>
                  <a:lnTo>
                    <a:pt x="48" y="184"/>
                  </a:lnTo>
                  <a:lnTo>
                    <a:pt x="54" y="190"/>
                  </a:lnTo>
                  <a:lnTo>
                    <a:pt x="58" y="193"/>
                  </a:lnTo>
                  <a:lnTo>
                    <a:pt x="62" y="195"/>
                  </a:lnTo>
                  <a:lnTo>
                    <a:pt x="67" y="196"/>
                  </a:lnTo>
                  <a:lnTo>
                    <a:pt x="71" y="199"/>
                  </a:lnTo>
                  <a:lnTo>
                    <a:pt x="77" y="200"/>
                  </a:lnTo>
                  <a:lnTo>
                    <a:pt x="83" y="200"/>
                  </a:lnTo>
                  <a:lnTo>
                    <a:pt x="89" y="202"/>
                  </a:lnTo>
                  <a:lnTo>
                    <a:pt x="95" y="202"/>
                  </a:lnTo>
                  <a:lnTo>
                    <a:pt x="102" y="202"/>
                  </a:lnTo>
                  <a:lnTo>
                    <a:pt x="107" y="200"/>
                  </a:lnTo>
                  <a:lnTo>
                    <a:pt x="113" y="200"/>
                  </a:lnTo>
                  <a:lnTo>
                    <a:pt x="119" y="199"/>
                  </a:lnTo>
                  <a:lnTo>
                    <a:pt x="122" y="198"/>
                  </a:lnTo>
                  <a:lnTo>
                    <a:pt x="127" y="195"/>
                  </a:lnTo>
                  <a:lnTo>
                    <a:pt x="131" y="194"/>
                  </a:lnTo>
                  <a:lnTo>
                    <a:pt x="134" y="191"/>
                  </a:lnTo>
                  <a:lnTo>
                    <a:pt x="139" y="186"/>
                  </a:lnTo>
                  <a:lnTo>
                    <a:pt x="143" y="180"/>
                  </a:lnTo>
                  <a:lnTo>
                    <a:pt x="145" y="173"/>
                  </a:lnTo>
                  <a:lnTo>
                    <a:pt x="147" y="167"/>
                  </a:lnTo>
                  <a:lnTo>
                    <a:pt x="145" y="162"/>
                  </a:lnTo>
                  <a:lnTo>
                    <a:pt x="143" y="155"/>
                  </a:lnTo>
                  <a:lnTo>
                    <a:pt x="139" y="150"/>
                  </a:lnTo>
                  <a:lnTo>
                    <a:pt x="134" y="146"/>
                  </a:lnTo>
                  <a:lnTo>
                    <a:pt x="131" y="145"/>
                  </a:lnTo>
                  <a:lnTo>
                    <a:pt x="129" y="144"/>
                  </a:lnTo>
                  <a:lnTo>
                    <a:pt x="125" y="143"/>
                  </a:lnTo>
                  <a:lnTo>
                    <a:pt x="120" y="141"/>
                  </a:lnTo>
                  <a:lnTo>
                    <a:pt x="115" y="139"/>
                  </a:lnTo>
                  <a:lnTo>
                    <a:pt x="108" y="137"/>
                  </a:lnTo>
                  <a:lnTo>
                    <a:pt x="102" y="135"/>
                  </a:lnTo>
                  <a:lnTo>
                    <a:pt x="95" y="134"/>
                  </a:lnTo>
                  <a:lnTo>
                    <a:pt x="85" y="131"/>
                  </a:lnTo>
                  <a:lnTo>
                    <a:pt x="76" y="128"/>
                  </a:lnTo>
                  <a:lnTo>
                    <a:pt x="68" y="126"/>
                  </a:lnTo>
                  <a:lnTo>
                    <a:pt x="61" y="125"/>
                  </a:lnTo>
                  <a:lnTo>
                    <a:pt x="54" y="122"/>
                  </a:lnTo>
                  <a:lnTo>
                    <a:pt x="48" y="119"/>
                  </a:lnTo>
                  <a:lnTo>
                    <a:pt x="43" y="118"/>
                  </a:lnTo>
                  <a:lnTo>
                    <a:pt x="39" y="116"/>
                  </a:lnTo>
                  <a:lnTo>
                    <a:pt x="31" y="112"/>
                  </a:lnTo>
                  <a:lnTo>
                    <a:pt x="25" y="107"/>
                  </a:lnTo>
                  <a:lnTo>
                    <a:pt x="20" y="100"/>
                  </a:lnTo>
                  <a:lnTo>
                    <a:pt x="15" y="95"/>
                  </a:lnTo>
                  <a:lnTo>
                    <a:pt x="11" y="87"/>
                  </a:lnTo>
                  <a:lnTo>
                    <a:pt x="8" y="80"/>
                  </a:lnTo>
                  <a:lnTo>
                    <a:pt x="7" y="72"/>
                  </a:lnTo>
                  <a:lnTo>
                    <a:pt x="6" y="64"/>
                  </a:lnTo>
                  <a:lnTo>
                    <a:pt x="6" y="58"/>
                  </a:lnTo>
                  <a:lnTo>
                    <a:pt x="7" y="50"/>
                  </a:lnTo>
                  <a:lnTo>
                    <a:pt x="9" y="44"/>
                  </a:lnTo>
                  <a:lnTo>
                    <a:pt x="12" y="37"/>
                  </a:lnTo>
                  <a:lnTo>
                    <a:pt x="16" y="32"/>
                  </a:lnTo>
                  <a:lnTo>
                    <a:pt x="20" y="26"/>
                  </a:lnTo>
                  <a:lnTo>
                    <a:pt x="25" y="21"/>
                  </a:lnTo>
                  <a:lnTo>
                    <a:pt x="30" y="17"/>
                  </a:lnTo>
                  <a:lnTo>
                    <a:pt x="35" y="13"/>
                  </a:lnTo>
                  <a:lnTo>
                    <a:pt x="40" y="10"/>
                  </a:lnTo>
                  <a:lnTo>
                    <a:pt x="47" y="8"/>
                  </a:lnTo>
                  <a:lnTo>
                    <a:pt x="54" y="5"/>
                  </a:lnTo>
                  <a:lnTo>
                    <a:pt x="62" y="4"/>
                  </a:lnTo>
                  <a:lnTo>
                    <a:pt x="71" y="1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3" y="0"/>
                  </a:lnTo>
                  <a:lnTo>
                    <a:pt x="99" y="0"/>
                  </a:lnTo>
                  <a:lnTo>
                    <a:pt x="104" y="1"/>
                  </a:lnTo>
                  <a:lnTo>
                    <a:pt x="111" y="1"/>
                  </a:lnTo>
                  <a:lnTo>
                    <a:pt x="116" y="3"/>
                  </a:lnTo>
                  <a:lnTo>
                    <a:pt x="121" y="4"/>
                  </a:lnTo>
                  <a:lnTo>
                    <a:pt x="126" y="7"/>
                  </a:lnTo>
                  <a:lnTo>
                    <a:pt x="131" y="8"/>
                  </a:lnTo>
                  <a:lnTo>
                    <a:pt x="140" y="12"/>
                  </a:lnTo>
                  <a:lnTo>
                    <a:pt x="149" y="18"/>
                  </a:lnTo>
                  <a:lnTo>
                    <a:pt x="156" y="23"/>
                  </a:lnTo>
                  <a:lnTo>
                    <a:pt x="161" y="30"/>
                  </a:lnTo>
                  <a:lnTo>
                    <a:pt x="166" y="36"/>
                  </a:lnTo>
                  <a:lnTo>
                    <a:pt x="170" y="45"/>
                  </a:lnTo>
                  <a:lnTo>
                    <a:pt x="172" y="54"/>
                  </a:lnTo>
                  <a:lnTo>
                    <a:pt x="175" y="64"/>
                  </a:lnTo>
                  <a:lnTo>
                    <a:pt x="138" y="69"/>
                  </a:lnTo>
                  <a:lnTo>
                    <a:pt x="136" y="60"/>
                  </a:lnTo>
                  <a:lnTo>
                    <a:pt x="133" y="53"/>
                  </a:lnTo>
                  <a:lnTo>
                    <a:pt x="129" y="46"/>
                  </a:lnTo>
                  <a:lnTo>
                    <a:pt x="124" y="41"/>
                  </a:lnTo>
                  <a:lnTo>
                    <a:pt x="117" y="37"/>
                  </a:lnTo>
                  <a:lnTo>
                    <a:pt x="108" y="34"/>
                  </a:lnTo>
                  <a:lnTo>
                    <a:pt x="99" y="32"/>
                  </a:lnTo>
                  <a:lnTo>
                    <a:pt x="89" y="31"/>
                  </a:lnTo>
                  <a:lnTo>
                    <a:pt x="77" y="32"/>
                  </a:lnTo>
                  <a:lnTo>
                    <a:pt x="67" y="34"/>
                  </a:lnTo>
                  <a:lnTo>
                    <a:pt x="59" y="36"/>
                  </a:lnTo>
                  <a:lnTo>
                    <a:pt x="53" y="40"/>
                  </a:lnTo>
                  <a:lnTo>
                    <a:pt x="49" y="44"/>
                  </a:lnTo>
                  <a:lnTo>
                    <a:pt x="45" y="49"/>
                  </a:lnTo>
                  <a:lnTo>
                    <a:pt x="44" y="55"/>
                  </a:lnTo>
                  <a:lnTo>
                    <a:pt x="43" y="60"/>
                  </a:lnTo>
                  <a:lnTo>
                    <a:pt x="43" y="64"/>
                  </a:lnTo>
                  <a:lnTo>
                    <a:pt x="44" y="68"/>
                  </a:lnTo>
                  <a:lnTo>
                    <a:pt x="45" y="71"/>
                  </a:lnTo>
                  <a:lnTo>
                    <a:pt x="47" y="73"/>
                  </a:lnTo>
                  <a:lnTo>
                    <a:pt x="49" y="76"/>
                  </a:lnTo>
                  <a:lnTo>
                    <a:pt x="53" y="78"/>
                  </a:lnTo>
                  <a:lnTo>
                    <a:pt x="57" y="81"/>
                  </a:lnTo>
                  <a:lnTo>
                    <a:pt x="61" y="84"/>
                  </a:lnTo>
                  <a:lnTo>
                    <a:pt x="65" y="85"/>
                  </a:lnTo>
                  <a:lnTo>
                    <a:pt x="72" y="87"/>
                  </a:lnTo>
                  <a:lnTo>
                    <a:pt x="81" y="90"/>
                  </a:lnTo>
                  <a:lnTo>
                    <a:pt x="94" y="94"/>
                  </a:lnTo>
                  <a:lnTo>
                    <a:pt x="103" y="96"/>
                  </a:lnTo>
                  <a:lnTo>
                    <a:pt x="112" y="99"/>
                  </a:lnTo>
                  <a:lnTo>
                    <a:pt x="120" y="101"/>
                  </a:lnTo>
                  <a:lnTo>
                    <a:pt x="127" y="103"/>
                  </a:lnTo>
                  <a:lnTo>
                    <a:pt x="133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48" y="110"/>
                  </a:lnTo>
                  <a:lnTo>
                    <a:pt x="156" y="114"/>
                  </a:lnTo>
                  <a:lnTo>
                    <a:pt x="163" y="119"/>
                  </a:lnTo>
                  <a:lnTo>
                    <a:pt x="169" y="126"/>
                  </a:lnTo>
                  <a:lnTo>
                    <a:pt x="174" y="131"/>
                  </a:lnTo>
                  <a:lnTo>
                    <a:pt x="178" y="137"/>
                  </a:lnTo>
                  <a:lnTo>
                    <a:pt x="181" y="145"/>
                  </a:lnTo>
                  <a:lnTo>
                    <a:pt x="183" y="154"/>
                  </a:lnTo>
                  <a:lnTo>
                    <a:pt x="184" y="163"/>
                  </a:lnTo>
                  <a:lnTo>
                    <a:pt x="183" y="172"/>
                  </a:lnTo>
                  <a:lnTo>
                    <a:pt x="181" y="181"/>
                  </a:lnTo>
                  <a:lnTo>
                    <a:pt x="178" y="190"/>
                  </a:lnTo>
                  <a:lnTo>
                    <a:pt x="172" y="198"/>
                  </a:lnTo>
                  <a:lnTo>
                    <a:pt x="166" y="205"/>
                  </a:lnTo>
                  <a:lnTo>
                    <a:pt x="158" y="212"/>
                  </a:lnTo>
                  <a:lnTo>
                    <a:pt x="149" y="218"/>
                  </a:lnTo>
                  <a:lnTo>
                    <a:pt x="140" y="223"/>
                  </a:lnTo>
                  <a:lnTo>
                    <a:pt x="135" y="225"/>
                  </a:lnTo>
                  <a:lnTo>
                    <a:pt x="130" y="227"/>
                  </a:lnTo>
                  <a:lnTo>
                    <a:pt x="125" y="228"/>
                  </a:lnTo>
                  <a:lnTo>
                    <a:pt x="119" y="230"/>
                  </a:lnTo>
                  <a:lnTo>
                    <a:pt x="112" y="231"/>
                  </a:lnTo>
                  <a:lnTo>
                    <a:pt x="107" y="231"/>
                  </a:lnTo>
                  <a:lnTo>
                    <a:pt x="101" y="232"/>
                  </a:lnTo>
                  <a:lnTo>
                    <a:pt x="94" y="232"/>
                  </a:lnTo>
                  <a:lnTo>
                    <a:pt x="84" y="232"/>
                  </a:lnTo>
                  <a:lnTo>
                    <a:pt x="74" y="231"/>
                  </a:lnTo>
                  <a:lnTo>
                    <a:pt x="65" y="230"/>
                  </a:lnTo>
                  <a:lnTo>
                    <a:pt x="57" y="227"/>
                  </a:lnTo>
                  <a:lnTo>
                    <a:pt x="49" y="225"/>
                  </a:lnTo>
                  <a:lnTo>
                    <a:pt x="42" y="222"/>
                  </a:lnTo>
                  <a:lnTo>
                    <a:pt x="35" y="218"/>
                  </a:lnTo>
                  <a:lnTo>
                    <a:pt x="29" y="214"/>
                  </a:lnTo>
                  <a:lnTo>
                    <a:pt x="24" y="209"/>
                  </a:lnTo>
                  <a:lnTo>
                    <a:pt x="18" y="204"/>
                  </a:lnTo>
                  <a:lnTo>
                    <a:pt x="13" y="199"/>
                  </a:lnTo>
                  <a:lnTo>
                    <a:pt x="9" y="191"/>
                  </a:lnTo>
                  <a:lnTo>
                    <a:pt x="7" y="185"/>
                  </a:lnTo>
                  <a:lnTo>
                    <a:pt x="4" y="177"/>
                  </a:lnTo>
                  <a:lnTo>
                    <a:pt x="2" y="169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59" name="Freeform 87"/>
            <p:cNvSpPr>
              <a:spLocks noEditPoints="1"/>
            </p:cNvSpPr>
            <p:nvPr/>
          </p:nvSpPr>
          <p:spPr bwMode="auto">
            <a:xfrm>
              <a:off x="4300538" y="3559175"/>
              <a:ext cx="14288" cy="133350"/>
            </a:xfrm>
            <a:custGeom>
              <a:avLst/>
              <a:gdLst>
                <a:gd name="T0" fmla="*/ 0 w 37"/>
                <a:gd name="T1" fmla="*/ 43 h 306"/>
                <a:gd name="T2" fmla="*/ 0 w 37"/>
                <a:gd name="T3" fmla="*/ 0 h 306"/>
                <a:gd name="T4" fmla="*/ 37 w 37"/>
                <a:gd name="T5" fmla="*/ 0 h 306"/>
                <a:gd name="T6" fmla="*/ 37 w 37"/>
                <a:gd name="T7" fmla="*/ 43 h 306"/>
                <a:gd name="T8" fmla="*/ 0 w 37"/>
                <a:gd name="T9" fmla="*/ 43 h 306"/>
                <a:gd name="T10" fmla="*/ 0 w 37"/>
                <a:gd name="T11" fmla="*/ 306 h 306"/>
                <a:gd name="T12" fmla="*/ 0 w 37"/>
                <a:gd name="T13" fmla="*/ 84 h 306"/>
                <a:gd name="T14" fmla="*/ 37 w 37"/>
                <a:gd name="T15" fmla="*/ 84 h 306"/>
                <a:gd name="T16" fmla="*/ 37 w 37"/>
                <a:gd name="T17" fmla="*/ 306 h 306"/>
                <a:gd name="T18" fmla="*/ 0 w 37"/>
                <a:gd name="T19" fmla="*/ 306 h 3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306"/>
                <a:gd name="T32" fmla="*/ 37 w 37"/>
                <a:gd name="T33" fmla="*/ 306 h 3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306">
                  <a:moveTo>
                    <a:pt x="0" y="43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43"/>
                  </a:lnTo>
                  <a:lnTo>
                    <a:pt x="0" y="43"/>
                  </a:lnTo>
                  <a:close/>
                  <a:moveTo>
                    <a:pt x="0" y="306"/>
                  </a:moveTo>
                  <a:lnTo>
                    <a:pt x="0" y="84"/>
                  </a:lnTo>
                  <a:lnTo>
                    <a:pt x="37" y="84"/>
                  </a:lnTo>
                  <a:lnTo>
                    <a:pt x="37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60" name="Freeform 88"/>
            <p:cNvSpPr>
              <a:spLocks noEditPoints="1"/>
            </p:cNvSpPr>
            <p:nvPr/>
          </p:nvSpPr>
          <p:spPr bwMode="auto">
            <a:xfrm>
              <a:off x="4333875" y="3559175"/>
              <a:ext cx="80963" cy="134937"/>
            </a:xfrm>
            <a:custGeom>
              <a:avLst/>
              <a:gdLst>
                <a:gd name="T0" fmla="*/ 152 w 192"/>
                <a:gd name="T1" fmla="*/ 287 h 311"/>
                <a:gd name="T2" fmla="*/ 131 w 192"/>
                <a:gd name="T3" fmla="*/ 302 h 311"/>
                <a:gd name="T4" fmla="*/ 105 w 192"/>
                <a:gd name="T5" fmla="*/ 311 h 311"/>
                <a:gd name="T6" fmla="*/ 82 w 192"/>
                <a:gd name="T7" fmla="*/ 310 h 311"/>
                <a:gd name="T8" fmla="*/ 63 w 192"/>
                <a:gd name="T9" fmla="*/ 306 h 311"/>
                <a:gd name="T10" fmla="*/ 46 w 192"/>
                <a:gd name="T11" fmla="*/ 297 h 311"/>
                <a:gd name="T12" fmla="*/ 32 w 192"/>
                <a:gd name="T13" fmla="*/ 286 h 311"/>
                <a:gd name="T14" fmla="*/ 19 w 192"/>
                <a:gd name="T15" fmla="*/ 269 h 311"/>
                <a:gd name="T16" fmla="*/ 10 w 192"/>
                <a:gd name="T17" fmla="*/ 251 h 311"/>
                <a:gd name="T18" fmla="*/ 4 w 192"/>
                <a:gd name="T19" fmla="*/ 228 h 311"/>
                <a:gd name="T20" fmla="*/ 0 w 192"/>
                <a:gd name="T21" fmla="*/ 205 h 311"/>
                <a:gd name="T22" fmla="*/ 1 w 192"/>
                <a:gd name="T23" fmla="*/ 179 h 311"/>
                <a:gd name="T24" fmla="*/ 4 w 192"/>
                <a:gd name="T25" fmla="*/ 157 h 311"/>
                <a:gd name="T26" fmla="*/ 10 w 192"/>
                <a:gd name="T27" fmla="*/ 136 h 311"/>
                <a:gd name="T28" fmla="*/ 20 w 192"/>
                <a:gd name="T29" fmla="*/ 118 h 311"/>
                <a:gd name="T30" fmla="*/ 33 w 192"/>
                <a:gd name="T31" fmla="*/ 102 h 311"/>
                <a:gd name="T32" fmla="*/ 49 w 192"/>
                <a:gd name="T33" fmla="*/ 91 h 311"/>
                <a:gd name="T34" fmla="*/ 66 w 192"/>
                <a:gd name="T35" fmla="*/ 83 h 311"/>
                <a:gd name="T36" fmla="*/ 87 w 192"/>
                <a:gd name="T37" fmla="*/ 79 h 311"/>
                <a:gd name="T38" fmla="*/ 111 w 192"/>
                <a:gd name="T39" fmla="*/ 82 h 311"/>
                <a:gd name="T40" fmla="*/ 136 w 192"/>
                <a:gd name="T41" fmla="*/ 92 h 311"/>
                <a:gd name="T42" fmla="*/ 155 w 192"/>
                <a:gd name="T43" fmla="*/ 110 h 311"/>
                <a:gd name="T44" fmla="*/ 192 w 192"/>
                <a:gd name="T45" fmla="*/ 306 h 311"/>
                <a:gd name="T46" fmla="*/ 37 w 192"/>
                <a:gd name="T47" fmla="*/ 206 h 311"/>
                <a:gd name="T48" fmla="*/ 42 w 192"/>
                <a:gd name="T49" fmla="*/ 233 h 311"/>
                <a:gd name="T50" fmla="*/ 51 w 192"/>
                <a:gd name="T51" fmla="*/ 254 h 311"/>
                <a:gd name="T52" fmla="*/ 64 w 192"/>
                <a:gd name="T53" fmla="*/ 268 h 311"/>
                <a:gd name="T54" fmla="*/ 81 w 192"/>
                <a:gd name="T55" fmla="*/ 278 h 311"/>
                <a:gd name="T56" fmla="*/ 99 w 192"/>
                <a:gd name="T57" fmla="*/ 281 h 311"/>
                <a:gd name="T58" fmla="*/ 115 w 192"/>
                <a:gd name="T59" fmla="*/ 278 h 311"/>
                <a:gd name="T60" fmla="*/ 132 w 192"/>
                <a:gd name="T61" fmla="*/ 270 h 311"/>
                <a:gd name="T62" fmla="*/ 145 w 192"/>
                <a:gd name="T63" fmla="*/ 256 h 311"/>
                <a:gd name="T64" fmla="*/ 154 w 192"/>
                <a:gd name="T65" fmla="*/ 236 h 311"/>
                <a:gd name="T66" fmla="*/ 159 w 192"/>
                <a:gd name="T67" fmla="*/ 210 h 311"/>
                <a:gd name="T68" fmla="*/ 158 w 192"/>
                <a:gd name="T69" fmla="*/ 178 h 311"/>
                <a:gd name="T70" fmla="*/ 151 w 192"/>
                <a:gd name="T71" fmla="*/ 151 h 311"/>
                <a:gd name="T72" fmla="*/ 141 w 192"/>
                <a:gd name="T73" fmla="*/ 132 h 311"/>
                <a:gd name="T74" fmla="*/ 127 w 192"/>
                <a:gd name="T75" fmla="*/ 119 h 311"/>
                <a:gd name="T76" fmla="*/ 109 w 192"/>
                <a:gd name="T77" fmla="*/ 111 h 311"/>
                <a:gd name="T78" fmla="*/ 90 w 192"/>
                <a:gd name="T79" fmla="*/ 110 h 311"/>
                <a:gd name="T80" fmla="*/ 73 w 192"/>
                <a:gd name="T81" fmla="*/ 115 h 311"/>
                <a:gd name="T82" fmla="*/ 57 w 192"/>
                <a:gd name="T83" fmla="*/ 125 h 311"/>
                <a:gd name="T84" fmla="*/ 47 w 192"/>
                <a:gd name="T85" fmla="*/ 143 h 311"/>
                <a:gd name="T86" fmla="*/ 40 w 192"/>
                <a:gd name="T87" fmla="*/ 166 h 311"/>
                <a:gd name="T88" fmla="*/ 37 w 192"/>
                <a:gd name="T89" fmla="*/ 196 h 3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2"/>
                <a:gd name="T136" fmla="*/ 0 h 311"/>
                <a:gd name="T137" fmla="*/ 192 w 192"/>
                <a:gd name="T138" fmla="*/ 311 h 3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2" h="311">
                  <a:moveTo>
                    <a:pt x="158" y="306"/>
                  </a:moveTo>
                  <a:lnTo>
                    <a:pt x="158" y="279"/>
                  </a:lnTo>
                  <a:lnTo>
                    <a:pt x="152" y="287"/>
                  </a:lnTo>
                  <a:lnTo>
                    <a:pt x="146" y="293"/>
                  </a:lnTo>
                  <a:lnTo>
                    <a:pt x="138" y="299"/>
                  </a:lnTo>
                  <a:lnTo>
                    <a:pt x="131" y="302"/>
                  </a:lnTo>
                  <a:lnTo>
                    <a:pt x="123" y="306"/>
                  </a:lnTo>
                  <a:lnTo>
                    <a:pt x="114" y="309"/>
                  </a:lnTo>
                  <a:lnTo>
                    <a:pt x="105" y="311"/>
                  </a:lnTo>
                  <a:lnTo>
                    <a:pt x="95" y="311"/>
                  </a:lnTo>
                  <a:lnTo>
                    <a:pt x="88" y="311"/>
                  </a:lnTo>
                  <a:lnTo>
                    <a:pt x="82" y="310"/>
                  </a:lnTo>
                  <a:lnTo>
                    <a:pt x="75" y="309"/>
                  </a:lnTo>
                  <a:lnTo>
                    <a:pt x="69" y="307"/>
                  </a:lnTo>
                  <a:lnTo>
                    <a:pt x="63" y="306"/>
                  </a:lnTo>
                  <a:lnTo>
                    <a:pt x="57" y="304"/>
                  </a:lnTo>
                  <a:lnTo>
                    <a:pt x="51" y="300"/>
                  </a:lnTo>
                  <a:lnTo>
                    <a:pt x="46" y="297"/>
                  </a:lnTo>
                  <a:lnTo>
                    <a:pt x="41" y="293"/>
                  </a:lnTo>
                  <a:lnTo>
                    <a:pt x="36" y="290"/>
                  </a:lnTo>
                  <a:lnTo>
                    <a:pt x="32" y="286"/>
                  </a:lnTo>
                  <a:lnTo>
                    <a:pt x="27" y="281"/>
                  </a:lnTo>
                  <a:lnTo>
                    <a:pt x="23" y="275"/>
                  </a:lnTo>
                  <a:lnTo>
                    <a:pt x="19" y="269"/>
                  </a:lnTo>
                  <a:lnTo>
                    <a:pt x="15" y="264"/>
                  </a:lnTo>
                  <a:lnTo>
                    <a:pt x="13" y="257"/>
                  </a:lnTo>
                  <a:lnTo>
                    <a:pt x="10" y="251"/>
                  </a:lnTo>
                  <a:lnTo>
                    <a:pt x="7" y="243"/>
                  </a:lnTo>
                  <a:lnTo>
                    <a:pt x="5" y="236"/>
                  </a:lnTo>
                  <a:lnTo>
                    <a:pt x="4" y="228"/>
                  </a:lnTo>
                  <a:lnTo>
                    <a:pt x="2" y="220"/>
                  </a:lnTo>
                  <a:lnTo>
                    <a:pt x="1" y="213"/>
                  </a:lnTo>
                  <a:lnTo>
                    <a:pt x="0" y="205"/>
                  </a:lnTo>
                  <a:lnTo>
                    <a:pt x="0" y="196"/>
                  </a:lnTo>
                  <a:lnTo>
                    <a:pt x="0" y="188"/>
                  </a:lnTo>
                  <a:lnTo>
                    <a:pt x="1" y="179"/>
                  </a:lnTo>
                  <a:lnTo>
                    <a:pt x="1" y="172"/>
                  </a:lnTo>
                  <a:lnTo>
                    <a:pt x="2" y="164"/>
                  </a:lnTo>
                  <a:lnTo>
                    <a:pt x="4" y="157"/>
                  </a:lnTo>
                  <a:lnTo>
                    <a:pt x="6" y="150"/>
                  </a:lnTo>
                  <a:lnTo>
                    <a:pt x="7" y="142"/>
                  </a:lnTo>
                  <a:lnTo>
                    <a:pt x="10" y="136"/>
                  </a:lnTo>
                  <a:lnTo>
                    <a:pt x="13" y="129"/>
                  </a:lnTo>
                  <a:lnTo>
                    <a:pt x="16" y="123"/>
                  </a:lnTo>
                  <a:lnTo>
                    <a:pt x="20" y="118"/>
                  </a:lnTo>
                  <a:lnTo>
                    <a:pt x="24" y="111"/>
                  </a:lnTo>
                  <a:lnTo>
                    <a:pt x="29" y="107"/>
                  </a:lnTo>
                  <a:lnTo>
                    <a:pt x="33" y="102"/>
                  </a:lnTo>
                  <a:lnTo>
                    <a:pt x="38" y="98"/>
                  </a:lnTo>
                  <a:lnTo>
                    <a:pt x="43" y="95"/>
                  </a:lnTo>
                  <a:lnTo>
                    <a:pt x="49" y="91"/>
                  </a:lnTo>
                  <a:lnTo>
                    <a:pt x="55" y="88"/>
                  </a:lnTo>
                  <a:lnTo>
                    <a:pt x="60" y="86"/>
                  </a:lnTo>
                  <a:lnTo>
                    <a:pt x="66" y="83"/>
                  </a:lnTo>
                  <a:lnTo>
                    <a:pt x="73" y="82"/>
                  </a:lnTo>
                  <a:lnTo>
                    <a:pt x="81" y="80"/>
                  </a:lnTo>
                  <a:lnTo>
                    <a:pt x="87" y="79"/>
                  </a:lnTo>
                  <a:lnTo>
                    <a:pt x="93" y="79"/>
                  </a:lnTo>
                  <a:lnTo>
                    <a:pt x="102" y="80"/>
                  </a:lnTo>
                  <a:lnTo>
                    <a:pt x="111" y="82"/>
                  </a:lnTo>
                  <a:lnTo>
                    <a:pt x="120" y="84"/>
                  </a:lnTo>
                  <a:lnTo>
                    <a:pt x="128" y="88"/>
                  </a:lnTo>
                  <a:lnTo>
                    <a:pt x="136" y="92"/>
                  </a:lnTo>
                  <a:lnTo>
                    <a:pt x="143" y="98"/>
                  </a:lnTo>
                  <a:lnTo>
                    <a:pt x="150" y="104"/>
                  </a:lnTo>
                  <a:lnTo>
                    <a:pt x="155" y="110"/>
                  </a:lnTo>
                  <a:lnTo>
                    <a:pt x="155" y="0"/>
                  </a:lnTo>
                  <a:lnTo>
                    <a:pt x="192" y="0"/>
                  </a:lnTo>
                  <a:lnTo>
                    <a:pt x="192" y="306"/>
                  </a:lnTo>
                  <a:lnTo>
                    <a:pt x="158" y="306"/>
                  </a:lnTo>
                  <a:close/>
                  <a:moveTo>
                    <a:pt x="37" y="196"/>
                  </a:moveTo>
                  <a:lnTo>
                    <a:pt x="37" y="206"/>
                  </a:lnTo>
                  <a:lnTo>
                    <a:pt x="38" y="216"/>
                  </a:lnTo>
                  <a:lnTo>
                    <a:pt x="40" y="225"/>
                  </a:lnTo>
                  <a:lnTo>
                    <a:pt x="42" y="233"/>
                  </a:lnTo>
                  <a:lnTo>
                    <a:pt x="45" y="241"/>
                  </a:lnTo>
                  <a:lnTo>
                    <a:pt x="47" y="247"/>
                  </a:lnTo>
                  <a:lnTo>
                    <a:pt x="51" y="254"/>
                  </a:lnTo>
                  <a:lnTo>
                    <a:pt x="55" y="259"/>
                  </a:lnTo>
                  <a:lnTo>
                    <a:pt x="60" y="264"/>
                  </a:lnTo>
                  <a:lnTo>
                    <a:pt x="64" y="268"/>
                  </a:lnTo>
                  <a:lnTo>
                    <a:pt x="69" y="272"/>
                  </a:lnTo>
                  <a:lnTo>
                    <a:pt x="75" y="275"/>
                  </a:lnTo>
                  <a:lnTo>
                    <a:pt x="81" y="278"/>
                  </a:lnTo>
                  <a:lnTo>
                    <a:pt x="86" y="279"/>
                  </a:lnTo>
                  <a:lnTo>
                    <a:pt x="92" y="281"/>
                  </a:lnTo>
                  <a:lnTo>
                    <a:pt x="99" y="281"/>
                  </a:lnTo>
                  <a:lnTo>
                    <a:pt x="104" y="281"/>
                  </a:lnTo>
                  <a:lnTo>
                    <a:pt x="110" y="279"/>
                  </a:lnTo>
                  <a:lnTo>
                    <a:pt x="115" y="278"/>
                  </a:lnTo>
                  <a:lnTo>
                    <a:pt x="122" y="275"/>
                  </a:lnTo>
                  <a:lnTo>
                    <a:pt x="127" y="273"/>
                  </a:lnTo>
                  <a:lnTo>
                    <a:pt x="132" y="270"/>
                  </a:lnTo>
                  <a:lnTo>
                    <a:pt x="136" y="266"/>
                  </a:lnTo>
                  <a:lnTo>
                    <a:pt x="141" y="261"/>
                  </a:lnTo>
                  <a:lnTo>
                    <a:pt x="145" y="256"/>
                  </a:lnTo>
                  <a:lnTo>
                    <a:pt x="149" y="250"/>
                  </a:lnTo>
                  <a:lnTo>
                    <a:pt x="151" y="243"/>
                  </a:lnTo>
                  <a:lnTo>
                    <a:pt x="154" y="236"/>
                  </a:lnTo>
                  <a:lnTo>
                    <a:pt x="156" y="228"/>
                  </a:lnTo>
                  <a:lnTo>
                    <a:pt x="158" y="219"/>
                  </a:lnTo>
                  <a:lnTo>
                    <a:pt x="159" y="210"/>
                  </a:lnTo>
                  <a:lnTo>
                    <a:pt x="159" y="200"/>
                  </a:lnTo>
                  <a:lnTo>
                    <a:pt x="159" y="188"/>
                  </a:lnTo>
                  <a:lnTo>
                    <a:pt x="158" y="178"/>
                  </a:lnTo>
                  <a:lnTo>
                    <a:pt x="156" y="169"/>
                  </a:lnTo>
                  <a:lnTo>
                    <a:pt x="154" y="160"/>
                  </a:lnTo>
                  <a:lnTo>
                    <a:pt x="151" y="151"/>
                  </a:lnTo>
                  <a:lnTo>
                    <a:pt x="149" y="145"/>
                  </a:lnTo>
                  <a:lnTo>
                    <a:pt x="145" y="137"/>
                  </a:lnTo>
                  <a:lnTo>
                    <a:pt x="141" y="132"/>
                  </a:lnTo>
                  <a:lnTo>
                    <a:pt x="136" y="127"/>
                  </a:lnTo>
                  <a:lnTo>
                    <a:pt x="132" y="123"/>
                  </a:lnTo>
                  <a:lnTo>
                    <a:pt x="127" y="119"/>
                  </a:lnTo>
                  <a:lnTo>
                    <a:pt x="120" y="115"/>
                  </a:lnTo>
                  <a:lnTo>
                    <a:pt x="115" y="113"/>
                  </a:lnTo>
                  <a:lnTo>
                    <a:pt x="109" y="111"/>
                  </a:lnTo>
                  <a:lnTo>
                    <a:pt x="102" y="110"/>
                  </a:lnTo>
                  <a:lnTo>
                    <a:pt x="96" y="110"/>
                  </a:lnTo>
                  <a:lnTo>
                    <a:pt x="90" y="110"/>
                  </a:lnTo>
                  <a:lnTo>
                    <a:pt x="83" y="111"/>
                  </a:lnTo>
                  <a:lnTo>
                    <a:pt x="78" y="113"/>
                  </a:lnTo>
                  <a:lnTo>
                    <a:pt x="73" y="115"/>
                  </a:lnTo>
                  <a:lnTo>
                    <a:pt x="68" y="119"/>
                  </a:lnTo>
                  <a:lnTo>
                    <a:pt x="63" y="121"/>
                  </a:lnTo>
                  <a:lnTo>
                    <a:pt x="57" y="125"/>
                  </a:lnTo>
                  <a:lnTo>
                    <a:pt x="54" y="130"/>
                  </a:lnTo>
                  <a:lnTo>
                    <a:pt x="50" y="136"/>
                  </a:lnTo>
                  <a:lnTo>
                    <a:pt x="47" y="143"/>
                  </a:lnTo>
                  <a:lnTo>
                    <a:pt x="43" y="150"/>
                  </a:lnTo>
                  <a:lnTo>
                    <a:pt x="42" y="157"/>
                  </a:lnTo>
                  <a:lnTo>
                    <a:pt x="40" y="166"/>
                  </a:lnTo>
                  <a:lnTo>
                    <a:pt x="38" y="175"/>
                  </a:lnTo>
                  <a:lnTo>
                    <a:pt x="37" y="186"/>
                  </a:lnTo>
                  <a:lnTo>
                    <a:pt x="37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61" name="Freeform 89"/>
            <p:cNvSpPr>
              <a:spLocks noEditPoints="1"/>
            </p:cNvSpPr>
            <p:nvPr/>
          </p:nvSpPr>
          <p:spPr bwMode="auto">
            <a:xfrm>
              <a:off x="4432300" y="3594100"/>
              <a:ext cx="87313" cy="100012"/>
            </a:xfrm>
            <a:custGeom>
              <a:avLst/>
              <a:gdLst>
                <a:gd name="T0" fmla="*/ 203 w 207"/>
                <a:gd name="T1" fmla="*/ 169 h 232"/>
                <a:gd name="T2" fmla="*/ 191 w 207"/>
                <a:gd name="T3" fmla="*/ 191 h 232"/>
                <a:gd name="T4" fmla="*/ 176 w 207"/>
                <a:gd name="T5" fmla="*/ 208 h 232"/>
                <a:gd name="T6" fmla="*/ 158 w 207"/>
                <a:gd name="T7" fmla="*/ 222 h 232"/>
                <a:gd name="T8" fmla="*/ 134 w 207"/>
                <a:gd name="T9" fmla="*/ 230 h 232"/>
                <a:gd name="T10" fmla="*/ 107 w 207"/>
                <a:gd name="T11" fmla="*/ 232 h 232"/>
                <a:gd name="T12" fmla="*/ 72 w 207"/>
                <a:gd name="T13" fmla="*/ 228 h 232"/>
                <a:gd name="T14" fmla="*/ 44 w 207"/>
                <a:gd name="T15" fmla="*/ 216 h 232"/>
                <a:gd name="T16" fmla="*/ 22 w 207"/>
                <a:gd name="T17" fmla="*/ 195 h 232"/>
                <a:gd name="T18" fmla="*/ 8 w 207"/>
                <a:gd name="T19" fmla="*/ 167 h 232"/>
                <a:gd name="T20" fmla="*/ 0 w 207"/>
                <a:gd name="T21" fmla="*/ 131 h 232"/>
                <a:gd name="T22" fmla="*/ 1 w 207"/>
                <a:gd name="T23" fmla="*/ 93 h 232"/>
                <a:gd name="T24" fmla="*/ 12 w 207"/>
                <a:gd name="T25" fmla="*/ 59 h 232"/>
                <a:gd name="T26" fmla="*/ 28 w 207"/>
                <a:gd name="T27" fmla="*/ 32 h 232"/>
                <a:gd name="T28" fmla="*/ 53 w 207"/>
                <a:gd name="T29" fmla="*/ 13 h 232"/>
                <a:gd name="T30" fmla="*/ 82 w 207"/>
                <a:gd name="T31" fmla="*/ 3 h 232"/>
                <a:gd name="T32" fmla="*/ 114 w 207"/>
                <a:gd name="T33" fmla="*/ 0 h 232"/>
                <a:gd name="T34" fmla="*/ 145 w 207"/>
                <a:gd name="T35" fmla="*/ 8 h 232"/>
                <a:gd name="T36" fmla="*/ 170 w 207"/>
                <a:gd name="T37" fmla="*/ 23 h 232"/>
                <a:gd name="T38" fmla="*/ 190 w 207"/>
                <a:gd name="T39" fmla="*/ 48 h 232"/>
                <a:gd name="T40" fmla="*/ 203 w 207"/>
                <a:gd name="T41" fmla="*/ 80 h 232"/>
                <a:gd name="T42" fmla="*/ 207 w 207"/>
                <a:gd name="T43" fmla="*/ 117 h 232"/>
                <a:gd name="T44" fmla="*/ 205 w 207"/>
                <a:gd name="T45" fmla="*/ 123 h 232"/>
                <a:gd name="T46" fmla="*/ 37 w 207"/>
                <a:gd name="T47" fmla="*/ 135 h 232"/>
                <a:gd name="T48" fmla="*/ 43 w 207"/>
                <a:gd name="T49" fmla="*/ 158 h 232"/>
                <a:gd name="T50" fmla="*/ 53 w 207"/>
                <a:gd name="T51" fmla="*/ 177 h 232"/>
                <a:gd name="T52" fmla="*/ 68 w 207"/>
                <a:gd name="T53" fmla="*/ 191 h 232"/>
                <a:gd name="T54" fmla="*/ 86 w 207"/>
                <a:gd name="T55" fmla="*/ 199 h 232"/>
                <a:gd name="T56" fmla="*/ 105 w 207"/>
                <a:gd name="T57" fmla="*/ 202 h 232"/>
                <a:gd name="T58" fmla="*/ 134 w 207"/>
                <a:gd name="T59" fmla="*/ 195 h 232"/>
                <a:gd name="T60" fmla="*/ 155 w 207"/>
                <a:gd name="T61" fmla="*/ 176 h 232"/>
                <a:gd name="T62" fmla="*/ 167 w 207"/>
                <a:gd name="T63" fmla="*/ 155 h 232"/>
                <a:gd name="T64" fmla="*/ 166 w 207"/>
                <a:gd name="T65" fmla="*/ 89 h 232"/>
                <a:gd name="T66" fmla="*/ 162 w 207"/>
                <a:gd name="T67" fmla="*/ 71 h 232"/>
                <a:gd name="T68" fmla="*/ 154 w 207"/>
                <a:gd name="T69" fmla="*/ 58 h 232"/>
                <a:gd name="T70" fmla="*/ 143 w 207"/>
                <a:gd name="T71" fmla="*/ 44 h 232"/>
                <a:gd name="T72" fmla="*/ 125 w 207"/>
                <a:gd name="T73" fmla="*/ 35 h 232"/>
                <a:gd name="T74" fmla="*/ 103 w 207"/>
                <a:gd name="T75" fmla="*/ 31 h 232"/>
                <a:gd name="T76" fmla="*/ 85 w 207"/>
                <a:gd name="T77" fmla="*/ 34 h 232"/>
                <a:gd name="T78" fmla="*/ 68 w 207"/>
                <a:gd name="T79" fmla="*/ 41 h 232"/>
                <a:gd name="T80" fmla="*/ 54 w 207"/>
                <a:gd name="T81" fmla="*/ 54 h 232"/>
                <a:gd name="T82" fmla="*/ 44 w 207"/>
                <a:gd name="T83" fmla="*/ 69 h 232"/>
                <a:gd name="T84" fmla="*/ 39 w 207"/>
                <a:gd name="T85" fmla="*/ 89 h 2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7"/>
                <a:gd name="T130" fmla="*/ 0 h 232"/>
                <a:gd name="T131" fmla="*/ 207 w 207"/>
                <a:gd name="T132" fmla="*/ 232 h 2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7" h="232">
                  <a:moveTo>
                    <a:pt x="167" y="155"/>
                  </a:moveTo>
                  <a:lnTo>
                    <a:pt x="205" y="161"/>
                  </a:lnTo>
                  <a:lnTo>
                    <a:pt x="203" y="169"/>
                  </a:lnTo>
                  <a:lnTo>
                    <a:pt x="199" y="177"/>
                  </a:lnTo>
                  <a:lnTo>
                    <a:pt x="195" y="185"/>
                  </a:lnTo>
                  <a:lnTo>
                    <a:pt x="191" y="191"/>
                  </a:lnTo>
                  <a:lnTo>
                    <a:pt x="186" y="198"/>
                  </a:lnTo>
                  <a:lnTo>
                    <a:pt x="182" y="203"/>
                  </a:lnTo>
                  <a:lnTo>
                    <a:pt x="176" y="208"/>
                  </a:lnTo>
                  <a:lnTo>
                    <a:pt x="171" y="213"/>
                  </a:lnTo>
                  <a:lnTo>
                    <a:pt x="164" y="218"/>
                  </a:lnTo>
                  <a:lnTo>
                    <a:pt x="158" y="222"/>
                  </a:lnTo>
                  <a:lnTo>
                    <a:pt x="150" y="225"/>
                  </a:lnTo>
                  <a:lnTo>
                    <a:pt x="143" y="227"/>
                  </a:lnTo>
                  <a:lnTo>
                    <a:pt x="134" y="230"/>
                  </a:lnTo>
                  <a:lnTo>
                    <a:pt x="125" y="231"/>
                  </a:lnTo>
                  <a:lnTo>
                    <a:pt x="116" y="232"/>
                  </a:lnTo>
                  <a:lnTo>
                    <a:pt x="107" y="232"/>
                  </a:lnTo>
                  <a:lnTo>
                    <a:pt x="94" y="232"/>
                  </a:lnTo>
                  <a:lnTo>
                    <a:pt x="82" y="231"/>
                  </a:lnTo>
                  <a:lnTo>
                    <a:pt x="72" y="228"/>
                  </a:lnTo>
                  <a:lnTo>
                    <a:pt x="62" y="225"/>
                  </a:lnTo>
                  <a:lnTo>
                    <a:pt x="53" y="221"/>
                  </a:lnTo>
                  <a:lnTo>
                    <a:pt x="44" y="216"/>
                  </a:lnTo>
                  <a:lnTo>
                    <a:pt x="36" y="209"/>
                  </a:lnTo>
                  <a:lnTo>
                    <a:pt x="28" y="203"/>
                  </a:lnTo>
                  <a:lnTo>
                    <a:pt x="22" y="195"/>
                  </a:lnTo>
                  <a:lnTo>
                    <a:pt x="17" y="186"/>
                  </a:lnTo>
                  <a:lnTo>
                    <a:pt x="12" y="177"/>
                  </a:lnTo>
                  <a:lnTo>
                    <a:pt x="8" y="167"/>
                  </a:lnTo>
                  <a:lnTo>
                    <a:pt x="4" y="155"/>
                  </a:lnTo>
                  <a:lnTo>
                    <a:pt x="1" y="144"/>
                  </a:lnTo>
                  <a:lnTo>
                    <a:pt x="0" y="131"/>
                  </a:lnTo>
                  <a:lnTo>
                    <a:pt x="0" y="118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4" y="81"/>
                  </a:lnTo>
                  <a:lnTo>
                    <a:pt x="8" y="69"/>
                  </a:lnTo>
                  <a:lnTo>
                    <a:pt x="12" y="59"/>
                  </a:lnTo>
                  <a:lnTo>
                    <a:pt x="17" y="49"/>
                  </a:lnTo>
                  <a:lnTo>
                    <a:pt x="22" y="40"/>
                  </a:lnTo>
                  <a:lnTo>
                    <a:pt x="28" y="32"/>
                  </a:lnTo>
                  <a:lnTo>
                    <a:pt x="36" y="25"/>
                  </a:lnTo>
                  <a:lnTo>
                    <a:pt x="44" y="18"/>
                  </a:lnTo>
                  <a:lnTo>
                    <a:pt x="53" y="13"/>
                  </a:lnTo>
                  <a:lnTo>
                    <a:pt x="62" y="8"/>
                  </a:lnTo>
                  <a:lnTo>
                    <a:pt x="72" y="5"/>
                  </a:lnTo>
                  <a:lnTo>
                    <a:pt x="82" y="3"/>
                  </a:lnTo>
                  <a:lnTo>
                    <a:pt x="93" y="0"/>
                  </a:lnTo>
                  <a:lnTo>
                    <a:pt x="104" y="0"/>
                  </a:lnTo>
                  <a:lnTo>
                    <a:pt x="114" y="0"/>
                  </a:lnTo>
                  <a:lnTo>
                    <a:pt x="126" y="1"/>
                  </a:lnTo>
                  <a:lnTo>
                    <a:pt x="135" y="4"/>
                  </a:lnTo>
                  <a:lnTo>
                    <a:pt x="145" y="8"/>
                  </a:lnTo>
                  <a:lnTo>
                    <a:pt x="154" y="12"/>
                  </a:lnTo>
                  <a:lnTo>
                    <a:pt x="162" y="17"/>
                  </a:lnTo>
                  <a:lnTo>
                    <a:pt x="170" y="23"/>
                  </a:lnTo>
                  <a:lnTo>
                    <a:pt x="177" y="31"/>
                  </a:lnTo>
                  <a:lnTo>
                    <a:pt x="184" y="39"/>
                  </a:lnTo>
                  <a:lnTo>
                    <a:pt x="190" y="48"/>
                  </a:lnTo>
                  <a:lnTo>
                    <a:pt x="195" y="58"/>
                  </a:lnTo>
                  <a:lnTo>
                    <a:pt x="199" y="68"/>
                  </a:lnTo>
                  <a:lnTo>
                    <a:pt x="203" y="80"/>
                  </a:lnTo>
                  <a:lnTo>
                    <a:pt x="205" y="91"/>
                  </a:lnTo>
                  <a:lnTo>
                    <a:pt x="207" y="104"/>
                  </a:lnTo>
                  <a:lnTo>
                    <a:pt x="207" y="117"/>
                  </a:lnTo>
                  <a:lnTo>
                    <a:pt x="207" y="118"/>
                  </a:lnTo>
                  <a:lnTo>
                    <a:pt x="207" y="121"/>
                  </a:lnTo>
                  <a:lnTo>
                    <a:pt x="205" y="123"/>
                  </a:lnTo>
                  <a:lnTo>
                    <a:pt x="205" y="126"/>
                  </a:lnTo>
                  <a:lnTo>
                    <a:pt x="37" y="126"/>
                  </a:lnTo>
                  <a:lnTo>
                    <a:pt x="37" y="135"/>
                  </a:lnTo>
                  <a:lnTo>
                    <a:pt x="39" y="143"/>
                  </a:lnTo>
                  <a:lnTo>
                    <a:pt x="40" y="152"/>
                  </a:lnTo>
                  <a:lnTo>
                    <a:pt x="43" y="158"/>
                  </a:lnTo>
                  <a:lnTo>
                    <a:pt x="46" y="166"/>
                  </a:lnTo>
                  <a:lnTo>
                    <a:pt x="49" y="172"/>
                  </a:lnTo>
                  <a:lnTo>
                    <a:pt x="53" y="177"/>
                  </a:lnTo>
                  <a:lnTo>
                    <a:pt x="58" y="182"/>
                  </a:lnTo>
                  <a:lnTo>
                    <a:pt x="63" y="187"/>
                  </a:lnTo>
                  <a:lnTo>
                    <a:pt x="68" y="191"/>
                  </a:lnTo>
                  <a:lnTo>
                    <a:pt x="73" y="194"/>
                  </a:lnTo>
                  <a:lnTo>
                    <a:pt x="80" y="196"/>
                  </a:lnTo>
                  <a:lnTo>
                    <a:pt x="86" y="199"/>
                  </a:lnTo>
                  <a:lnTo>
                    <a:pt x="93" y="200"/>
                  </a:lnTo>
                  <a:lnTo>
                    <a:pt x="99" y="202"/>
                  </a:lnTo>
                  <a:lnTo>
                    <a:pt x="105" y="202"/>
                  </a:lnTo>
                  <a:lnTo>
                    <a:pt x="116" y="200"/>
                  </a:lnTo>
                  <a:lnTo>
                    <a:pt x="126" y="199"/>
                  </a:lnTo>
                  <a:lnTo>
                    <a:pt x="134" y="195"/>
                  </a:lnTo>
                  <a:lnTo>
                    <a:pt x="141" y="191"/>
                  </a:lnTo>
                  <a:lnTo>
                    <a:pt x="149" y="185"/>
                  </a:lnTo>
                  <a:lnTo>
                    <a:pt x="155" y="176"/>
                  </a:lnTo>
                  <a:lnTo>
                    <a:pt x="161" y="167"/>
                  </a:lnTo>
                  <a:lnTo>
                    <a:pt x="166" y="155"/>
                  </a:lnTo>
                  <a:lnTo>
                    <a:pt x="167" y="155"/>
                  </a:lnTo>
                  <a:close/>
                  <a:moveTo>
                    <a:pt x="39" y="95"/>
                  </a:moveTo>
                  <a:lnTo>
                    <a:pt x="167" y="95"/>
                  </a:lnTo>
                  <a:lnTo>
                    <a:pt x="166" y="89"/>
                  </a:lnTo>
                  <a:lnTo>
                    <a:pt x="164" y="82"/>
                  </a:lnTo>
                  <a:lnTo>
                    <a:pt x="163" y="77"/>
                  </a:lnTo>
                  <a:lnTo>
                    <a:pt x="162" y="71"/>
                  </a:lnTo>
                  <a:lnTo>
                    <a:pt x="159" y="67"/>
                  </a:lnTo>
                  <a:lnTo>
                    <a:pt x="157" y="62"/>
                  </a:lnTo>
                  <a:lnTo>
                    <a:pt x="154" y="58"/>
                  </a:lnTo>
                  <a:lnTo>
                    <a:pt x="152" y="54"/>
                  </a:lnTo>
                  <a:lnTo>
                    <a:pt x="146" y="49"/>
                  </a:lnTo>
                  <a:lnTo>
                    <a:pt x="143" y="44"/>
                  </a:lnTo>
                  <a:lnTo>
                    <a:pt x="136" y="40"/>
                  </a:lnTo>
                  <a:lnTo>
                    <a:pt x="131" y="36"/>
                  </a:lnTo>
                  <a:lnTo>
                    <a:pt x="125" y="35"/>
                  </a:lnTo>
                  <a:lnTo>
                    <a:pt x="117" y="32"/>
                  </a:lnTo>
                  <a:lnTo>
                    <a:pt x="111" y="31"/>
                  </a:lnTo>
                  <a:lnTo>
                    <a:pt x="103" y="31"/>
                  </a:lnTo>
                  <a:lnTo>
                    <a:pt x="96" y="31"/>
                  </a:lnTo>
                  <a:lnTo>
                    <a:pt x="90" y="32"/>
                  </a:lnTo>
                  <a:lnTo>
                    <a:pt x="85" y="34"/>
                  </a:lnTo>
                  <a:lnTo>
                    <a:pt x="80" y="36"/>
                  </a:lnTo>
                  <a:lnTo>
                    <a:pt x="73" y="39"/>
                  </a:lnTo>
                  <a:lnTo>
                    <a:pt x="68" y="41"/>
                  </a:lnTo>
                  <a:lnTo>
                    <a:pt x="64" y="45"/>
                  </a:lnTo>
                  <a:lnTo>
                    <a:pt x="59" y="49"/>
                  </a:lnTo>
                  <a:lnTo>
                    <a:pt x="54" y="54"/>
                  </a:lnTo>
                  <a:lnTo>
                    <a:pt x="50" y="58"/>
                  </a:lnTo>
                  <a:lnTo>
                    <a:pt x="48" y="64"/>
                  </a:lnTo>
                  <a:lnTo>
                    <a:pt x="44" y="69"/>
                  </a:lnTo>
                  <a:lnTo>
                    <a:pt x="41" y="76"/>
                  </a:lnTo>
                  <a:lnTo>
                    <a:pt x="40" y="82"/>
                  </a:lnTo>
                  <a:lnTo>
                    <a:pt x="39" y="89"/>
                  </a:lnTo>
                  <a:lnTo>
                    <a:pt x="39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62" name="Freeform 90"/>
            <p:cNvSpPr>
              <a:spLocks/>
            </p:cNvSpPr>
            <p:nvPr/>
          </p:nvSpPr>
          <p:spPr bwMode="auto">
            <a:xfrm>
              <a:off x="3946525" y="3722688"/>
              <a:ext cx="101600" cy="136525"/>
            </a:xfrm>
            <a:custGeom>
              <a:avLst/>
              <a:gdLst>
                <a:gd name="T0" fmla="*/ 43 w 243"/>
                <a:gd name="T1" fmla="*/ 231 h 317"/>
                <a:gd name="T2" fmla="*/ 63 w 243"/>
                <a:gd name="T3" fmla="*/ 261 h 317"/>
                <a:gd name="T4" fmla="*/ 92 w 243"/>
                <a:gd name="T5" fmla="*/ 276 h 317"/>
                <a:gd name="T6" fmla="*/ 115 w 243"/>
                <a:gd name="T7" fmla="*/ 279 h 317"/>
                <a:gd name="T8" fmla="*/ 138 w 243"/>
                <a:gd name="T9" fmla="*/ 281 h 317"/>
                <a:gd name="T10" fmla="*/ 157 w 243"/>
                <a:gd name="T11" fmla="*/ 277 h 317"/>
                <a:gd name="T12" fmla="*/ 181 w 243"/>
                <a:gd name="T13" fmla="*/ 267 h 317"/>
                <a:gd name="T14" fmla="*/ 199 w 243"/>
                <a:gd name="T15" fmla="*/ 243 h 317"/>
                <a:gd name="T16" fmla="*/ 201 w 243"/>
                <a:gd name="T17" fmla="*/ 217 h 317"/>
                <a:gd name="T18" fmla="*/ 185 w 243"/>
                <a:gd name="T19" fmla="*/ 195 h 317"/>
                <a:gd name="T20" fmla="*/ 161 w 243"/>
                <a:gd name="T21" fmla="*/ 183 h 317"/>
                <a:gd name="T22" fmla="*/ 134 w 243"/>
                <a:gd name="T23" fmla="*/ 175 h 317"/>
                <a:gd name="T24" fmla="*/ 95 w 243"/>
                <a:gd name="T25" fmla="*/ 166 h 317"/>
                <a:gd name="T26" fmla="*/ 66 w 243"/>
                <a:gd name="T27" fmla="*/ 156 h 317"/>
                <a:gd name="T28" fmla="*/ 36 w 243"/>
                <a:gd name="T29" fmla="*/ 140 h 317"/>
                <a:gd name="T30" fmla="*/ 18 w 243"/>
                <a:gd name="T31" fmla="*/ 115 h 317"/>
                <a:gd name="T32" fmla="*/ 13 w 243"/>
                <a:gd name="T33" fmla="*/ 95 h 317"/>
                <a:gd name="T34" fmla="*/ 13 w 243"/>
                <a:gd name="T35" fmla="*/ 73 h 317"/>
                <a:gd name="T36" fmla="*/ 20 w 243"/>
                <a:gd name="T37" fmla="*/ 52 h 317"/>
                <a:gd name="T38" fmla="*/ 40 w 243"/>
                <a:gd name="T39" fmla="*/ 24 h 317"/>
                <a:gd name="T40" fmla="*/ 75 w 243"/>
                <a:gd name="T41" fmla="*/ 6 h 317"/>
                <a:gd name="T42" fmla="*/ 103 w 243"/>
                <a:gd name="T43" fmla="*/ 1 h 317"/>
                <a:gd name="T44" fmla="*/ 135 w 243"/>
                <a:gd name="T45" fmla="*/ 1 h 317"/>
                <a:gd name="T46" fmla="*/ 166 w 243"/>
                <a:gd name="T47" fmla="*/ 6 h 317"/>
                <a:gd name="T48" fmla="*/ 190 w 243"/>
                <a:gd name="T49" fmla="*/ 18 h 317"/>
                <a:gd name="T50" fmla="*/ 211 w 243"/>
                <a:gd name="T51" fmla="*/ 34 h 317"/>
                <a:gd name="T52" fmla="*/ 225 w 243"/>
                <a:gd name="T53" fmla="*/ 55 h 317"/>
                <a:gd name="T54" fmla="*/ 233 w 243"/>
                <a:gd name="T55" fmla="*/ 78 h 317"/>
                <a:gd name="T56" fmla="*/ 194 w 243"/>
                <a:gd name="T57" fmla="*/ 86 h 317"/>
                <a:gd name="T58" fmla="*/ 185 w 243"/>
                <a:gd name="T59" fmla="*/ 64 h 317"/>
                <a:gd name="T60" fmla="*/ 169 w 243"/>
                <a:gd name="T61" fmla="*/ 47 h 317"/>
                <a:gd name="T62" fmla="*/ 145 w 243"/>
                <a:gd name="T63" fmla="*/ 38 h 317"/>
                <a:gd name="T64" fmla="*/ 112 w 243"/>
                <a:gd name="T65" fmla="*/ 36 h 317"/>
                <a:gd name="T66" fmla="*/ 84 w 243"/>
                <a:gd name="T67" fmla="*/ 41 h 317"/>
                <a:gd name="T68" fmla="*/ 63 w 243"/>
                <a:gd name="T69" fmla="*/ 57 h 317"/>
                <a:gd name="T70" fmla="*/ 54 w 243"/>
                <a:gd name="T71" fmla="*/ 90 h 317"/>
                <a:gd name="T72" fmla="*/ 68 w 243"/>
                <a:gd name="T73" fmla="*/ 113 h 317"/>
                <a:gd name="T74" fmla="*/ 93 w 243"/>
                <a:gd name="T75" fmla="*/ 123 h 317"/>
                <a:gd name="T76" fmla="*/ 135 w 243"/>
                <a:gd name="T77" fmla="*/ 133 h 317"/>
                <a:gd name="T78" fmla="*/ 172 w 243"/>
                <a:gd name="T79" fmla="*/ 145 h 317"/>
                <a:gd name="T80" fmla="*/ 197 w 243"/>
                <a:gd name="T81" fmla="*/ 154 h 317"/>
                <a:gd name="T82" fmla="*/ 219 w 243"/>
                <a:gd name="T83" fmla="*/ 169 h 317"/>
                <a:gd name="T84" fmla="*/ 233 w 243"/>
                <a:gd name="T85" fmla="*/ 187 h 317"/>
                <a:gd name="T86" fmla="*/ 240 w 243"/>
                <a:gd name="T87" fmla="*/ 209 h 317"/>
                <a:gd name="T88" fmla="*/ 243 w 243"/>
                <a:gd name="T89" fmla="*/ 232 h 317"/>
                <a:gd name="T90" fmla="*/ 238 w 243"/>
                <a:gd name="T91" fmla="*/ 255 h 317"/>
                <a:gd name="T92" fmla="*/ 225 w 243"/>
                <a:gd name="T93" fmla="*/ 277 h 317"/>
                <a:gd name="T94" fmla="*/ 207 w 243"/>
                <a:gd name="T95" fmla="*/ 295 h 317"/>
                <a:gd name="T96" fmla="*/ 183 w 243"/>
                <a:gd name="T97" fmla="*/ 308 h 317"/>
                <a:gd name="T98" fmla="*/ 153 w 243"/>
                <a:gd name="T99" fmla="*/ 315 h 317"/>
                <a:gd name="T100" fmla="*/ 120 w 243"/>
                <a:gd name="T101" fmla="*/ 317 h 317"/>
                <a:gd name="T102" fmla="*/ 84 w 243"/>
                <a:gd name="T103" fmla="*/ 311 h 317"/>
                <a:gd name="T104" fmla="*/ 54 w 243"/>
                <a:gd name="T105" fmla="*/ 302 h 317"/>
                <a:gd name="T106" fmla="*/ 31 w 243"/>
                <a:gd name="T107" fmla="*/ 286 h 317"/>
                <a:gd name="T108" fmla="*/ 13 w 243"/>
                <a:gd name="T109" fmla="*/ 263 h 317"/>
                <a:gd name="T110" fmla="*/ 3 w 243"/>
                <a:gd name="T111" fmla="*/ 236 h 3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3"/>
                <a:gd name="T169" fmla="*/ 0 h 317"/>
                <a:gd name="T170" fmla="*/ 243 w 243"/>
                <a:gd name="T171" fmla="*/ 317 h 3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3" h="317">
                  <a:moveTo>
                    <a:pt x="0" y="214"/>
                  </a:moveTo>
                  <a:lnTo>
                    <a:pt x="39" y="210"/>
                  </a:lnTo>
                  <a:lnTo>
                    <a:pt x="40" y="222"/>
                  </a:lnTo>
                  <a:lnTo>
                    <a:pt x="43" y="231"/>
                  </a:lnTo>
                  <a:lnTo>
                    <a:pt x="47" y="240"/>
                  </a:lnTo>
                  <a:lnTo>
                    <a:pt x="50" y="247"/>
                  </a:lnTo>
                  <a:lnTo>
                    <a:pt x="56" y="255"/>
                  </a:lnTo>
                  <a:lnTo>
                    <a:pt x="63" y="261"/>
                  </a:lnTo>
                  <a:lnTo>
                    <a:pt x="72" y="267"/>
                  </a:lnTo>
                  <a:lnTo>
                    <a:pt x="81" y="272"/>
                  </a:lnTo>
                  <a:lnTo>
                    <a:pt x="86" y="273"/>
                  </a:lnTo>
                  <a:lnTo>
                    <a:pt x="92" y="276"/>
                  </a:lnTo>
                  <a:lnTo>
                    <a:pt x="97" y="277"/>
                  </a:lnTo>
                  <a:lnTo>
                    <a:pt x="103" y="278"/>
                  </a:lnTo>
                  <a:lnTo>
                    <a:pt x="110" y="279"/>
                  </a:lnTo>
                  <a:lnTo>
                    <a:pt x="115" y="279"/>
                  </a:lnTo>
                  <a:lnTo>
                    <a:pt x="121" y="281"/>
                  </a:lnTo>
                  <a:lnTo>
                    <a:pt x="127" y="281"/>
                  </a:lnTo>
                  <a:lnTo>
                    <a:pt x="133" y="281"/>
                  </a:lnTo>
                  <a:lnTo>
                    <a:pt x="138" y="281"/>
                  </a:lnTo>
                  <a:lnTo>
                    <a:pt x="143" y="279"/>
                  </a:lnTo>
                  <a:lnTo>
                    <a:pt x="148" y="279"/>
                  </a:lnTo>
                  <a:lnTo>
                    <a:pt x="153" y="278"/>
                  </a:lnTo>
                  <a:lnTo>
                    <a:pt x="157" y="277"/>
                  </a:lnTo>
                  <a:lnTo>
                    <a:pt x="162" y="276"/>
                  </a:lnTo>
                  <a:lnTo>
                    <a:pt x="166" y="274"/>
                  </a:lnTo>
                  <a:lnTo>
                    <a:pt x="175" y="270"/>
                  </a:lnTo>
                  <a:lnTo>
                    <a:pt x="181" y="267"/>
                  </a:lnTo>
                  <a:lnTo>
                    <a:pt x="188" y="261"/>
                  </a:lnTo>
                  <a:lnTo>
                    <a:pt x="193" y="256"/>
                  </a:lnTo>
                  <a:lnTo>
                    <a:pt x="197" y="250"/>
                  </a:lnTo>
                  <a:lnTo>
                    <a:pt x="199" y="243"/>
                  </a:lnTo>
                  <a:lnTo>
                    <a:pt x="201" y="236"/>
                  </a:lnTo>
                  <a:lnTo>
                    <a:pt x="202" y="229"/>
                  </a:lnTo>
                  <a:lnTo>
                    <a:pt x="202" y="223"/>
                  </a:lnTo>
                  <a:lnTo>
                    <a:pt x="201" y="217"/>
                  </a:lnTo>
                  <a:lnTo>
                    <a:pt x="198" y="210"/>
                  </a:lnTo>
                  <a:lnTo>
                    <a:pt x="195" y="205"/>
                  </a:lnTo>
                  <a:lnTo>
                    <a:pt x="190" y="200"/>
                  </a:lnTo>
                  <a:lnTo>
                    <a:pt x="185" y="195"/>
                  </a:lnTo>
                  <a:lnTo>
                    <a:pt x="178" y="190"/>
                  </a:lnTo>
                  <a:lnTo>
                    <a:pt x="169" y="186"/>
                  </a:lnTo>
                  <a:lnTo>
                    <a:pt x="165" y="184"/>
                  </a:lnTo>
                  <a:lnTo>
                    <a:pt x="161" y="183"/>
                  </a:lnTo>
                  <a:lnTo>
                    <a:pt x="156" y="182"/>
                  </a:lnTo>
                  <a:lnTo>
                    <a:pt x="149" y="179"/>
                  </a:lnTo>
                  <a:lnTo>
                    <a:pt x="142" y="178"/>
                  </a:lnTo>
                  <a:lnTo>
                    <a:pt x="134" y="175"/>
                  </a:lnTo>
                  <a:lnTo>
                    <a:pt x="125" y="174"/>
                  </a:lnTo>
                  <a:lnTo>
                    <a:pt x="115" y="172"/>
                  </a:lnTo>
                  <a:lnTo>
                    <a:pt x="104" y="169"/>
                  </a:lnTo>
                  <a:lnTo>
                    <a:pt x="95" y="166"/>
                  </a:lnTo>
                  <a:lnTo>
                    <a:pt x="88" y="164"/>
                  </a:lnTo>
                  <a:lnTo>
                    <a:pt x="80" y="161"/>
                  </a:lnTo>
                  <a:lnTo>
                    <a:pt x="72" y="159"/>
                  </a:lnTo>
                  <a:lnTo>
                    <a:pt x="66" y="156"/>
                  </a:lnTo>
                  <a:lnTo>
                    <a:pt x="61" y="155"/>
                  </a:lnTo>
                  <a:lnTo>
                    <a:pt x="56" y="152"/>
                  </a:lnTo>
                  <a:lnTo>
                    <a:pt x="45" y="146"/>
                  </a:lnTo>
                  <a:lnTo>
                    <a:pt x="36" y="140"/>
                  </a:lnTo>
                  <a:lnTo>
                    <a:pt x="29" y="132"/>
                  </a:lnTo>
                  <a:lnTo>
                    <a:pt x="24" y="124"/>
                  </a:lnTo>
                  <a:lnTo>
                    <a:pt x="21" y="120"/>
                  </a:lnTo>
                  <a:lnTo>
                    <a:pt x="18" y="115"/>
                  </a:lnTo>
                  <a:lnTo>
                    <a:pt x="17" y="110"/>
                  </a:lnTo>
                  <a:lnTo>
                    <a:pt x="15" y="105"/>
                  </a:lnTo>
                  <a:lnTo>
                    <a:pt x="13" y="100"/>
                  </a:lnTo>
                  <a:lnTo>
                    <a:pt x="13" y="95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12" y="79"/>
                  </a:lnTo>
                  <a:lnTo>
                    <a:pt x="13" y="73"/>
                  </a:lnTo>
                  <a:lnTo>
                    <a:pt x="15" y="68"/>
                  </a:lnTo>
                  <a:lnTo>
                    <a:pt x="16" y="63"/>
                  </a:lnTo>
                  <a:lnTo>
                    <a:pt x="17" y="57"/>
                  </a:lnTo>
                  <a:lnTo>
                    <a:pt x="20" y="52"/>
                  </a:lnTo>
                  <a:lnTo>
                    <a:pt x="22" y="47"/>
                  </a:lnTo>
                  <a:lnTo>
                    <a:pt x="25" y="42"/>
                  </a:lnTo>
                  <a:lnTo>
                    <a:pt x="31" y="33"/>
                  </a:lnTo>
                  <a:lnTo>
                    <a:pt x="40" y="24"/>
                  </a:lnTo>
                  <a:lnTo>
                    <a:pt x="50" y="16"/>
                  </a:lnTo>
                  <a:lnTo>
                    <a:pt x="62" y="11"/>
                  </a:lnTo>
                  <a:lnTo>
                    <a:pt x="68" y="9"/>
                  </a:lnTo>
                  <a:lnTo>
                    <a:pt x="75" y="6"/>
                  </a:lnTo>
                  <a:lnTo>
                    <a:pt x="81" y="5"/>
                  </a:lnTo>
                  <a:lnTo>
                    <a:pt x="89" y="2"/>
                  </a:lnTo>
                  <a:lnTo>
                    <a:pt x="95" y="1"/>
                  </a:lnTo>
                  <a:lnTo>
                    <a:pt x="103" y="1"/>
                  </a:lnTo>
                  <a:lnTo>
                    <a:pt x="111" y="0"/>
                  </a:lnTo>
                  <a:lnTo>
                    <a:pt x="118" y="0"/>
                  </a:lnTo>
                  <a:lnTo>
                    <a:pt x="127" y="0"/>
                  </a:lnTo>
                  <a:lnTo>
                    <a:pt x="135" y="1"/>
                  </a:lnTo>
                  <a:lnTo>
                    <a:pt x="143" y="1"/>
                  </a:lnTo>
                  <a:lnTo>
                    <a:pt x="151" y="2"/>
                  </a:lnTo>
                  <a:lnTo>
                    <a:pt x="158" y="5"/>
                  </a:lnTo>
                  <a:lnTo>
                    <a:pt x="166" y="6"/>
                  </a:lnTo>
                  <a:lnTo>
                    <a:pt x="172" y="9"/>
                  </a:lnTo>
                  <a:lnTo>
                    <a:pt x="179" y="11"/>
                  </a:lnTo>
                  <a:lnTo>
                    <a:pt x="185" y="14"/>
                  </a:lnTo>
                  <a:lnTo>
                    <a:pt x="190" y="18"/>
                  </a:lnTo>
                  <a:lnTo>
                    <a:pt x="197" y="22"/>
                  </a:lnTo>
                  <a:lnTo>
                    <a:pt x="202" y="25"/>
                  </a:lnTo>
                  <a:lnTo>
                    <a:pt x="207" y="29"/>
                  </a:lnTo>
                  <a:lnTo>
                    <a:pt x="211" y="34"/>
                  </a:lnTo>
                  <a:lnTo>
                    <a:pt x="215" y="38"/>
                  </a:lnTo>
                  <a:lnTo>
                    <a:pt x="219" y="43"/>
                  </a:lnTo>
                  <a:lnTo>
                    <a:pt x="222" y="48"/>
                  </a:lnTo>
                  <a:lnTo>
                    <a:pt x="225" y="55"/>
                  </a:lnTo>
                  <a:lnTo>
                    <a:pt x="228" y="60"/>
                  </a:lnTo>
                  <a:lnTo>
                    <a:pt x="230" y="66"/>
                  </a:lnTo>
                  <a:lnTo>
                    <a:pt x="231" y="72"/>
                  </a:lnTo>
                  <a:lnTo>
                    <a:pt x="233" y="78"/>
                  </a:lnTo>
                  <a:lnTo>
                    <a:pt x="234" y="84"/>
                  </a:lnTo>
                  <a:lnTo>
                    <a:pt x="234" y="91"/>
                  </a:lnTo>
                  <a:lnTo>
                    <a:pt x="195" y="92"/>
                  </a:lnTo>
                  <a:lnTo>
                    <a:pt x="194" y="86"/>
                  </a:lnTo>
                  <a:lnTo>
                    <a:pt x="193" y="79"/>
                  </a:lnTo>
                  <a:lnTo>
                    <a:pt x="190" y="74"/>
                  </a:lnTo>
                  <a:lnTo>
                    <a:pt x="188" y="68"/>
                  </a:lnTo>
                  <a:lnTo>
                    <a:pt x="185" y="64"/>
                  </a:lnTo>
                  <a:lnTo>
                    <a:pt x="181" y="59"/>
                  </a:lnTo>
                  <a:lnTo>
                    <a:pt x="178" y="55"/>
                  </a:lnTo>
                  <a:lnTo>
                    <a:pt x="174" y="51"/>
                  </a:lnTo>
                  <a:lnTo>
                    <a:pt x="169" y="47"/>
                  </a:lnTo>
                  <a:lnTo>
                    <a:pt x="163" y="45"/>
                  </a:lnTo>
                  <a:lnTo>
                    <a:pt x="158" y="42"/>
                  </a:lnTo>
                  <a:lnTo>
                    <a:pt x="152" y="40"/>
                  </a:lnTo>
                  <a:lnTo>
                    <a:pt x="145" y="38"/>
                  </a:lnTo>
                  <a:lnTo>
                    <a:pt x="138" y="37"/>
                  </a:lnTo>
                  <a:lnTo>
                    <a:pt x="130" y="36"/>
                  </a:lnTo>
                  <a:lnTo>
                    <a:pt x="121" y="36"/>
                  </a:lnTo>
                  <a:lnTo>
                    <a:pt x="112" y="36"/>
                  </a:lnTo>
                  <a:lnTo>
                    <a:pt x="104" y="37"/>
                  </a:lnTo>
                  <a:lnTo>
                    <a:pt x="98" y="38"/>
                  </a:lnTo>
                  <a:lnTo>
                    <a:pt x="90" y="40"/>
                  </a:lnTo>
                  <a:lnTo>
                    <a:pt x="84" y="41"/>
                  </a:lnTo>
                  <a:lnTo>
                    <a:pt x="79" y="43"/>
                  </a:lnTo>
                  <a:lnTo>
                    <a:pt x="74" y="47"/>
                  </a:lnTo>
                  <a:lnTo>
                    <a:pt x="70" y="50"/>
                  </a:lnTo>
                  <a:lnTo>
                    <a:pt x="63" y="57"/>
                  </a:lnTo>
                  <a:lnTo>
                    <a:pt x="58" y="65"/>
                  </a:lnTo>
                  <a:lnTo>
                    <a:pt x="54" y="73"/>
                  </a:lnTo>
                  <a:lnTo>
                    <a:pt x="53" y="82"/>
                  </a:lnTo>
                  <a:lnTo>
                    <a:pt x="54" y="90"/>
                  </a:lnTo>
                  <a:lnTo>
                    <a:pt x="56" y="97"/>
                  </a:lnTo>
                  <a:lnTo>
                    <a:pt x="59" y="104"/>
                  </a:lnTo>
                  <a:lnTo>
                    <a:pt x="65" y="110"/>
                  </a:lnTo>
                  <a:lnTo>
                    <a:pt x="68" y="113"/>
                  </a:lnTo>
                  <a:lnTo>
                    <a:pt x="72" y="115"/>
                  </a:lnTo>
                  <a:lnTo>
                    <a:pt x="79" y="118"/>
                  </a:lnTo>
                  <a:lnTo>
                    <a:pt x="85" y="120"/>
                  </a:lnTo>
                  <a:lnTo>
                    <a:pt x="93" y="123"/>
                  </a:lnTo>
                  <a:lnTo>
                    <a:pt x="103" y="125"/>
                  </a:lnTo>
                  <a:lnTo>
                    <a:pt x="112" y="128"/>
                  </a:lnTo>
                  <a:lnTo>
                    <a:pt x="124" y="131"/>
                  </a:lnTo>
                  <a:lnTo>
                    <a:pt x="135" y="133"/>
                  </a:lnTo>
                  <a:lnTo>
                    <a:pt x="145" y="136"/>
                  </a:lnTo>
                  <a:lnTo>
                    <a:pt x="156" y="140"/>
                  </a:lnTo>
                  <a:lnTo>
                    <a:pt x="165" y="142"/>
                  </a:lnTo>
                  <a:lnTo>
                    <a:pt x="172" y="145"/>
                  </a:lnTo>
                  <a:lnTo>
                    <a:pt x="180" y="147"/>
                  </a:lnTo>
                  <a:lnTo>
                    <a:pt x="185" y="149"/>
                  </a:lnTo>
                  <a:lnTo>
                    <a:pt x="190" y="151"/>
                  </a:lnTo>
                  <a:lnTo>
                    <a:pt x="197" y="154"/>
                  </a:lnTo>
                  <a:lnTo>
                    <a:pt x="203" y="158"/>
                  </a:lnTo>
                  <a:lnTo>
                    <a:pt x="208" y="161"/>
                  </a:lnTo>
                  <a:lnTo>
                    <a:pt x="215" y="164"/>
                  </a:lnTo>
                  <a:lnTo>
                    <a:pt x="219" y="169"/>
                  </a:lnTo>
                  <a:lnTo>
                    <a:pt x="224" y="173"/>
                  </a:lnTo>
                  <a:lnTo>
                    <a:pt x="228" y="177"/>
                  </a:lnTo>
                  <a:lnTo>
                    <a:pt x="230" y="182"/>
                  </a:lnTo>
                  <a:lnTo>
                    <a:pt x="233" y="187"/>
                  </a:lnTo>
                  <a:lnTo>
                    <a:pt x="235" y="192"/>
                  </a:lnTo>
                  <a:lnTo>
                    <a:pt x="238" y="197"/>
                  </a:lnTo>
                  <a:lnTo>
                    <a:pt x="239" y="202"/>
                  </a:lnTo>
                  <a:lnTo>
                    <a:pt x="240" y="209"/>
                  </a:lnTo>
                  <a:lnTo>
                    <a:pt x="242" y="214"/>
                  </a:lnTo>
                  <a:lnTo>
                    <a:pt x="243" y="220"/>
                  </a:lnTo>
                  <a:lnTo>
                    <a:pt x="243" y="226"/>
                  </a:lnTo>
                  <a:lnTo>
                    <a:pt x="243" y="232"/>
                  </a:lnTo>
                  <a:lnTo>
                    <a:pt x="242" y="237"/>
                  </a:lnTo>
                  <a:lnTo>
                    <a:pt x="240" y="243"/>
                  </a:lnTo>
                  <a:lnTo>
                    <a:pt x="239" y="249"/>
                  </a:lnTo>
                  <a:lnTo>
                    <a:pt x="238" y="255"/>
                  </a:lnTo>
                  <a:lnTo>
                    <a:pt x="235" y="260"/>
                  </a:lnTo>
                  <a:lnTo>
                    <a:pt x="231" y="267"/>
                  </a:lnTo>
                  <a:lnTo>
                    <a:pt x="229" y="272"/>
                  </a:lnTo>
                  <a:lnTo>
                    <a:pt x="225" y="277"/>
                  </a:lnTo>
                  <a:lnTo>
                    <a:pt x="221" y="282"/>
                  </a:lnTo>
                  <a:lnTo>
                    <a:pt x="217" y="286"/>
                  </a:lnTo>
                  <a:lnTo>
                    <a:pt x="212" y="291"/>
                  </a:lnTo>
                  <a:lnTo>
                    <a:pt x="207" y="295"/>
                  </a:lnTo>
                  <a:lnTo>
                    <a:pt x="201" y="299"/>
                  </a:lnTo>
                  <a:lnTo>
                    <a:pt x="195" y="302"/>
                  </a:lnTo>
                  <a:lnTo>
                    <a:pt x="189" y="305"/>
                  </a:lnTo>
                  <a:lnTo>
                    <a:pt x="183" y="308"/>
                  </a:lnTo>
                  <a:lnTo>
                    <a:pt x="175" y="310"/>
                  </a:lnTo>
                  <a:lnTo>
                    <a:pt x="169" y="311"/>
                  </a:lnTo>
                  <a:lnTo>
                    <a:pt x="161" y="314"/>
                  </a:lnTo>
                  <a:lnTo>
                    <a:pt x="153" y="315"/>
                  </a:lnTo>
                  <a:lnTo>
                    <a:pt x="145" y="315"/>
                  </a:lnTo>
                  <a:lnTo>
                    <a:pt x="138" y="317"/>
                  </a:lnTo>
                  <a:lnTo>
                    <a:pt x="130" y="317"/>
                  </a:lnTo>
                  <a:lnTo>
                    <a:pt x="120" y="317"/>
                  </a:lnTo>
                  <a:lnTo>
                    <a:pt x="111" y="315"/>
                  </a:lnTo>
                  <a:lnTo>
                    <a:pt x="101" y="315"/>
                  </a:lnTo>
                  <a:lnTo>
                    <a:pt x="92" y="314"/>
                  </a:lnTo>
                  <a:lnTo>
                    <a:pt x="84" y="311"/>
                  </a:lnTo>
                  <a:lnTo>
                    <a:pt x="75" y="310"/>
                  </a:lnTo>
                  <a:lnTo>
                    <a:pt x="67" y="308"/>
                  </a:lnTo>
                  <a:lnTo>
                    <a:pt x="61" y="305"/>
                  </a:lnTo>
                  <a:lnTo>
                    <a:pt x="54" y="302"/>
                  </a:lnTo>
                  <a:lnTo>
                    <a:pt x="48" y="299"/>
                  </a:lnTo>
                  <a:lnTo>
                    <a:pt x="41" y="295"/>
                  </a:lnTo>
                  <a:lnTo>
                    <a:pt x="36" y="290"/>
                  </a:lnTo>
                  <a:lnTo>
                    <a:pt x="31" y="286"/>
                  </a:lnTo>
                  <a:lnTo>
                    <a:pt x="26" y="281"/>
                  </a:lnTo>
                  <a:lnTo>
                    <a:pt x="21" y="274"/>
                  </a:lnTo>
                  <a:lnTo>
                    <a:pt x="17" y="269"/>
                  </a:lnTo>
                  <a:lnTo>
                    <a:pt x="13" y="263"/>
                  </a:lnTo>
                  <a:lnTo>
                    <a:pt x="11" y="256"/>
                  </a:lnTo>
                  <a:lnTo>
                    <a:pt x="7" y="250"/>
                  </a:lnTo>
                  <a:lnTo>
                    <a:pt x="6" y="243"/>
                  </a:lnTo>
                  <a:lnTo>
                    <a:pt x="3" y="236"/>
                  </a:lnTo>
                  <a:lnTo>
                    <a:pt x="2" y="229"/>
                  </a:lnTo>
                  <a:lnTo>
                    <a:pt x="0" y="222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63" name="Freeform 91"/>
            <p:cNvSpPr>
              <a:spLocks/>
            </p:cNvSpPr>
            <p:nvPr/>
          </p:nvSpPr>
          <p:spPr bwMode="auto">
            <a:xfrm>
              <a:off x="4070350" y="3724275"/>
              <a:ext cx="74613" cy="133350"/>
            </a:xfrm>
            <a:custGeom>
              <a:avLst/>
              <a:gdLst>
                <a:gd name="T0" fmla="*/ 0 w 178"/>
                <a:gd name="T1" fmla="*/ 0 h 306"/>
                <a:gd name="T2" fmla="*/ 37 w 178"/>
                <a:gd name="T3" fmla="*/ 110 h 306"/>
                <a:gd name="T4" fmla="*/ 51 w 178"/>
                <a:gd name="T5" fmla="*/ 96 h 306"/>
                <a:gd name="T6" fmla="*/ 66 w 178"/>
                <a:gd name="T7" fmla="*/ 87 h 306"/>
                <a:gd name="T8" fmla="*/ 83 w 178"/>
                <a:gd name="T9" fmla="*/ 81 h 306"/>
                <a:gd name="T10" fmla="*/ 102 w 178"/>
                <a:gd name="T11" fmla="*/ 79 h 306"/>
                <a:gd name="T12" fmla="*/ 114 w 178"/>
                <a:gd name="T13" fmla="*/ 81 h 306"/>
                <a:gd name="T14" fmla="*/ 125 w 178"/>
                <a:gd name="T15" fmla="*/ 82 h 306"/>
                <a:gd name="T16" fmla="*/ 134 w 178"/>
                <a:gd name="T17" fmla="*/ 86 h 306"/>
                <a:gd name="T18" fmla="*/ 143 w 178"/>
                <a:gd name="T19" fmla="*/ 90 h 306"/>
                <a:gd name="T20" fmla="*/ 159 w 178"/>
                <a:gd name="T21" fmla="*/ 101 h 306"/>
                <a:gd name="T22" fmla="*/ 169 w 178"/>
                <a:gd name="T23" fmla="*/ 117 h 306"/>
                <a:gd name="T24" fmla="*/ 173 w 178"/>
                <a:gd name="T25" fmla="*/ 126 h 306"/>
                <a:gd name="T26" fmla="*/ 175 w 178"/>
                <a:gd name="T27" fmla="*/ 137 h 306"/>
                <a:gd name="T28" fmla="*/ 177 w 178"/>
                <a:gd name="T29" fmla="*/ 151 h 306"/>
                <a:gd name="T30" fmla="*/ 178 w 178"/>
                <a:gd name="T31" fmla="*/ 167 h 306"/>
                <a:gd name="T32" fmla="*/ 141 w 178"/>
                <a:gd name="T33" fmla="*/ 306 h 306"/>
                <a:gd name="T34" fmla="*/ 141 w 178"/>
                <a:gd name="T35" fmla="*/ 160 h 306"/>
                <a:gd name="T36" fmla="*/ 139 w 178"/>
                <a:gd name="T37" fmla="*/ 147 h 306"/>
                <a:gd name="T38" fmla="*/ 136 w 178"/>
                <a:gd name="T39" fmla="*/ 137 h 306"/>
                <a:gd name="T40" fmla="*/ 132 w 178"/>
                <a:gd name="T41" fmla="*/ 129 h 306"/>
                <a:gd name="T42" fmla="*/ 123 w 178"/>
                <a:gd name="T43" fmla="*/ 119 h 306"/>
                <a:gd name="T44" fmla="*/ 105 w 178"/>
                <a:gd name="T45" fmla="*/ 113 h 306"/>
                <a:gd name="T46" fmla="*/ 87 w 178"/>
                <a:gd name="T47" fmla="*/ 113 h 306"/>
                <a:gd name="T48" fmla="*/ 71 w 178"/>
                <a:gd name="T49" fmla="*/ 117 h 306"/>
                <a:gd name="T50" fmla="*/ 56 w 178"/>
                <a:gd name="T51" fmla="*/ 126 h 306"/>
                <a:gd name="T52" fmla="*/ 46 w 178"/>
                <a:gd name="T53" fmla="*/ 137 h 306"/>
                <a:gd name="T54" fmla="*/ 42 w 178"/>
                <a:gd name="T55" fmla="*/ 147 h 306"/>
                <a:gd name="T56" fmla="*/ 39 w 178"/>
                <a:gd name="T57" fmla="*/ 156 h 306"/>
                <a:gd name="T58" fmla="*/ 38 w 178"/>
                <a:gd name="T59" fmla="*/ 168 h 306"/>
                <a:gd name="T60" fmla="*/ 37 w 178"/>
                <a:gd name="T61" fmla="*/ 179 h 306"/>
                <a:gd name="T62" fmla="*/ 37 w 178"/>
                <a:gd name="T63" fmla="*/ 306 h 3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8"/>
                <a:gd name="T97" fmla="*/ 0 h 306"/>
                <a:gd name="T98" fmla="*/ 178 w 178"/>
                <a:gd name="T99" fmla="*/ 306 h 3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8" h="306">
                  <a:moveTo>
                    <a:pt x="0" y="306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110"/>
                  </a:lnTo>
                  <a:lnTo>
                    <a:pt x="43" y="102"/>
                  </a:lnTo>
                  <a:lnTo>
                    <a:pt x="51" y="96"/>
                  </a:lnTo>
                  <a:lnTo>
                    <a:pt x="59" y="91"/>
                  </a:lnTo>
                  <a:lnTo>
                    <a:pt x="66" y="87"/>
                  </a:lnTo>
                  <a:lnTo>
                    <a:pt x="75" y="83"/>
                  </a:lnTo>
                  <a:lnTo>
                    <a:pt x="83" y="81"/>
                  </a:lnTo>
                  <a:lnTo>
                    <a:pt x="93" y="79"/>
                  </a:lnTo>
                  <a:lnTo>
                    <a:pt x="102" y="79"/>
                  </a:lnTo>
                  <a:lnTo>
                    <a:pt x="107" y="79"/>
                  </a:lnTo>
                  <a:lnTo>
                    <a:pt x="114" y="81"/>
                  </a:lnTo>
                  <a:lnTo>
                    <a:pt x="119" y="81"/>
                  </a:lnTo>
                  <a:lnTo>
                    <a:pt x="125" y="82"/>
                  </a:lnTo>
                  <a:lnTo>
                    <a:pt x="131" y="83"/>
                  </a:lnTo>
                  <a:lnTo>
                    <a:pt x="134" y="86"/>
                  </a:lnTo>
                  <a:lnTo>
                    <a:pt x="139" y="87"/>
                  </a:lnTo>
                  <a:lnTo>
                    <a:pt x="143" y="90"/>
                  </a:lnTo>
                  <a:lnTo>
                    <a:pt x="151" y="95"/>
                  </a:lnTo>
                  <a:lnTo>
                    <a:pt x="159" y="101"/>
                  </a:lnTo>
                  <a:lnTo>
                    <a:pt x="164" y="109"/>
                  </a:lnTo>
                  <a:lnTo>
                    <a:pt x="169" y="117"/>
                  </a:lnTo>
                  <a:lnTo>
                    <a:pt x="170" y="120"/>
                  </a:lnTo>
                  <a:lnTo>
                    <a:pt x="173" y="126"/>
                  </a:lnTo>
                  <a:lnTo>
                    <a:pt x="174" y="131"/>
                  </a:lnTo>
                  <a:lnTo>
                    <a:pt x="175" y="137"/>
                  </a:lnTo>
                  <a:lnTo>
                    <a:pt x="177" y="144"/>
                  </a:lnTo>
                  <a:lnTo>
                    <a:pt x="177" y="151"/>
                  </a:lnTo>
                  <a:lnTo>
                    <a:pt x="178" y="159"/>
                  </a:lnTo>
                  <a:lnTo>
                    <a:pt x="178" y="167"/>
                  </a:lnTo>
                  <a:lnTo>
                    <a:pt x="178" y="306"/>
                  </a:lnTo>
                  <a:lnTo>
                    <a:pt x="141" y="306"/>
                  </a:lnTo>
                  <a:lnTo>
                    <a:pt x="141" y="167"/>
                  </a:lnTo>
                  <a:lnTo>
                    <a:pt x="141" y="160"/>
                  </a:lnTo>
                  <a:lnTo>
                    <a:pt x="139" y="154"/>
                  </a:lnTo>
                  <a:lnTo>
                    <a:pt x="139" y="147"/>
                  </a:lnTo>
                  <a:lnTo>
                    <a:pt x="138" y="142"/>
                  </a:lnTo>
                  <a:lnTo>
                    <a:pt x="136" y="137"/>
                  </a:lnTo>
                  <a:lnTo>
                    <a:pt x="134" y="133"/>
                  </a:lnTo>
                  <a:lnTo>
                    <a:pt x="132" y="129"/>
                  </a:lnTo>
                  <a:lnTo>
                    <a:pt x="129" y="126"/>
                  </a:lnTo>
                  <a:lnTo>
                    <a:pt x="123" y="119"/>
                  </a:lnTo>
                  <a:lnTo>
                    <a:pt x="114" y="115"/>
                  </a:lnTo>
                  <a:lnTo>
                    <a:pt x="105" y="113"/>
                  </a:lnTo>
                  <a:lnTo>
                    <a:pt x="95" y="111"/>
                  </a:lnTo>
                  <a:lnTo>
                    <a:pt x="87" y="113"/>
                  </a:lnTo>
                  <a:lnTo>
                    <a:pt x="79" y="114"/>
                  </a:lnTo>
                  <a:lnTo>
                    <a:pt x="71" y="117"/>
                  </a:lnTo>
                  <a:lnTo>
                    <a:pt x="64" y="120"/>
                  </a:lnTo>
                  <a:lnTo>
                    <a:pt x="56" y="126"/>
                  </a:lnTo>
                  <a:lnTo>
                    <a:pt x="51" y="131"/>
                  </a:lnTo>
                  <a:lnTo>
                    <a:pt x="46" y="137"/>
                  </a:lnTo>
                  <a:lnTo>
                    <a:pt x="43" y="144"/>
                  </a:lnTo>
                  <a:lnTo>
                    <a:pt x="42" y="147"/>
                  </a:lnTo>
                  <a:lnTo>
                    <a:pt x="41" y="153"/>
                  </a:lnTo>
                  <a:lnTo>
                    <a:pt x="39" y="156"/>
                  </a:lnTo>
                  <a:lnTo>
                    <a:pt x="38" y="161"/>
                  </a:lnTo>
                  <a:lnTo>
                    <a:pt x="38" y="168"/>
                  </a:lnTo>
                  <a:lnTo>
                    <a:pt x="37" y="173"/>
                  </a:lnTo>
                  <a:lnTo>
                    <a:pt x="37" y="179"/>
                  </a:lnTo>
                  <a:lnTo>
                    <a:pt x="37" y="186"/>
                  </a:lnTo>
                  <a:lnTo>
                    <a:pt x="37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64" name="Freeform 92"/>
            <p:cNvSpPr>
              <a:spLocks noEditPoints="1"/>
            </p:cNvSpPr>
            <p:nvPr/>
          </p:nvSpPr>
          <p:spPr bwMode="auto">
            <a:xfrm>
              <a:off x="4164013" y="3757613"/>
              <a:ext cx="84138" cy="101600"/>
            </a:xfrm>
            <a:custGeom>
              <a:avLst/>
              <a:gdLst>
                <a:gd name="T0" fmla="*/ 148 w 204"/>
                <a:gd name="T1" fmla="*/ 208 h 233"/>
                <a:gd name="T2" fmla="*/ 132 w 204"/>
                <a:gd name="T3" fmla="*/ 218 h 233"/>
                <a:gd name="T4" fmla="*/ 117 w 204"/>
                <a:gd name="T5" fmla="*/ 225 h 233"/>
                <a:gd name="T6" fmla="*/ 102 w 204"/>
                <a:gd name="T7" fmla="*/ 230 h 233"/>
                <a:gd name="T8" fmla="*/ 86 w 204"/>
                <a:gd name="T9" fmla="*/ 233 h 233"/>
                <a:gd name="T10" fmla="*/ 67 w 204"/>
                <a:gd name="T11" fmla="*/ 233 h 233"/>
                <a:gd name="T12" fmla="*/ 44 w 204"/>
                <a:gd name="T13" fmla="*/ 227 h 233"/>
                <a:gd name="T14" fmla="*/ 25 w 204"/>
                <a:gd name="T15" fmla="*/ 220 h 233"/>
                <a:gd name="T16" fmla="*/ 10 w 204"/>
                <a:gd name="T17" fmla="*/ 207 h 233"/>
                <a:gd name="T18" fmla="*/ 3 w 204"/>
                <a:gd name="T19" fmla="*/ 189 h 233"/>
                <a:gd name="T20" fmla="*/ 0 w 204"/>
                <a:gd name="T21" fmla="*/ 170 h 233"/>
                <a:gd name="T22" fmla="*/ 4 w 204"/>
                <a:gd name="T23" fmla="*/ 147 h 233"/>
                <a:gd name="T24" fmla="*/ 16 w 204"/>
                <a:gd name="T25" fmla="*/ 127 h 233"/>
                <a:gd name="T26" fmla="*/ 32 w 204"/>
                <a:gd name="T27" fmla="*/ 115 h 233"/>
                <a:gd name="T28" fmla="*/ 54 w 204"/>
                <a:gd name="T29" fmla="*/ 106 h 233"/>
                <a:gd name="T30" fmla="*/ 77 w 204"/>
                <a:gd name="T31" fmla="*/ 102 h 233"/>
                <a:gd name="T32" fmla="*/ 108 w 204"/>
                <a:gd name="T33" fmla="*/ 98 h 233"/>
                <a:gd name="T34" fmla="*/ 135 w 204"/>
                <a:gd name="T35" fmla="*/ 91 h 233"/>
                <a:gd name="T36" fmla="*/ 154 w 204"/>
                <a:gd name="T37" fmla="*/ 86 h 233"/>
                <a:gd name="T38" fmla="*/ 155 w 204"/>
                <a:gd name="T39" fmla="*/ 79 h 233"/>
                <a:gd name="T40" fmla="*/ 153 w 204"/>
                <a:gd name="T41" fmla="*/ 57 h 233"/>
                <a:gd name="T42" fmla="*/ 140 w 204"/>
                <a:gd name="T43" fmla="*/ 41 h 233"/>
                <a:gd name="T44" fmla="*/ 126 w 204"/>
                <a:gd name="T45" fmla="*/ 35 h 233"/>
                <a:gd name="T46" fmla="*/ 107 w 204"/>
                <a:gd name="T47" fmla="*/ 31 h 233"/>
                <a:gd name="T48" fmla="*/ 87 w 204"/>
                <a:gd name="T49" fmla="*/ 32 h 233"/>
                <a:gd name="T50" fmla="*/ 72 w 204"/>
                <a:gd name="T51" fmla="*/ 35 h 233"/>
                <a:gd name="T52" fmla="*/ 61 w 204"/>
                <a:gd name="T53" fmla="*/ 40 h 233"/>
                <a:gd name="T54" fmla="*/ 45 w 204"/>
                <a:gd name="T55" fmla="*/ 63 h 233"/>
                <a:gd name="T56" fmla="*/ 8 w 204"/>
                <a:gd name="T57" fmla="*/ 57 h 233"/>
                <a:gd name="T58" fmla="*/ 21 w 204"/>
                <a:gd name="T59" fmla="*/ 31 h 233"/>
                <a:gd name="T60" fmla="*/ 44 w 204"/>
                <a:gd name="T61" fmla="*/ 13 h 233"/>
                <a:gd name="T62" fmla="*/ 66 w 204"/>
                <a:gd name="T63" fmla="*/ 6 h 233"/>
                <a:gd name="T64" fmla="*/ 85 w 204"/>
                <a:gd name="T65" fmla="*/ 2 h 233"/>
                <a:gd name="T66" fmla="*/ 105 w 204"/>
                <a:gd name="T67" fmla="*/ 0 h 233"/>
                <a:gd name="T68" fmla="*/ 125 w 204"/>
                <a:gd name="T69" fmla="*/ 2 h 233"/>
                <a:gd name="T70" fmla="*/ 143 w 204"/>
                <a:gd name="T71" fmla="*/ 4 h 233"/>
                <a:gd name="T72" fmla="*/ 159 w 204"/>
                <a:gd name="T73" fmla="*/ 11 h 233"/>
                <a:gd name="T74" fmla="*/ 177 w 204"/>
                <a:gd name="T75" fmla="*/ 25 h 233"/>
                <a:gd name="T76" fmla="*/ 188 w 204"/>
                <a:gd name="T77" fmla="*/ 43 h 233"/>
                <a:gd name="T78" fmla="*/ 191 w 204"/>
                <a:gd name="T79" fmla="*/ 63 h 233"/>
                <a:gd name="T80" fmla="*/ 193 w 204"/>
                <a:gd name="T81" fmla="*/ 135 h 233"/>
                <a:gd name="T82" fmla="*/ 193 w 204"/>
                <a:gd name="T83" fmla="*/ 168 h 233"/>
                <a:gd name="T84" fmla="*/ 194 w 204"/>
                <a:gd name="T85" fmla="*/ 193 h 233"/>
                <a:gd name="T86" fmla="*/ 195 w 204"/>
                <a:gd name="T87" fmla="*/ 208 h 233"/>
                <a:gd name="T88" fmla="*/ 204 w 204"/>
                <a:gd name="T89" fmla="*/ 227 h 233"/>
                <a:gd name="T90" fmla="*/ 161 w 204"/>
                <a:gd name="T91" fmla="*/ 215 h 233"/>
                <a:gd name="T92" fmla="*/ 155 w 204"/>
                <a:gd name="T93" fmla="*/ 116 h 233"/>
                <a:gd name="T94" fmla="*/ 136 w 204"/>
                <a:gd name="T95" fmla="*/ 122 h 233"/>
                <a:gd name="T96" fmla="*/ 112 w 204"/>
                <a:gd name="T97" fmla="*/ 127 h 233"/>
                <a:gd name="T98" fmla="*/ 82 w 204"/>
                <a:gd name="T99" fmla="*/ 133 h 233"/>
                <a:gd name="T100" fmla="*/ 61 w 204"/>
                <a:gd name="T101" fmla="*/ 138 h 233"/>
                <a:gd name="T102" fmla="*/ 48 w 204"/>
                <a:gd name="T103" fmla="*/ 147 h 233"/>
                <a:gd name="T104" fmla="*/ 41 w 204"/>
                <a:gd name="T105" fmla="*/ 159 h 233"/>
                <a:gd name="T106" fmla="*/ 41 w 204"/>
                <a:gd name="T107" fmla="*/ 176 h 233"/>
                <a:gd name="T108" fmla="*/ 50 w 204"/>
                <a:gd name="T109" fmla="*/ 193 h 233"/>
                <a:gd name="T110" fmla="*/ 75 w 204"/>
                <a:gd name="T111" fmla="*/ 202 h 233"/>
                <a:gd name="T112" fmla="*/ 95 w 204"/>
                <a:gd name="T113" fmla="*/ 202 h 233"/>
                <a:gd name="T114" fmla="*/ 111 w 204"/>
                <a:gd name="T115" fmla="*/ 199 h 233"/>
                <a:gd name="T116" fmla="*/ 123 w 204"/>
                <a:gd name="T117" fmla="*/ 194 h 233"/>
                <a:gd name="T118" fmla="*/ 144 w 204"/>
                <a:gd name="T119" fmla="*/ 176 h 233"/>
                <a:gd name="T120" fmla="*/ 150 w 204"/>
                <a:gd name="T121" fmla="*/ 162 h 233"/>
                <a:gd name="T122" fmla="*/ 153 w 204"/>
                <a:gd name="T123" fmla="*/ 148 h 233"/>
                <a:gd name="T124" fmla="*/ 154 w 204"/>
                <a:gd name="T125" fmla="*/ 130 h 2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4"/>
                <a:gd name="T190" fmla="*/ 0 h 233"/>
                <a:gd name="T191" fmla="*/ 204 w 204"/>
                <a:gd name="T192" fmla="*/ 233 h 23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4" h="233">
                  <a:moveTo>
                    <a:pt x="158" y="199"/>
                  </a:moveTo>
                  <a:lnTo>
                    <a:pt x="153" y="204"/>
                  </a:lnTo>
                  <a:lnTo>
                    <a:pt x="148" y="208"/>
                  </a:lnTo>
                  <a:lnTo>
                    <a:pt x="143" y="212"/>
                  </a:lnTo>
                  <a:lnTo>
                    <a:pt x="138" y="216"/>
                  </a:lnTo>
                  <a:lnTo>
                    <a:pt x="132" y="218"/>
                  </a:lnTo>
                  <a:lnTo>
                    <a:pt x="127" y="221"/>
                  </a:lnTo>
                  <a:lnTo>
                    <a:pt x="122" y="224"/>
                  </a:lnTo>
                  <a:lnTo>
                    <a:pt x="117" y="225"/>
                  </a:lnTo>
                  <a:lnTo>
                    <a:pt x="112" y="226"/>
                  </a:lnTo>
                  <a:lnTo>
                    <a:pt x="107" y="229"/>
                  </a:lnTo>
                  <a:lnTo>
                    <a:pt x="102" y="230"/>
                  </a:lnTo>
                  <a:lnTo>
                    <a:pt x="96" y="230"/>
                  </a:lnTo>
                  <a:lnTo>
                    <a:pt x="91" y="231"/>
                  </a:lnTo>
                  <a:lnTo>
                    <a:pt x="86" y="233"/>
                  </a:lnTo>
                  <a:lnTo>
                    <a:pt x="81" y="233"/>
                  </a:lnTo>
                  <a:lnTo>
                    <a:pt x="76" y="233"/>
                  </a:lnTo>
                  <a:lnTo>
                    <a:pt x="67" y="233"/>
                  </a:lnTo>
                  <a:lnTo>
                    <a:pt x="59" y="231"/>
                  </a:lnTo>
                  <a:lnTo>
                    <a:pt x="50" y="230"/>
                  </a:lnTo>
                  <a:lnTo>
                    <a:pt x="44" y="227"/>
                  </a:lnTo>
                  <a:lnTo>
                    <a:pt x="36" y="226"/>
                  </a:lnTo>
                  <a:lnTo>
                    <a:pt x="30" y="222"/>
                  </a:lnTo>
                  <a:lnTo>
                    <a:pt x="25" y="220"/>
                  </a:lnTo>
                  <a:lnTo>
                    <a:pt x="19" y="216"/>
                  </a:lnTo>
                  <a:lnTo>
                    <a:pt x="14" y="211"/>
                  </a:lnTo>
                  <a:lnTo>
                    <a:pt x="10" y="207"/>
                  </a:lnTo>
                  <a:lnTo>
                    <a:pt x="8" y="201"/>
                  </a:lnTo>
                  <a:lnTo>
                    <a:pt x="5" y="195"/>
                  </a:lnTo>
                  <a:lnTo>
                    <a:pt x="3" y="189"/>
                  </a:lnTo>
                  <a:lnTo>
                    <a:pt x="1" y="183"/>
                  </a:lnTo>
                  <a:lnTo>
                    <a:pt x="0" y="176"/>
                  </a:lnTo>
                  <a:lnTo>
                    <a:pt x="0" y="170"/>
                  </a:lnTo>
                  <a:lnTo>
                    <a:pt x="0" y="162"/>
                  </a:lnTo>
                  <a:lnTo>
                    <a:pt x="1" y="154"/>
                  </a:lnTo>
                  <a:lnTo>
                    <a:pt x="4" y="147"/>
                  </a:lnTo>
                  <a:lnTo>
                    <a:pt x="7" y="140"/>
                  </a:lnTo>
                  <a:lnTo>
                    <a:pt x="10" y="134"/>
                  </a:lnTo>
                  <a:lnTo>
                    <a:pt x="16" y="127"/>
                  </a:lnTo>
                  <a:lnTo>
                    <a:pt x="21" y="122"/>
                  </a:lnTo>
                  <a:lnTo>
                    <a:pt x="26" y="118"/>
                  </a:lnTo>
                  <a:lnTo>
                    <a:pt x="32" y="115"/>
                  </a:lnTo>
                  <a:lnTo>
                    <a:pt x="39" y="111"/>
                  </a:lnTo>
                  <a:lnTo>
                    <a:pt x="46" y="108"/>
                  </a:lnTo>
                  <a:lnTo>
                    <a:pt x="54" y="106"/>
                  </a:lnTo>
                  <a:lnTo>
                    <a:pt x="59" y="104"/>
                  </a:lnTo>
                  <a:lnTo>
                    <a:pt x="67" y="103"/>
                  </a:lnTo>
                  <a:lnTo>
                    <a:pt x="77" y="102"/>
                  </a:lnTo>
                  <a:lnTo>
                    <a:pt x="87" y="100"/>
                  </a:lnTo>
                  <a:lnTo>
                    <a:pt x="98" y="99"/>
                  </a:lnTo>
                  <a:lnTo>
                    <a:pt x="108" y="98"/>
                  </a:lnTo>
                  <a:lnTo>
                    <a:pt x="118" y="95"/>
                  </a:lnTo>
                  <a:lnTo>
                    <a:pt x="127" y="94"/>
                  </a:lnTo>
                  <a:lnTo>
                    <a:pt x="135" y="91"/>
                  </a:lnTo>
                  <a:lnTo>
                    <a:pt x="141" y="90"/>
                  </a:lnTo>
                  <a:lnTo>
                    <a:pt x="149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5" y="80"/>
                  </a:lnTo>
                  <a:lnTo>
                    <a:pt x="155" y="79"/>
                  </a:lnTo>
                  <a:lnTo>
                    <a:pt x="155" y="77"/>
                  </a:lnTo>
                  <a:lnTo>
                    <a:pt x="154" y="67"/>
                  </a:lnTo>
                  <a:lnTo>
                    <a:pt x="153" y="57"/>
                  </a:lnTo>
                  <a:lnTo>
                    <a:pt x="149" y="49"/>
                  </a:lnTo>
                  <a:lnTo>
                    <a:pt x="144" y="44"/>
                  </a:lnTo>
                  <a:lnTo>
                    <a:pt x="140" y="41"/>
                  </a:lnTo>
                  <a:lnTo>
                    <a:pt x="136" y="39"/>
                  </a:lnTo>
                  <a:lnTo>
                    <a:pt x="131" y="36"/>
                  </a:lnTo>
                  <a:lnTo>
                    <a:pt x="126" y="35"/>
                  </a:lnTo>
                  <a:lnTo>
                    <a:pt x="121" y="34"/>
                  </a:lnTo>
                  <a:lnTo>
                    <a:pt x="114" y="32"/>
                  </a:lnTo>
                  <a:lnTo>
                    <a:pt x="107" y="31"/>
                  </a:lnTo>
                  <a:lnTo>
                    <a:pt x="100" y="31"/>
                  </a:lnTo>
                  <a:lnTo>
                    <a:pt x="94" y="31"/>
                  </a:lnTo>
                  <a:lnTo>
                    <a:pt x="87" y="32"/>
                  </a:lnTo>
                  <a:lnTo>
                    <a:pt x="82" y="32"/>
                  </a:lnTo>
                  <a:lnTo>
                    <a:pt x="77" y="34"/>
                  </a:lnTo>
                  <a:lnTo>
                    <a:pt x="72" y="35"/>
                  </a:lnTo>
                  <a:lnTo>
                    <a:pt x="67" y="36"/>
                  </a:lnTo>
                  <a:lnTo>
                    <a:pt x="63" y="39"/>
                  </a:lnTo>
                  <a:lnTo>
                    <a:pt x="61" y="40"/>
                  </a:lnTo>
                  <a:lnTo>
                    <a:pt x="55" y="45"/>
                  </a:lnTo>
                  <a:lnTo>
                    <a:pt x="50" y="53"/>
                  </a:lnTo>
                  <a:lnTo>
                    <a:pt x="45" y="63"/>
                  </a:lnTo>
                  <a:lnTo>
                    <a:pt x="43" y="74"/>
                  </a:lnTo>
                  <a:lnTo>
                    <a:pt x="5" y="68"/>
                  </a:lnTo>
                  <a:lnTo>
                    <a:pt x="8" y="57"/>
                  </a:lnTo>
                  <a:lnTo>
                    <a:pt x="12" y="48"/>
                  </a:lnTo>
                  <a:lnTo>
                    <a:pt x="16" y="39"/>
                  </a:lnTo>
                  <a:lnTo>
                    <a:pt x="21" y="31"/>
                  </a:lnTo>
                  <a:lnTo>
                    <a:pt x="27" y="25"/>
                  </a:lnTo>
                  <a:lnTo>
                    <a:pt x="35" y="18"/>
                  </a:lnTo>
                  <a:lnTo>
                    <a:pt x="44" y="13"/>
                  </a:lnTo>
                  <a:lnTo>
                    <a:pt x="54" y="9"/>
                  </a:lnTo>
                  <a:lnTo>
                    <a:pt x="61" y="8"/>
                  </a:lnTo>
                  <a:lnTo>
                    <a:pt x="66" y="6"/>
                  </a:lnTo>
                  <a:lnTo>
                    <a:pt x="72" y="4"/>
                  </a:lnTo>
                  <a:lnTo>
                    <a:pt x="78" y="3"/>
                  </a:lnTo>
                  <a:lnTo>
                    <a:pt x="85" y="2"/>
                  </a:lnTo>
                  <a:lnTo>
                    <a:pt x="93" y="2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5" y="2"/>
                  </a:lnTo>
                  <a:lnTo>
                    <a:pt x="131" y="2"/>
                  </a:lnTo>
                  <a:lnTo>
                    <a:pt x="136" y="3"/>
                  </a:lnTo>
                  <a:lnTo>
                    <a:pt x="143" y="4"/>
                  </a:lnTo>
                  <a:lnTo>
                    <a:pt x="146" y="6"/>
                  </a:lnTo>
                  <a:lnTo>
                    <a:pt x="152" y="7"/>
                  </a:lnTo>
                  <a:lnTo>
                    <a:pt x="159" y="11"/>
                  </a:lnTo>
                  <a:lnTo>
                    <a:pt x="167" y="16"/>
                  </a:lnTo>
                  <a:lnTo>
                    <a:pt x="172" y="20"/>
                  </a:lnTo>
                  <a:lnTo>
                    <a:pt x="177" y="25"/>
                  </a:lnTo>
                  <a:lnTo>
                    <a:pt x="181" y="30"/>
                  </a:lnTo>
                  <a:lnTo>
                    <a:pt x="185" y="36"/>
                  </a:lnTo>
                  <a:lnTo>
                    <a:pt x="188" y="43"/>
                  </a:lnTo>
                  <a:lnTo>
                    <a:pt x="190" y="50"/>
                  </a:lnTo>
                  <a:lnTo>
                    <a:pt x="191" y="56"/>
                  </a:lnTo>
                  <a:lnTo>
                    <a:pt x="191" y="63"/>
                  </a:lnTo>
                  <a:lnTo>
                    <a:pt x="193" y="74"/>
                  </a:lnTo>
                  <a:lnTo>
                    <a:pt x="193" y="85"/>
                  </a:lnTo>
                  <a:lnTo>
                    <a:pt x="193" y="135"/>
                  </a:lnTo>
                  <a:lnTo>
                    <a:pt x="193" y="148"/>
                  </a:lnTo>
                  <a:lnTo>
                    <a:pt x="193" y="159"/>
                  </a:lnTo>
                  <a:lnTo>
                    <a:pt x="193" y="168"/>
                  </a:lnTo>
                  <a:lnTo>
                    <a:pt x="194" y="177"/>
                  </a:lnTo>
                  <a:lnTo>
                    <a:pt x="194" y="186"/>
                  </a:lnTo>
                  <a:lnTo>
                    <a:pt x="194" y="193"/>
                  </a:lnTo>
                  <a:lnTo>
                    <a:pt x="194" y="198"/>
                  </a:lnTo>
                  <a:lnTo>
                    <a:pt x="194" y="202"/>
                  </a:lnTo>
                  <a:lnTo>
                    <a:pt x="195" y="208"/>
                  </a:lnTo>
                  <a:lnTo>
                    <a:pt x="198" y="215"/>
                  </a:lnTo>
                  <a:lnTo>
                    <a:pt x="200" y="221"/>
                  </a:lnTo>
                  <a:lnTo>
                    <a:pt x="204" y="227"/>
                  </a:lnTo>
                  <a:lnTo>
                    <a:pt x="167" y="227"/>
                  </a:lnTo>
                  <a:lnTo>
                    <a:pt x="163" y="221"/>
                  </a:lnTo>
                  <a:lnTo>
                    <a:pt x="161" y="215"/>
                  </a:lnTo>
                  <a:lnTo>
                    <a:pt x="159" y="207"/>
                  </a:lnTo>
                  <a:lnTo>
                    <a:pt x="158" y="199"/>
                  </a:lnTo>
                  <a:close/>
                  <a:moveTo>
                    <a:pt x="155" y="116"/>
                  </a:moveTo>
                  <a:lnTo>
                    <a:pt x="150" y="118"/>
                  </a:lnTo>
                  <a:lnTo>
                    <a:pt x="144" y="120"/>
                  </a:lnTo>
                  <a:lnTo>
                    <a:pt x="136" y="122"/>
                  </a:lnTo>
                  <a:lnTo>
                    <a:pt x="129" y="124"/>
                  </a:lnTo>
                  <a:lnTo>
                    <a:pt x="121" y="126"/>
                  </a:lnTo>
                  <a:lnTo>
                    <a:pt x="112" y="127"/>
                  </a:lnTo>
                  <a:lnTo>
                    <a:pt x="103" y="130"/>
                  </a:lnTo>
                  <a:lnTo>
                    <a:pt x="93" y="131"/>
                  </a:lnTo>
                  <a:lnTo>
                    <a:pt x="82" y="133"/>
                  </a:lnTo>
                  <a:lnTo>
                    <a:pt x="73" y="134"/>
                  </a:lnTo>
                  <a:lnTo>
                    <a:pt x="66" y="136"/>
                  </a:lnTo>
                  <a:lnTo>
                    <a:pt x="61" y="138"/>
                  </a:lnTo>
                  <a:lnTo>
                    <a:pt x="55" y="140"/>
                  </a:lnTo>
                  <a:lnTo>
                    <a:pt x="52" y="143"/>
                  </a:lnTo>
                  <a:lnTo>
                    <a:pt x="48" y="147"/>
                  </a:lnTo>
                  <a:lnTo>
                    <a:pt x="45" y="150"/>
                  </a:lnTo>
                  <a:lnTo>
                    <a:pt x="44" y="154"/>
                  </a:lnTo>
                  <a:lnTo>
                    <a:pt x="41" y="159"/>
                  </a:lnTo>
                  <a:lnTo>
                    <a:pt x="40" y="163"/>
                  </a:lnTo>
                  <a:lnTo>
                    <a:pt x="40" y="168"/>
                  </a:lnTo>
                  <a:lnTo>
                    <a:pt x="41" y="176"/>
                  </a:lnTo>
                  <a:lnTo>
                    <a:pt x="43" y="183"/>
                  </a:lnTo>
                  <a:lnTo>
                    <a:pt x="46" y="188"/>
                  </a:lnTo>
                  <a:lnTo>
                    <a:pt x="50" y="193"/>
                  </a:lnTo>
                  <a:lnTo>
                    <a:pt x="57" y="197"/>
                  </a:lnTo>
                  <a:lnTo>
                    <a:pt x="64" y="201"/>
                  </a:lnTo>
                  <a:lnTo>
                    <a:pt x="75" y="202"/>
                  </a:lnTo>
                  <a:lnTo>
                    <a:pt x="85" y="203"/>
                  </a:lnTo>
                  <a:lnTo>
                    <a:pt x="90" y="203"/>
                  </a:lnTo>
                  <a:lnTo>
                    <a:pt x="95" y="202"/>
                  </a:lnTo>
                  <a:lnTo>
                    <a:pt x="100" y="202"/>
                  </a:lnTo>
                  <a:lnTo>
                    <a:pt x="105" y="201"/>
                  </a:lnTo>
                  <a:lnTo>
                    <a:pt x="111" y="199"/>
                  </a:lnTo>
                  <a:lnTo>
                    <a:pt x="114" y="198"/>
                  </a:lnTo>
                  <a:lnTo>
                    <a:pt x="120" y="195"/>
                  </a:lnTo>
                  <a:lnTo>
                    <a:pt x="123" y="194"/>
                  </a:lnTo>
                  <a:lnTo>
                    <a:pt x="131" y="189"/>
                  </a:lnTo>
                  <a:lnTo>
                    <a:pt x="139" y="183"/>
                  </a:lnTo>
                  <a:lnTo>
                    <a:pt x="144" y="176"/>
                  </a:lnTo>
                  <a:lnTo>
                    <a:pt x="149" y="168"/>
                  </a:lnTo>
                  <a:lnTo>
                    <a:pt x="150" y="166"/>
                  </a:lnTo>
                  <a:lnTo>
                    <a:pt x="150" y="162"/>
                  </a:lnTo>
                  <a:lnTo>
                    <a:pt x="152" y="157"/>
                  </a:lnTo>
                  <a:lnTo>
                    <a:pt x="153" y="153"/>
                  </a:lnTo>
                  <a:lnTo>
                    <a:pt x="153" y="148"/>
                  </a:lnTo>
                  <a:lnTo>
                    <a:pt x="154" y="142"/>
                  </a:lnTo>
                  <a:lnTo>
                    <a:pt x="154" y="136"/>
                  </a:lnTo>
                  <a:lnTo>
                    <a:pt x="154" y="130"/>
                  </a:lnTo>
                  <a:lnTo>
                    <a:pt x="155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65" name="Freeform 93"/>
            <p:cNvSpPr>
              <a:spLocks/>
            </p:cNvSpPr>
            <p:nvPr/>
          </p:nvSpPr>
          <p:spPr bwMode="auto">
            <a:xfrm>
              <a:off x="4264025" y="3757613"/>
              <a:ext cx="80963" cy="101600"/>
            </a:xfrm>
            <a:custGeom>
              <a:avLst/>
              <a:gdLst>
                <a:gd name="T0" fmla="*/ 195 w 195"/>
                <a:gd name="T1" fmla="*/ 152 h 233"/>
                <a:gd name="T2" fmla="*/ 191 w 195"/>
                <a:gd name="T3" fmla="*/ 170 h 233"/>
                <a:gd name="T4" fmla="*/ 183 w 195"/>
                <a:gd name="T5" fmla="*/ 186 h 233"/>
                <a:gd name="T6" fmla="*/ 174 w 195"/>
                <a:gd name="T7" fmla="*/ 199 h 233"/>
                <a:gd name="T8" fmla="*/ 163 w 195"/>
                <a:gd name="T9" fmla="*/ 211 h 233"/>
                <a:gd name="T10" fmla="*/ 150 w 195"/>
                <a:gd name="T11" fmla="*/ 220 h 233"/>
                <a:gd name="T12" fmla="*/ 134 w 195"/>
                <a:gd name="T13" fmla="*/ 227 h 233"/>
                <a:gd name="T14" fmla="*/ 118 w 195"/>
                <a:gd name="T15" fmla="*/ 231 h 233"/>
                <a:gd name="T16" fmla="*/ 101 w 195"/>
                <a:gd name="T17" fmla="*/ 233 h 233"/>
                <a:gd name="T18" fmla="*/ 79 w 195"/>
                <a:gd name="T19" fmla="*/ 231 h 233"/>
                <a:gd name="T20" fmla="*/ 60 w 195"/>
                <a:gd name="T21" fmla="*/ 225 h 233"/>
                <a:gd name="T22" fmla="*/ 42 w 195"/>
                <a:gd name="T23" fmla="*/ 216 h 233"/>
                <a:gd name="T24" fmla="*/ 28 w 195"/>
                <a:gd name="T25" fmla="*/ 203 h 233"/>
                <a:gd name="T26" fmla="*/ 16 w 195"/>
                <a:gd name="T27" fmla="*/ 186 h 233"/>
                <a:gd name="T28" fmla="*/ 7 w 195"/>
                <a:gd name="T29" fmla="*/ 167 h 233"/>
                <a:gd name="T30" fmla="*/ 1 w 195"/>
                <a:gd name="T31" fmla="*/ 144 h 233"/>
                <a:gd name="T32" fmla="*/ 0 w 195"/>
                <a:gd name="T33" fmla="*/ 118 h 233"/>
                <a:gd name="T34" fmla="*/ 1 w 195"/>
                <a:gd name="T35" fmla="*/ 102 h 233"/>
                <a:gd name="T36" fmla="*/ 2 w 195"/>
                <a:gd name="T37" fmla="*/ 85 h 233"/>
                <a:gd name="T38" fmla="*/ 6 w 195"/>
                <a:gd name="T39" fmla="*/ 70 h 233"/>
                <a:gd name="T40" fmla="*/ 11 w 195"/>
                <a:gd name="T41" fmla="*/ 56 h 233"/>
                <a:gd name="T42" fmla="*/ 18 w 195"/>
                <a:gd name="T43" fmla="*/ 43 h 233"/>
                <a:gd name="T44" fmla="*/ 27 w 195"/>
                <a:gd name="T45" fmla="*/ 31 h 233"/>
                <a:gd name="T46" fmla="*/ 36 w 195"/>
                <a:gd name="T47" fmla="*/ 22 h 233"/>
                <a:gd name="T48" fmla="*/ 47 w 195"/>
                <a:gd name="T49" fmla="*/ 15 h 233"/>
                <a:gd name="T50" fmla="*/ 60 w 195"/>
                <a:gd name="T51" fmla="*/ 8 h 233"/>
                <a:gd name="T52" fmla="*/ 73 w 195"/>
                <a:gd name="T53" fmla="*/ 4 h 233"/>
                <a:gd name="T54" fmla="*/ 86 w 195"/>
                <a:gd name="T55" fmla="*/ 2 h 233"/>
                <a:gd name="T56" fmla="*/ 100 w 195"/>
                <a:gd name="T57" fmla="*/ 0 h 233"/>
                <a:gd name="T58" fmla="*/ 118 w 195"/>
                <a:gd name="T59" fmla="*/ 2 h 233"/>
                <a:gd name="T60" fmla="*/ 133 w 195"/>
                <a:gd name="T61" fmla="*/ 6 h 233"/>
                <a:gd name="T62" fmla="*/ 147 w 195"/>
                <a:gd name="T63" fmla="*/ 11 h 233"/>
                <a:gd name="T64" fmla="*/ 159 w 195"/>
                <a:gd name="T65" fmla="*/ 18 h 233"/>
                <a:gd name="T66" fmla="*/ 169 w 195"/>
                <a:gd name="T67" fmla="*/ 29 h 233"/>
                <a:gd name="T68" fmla="*/ 178 w 195"/>
                <a:gd name="T69" fmla="*/ 41 h 233"/>
                <a:gd name="T70" fmla="*/ 184 w 195"/>
                <a:gd name="T71" fmla="*/ 56 h 233"/>
                <a:gd name="T72" fmla="*/ 190 w 195"/>
                <a:gd name="T73" fmla="*/ 71 h 233"/>
                <a:gd name="T74" fmla="*/ 148 w 195"/>
                <a:gd name="T75" fmla="*/ 66 h 233"/>
                <a:gd name="T76" fmla="*/ 138 w 195"/>
                <a:gd name="T77" fmla="*/ 49 h 233"/>
                <a:gd name="T78" fmla="*/ 127 w 195"/>
                <a:gd name="T79" fmla="*/ 38 h 233"/>
                <a:gd name="T80" fmla="*/ 110 w 195"/>
                <a:gd name="T81" fmla="*/ 32 h 233"/>
                <a:gd name="T82" fmla="*/ 93 w 195"/>
                <a:gd name="T83" fmla="*/ 31 h 233"/>
                <a:gd name="T84" fmla="*/ 80 w 195"/>
                <a:gd name="T85" fmla="*/ 34 h 233"/>
                <a:gd name="T86" fmla="*/ 69 w 195"/>
                <a:gd name="T87" fmla="*/ 40 h 233"/>
                <a:gd name="T88" fmla="*/ 59 w 195"/>
                <a:gd name="T89" fmla="*/ 47 h 233"/>
                <a:gd name="T90" fmla="*/ 51 w 195"/>
                <a:gd name="T91" fmla="*/ 57 h 233"/>
                <a:gd name="T92" fmla="*/ 45 w 195"/>
                <a:gd name="T93" fmla="*/ 70 h 233"/>
                <a:gd name="T94" fmla="*/ 39 w 195"/>
                <a:gd name="T95" fmla="*/ 86 h 233"/>
                <a:gd name="T96" fmla="*/ 37 w 195"/>
                <a:gd name="T97" fmla="*/ 107 h 233"/>
                <a:gd name="T98" fmla="*/ 37 w 195"/>
                <a:gd name="T99" fmla="*/ 127 h 233"/>
                <a:gd name="T100" fmla="*/ 39 w 195"/>
                <a:gd name="T101" fmla="*/ 147 h 233"/>
                <a:gd name="T102" fmla="*/ 43 w 195"/>
                <a:gd name="T103" fmla="*/ 163 h 233"/>
                <a:gd name="T104" fmla="*/ 50 w 195"/>
                <a:gd name="T105" fmla="*/ 176 h 233"/>
                <a:gd name="T106" fmla="*/ 59 w 195"/>
                <a:gd name="T107" fmla="*/ 186 h 233"/>
                <a:gd name="T108" fmla="*/ 69 w 195"/>
                <a:gd name="T109" fmla="*/ 193 h 233"/>
                <a:gd name="T110" fmla="*/ 80 w 195"/>
                <a:gd name="T111" fmla="*/ 199 h 233"/>
                <a:gd name="T112" fmla="*/ 93 w 195"/>
                <a:gd name="T113" fmla="*/ 202 h 233"/>
                <a:gd name="T114" fmla="*/ 111 w 195"/>
                <a:gd name="T115" fmla="*/ 201 h 233"/>
                <a:gd name="T116" fmla="*/ 129 w 195"/>
                <a:gd name="T117" fmla="*/ 194 h 233"/>
                <a:gd name="T118" fmla="*/ 141 w 195"/>
                <a:gd name="T119" fmla="*/ 185 h 233"/>
                <a:gd name="T120" fmla="*/ 147 w 195"/>
                <a:gd name="T121" fmla="*/ 176 h 233"/>
                <a:gd name="T122" fmla="*/ 152 w 195"/>
                <a:gd name="T123" fmla="*/ 166 h 233"/>
                <a:gd name="T124" fmla="*/ 156 w 195"/>
                <a:gd name="T125" fmla="*/ 153 h 2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5"/>
                <a:gd name="T190" fmla="*/ 0 h 233"/>
                <a:gd name="T191" fmla="*/ 195 w 195"/>
                <a:gd name="T192" fmla="*/ 233 h 23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5" h="233">
                  <a:moveTo>
                    <a:pt x="157" y="147"/>
                  </a:moveTo>
                  <a:lnTo>
                    <a:pt x="195" y="152"/>
                  </a:lnTo>
                  <a:lnTo>
                    <a:pt x="193" y="161"/>
                  </a:lnTo>
                  <a:lnTo>
                    <a:pt x="191" y="170"/>
                  </a:lnTo>
                  <a:lnTo>
                    <a:pt x="187" y="179"/>
                  </a:lnTo>
                  <a:lnTo>
                    <a:pt x="183" y="186"/>
                  </a:lnTo>
                  <a:lnTo>
                    <a:pt x="179" y="193"/>
                  </a:lnTo>
                  <a:lnTo>
                    <a:pt x="174" y="199"/>
                  </a:lnTo>
                  <a:lnTo>
                    <a:pt x="169" y="206"/>
                  </a:lnTo>
                  <a:lnTo>
                    <a:pt x="163" y="211"/>
                  </a:lnTo>
                  <a:lnTo>
                    <a:pt x="156" y="216"/>
                  </a:lnTo>
                  <a:lnTo>
                    <a:pt x="150" y="220"/>
                  </a:lnTo>
                  <a:lnTo>
                    <a:pt x="142" y="224"/>
                  </a:lnTo>
                  <a:lnTo>
                    <a:pt x="134" y="227"/>
                  </a:lnTo>
                  <a:lnTo>
                    <a:pt x="127" y="230"/>
                  </a:lnTo>
                  <a:lnTo>
                    <a:pt x="118" y="231"/>
                  </a:lnTo>
                  <a:lnTo>
                    <a:pt x="110" y="233"/>
                  </a:lnTo>
                  <a:lnTo>
                    <a:pt x="101" y="233"/>
                  </a:lnTo>
                  <a:lnTo>
                    <a:pt x="89" y="233"/>
                  </a:lnTo>
                  <a:lnTo>
                    <a:pt x="79" y="231"/>
                  </a:lnTo>
                  <a:lnTo>
                    <a:pt x="69" y="229"/>
                  </a:lnTo>
                  <a:lnTo>
                    <a:pt x="60" y="225"/>
                  </a:lnTo>
                  <a:lnTo>
                    <a:pt x="51" y="221"/>
                  </a:lnTo>
                  <a:lnTo>
                    <a:pt x="42" y="216"/>
                  </a:lnTo>
                  <a:lnTo>
                    <a:pt x="34" y="209"/>
                  </a:lnTo>
                  <a:lnTo>
                    <a:pt x="28" y="203"/>
                  </a:lnTo>
                  <a:lnTo>
                    <a:pt x="21" y="195"/>
                  </a:lnTo>
                  <a:lnTo>
                    <a:pt x="16" y="186"/>
                  </a:lnTo>
                  <a:lnTo>
                    <a:pt x="11" y="177"/>
                  </a:lnTo>
                  <a:lnTo>
                    <a:pt x="7" y="167"/>
                  </a:lnTo>
                  <a:lnTo>
                    <a:pt x="3" y="156"/>
                  </a:lnTo>
                  <a:lnTo>
                    <a:pt x="1" y="144"/>
                  </a:lnTo>
                  <a:lnTo>
                    <a:pt x="0" y="131"/>
                  </a:lnTo>
                  <a:lnTo>
                    <a:pt x="0" y="118"/>
                  </a:lnTo>
                  <a:lnTo>
                    <a:pt x="0" y="109"/>
                  </a:lnTo>
                  <a:lnTo>
                    <a:pt x="1" y="102"/>
                  </a:lnTo>
                  <a:lnTo>
                    <a:pt x="1" y="93"/>
                  </a:lnTo>
                  <a:lnTo>
                    <a:pt x="2" y="85"/>
                  </a:lnTo>
                  <a:lnTo>
                    <a:pt x="5" y="77"/>
                  </a:lnTo>
                  <a:lnTo>
                    <a:pt x="6" y="70"/>
                  </a:lnTo>
                  <a:lnTo>
                    <a:pt x="9" y="62"/>
                  </a:lnTo>
                  <a:lnTo>
                    <a:pt x="11" y="56"/>
                  </a:lnTo>
                  <a:lnTo>
                    <a:pt x="14" y="49"/>
                  </a:lnTo>
                  <a:lnTo>
                    <a:pt x="18" y="43"/>
                  </a:lnTo>
                  <a:lnTo>
                    <a:pt x="21" y="38"/>
                  </a:lnTo>
                  <a:lnTo>
                    <a:pt x="27" y="31"/>
                  </a:lnTo>
                  <a:lnTo>
                    <a:pt x="30" y="27"/>
                  </a:lnTo>
                  <a:lnTo>
                    <a:pt x="36" y="22"/>
                  </a:lnTo>
                  <a:lnTo>
                    <a:pt x="42" y="18"/>
                  </a:lnTo>
                  <a:lnTo>
                    <a:pt x="47" y="15"/>
                  </a:lnTo>
                  <a:lnTo>
                    <a:pt x="54" y="12"/>
                  </a:lnTo>
                  <a:lnTo>
                    <a:pt x="60" y="8"/>
                  </a:lnTo>
                  <a:lnTo>
                    <a:pt x="66" y="6"/>
                  </a:lnTo>
                  <a:lnTo>
                    <a:pt x="73" y="4"/>
                  </a:lnTo>
                  <a:lnTo>
                    <a:pt x="79" y="3"/>
                  </a:lnTo>
                  <a:lnTo>
                    <a:pt x="86" y="2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2"/>
                  </a:lnTo>
                  <a:lnTo>
                    <a:pt x="125" y="3"/>
                  </a:lnTo>
                  <a:lnTo>
                    <a:pt x="133" y="6"/>
                  </a:lnTo>
                  <a:lnTo>
                    <a:pt x="141" y="8"/>
                  </a:lnTo>
                  <a:lnTo>
                    <a:pt x="147" y="11"/>
                  </a:lnTo>
                  <a:lnTo>
                    <a:pt x="154" y="15"/>
                  </a:lnTo>
                  <a:lnTo>
                    <a:pt x="159" y="18"/>
                  </a:lnTo>
                  <a:lnTo>
                    <a:pt x="164" y="23"/>
                  </a:lnTo>
                  <a:lnTo>
                    <a:pt x="169" y="29"/>
                  </a:lnTo>
                  <a:lnTo>
                    <a:pt x="174" y="35"/>
                  </a:lnTo>
                  <a:lnTo>
                    <a:pt x="178" y="41"/>
                  </a:lnTo>
                  <a:lnTo>
                    <a:pt x="182" y="48"/>
                  </a:lnTo>
                  <a:lnTo>
                    <a:pt x="184" y="56"/>
                  </a:lnTo>
                  <a:lnTo>
                    <a:pt x="187" y="63"/>
                  </a:lnTo>
                  <a:lnTo>
                    <a:pt x="190" y="71"/>
                  </a:lnTo>
                  <a:lnTo>
                    <a:pt x="152" y="76"/>
                  </a:lnTo>
                  <a:lnTo>
                    <a:pt x="148" y="66"/>
                  </a:lnTo>
                  <a:lnTo>
                    <a:pt x="145" y="57"/>
                  </a:lnTo>
                  <a:lnTo>
                    <a:pt x="138" y="49"/>
                  </a:lnTo>
                  <a:lnTo>
                    <a:pt x="133" y="43"/>
                  </a:lnTo>
                  <a:lnTo>
                    <a:pt x="127" y="38"/>
                  </a:lnTo>
                  <a:lnTo>
                    <a:pt x="119" y="34"/>
                  </a:lnTo>
                  <a:lnTo>
                    <a:pt x="110" y="32"/>
                  </a:lnTo>
                  <a:lnTo>
                    <a:pt x="101" y="31"/>
                  </a:lnTo>
                  <a:lnTo>
                    <a:pt x="93" y="31"/>
                  </a:lnTo>
                  <a:lnTo>
                    <a:pt x="87" y="32"/>
                  </a:lnTo>
                  <a:lnTo>
                    <a:pt x="80" y="34"/>
                  </a:lnTo>
                  <a:lnTo>
                    <a:pt x="74" y="36"/>
                  </a:lnTo>
                  <a:lnTo>
                    <a:pt x="69" y="40"/>
                  </a:lnTo>
                  <a:lnTo>
                    <a:pt x="64" y="43"/>
                  </a:lnTo>
                  <a:lnTo>
                    <a:pt x="59" y="47"/>
                  </a:lnTo>
                  <a:lnTo>
                    <a:pt x="55" y="52"/>
                  </a:lnTo>
                  <a:lnTo>
                    <a:pt x="51" y="57"/>
                  </a:lnTo>
                  <a:lnTo>
                    <a:pt x="47" y="63"/>
                  </a:lnTo>
                  <a:lnTo>
                    <a:pt x="45" y="70"/>
                  </a:lnTo>
                  <a:lnTo>
                    <a:pt x="42" y="79"/>
                  </a:lnTo>
                  <a:lnTo>
                    <a:pt x="39" y="86"/>
                  </a:lnTo>
                  <a:lnTo>
                    <a:pt x="38" y="97"/>
                  </a:lnTo>
                  <a:lnTo>
                    <a:pt x="37" y="107"/>
                  </a:lnTo>
                  <a:lnTo>
                    <a:pt x="37" y="117"/>
                  </a:lnTo>
                  <a:lnTo>
                    <a:pt x="37" y="127"/>
                  </a:lnTo>
                  <a:lnTo>
                    <a:pt x="38" y="138"/>
                  </a:lnTo>
                  <a:lnTo>
                    <a:pt x="39" y="147"/>
                  </a:lnTo>
                  <a:lnTo>
                    <a:pt x="42" y="156"/>
                  </a:lnTo>
                  <a:lnTo>
                    <a:pt x="43" y="163"/>
                  </a:lnTo>
                  <a:lnTo>
                    <a:pt x="47" y="170"/>
                  </a:lnTo>
                  <a:lnTo>
                    <a:pt x="50" y="176"/>
                  </a:lnTo>
                  <a:lnTo>
                    <a:pt x="54" y="181"/>
                  </a:lnTo>
                  <a:lnTo>
                    <a:pt x="59" y="186"/>
                  </a:lnTo>
                  <a:lnTo>
                    <a:pt x="62" y="190"/>
                  </a:lnTo>
                  <a:lnTo>
                    <a:pt x="69" y="193"/>
                  </a:lnTo>
                  <a:lnTo>
                    <a:pt x="74" y="197"/>
                  </a:lnTo>
                  <a:lnTo>
                    <a:pt x="80" y="199"/>
                  </a:lnTo>
                  <a:lnTo>
                    <a:pt x="87" y="201"/>
                  </a:lnTo>
                  <a:lnTo>
                    <a:pt x="93" y="202"/>
                  </a:lnTo>
                  <a:lnTo>
                    <a:pt x="100" y="202"/>
                  </a:lnTo>
                  <a:lnTo>
                    <a:pt x="111" y="201"/>
                  </a:lnTo>
                  <a:lnTo>
                    <a:pt x="120" y="198"/>
                  </a:lnTo>
                  <a:lnTo>
                    <a:pt x="129" y="194"/>
                  </a:lnTo>
                  <a:lnTo>
                    <a:pt x="137" y="189"/>
                  </a:lnTo>
                  <a:lnTo>
                    <a:pt x="141" y="185"/>
                  </a:lnTo>
                  <a:lnTo>
                    <a:pt x="145" y="181"/>
                  </a:lnTo>
                  <a:lnTo>
                    <a:pt x="147" y="176"/>
                  </a:lnTo>
                  <a:lnTo>
                    <a:pt x="150" y="171"/>
                  </a:lnTo>
                  <a:lnTo>
                    <a:pt x="152" y="166"/>
                  </a:lnTo>
                  <a:lnTo>
                    <a:pt x="155" y="159"/>
                  </a:lnTo>
                  <a:lnTo>
                    <a:pt x="156" y="153"/>
                  </a:lnTo>
                  <a:lnTo>
                    <a:pt x="157" y="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66" name="Freeform 94"/>
            <p:cNvSpPr>
              <a:spLocks/>
            </p:cNvSpPr>
            <p:nvPr/>
          </p:nvSpPr>
          <p:spPr bwMode="auto">
            <a:xfrm>
              <a:off x="4357688" y="3724275"/>
              <a:ext cx="76200" cy="133350"/>
            </a:xfrm>
            <a:custGeom>
              <a:avLst/>
              <a:gdLst>
                <a:gd name="T0" fmla="*/ 0 w 185"/>
                <a:gd name="T1" fmla="*/ 306 h 306"/>
                <a:gd name="T2" fmla="*/ 0 w 185"/>
                <a:gd name="T3" fmla="*/ 0 h 306"/>
                <a:gd name="T4" fmla="*/ 38 w 185"/>
                <a:gd name="T5" fmla="*/ 0 h 306"/>
                <a:gd name="T6" fmla="*/ 38 w 185"/>
                <a:gd name="T7" fmla="*/ 176 h 306"/>
                <a:gd name="T8" fmla="*/ 128 w 185"/>
                <a:gd name="T9" fmla="*/ 85 h 306"/>
                <a:gd name="T10" fmla="*/ 176 w 185"/>
                <a:gd name="T11" fmla="*/ 85 h 306"/>
                <a:gd name="T12" fmla="*/ 90 w 185"/>
                <a:gd name="T13" fmla="*/ 168 h 306"/>
                <a:gd name="T14" fmla="*/ 185 w 185"/>
                <a:gd name="T15" fmla="*/ 306 h 306"/>
                <a:gd name="T16" fmla="*/ 140 w 185"/>
                <a:gd name="T17" fmla="*/ 306 h 306"/>
                <a:gd name="T18" fmla="*/ 65 w 185"/>
                <a:gd name="T19" fmla="*/ 194 h 306"/>
                <a:gd name="T20" fmla="*/ 38 w 185"/>
                <a:gd name="T21" fmla="*/ 219 h 306"/>
                <a:gd name="T22" fmla="*/ 38 w 185"/>
                <a:gd name="T23" fmla="*/ 306 h 306"/>
                <a:gd name="T24" fmla="*/ 0 w 185"/>
                <a:gd name="T25" fmla="*/ 306 h 3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5"/>
                <a:gd name="T40" fmla="*/ 0 h 306"/>
                <a:gd name="T41" fmla="*/ 185 w 185"/>
                <a:gd name="T42" fmla="*/ 306 h 3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5" h="306">
                  <a:moveTo>
                    <a:pt x="0" y="306"/>
                  </a:moveTo>
                  <a:lnTo>
                    <a:pt x="0" y="0"/>
                  </a:lnTo>
                  <a:lnTo>
                    <a:pt x="38" y="0"/>
                  </a:lnTo>
                  <a:lnTo>
                    <a:pt x="38" y="176"/>
                  </a:lnTo>
                  <a:lnTo>
                    <a:pt x="128" y="85"/>
                  </a:lnTo>
                  <a:lnTo>
                    <a:pt x="176" y="85"/>
                  </a:lnTo>
                  <a:lnTo>
                    <a:pt x="90" y="168"/>
                  </a:lnTo>
                  <a:lnTo>
                    <a:pt x="185" y="306"/>
                  </a:lnTo>
                  <a:lnTo>
                    <a:pt x="140" y="306"/>
                  </a:lnTo>
                  <a:lnTo>
                    <a:pt x="65" y="194"/>
                  </a:lnTo>
                  <a:lnTo>
                    <a:pt x="38" y="219"/>
                  </a:lnTo>
                  <a:lnTo>
                    <a:pt x="38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1167" name="Group 95"/>
            <p:cNvGrpSpPr>
              <a:grpSpLocks/>
            </p:cNvGrpSpPr>
            <p:nvPr/>
          </p:nvGrpSpPr>
          <p:grpSpPr bwMode="auto">
            <a:xfrm>
              <a:off x="4730750" y="3810000"/>
              <a:ext cx="992188" cy="136525"/>
              <a:chOff x="2980" y="2592"/>
              <a:chExt cx="625" cy="86"/>
            </a:xfrm>
          </p:grpSpPr>
          <p:sp>
            <p:nvSpPr>
              <p:cNvPr id="131168" name="Freeform 96"/>
              <p:cNvSpPr>
                <a:spLocks/>
              </p:cNvSpPr>
              <p:nvPr/>
            </p:nvSpPr>
            <p:spPr bwMode="auto">
              <a:xfrm>
                <a:off x="3271" y="2617"/>
                <a:ext cx="334" cy="10"/>
              </a:xfrm>
              <a:custGeom>
                <a:avLst/>
                <a:gdLst>
                  <a:gd name="T0" fmla="*/ 1272 w 1272"/>
                  <a:gd name="T1" fmla="*/ 18 h 36"/>
                  <a:gd name="T2" fmla="*/ 1272 w 1272"/>
                  <a:gd name="T3" fmla="*/ 0 h 36"/>
                  <a:gd name="T4" fmla="*/ 0 w 1272"/>
                  <a:gd name="T5" fmla="*/ 0 h 36"/>
                  <a:gd name="T6" fmla="*/ 0 w 1272"/>
                  <a:gd name="T7" fmla="*/ 36 h 36"/>
                  <a:gd name="T8" fmla="*/ 1272 w 1272"/>
                  <a:gd name="T9" fmla="*/ 36 h 36"/>
                  <a:gd name="T10" fmla="*/ 1272 w 1272"/>
                  <a:gd name="T11" fmla="*/ 18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2"/>
                  <a:gd name="T19" fmla="*/ 0 h 36"/>
                  <a:gd name="T20" fmla="*/ 1272 w 1272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2" h="36">
                    <a:moveTo>
                      <a:pt x="1272" y="18"/>
                    </a:moveTo>
                    <a:lnTo>
                      <a:pt x="1272" y="0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1272" y="36"/>
                    </a:lnTo>
                    <a:lnTo>
                      <a:pt x="1272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69" name="Freeform 97"/>
              <p:cNvSpPr>
                <a:spLocks/>
              </p:cNvSpPr>
              <p:nvPr/>
            </p:nvSpPr>
            <p:spPr bwMode="auto">
              <a:xfrm>
                <a:off x="3271" y="2664"/>
                <a:ext cx="334" cy="9"/>
              </a:xfrm>
              <a:custGeom>
                <a:avLst/>
                <a:gdLst>
                  <a:gd name="T0" fmla="*/ 1272 w 1272"/>
                  <a:gd name="T1" fmla="*/ 18 h 35"/>
                  <a:gd name="T2" fmla="*/ 1272 w 1272"/>
                  <a:gd name="T3" fmla="*/ 0 h 35"/>
                  <a:gd name="T4" fmla="*/ 0 w 1272"/>
                  <a:gd name="T5" fmla="*/ 0 h 35"/>
                  <a:gd name="T6" fmla="*/ 0 w 1272"/>
                  <a:gd name="T7" fmla="*/ 35 h 35"/>
                  <a:gd name="T8" fmla="*/ 1272 w 1272"/>
                  <a:gd name="T9" fmla="*/ 35 h 35"/>
                  <a:gd name="T10" fmla="*/ 1272 w 1272"/>
                  <a:gd name="T11" fmla="*/ 18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2"/>
                  <a:gd name="T19" fmla="*/ 0 h 35"/>
                  <a:gd name="T20" fmla="*/ 1272 w 1272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2" h="35">
                    <a:moveTo>
                      <a:pt x="1272" y="18"/>
                    </a:moveTo>
                    <a:lnTo>
                      <a:pt x="1272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1272" y="35"/>
                    </a:lnTo>
                    <a:lnTo>
                      <a:pt x="1272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70" name="Freeform 98"/>
              <p:cNvSpPr>
                <a:spLocks/>
              </p:cNvSpPr>
              <p:nvPr/>
            </p:nvSpPr>
            <p:spPr bwMode="auto">
              <a:xfrm>
                <a:off x="2980" y="2592"/>
                <a:ext cx="71" cy="86"/>
              </a:xfrm>
              <a:custGeom>
                <a:avLst/>
                <a:gdLst>
                  <a:gd name="T0" fmla="*/ 266 w 270"/>
                  <a:gd name="T1" fmla="*/ 226 h 317"/>
                  <a:gd name="T2" fmla="*/ 252 w 270"/>
                  <a:gd name="T3" fmla="*/ 258 h 317"/>
                  <a:gd name="T4" fmla="*/ 231 w 270"/>
                  <a:gd name="T5" fmla="*/ 284 h 317"/>
                  <a:gd name="T6" fmla="*/ 206 w 270"/>
                  <a:gd name="T7" fmla="*/ 301 h 317"/>
                  <a:gd name="T8" fmla="*/ 176 w 270"/>
                  <a:gd name="T9" fmla="*/ 313 h 317"/>
                  <a:gd name="T10" fmla="*/ 143 w 270"/>
                  <a:gd name="T11" fmla="*/ 317 h 317"/>
                  <a:gd name="T12" fmla="*/ 109 w 270"/>
                  <a:gd name="T13" fmla="*/ 314 h 317"/>
                  <a:gd name="T14" fmla="*/ 80 w 270"/>
                  <a:gd name="T15" fmla="*/ 307 h 317"/>
                  <a:gd name="T16" fmla="*/ 55 w 270"/>
                  <a:gd name="T17" fmla="*/ 293 h 317"/>
                  <a:gd name="T18" fmla="*/ 36 w 270"/>
                  <a:gd name="T19" fmla="*/ 273 h 317"/>
                  <a:gd name="T20" fmla="*/ 21 w 270"/>
                  <a:gd name="T21" fmla="*/ 248 h 317"/>
                  <a:gd name="T22" fmla="*/ 11 w 270"/>
                  <a:gd name="T23" fmla="*/ 219 h 317"/>
                  <a:gd name="T24" fmla="*/ 3 w 270"/>
                  <a:gd name="T25" fmla="*/ 189 h 317"/>
                  <a:gd name="T26" fmla="*/ 0 w 270"/>
                  <a:gd name="T27" fmla="*/ 157 h 317"/>
                  <a:gd name="T28" fmla="*/ 3 w 270"/>
                  <a:gd name="T29" fmla="*/ 123 h 317"/>
                  <a:gd name="T30" fmla="*/ 11 w 270"/>
                  <a:gd name="T31" fmla="*/ 91 h 317"/>
                  <a:gd name="T32" fmla="*/ 23 w 270"/>
                  <a:gd name="T33" fmla="*/ 64 h 317"/>
                  <a:gd name="T34" fmla="*/ 40 w 270"/>
                  <a:gd name="T35" fmla="*/ 42 h 317"/>
                  <a:gd name="T36" fmla="*/ 62 w 270"/>
                  <a:gd name="T37" fmla="*/ 24 h 317"/>
                  <a:gd name="T38" fmla="*/ 86 w 270"/>
                  <a:gd name="T39" fmla="*/ 10 h 317"/>
                  <a:gd name="T40" fmla="*/ 114 w 270"/>
                  <a:gd name="T41" fmla="*/ 3 h 317"/>
                  <a:gd name="T42" fmla="*/ 144 w 270"/>
                  <a:gd name="T43" fmla="*/ 0 h 317"/>
                  <a:gd name="T44" fmla="*/ 176 w 270"/>
                  <a:gd name="T45" fmla="*/ 4 h 317"/>
                  <a:gd name="T46" fmla="*/ 203 w 270"/>
                  <a:gd name="T47" fmla="*/ 13 h 317"/>
                  <a:gd name="T48" fmla="*/ 227 w 270"/>
                  <a:gd name="T49" fmla="*/ 30 h 317"/>
                  <a:gd name="T50" fmla="*/ 247 w 270"/>
                  <a:gd name="T51" fmla="*/ 53 h 317"/>
                  <a:gd name="T52" fmla="*/ 261 w 270"/>
                  <a:gd name="T53" fmla="*/ 81 h 317"/>
                  <a:gd name="T54" fmla="*/ 221 w 270"/>
                  <a:gd name="T55" fmla="*/ 92 h 317"/>
                  <a:gd name="T56" fmla="*/ 211 w 270"/>
                  <a:gd name="T57" fmla="*/ 72 h 317"/>
                  <a:gd name="T58" fmla="*/ 198 w 270"/>
                  <a:gd name="T59" fmla="*/ 55 h 317"/>
                  <a:gd name="T60" fmla="*/ 183 w 270"/>
                  <a:gd name="T61" fmla="*/ 45 h 317"/>
                  <a:gd name="T62" fmla="*/ 163 w 270"/>
                  <a:gd name="T63" fmla="*/ 39 h 317"/>
                  <a:gd name="T64" fmla="*/ 141 w 270"/>
                  <a:gd name="T65" fmla="*/ 36 h 317"/>
                  <a:gd name="T66" fmla="*/ 117 w 270"/>
                  <a:gd name="T67" fmla="*/ 39 h 317"/>
                  <a:gd name="T68" fmla="*/ 97 w 270"/>
                  <a:gd name="T69" fmla="*/ 46 h 317"/>
                  <a:gd name="T70" fmla="*/ 79 w 270"/>
                  <a:gd name="T71" fmla="*/ 58 h 317"/>
                  <a:gd name="T72" fmla="*/ 63 w 270"/>
                  <a:gd name="T73" fmla="*/ 73 h 317"/>
                  <a:gd name="T74" fmla="*/ 53 w 270"/>
                  <a:gd name="T75" fmla="*/ 92 h 317"/>
                  <a:gd name="T76" fmla="*/ 46 w 270"/>
                  <a:gd name="T77" fmla="*/ 113 h 317"/>
                  <a:gd name="T78" fmla="*/ 43 w 270"/>
                  <a:gd name="T79" fmla="*/ 135 h 317"/>
                  <a:gd name="T80" fmla="*/ 41 w 270"/>
                  <a:gd name="T81" fmla="*/ 157 h 317"/>
                  <a:gd name="T82" fmla="*/ 43 w 270"/>
                  <a:gd name="T83" fmla="*/ 185 h 317"/>
                  <a:gd name="T84" fmla="*/ 48 w 270"/>
                  <a:gd name="T85" fmla="*/ 209 h 317"/>
                  <a:gd name="T86" fmla="*/ 54 w 270"/>
                  <a:gd name="T87" fmla="*/ 230 h 317"/>
                  <a:gd name="T88" fmla="*/ 66 w 270"/>
                  <a:gd name="T89" fmla="*/ 249 h 317"/>
                  <a:gd name="T90" fmla="*/ 81 w 270"/>
                  <a:gd name="T91" fmla="*/ 263 h 317"/>
                  <a:gd name="T92" fmla="*/ 99 w 270"/>
                  <a:gd name="T93" fmla="*/ 273 h 317"/>
                  <a:gd name="T94" fmla="*/ 118 w 270"/>
                  <a:gd name="T95" fmla="*/ 278 h 317"/>
                  <a:gd name="T96" fmla="*/ 139 w 270"/>
                  <a:gd name="T97" fmla="*/ 281 h 317"/>
                  <a:gd name="T98" fmla="*/ 162 w 270"/>
                  <a:gd name="T99" fmla="*/ 278 h 317"/>
                  <a:gd name="T100" fmla="*/ 183 w 270"/>
                  <a:gd name="T101" fmla="*/ 271 h 317"/>
                  <a:gd name="T102" fmla="*/ 200 w 270"/>
                  <a:gd name="T103" fmla="*/ 257 h 317"/>
                  <a:gd name="T104" fmla="*/ 216 w 270"/>
                  <a:gd name="T105" fmla="*/ 237 h 317"/>
                  <a:gd name="T106" fmla="*/ 226 w 270"/>
                  <a:gd name="T107" fmla="*/ 213 h 3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70"/>
                  <a:gd name="T163" fmla="*/ 0 h 317"/>
                  <a:gd name="T164" fmla="*/ 270 w 270"/>
                  <a:gd name="T165" fmla="*/ 317 h 3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70" h="317">
                    <a:moveTo>
                      <a:pt x="229" y="204"/>
                    </a:moveTo>
                    <a:lnTo>
                      <a:pt x="270" y="214"/>
                    </a:lnTo>
                    <a:lnTo>
                      <a:pt x="266" y="226"/>
                    </a:lnTo>
                    <a:lnTo>
                      <a:pt x="262" y="237"/>
                    </a:lnTo>
                    <a:lnTo>
                      <a:pt x="257" y="249"/>
                    </a:lnTo>
                    <a:lnTo>
                      <a:pt x="252" y="258"/>
                    </a:lnTo>
                    <a:lnTo>
                      <a:pt x="245" y="267"/>
                    </a:lnTo>
                    <a:lnTo>
                      <a:pt x="239" y="276"/>
                    </a:lnTo>
                    <a:lnTo>
                      <a:pt x="231" y="284"/>
                    </a:lnTo>
                    <a:lnTo>
                      <a:pt x="224" y="290"/>
                    </a:lnTo>
                    <a:lnTo>
                      <a:pt x="215" y="296"/>
                    </a:lnTo>
                    <a:lnTo>
                      <a:pt x="206" y="301"/>
                    </a:lnTo>
                    <a:lnTo>
                      <a:pt x="197" y="307"/>
                    </a:lnTo>
                    <a:lnTo>
                      <a:pt x="186" y="310"/>
                    </a:lnTo>
                    <a:lnTo>
                      <a:pt x="176" y="313"/>
                    </a:lnTo>
                    <a:lnTo>
                      <a:pt x="166" y="316"/>
                    </a:lnTo>
                    <a:lnTo>
                      <a:pt x="154" y="317"/>
                    </a:lnTo>
                    <a:lnTo>
                      <a:pt x="143" y="317"/>
                    </a:lnTo>
                    <a:lnTo>
                      <a:pt x="131" y="317"/>
                    </a:lnTo>
                    <a:lnTo>
                      <a:pt x="120" y="316"/>
                    </a:lnTo>
                    <a:lnTo>
                      <a:pt x="109" y="314"/>
                    </a:lnTo>
                    <a:lnTo>
                      <a:pt x="99" y="312"/>
                    </a:lnTo>
                    <a:lnTo>
                      <a:pt x="89" y="309"/>
                    </a:lnTo>
                    <a:lnTo>
                      <a:pt x="80" y="307"/>
                    </a:lnTo>
                    <a:lnTo>
                      <a:pt x="71" y="303"/>
                    </a:lnTo>
                    <a:lnTo>
                      <a:pt x="63" y="298"/>
                    </a:lnTo>
                    <a:lnTo>
                      <a:pt x="55" y="293"/>
                    </a:lnTo>
                    <a:lnTo>
                      <a:pt x="49" y="286"/>
                    </a:lnTo>
                    <a:lnTo>
                      <a:pt x="43" y="280"/>
                    </a:lnTo>
                    <a:lnTo>
                      <a:pt x="36" y="273"/>
                    </a:lnTo>
                    <a:lnTo>
                      <a:pt x="31" y="266"/>
                    </a:lnTo>
                    <a:lnTo>
                      <a:pt x="26" y="257"/>
                    </a:lnTo>
                    <a:lnTo>
                      <a:pt x="21" y="248"/>
                    </a:lnTo>
                    <a:lnTo>
                      <a:pt x="17" y="239"/>
                    </a:lnTo>
                    <a:lnTo>
                      <a:pt x="13" y="228"/>
                    </a:lnTo>
                    <a:lnTo>
                      <a:pt x="11" y="219"/>
                    </a:lnTo>
                    <a:lnTo>
                      <a:pt x="7" y="209"/>
                    </a:lnTo>
                    <a:lnTo>
                      <a:pt x="5" y="199"/>
                    </a:lnTo>
                    <a:lnTo>
                      <a:pt x="3" y="189"/>
                    </a:lnTo>
                    <a:lnTo>
                      <a:pt x="2" y="177"/>
                    </a:lnTo>
                    <a:lnTo>
                      <a:pt x="0" y="167"/>
                    </a:lnTo>
                    <a:lnTo>
                      <a:pt x="0" y="157"/>
                    </a:lnTo>
                    <a:lnTo>
                      <a:pt x="0" y="145"/>
                    </a:lnTo>
                    <a:lnTo>
                      <a:pt x="2" y="133"/>
                    </a:lnTo>
                    <a:lnTo>
                      <a:pt x="3" y="123"/>
                    </a:lnTo>
                    <a:lnTo>
                      <a:pt x="5" y="112"/>
                    </a:lnTo>
                    <a:lnTo>
                      <a:pt x="8" y="101"/>
                    </a:lnTo>
                    <a:lnTo>
                      <a:pt x="11" y="91"/>
                    </a:lnTo>
                    <a:lnTo>
                      <a:pt x="14" y="82"/>
                    </a:lnTo>
                    <a:lnTo>
                      <a:pt x="18" y="73"/>
                    </a:lnTo>
                    <a:lnTo>
                      <a:pt x="23" y="64"/>
                    </a:lnTo>
                    <a:lnTo>
                      <a:pt x="29" y="56"/>
                    </a:lnTo>
                    <a:lnTo>
                      <a:pt x="34" y="49"/>
                    </a:lnTo>
                    <a:lnTo>
                      <a:pt x="40" y="42"/>
                    </a:lnTo>
                    <a:lnTo>
                      <a:pt x="46" y="35"/>
                    </a:lnTo>
                    <a:lnTo>
                      <a:pt x="54" y="30"/>
                    </a:lnTo>
                    <a:lnTo>
                      <a:pt x="62" y="24"/>
                    </a:lnTo>
                    <a:lnTo>
                      <a:pt x="70" y="19"/>
                    </a:lnTo>
                    <a:lnTo>
                      <a:pt x="79" y="14"/>
                    </a:lnTo>
                    <a:lnTo>
                      <a:pt x="86" y="10"/>
                    </a:lnTo>
                    <a:lnTo>
                      <a:pt x="95" y="8"/>
                    </a:lnTo>
                    <a:lnTo>
                      <a:pt x="106" y="5"/>
                    </a:lnTo>
                    <a:lnTo>
                      <a:pt x="114" y="3"/>
                    </a:lnTo>
                    <a:lnTo>
                      <a:pt x="123" y="1"/>
                    </a:lnTo>
                    <a:lnTo>
                      <a:pt x="134" y="0"/>
                    </a:lnTo>
                    <a:lnTo>
                      <a:pt x="144" y="0"/>
                    </a:lnTo>
                    <a:lnTo>
                      <a:pt x="154" y="0"/>
                    </a:lnTo>
                    <a:lnTo>
                      <a:pt x="166" y="1"/>
                    </a:lnTo>
                    <a:lnTo>
                      <a:pt x="176" y="4"/>
                    </a:lnTo>
                    <a:lnTo>
                      <a:pt x="185" y="5"/>
                    </a:lnTo>
                    <a:lnTo>
                      <a:pt x="194" y="9"/>
                    </a:lnTo>
                    <a:lnTo>
                      <a:pt x="203" y="13"/>
                    </a:lnTo>
                    <a:lnTo>
                      <a:pt x="212" y="18"/>
                    </a:lnTo>
                    <a:lnTo>
                      <a:pt x="220" y="23"/>
                    </a:lnTo>
                    <a:lnTo>
                      <a:pt x="227" y="30"/>
                    </a:lnTo>
                    <a:lnTo>
                      <a:pt x="234" y="36"/>
                    </a:lnTo>
                    <a:lnTo>
                      <a:pt x="242" y="44"/>
                    </a:lnTo>
                    <a:lnTo>
                      <a:pt x="247" y="53"/>
                    </a:lnTo>
                    <a:lnTo>
                      <a:pt x="253" y="62"/>
                    </a:lnTo>
                    <a:lnTo>
                      <a:pt x="257" y="71"/>
                    </a:lnTo>
                    <a:lnTo>
                      <a:pt x="261" y="81"/>
                    </a:lnTo>
                    <a:lnTo>
                      <a:pt x="265" y="91"/>
                    </a:lnTo>
                    <a:lnTo>
                      <a:pt x="224" y="100"/>
                    </a:lnTo>
                    <a:lnTo>
                      <a:pt x="221" y="92"/>
                    </a:lnTo>
                    <a:lnTo>
                      <a:pt x="217" y="85"/>
                    </a:lnTo>
                    <a:lnTo>
                      <a:pt x="213" y="78"/>
                    </a:lnTo>
                    <a:lnTo>
                      <a:pt x="211" y="72"/>
                    </a:lnTo>
                    <a:lnTo>
                      <a:pt x="206" y="65"/>
                    </a:lnTo>
                    <a:lnTo>
                      <a:pt x="202" y="60"/>
                    </a:lnTo>
                    <a:lnTo>
                      <a:pt x="198" y="55"/>
                    </a:lnTo>
                    <a:lnTo>
                      <a:pt x="193" y="51"/>
                    </a:lnTo>
                    <a:lnTo>
                      <a:pt x="188" y="48"/>
                    </a:lnTo>
                    <a:lnTo>
                      <a:pt x="183" y="45"/>
                    </a:lnTo>
                    <a:lnTo>
                      <a:pt x="176" y="42"/>
                    </a:lnTo>
                    <a:lnTo>
                      <a:pt x="170" y="40"/>
                    </a:lnTo>
                    <a:lnTo>
                      <a:pt x="163" y="39"/>
                    </a:lnTo>
                    <a:lnTo>
                      <a:pt x="157" y="37"/>
                    </a:lnTo>
                    <a:lnTo>
                      <a:pt x="149" y="36"/>
                    </a:lnTo>
                    <a:lnTo>
                      <a:pt x="141" y="36"/>
                    </a:lnTo>
                    <a:lnTo>
                      <a:pt x="132" y="36"/>
                    </a:lnTo>
                    <a:lnTo>
                      <a:pt x="125" y="37"/>
                    </a:lnTo>
                    <a:lnTo>
                      <a:pt x="117" y="39"/>
                    </a:lnTo>
                    <a:lnTo>
                      <a:pt x="109" y="40"/>
                    </a:lnTo>
                    <a:lnTo>
                      <a:pt x="103" y="42"/>
                    </a:lnTo>
                    <a:lnTo>
                      <a:pt x="97" y="46"/>
                    </a:lnTo>
                    <a:lnTo>
                      <a:pt x="90" y="49"/>
                    </a:lnTo>
                    <a:lnTo>
                      <a:pt x="84" y="53"/>
                    </a:lnTo>
                    <a:lnTo>
                      <a:pt x="79" y="58"/>
                    </a:lnTo>
                    <a:lnTo>
                      <a:pt x="72" y="62"/>
                    </a:lnTo>
                    <a:lnTo>
                      <a:pt x="68" y="68"/>
                    </a:lnTo>
                    <a:lnTo>
                      <a:pt x="63" y="73"/>
                    </a:lnTo>
                    <a:lnTo>
                      <a:pt x="59" y="80"/>
                    </a:lnTo>
                    <a:lnTo>
                      <a:pt x="55" y="86"/>
                    </a:lnTo>
                    <a:lnTo>
                      <a:pt x="53" y="92"/>
                    </a:lnTo>
                    <a:lnTo>
                      <a:pt x="50" y="99"/>
                    </a:lnTo>
                    <a:lnTo>
                      <a:pt x="49" y="105"/>
                    </a:lnTo>
                    <a:lnTo>
                      <a:pt x="46" y="113"/>
                    </a:lnTo>
                    <a:lnTo>
                      <a:pt x="45" y="119"/>
                    </a:lnTo>
                    <a:lnTo>
                      <a:pt x="44" y="127"/>
                    </a:lnTo>
                    <a:lnTo>
                      <a:pt x="43" y="135"/>
                    </a:lnTo>
                    <a:lnTo>
                      <a:pt x="43" y="142"/>
                    </a:lnTo>
                    <a:lnTo>
                      <a:pt x="41" y="149"/>
                    </a:lnTo>
                    <a:lnTo>
                      <a:pt x="41" y="157"/>
                    </a:lnTo>
                    <a:lnTo>
                      <a:pt x="41" y="166"/>
                    </a:lnTo>
                    <a:lnTo>
                      <a:pt x="43" y="176"/>
                    </a:lnTo>
                    <a:lnTo>
                      <a:pt x="43" y="185"/>
                    </a:lnTo>
                    <a:lnTo>
                      <a:pt x="44" y="192"/>
                    </a:lnTo>
                    <a:lnTo>
                      <a:pt x="45" y="201"/>
                    </a:lnTo>
                    <a:lnTo>
                      <a:pt x="48" y="209"/>
                    </a:lnTo>
                    <a:lnTo>
                      <a:pt x="49" y="217"/>
                    </a:lnTo>
                    <a:lnTo>
                      <a:pt x="52" y="223"/>
                    </a:lnTo>
                    <a:lnTo>
                      <a:pt x="54" y="230"/>
                    </a:lnTo>
                    <a:lnTo>
                      <a:pt x="58" y="237"/>
                    </a:lnTo>
                    <a:lnTo>
                      <a:pt x="62" y="244"/>
                    </a:lnTo>
                    <a:lnTo>
                      <a:pt x="66" y="249"/>
                    </a:lnTo>
                    <a:lnTo>
                      <a:pt x="71" y="254"/>
                    </a:lnTo>
                    <a:lnTo>
                      <a:pt x="76" y="259"/>
                    </a:lnTo>
                    <a:lnTo>
                      <a:pt x="81" y="263"/>
                    </a:lnTo>
                    <a:lnTo>
                      <a:pt x="86" y="267"/>
                    </a:lnTo>
                    <a:lnTo>
                      <a:pt x="93" y="269"/>
                    </a:lnTo>
                    <a:lnTo>
                      <a:pt x="99" y="273"/>
                    </a:lnTo>
                    <a:lnTo>
                      <a:pt x="106" y="276"/>
                    </a:lnTo>
                    <a:lnTo>
                      <a:pt x="112" y="277"/>
                    </a:lnTo>
                    <a:lnTo>
                      <a:pt x="118" y="278"/>
                    </a:lnTo>
                    <a:lnTo>
                      <a:pt x="125" y="280"/>
                    </a:lnTo>
                    <a:lnTo>
                      <a:pt x="132" y="281"/>
                    </a:lnTo>
                    <a:lnTo>
                      <a:pt x="139" y="281"/>
                    </a:lnTo>
                    <a:lnTo>
                      <a:pt x="147" y="281"/>
                    </a:lnTo>
                    <a:lnTo>
                      <a:pt x="154" y="280"/>
                    </a:lnTo>
                    <a:lnTo>
                      <a:pt x="162" y="278"/>
                    </a:lnTo>
                    <a:lnTo>
                      <a:pt x="170" y="276"/>
                    </a:lnTo>
                    <a:lnTo>
                      <a:pt x="176" y="273"/>
                    </a:lnTo>
                    <a:lnTo>
                      <a:pt x="183" y="271"/>
                    </a:lnTo>
                    <a:lnTo>
                      <a:pt x="189" y="267"/>
                    </a:lnTo>
                    <a:lnTo>
                      <a:pt x="195" y="262"/>
                    </a:lnTo>
                    <a:lnTo>
                      <a:pt x="200" y="257"/>
                    </a:lnTo>
                    <a:lnTo>
                      <a:pt x="207" y="251"/>
                    </a:lnTo>
                    <a:lnTo>
                      <a:pt x="211" y="245"/>
                    </a:lnTo>
                    <a:lnTo>
                      <a:pt x="216" y="237"/>
                    </a:lnTo>
                    <a:lnTo>
                      <a:pt x="220" y="230"/>
                    </a:lnTo>
                    <a:lnTo>
                      <a:pt x="224" y="222"/>
                    </a:lnTo>
                    <a:lnTo>
                      <a:pt x="226" y="213"/>
                    </a:lnTo>
                    <a:lnTo>
                      <a:pt x="229" y="2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71" name="Freeform 99"/>
              <p:cNvSpPr>
                <a:spLocks/>
              </p:cNvSpPr>
              <p:nvPr/>
            </p:nvSpPr>
            <p:spPr bwMode="auto">
              <a:xfrm>
                <a:off x="3064" y="2615"/>
                <a:ext cx="31" cy="62"/>
              </a:xfrm>
              <a:custGeom>
                <a:avLst/>
                <a:gdLst>
                  <a:gd name="T0" fmla="*/ 0 w 118"/>
                  <a:gd name="T1" fmla="*/ 227 h 227"/>
                  <a:gd name="T2" fmla="*/ 0 w 118"/>
                  <a:gd name="T3" fmla="*/ 5 h 227"/>
                  <a:gd name="T4" fmla="*/ 32 w 118"/>
                  <a:gd name="T5" fmla="*/ 5 h 227"/>
                  <a:gd name="T6" fmla="*/ 32 w 118"/>
                  <a:gd name="T7" fmla="*/ 38 h 227"/>
                  <a:gd name="T8" fmla="*/ 38 w 118"/>
                  <a:gd name="T9" fmla="*/ 28 h 227"/>
                  <a:gd name="T10" fmla="*/ 44 w 118"/>
                  <a:gd name="T11" fmla="*/ 19 h 227"/>
                  <a:gd name="T12" fmla="*/ 50 w 118"/>
                  <a:gd name="T13" fmla="*/ 13 h 227"/>
                  <a:gd name="T14" fmla="*/ 55 w 118"/>
                  <a:gd name="T15" fmla="*/ 7 h 227"/>
                  <a:gd name="T16" fmla="*/ 60 w 118"/>
                  <a:gd name="T17" fmla="*/ 4 h 227"/>
                  <a:gd name="T18" fmla="*/ 67 w 118"/>
                  <a:gd name="T19" fmla="*/ 1 h 227"/>
                  <a:gd name="T20" fmla="*/ 73 w 118"/>
                  <a:gd name="T21" fmla="*/ 0 h 227"/>
                  <a:gd name="T22" fmla="*/ 80 w 118"/>
                  <a:gd name="T23" fmla="*/ 0 h 227"/>
                  <a:gd name="T24" fmla="*/ 83 w 118"/>
                  <a:gd name="T25" fmla="*/ 0 h 227"/>
                  <a:gd name="T26" fmla="*/ 89 w 118"/>
                  <a:gd name="T27" fmla="*/ 1 h 227"/>
                  <a:gd name="T28" fmla="*/ 94 w 118"/>
                  <a:gd name="T29" fmla="*/ 2 h 227"/>
                  <a:gd name="T30" fmla="*/ 99 w 118"/>
                  <a:gd name="T31" fmla="*/ 4 h 227"/>
                  <a:gd name="T32" fmla="*/ 103 w 118"/>
                  <a:gd name="T33" fmla="*/ 5 h 227"/>
                  <a:gd name="T34" fmla="*/ 108 w 118"/>
                  <a:gd name="T35" fmla="*/ 7 h 227"/>
                  <a:gd name="T36" fmla="*/ 113 w 118"/>
                  <a:gd name="T37" fmla="*/ 10 h 227"/>
                  <a:gd name="T38" fmla="*/ 118 w 118"/>
                  <a:gd name="T39" fmla="*/ 13 h 227"/>
                  <a:gd name="T40" fmla="*/ 104 w 118"/>
                  <a:gd name="T41" fmla="*/ 47 h 227"/>
                  <a:gd name="T42" fmla="*/ 98 w 118"/>
                  <a:gd name="T43" fmla="*/ 43 h 227"/>
                  <a:gd name="T44" fmla="*/ 91 w 118"/>
                  <a:gd name="T45" fmla="*/ 41 h 227"/>
                  <a:gd name="T46" fmla="*/ 85 w 118"/>
                  <a:gd name="T47" fmla="*/ 39 h 227"/>
                  <a:gd name="T48" fmla="*/ 78 w 118"/>
                  <a:gd name="T49" fmla="*/ 38 h 227"/>
                  <a:gd name="T50" fmla="*/ 72 w 118"/>
                  <a:gd name="T51" fmla="*/ 38 h 227"/>
                  <a:gd name="T52" fmla="*/ 67 w 118"/>
                  <a:gd name="T53" fmla="*/ 39 h 227"/>
                  <a:gd name="T54" fmla="*/ 62 w 118"/>
                  <a:gd name="T55" fmla="*/ 42 h 227"/>
                  <a:gd name="T56" fmla="*/ 56 w 118"/>
                  <a:gd name="T57" fmla="*/ 46 h 227"/>
                  <a:gd name="T58" fmla="*/ 53 w 118"/>
                  <a:gd name="T59" fmla="*/ 50 h 227"/>
                  <a:gd name="T60" fmla="*/ 49 w 118"/>
                  <a:gd name="T61" fmla="*/ 55 h 227"/>
                  <a:gd name="T62" fmla="*/ 45 w 118"/>
                  <a:gd name="T63" fmla="*/ 61 h 227"/>
                  <a:gd name="T64" fmla="*/ 42 w 118"/>
                  <a:gd name="T65" fmla="*/ 66 h 227"/>
                  <a:gd name="T66" fmla="*/ 41 w 118"/>
                  <a:gd name="T67" fmla="*/ 72 h 227"/>
                  <a:gd name="T68" fmla="*/ 41 w 118"/>
                  <a:gd name="T69" fmla="*/ 77 h 227"/>
                  <a:gd name="T70" fmla="*/ 40 w 118"/>
                  <a:gd name="T71" fmla="*/ 82 h 227"/>
                  <a:gd name="T72" fmla="*/ 38 w 118"/>
                  <a:gd name="T73" fmla="*/ 88 h 227"/>
                  <a:gd name="T74" fmla="*/ 38 w 118"/>
                  <a:gd name="T75" fmla="*/ 93 h 227"/>
                  <a:gd name="T76" fmla="*/ 37 w 118"/>
                  <a:gd name="T77" fmla="*/ 100 h 227"/>
                  <a:gd name="T78" fmla="*/ 37 w 118"/>
                  <a:gd name="T79" fmla="*/ 105 h 227"/>
                  <a:gd name="T80" fmla="*/ 37 w 118"/>
                  <a:gd name="T81" fmla="*/ 111 h 227"/>
                  <a:gd name="T82" fmla="*/ 37 w 118"/>
                  <a:gd name="T83" fmla="*/ 227 h 227"/>
                  <a:gd name="T84" fmla="*/ 0 w 118"/>
                  <a:gd name="T85" fmla="*/ 227 h 22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8"/>
                  <a:gd name="T130" fmla="*/ 0 h 227"/>
                  <a:gd name="T131" fmla="*/ 118 w 118"/>
                  <a:gd name="T132" fmla="*/ 227 h 22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8" h="227">
                    <a:moveTo>
                      <a:pt x="0" y="227"/>
                    </a:moveTo>
                    <a:lnTo>
                      <a:pt x="0" y="5"/>
                    </a:lnTo>
                    <a:lnTo>
                      <a:pt x="32" y="5"/>
                    </a:lnTo>
                    <a:lnTo>
                      <a:pt x="32" y="38"/>
                    </a:lnTo>
                    <a:lnTo>
                      <a:pt x="38" y="28"/>
                    </a:lnTo>
                    <a:lnTo>
                      <a:pt x="44" y="19"/>
                    </a:lnTo>
                    <a:lnTo>
                      <a:pt x="50" y="13"/>
                    </a:lnTo>
                    <a:lnTo>
                      <a:pt x="55" y="7"/>
                    </a:lnTo>
                    <a:lnTo>
                      <a:pt x="60" y="4"/>
                    </a:lnTo>
                    <a:lnTo>
                      <a:pt x="67" y="1"/>
                    </a:lnTo>
                    <a:lnTo>
                      <a:pt x="73" y="0"/>
                    </a:lnTo>
                    <a:lnTo>
                      <a:pt x="80" y="0"/>
                    </a:lnTo>
                    <a:lnTo>
                      <a:pt x="83" y="0"/>
                    </a:lnTo>
                    <a:lnTo>
                      <a:pt x="89" y="1"/>
                    </a:lnTo>
                    <a:lnTo>
                      <a:pt x="94" y="2"/>
                    </a:lnTo>
                    <a:lnTo>
                      <a:pt x="99" y="4"/>
                    </a:lnTo>
                    <a:lnTo>
                      <a:pt x="103" y="5"/>
                    </a:lnTo>
                    <a:lnTo>
                      <a:pt x="108" y="7"/>
                    </a:lnTo>
                    <a:lnTo>
                      <a:pt x="113" y="10"/>
                    </a:lnTo>
                    <a:lnTo>
                      <a:pt x="118" y="13"/>
                    </a:lnTo>
                    <a:lnTo>
                      <a:pt x="104" y="47"/>
                    </a:lnTo>
                    <a:lnTo>
                      <a:pt x="98" y="43"/>
                    </a:lnTo>
                    <a:lnTo>
                      <a:pt x="91" y="41"/>
                    </a:lnTo>
                    <a:lnTo>
                      <a:pt x="85" y="39"/>
                    </a:lnTo>
                    <a:lnTo>
                      <a:pt x="78" y="38"/>
                    </a:lnTo>
                    <a:lnTo>
                      <a:pt x="72" y="38"/>
                    </a:lnTo>
                    <a:lnTo>
                      <a:pt x="67" y="39"/>
                    </a:lnTo>
                    <a:lnTo>
                      <a:pt x="62" y="42"/>
                    </a:lnTo>
                    <a:lnTo>
                      <a:pt x="56" y="46"/>
                    </a:lnTo>
                    <a:lnTo>
                      <a:pt x="53" y="50"/>
                    </a:lnTo>
                    <a:lnTo>
                      <a:pt x="49" y="55"/>
                    </a:lnTo>
                    <a:lnTo>
                      <a:pt x="45" y="61"/>
                    </a:lnTo>
                    <a:lnTo>
                      <a:pt x="42" y="66"/>
                    </a:lnTo>
                    <a:lnTo>
                      <a:pt x="41" y="72"/>
                    </a:lnTo>
                    <a:lnTo>
                      <a:pt x="41" y="77"/>
                    </a:lnTo>
                    <a:lnTo>
                      <a:pt x="40" y="82"/>
                    </a:lnTo>
                    <a:lnTo>
                      <a:pt x="38" y="88"/>
                    </a:lnTo>
                    <a:lnTo>
                      <a:pt x="38" y="93"/>
                    </a:lnTo>
                    <a:lnTo>
                      <a:pt x="37" y="100"/>
                    </a:lnTo>
                    <a:lnTo>
                      <a:pt x="37" y="105"/>
                    </a:lnTo>
                    <a:lnTo>
                      <a:pt x="37" y="111"/>
                    </a:lnTo>
                    <a:lnTo>
                      <a:pt x="37" y="227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72" name="Freeform 100"/>
              <p:cNvSpPr>
                <a:spLocks noEditPoints="1"/>
              </p:cNvSpPr>
              <p:nvPr/>
            </p:nvSpPr>
            <p:spPr bwMode="auto">
              <a:xfrm>
                <a:off x="3101" y="2592"/>
                <a:ext cx="10" cy="85"/>
              </a:xfrm>
              <a:custGeom>
                <a:avLst/>
                <a:gdLst>
                  <a:gd name="T0" fmla="*/ 0 w 38"/>
                  <a:gd name="T1" fmla="*/ 44 h 307"/>
                  <a:gd name="T2" fmla="*/ 0 w 38"/>
                  <a:gd name="T3" fmla="*/ 0 h 307"/>
                  <a:gd name="T4" fmla="*/ 38 w 38"/>
                  <a:gd name="T5" fmla="*/ 0 h 307"/>
                  <a:gd name="T6" fmla="*/ 38 w 38"/>
                  <a:gd name="T7" fmla="*/ 44 h 307"/>
                  <a:gd name="T8" fmla="*/ 0 w 38"/>
                  <a:gd name="T9" fmla="*/ 44 h 307"/>
                  <a:gd name="T10" fmla="*/ 0 w 38"/>
                  <a:gd name="T11" fmla="*/ 307 h 307"/>
                  <a:gd name="T12" fmla="*/ 0 w 38"/>
                  <a:gd name="T13" fmla="*/ 85 h 307"/>
                  <a:gd name="T14" fmla="*/ 38 w 38"/>
                  <a:gd name="T15" fmla="*/ 85 h 307"/>
                  <a:gd name="T16" fmla="*/ 38 w 38"/>
                  <a:gd name="T17" fmla="*/ 307 h 307"/>
                  <a:gd name="T18" fmla="*/ 0 w 38"/>
                  <a:gd name="T19" fmla="*/ 307 h 3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307"/>
                  <a:gd name="T32" fmla="*/ 38 w 38"/>
                  <a:gd name="T33" fmla="*/ 307 h 3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307">
                    <a:moveTo>
                      <a:pt x="0" y="44"/>
                    </a:moveTo>
                    <a:lnTo>
                      <a:pt x="0" y="0"/>
                    </a:lnTo>
                    <a:lnTo>
                      <a:pt x="38" y="0"/>
                    </a:lnTo>
                    <a:lnTo>
                      <a:pt x="38" y="44"/>
                    </a:lnTo>
                    <a:lnTo>
                      <a:pt x="0" y="44"/>
                    </a:lnTo>
                    <a:close/>
                    <a:moveTo>
                      <a:pt x="0" y="307"/>
                    </a:moveTo>
                    <a:lnTo>
                      <a:pt x="0" y="85"/>
                    </a:lnTo>
                    <a:lnTo>
                      <a:pt x="38" y="85"/>
                    </a:lnTo>
                    <a:lnTo>
                      <a:pt x="38" y="307"/>
                    </a:lnTo>
                    <a:lnTo>
                      <a:pt x="0" y="3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73" name="Freeform 101"/>
              <p:cNvSpPr>
                <a:spLocks noEditPoints="1"/>
              </p:cNvSpPr>
              <p:nvPr/>
            </p:nvSpPr>
            <p:spPr bwMode="auto">
              <a:xfrm>
                <a:off x="3125" y="2592"/>
                <a:ext cx="51" cy="86"/>
              </a:xfrm>
              <a:custGeom>
                <a:avLst/>
                <a:gdLst>
                  <a:gd name="T0" fmla="*/ 0 w 192"/>
                  <a:gd name="T1" fmla="*/ 0 h 312"/>
                  <a:gd name="T2" fmla="*/ 43 w 192"/>
                  <a:gd name="T3" fmla="*/ 103 h 312"/>
                  <a:gd name="T4" fmla="*/ 64 w 192"/>
                  <a:gd name="T5" fmla="*/ 87 h 312"/>
                  <a:gd name="T6" fmla="*/ 88 w 192"/>
                  <a:gd name="T7" fmla="*/ 80 h 312"/>
                  <a:gd name="T8" fmla="*/ 108 w 192"/>
                  <a:gd name="T9" fmla="*/ 80 h 312"/>
                  <a:gd name="T10" fmla="*/ 122 w 192"/>
                  <a:gd name="T11" fmla="*/ 82 h 312"/>
                  <a:gd name="T12" fmla="*/ 136 w 192"/>
                  <a:gd name="T13" fmla="*/ 87 h 312"/>
                  <a:gd name="T14" fmla="*/ 160 w 192"/>
                  <a:gd name="T15" fmla="*/ 104 h 312"/>
                  <a:gd name="T16" fmla="*/ 177 w 192"/>
                  <a:gd name="T17" fmla="*/ 128 h 312"/>
                  <a:gd name="T18" fmla="*/ 186 w 192"/>
                  <a:gd name="T19" fmla="*/ 153 h 312"/>
                  <a:gd name="T20" fmla="*/ 191 w 192"/>
                  <a:gd name="T21" fmla="*/ 169 h 312"/>
                  <a:gd name="T22" fmla="*/ 192 w 192"/>
                  <a:gd name="T23" fmla="*/ 187 h 312"/>
                  <a:gd name="T24" fmla="*/ 191 w 192"/>
                  <a:gd name="T25" fmla="*/ 220 h 312"/>
                  <a:gd name="T26" fmla="*/ 181 w 192"/>
                  <a:gd name="T27" fmla="*/ 254 h 312"/>
                  <a:gd name="T28" fmla="*/ 164 w 192"/>
                  <a:gd name="T29" fmla="*/ 281 h 312"/>
                  <a:gd name="T30" fmla="*/ 141 w 192"/>
                  <a:gd name="T31" fmla="*/ 300 h 312"/>
                  <a:gd name="T32" fmla="*/ 115 w 192"/>
                  <a:gd name="T33" fmla="*/ 309 h 312"/>
                  <a:gd name="T34" fmla="*/ 87 w 192"/>
                  <a:gd name="T35" fmla="*/ 312 h 312"/>
                  <a:gd name="T36" fmla="*/ 61 w 192"/>
                  <a:gd name="T37" fmla="*/ 303 h 312"/>
                  <a:gd name="T38" fmla="*/ 41 w 192"/>
                  <a:gd name="T39" fmla="*/ 288 h 312"/>
                  <a:gd name="T40" fmla="*/ 34 w 192"/>
                  <a:gd name="T41" fmla="*/ 194 h 312"/>
                  <a:gd name="T42" fmla="*/ 36 w 192"/>
                  <a:gd name="T43" fmla="*/ 221 h 312"/>
                  <a:gd name="T44" fmla="*/ 41 w 192"/>
                  <a:gd name="T45" fmla="*/ 243 h 312"/>
                  <a:gd name="T46" fmla="*/ 50 w 192"/>
                  <a:gd name="T47" fmla="*/ 259 h 312"/>
                  <a:gd name="T48" fmla="*/ 65 w 192"/>
                  <a:gd name="T49" fmla="*/ 273 h 312"/>
                  <a:gd name="T50" fmla="*/ 86 w 192"/>
                  <a:gd name="T51" fmla="*/ 281 h 312"/>
                  <a:gd name="T52" fmla="*/ 105 w 192"/>
                  <a:gd name="T53" fmla="*/ 280 h 312"/>
                  <a:gd name="T54" fmla="*/ 122 w 192"/>
                  <a:gd name="T55" fmla="*/ 272 h 312"/>
                  <a:gd name="T56" fmla="*/ 136 w 192"/>
                  <a:gd name="T57" fmla="*/ 261 h 312"/>
                  <a:gd name="T58" fmla="*/ 147 w 192"/>
                  <a:gd name="T59" fmla="*/ 241 h 312"/>
                  <a:gd name="T60" fmla="*/ 154 w 192"/>
                  <a:gd name="T61" fmla="*/ 217 h 312"/>
                  <a:gd name="T62" fmla="*/ 155 w 192"/>
                  <a:gd name="T63" fmla="*/ 186 h 312"/>
                  <a:gd name="T64" fmla="*/ 150 w 192"/>
                  <a:gd name="T65" fmla="*/ 158 h 312"/>
                  <a:gd name="T66" fmla="*/ 141 w 192"/>
                  <a:gd name="T67" fmla="*/ 137 h 312"/>
                  <a:gd name="T68" fmla="*/ 128 w 192"/>
                  <a:gd name="T69" fmla="*/ 123 h 312"/>
                  <a:gd name="T70" fmla="*/ 111 w 192"/>
                  <a:gd name="T71" fmla="*/ 113 h 312"/>
                  <a:gd name="T72" fmla="*/ 95 w 192"/>
                  <a:gd name="T73" fmla="*/ 110 h 312"/>
                  <a:gd name="T74" fmla="*/ 78 w 192"/>
                  <a:gd name="T75" fmla="*/ 113 h 312"/>
                  <a:gd name="T76" fmla="*/ 61 w 192"/>
                  <a:gd name="T77" fmla="*/ 123 h 312"/>
                  <a:gd name="T78" fmla="*/ 49 w 192"/>
                  <a:gd name="T79" fmla="*/ 137 h 312"/>
                  <a:gd name="T80" fmla="*/ 40 w 192"/>
                  <a:gd name="T81" fmla="*/ 159 h 312"/>
                  <a:gd name="T82" fmla="*/ 34 w 192"/>
                  <a:gd name="T83" fmla="*/ 185 h 31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2"/>
                  <a:gd name="T127" fmla="*/ 0 h 312"/>
                  <a:gd name="T128" fmla="*/ 192 w 192"/>
                  <a:gd name="T129" fmla="*/ 312 h 31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2" h="312">
                    <a:moveTo>
                      <a:pt x="36" y="307"/>
                    </a:moveTo>
                    <a:lnTo>
                      <a:pt x="0" y="307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37" y="110"/>
                    </a:lnTo>
                    <a:lnTo>
                      <a:pt x="43" y="103"/>
                    </a:lnTo>
                    <a:lnTo>
                      <a:pt x="50" y="96"/>
                    </a:lnTo>
                    <a:lnTo>
                      <a:pt x="56" y="91"/>
                    </a:lnTo>
                    <a:lnTo>
                      <a:pt x="64" y="87"/>
                    </a:lnTo>
                    <a:lnTo>
                      <a:pt x="72" y="84"/>
                    </a:lnTo>
                    <a:lnTo>
                      <a:pt x="79" y="81"/>
                    </a:lnTo>
                    <a:lnTo>
                      <a:pt x="88" y="80"/>
                    </a:lnTo>
                    <a:lnTo>
                      <a:pt x="97" y="80"/>
                    </a:lnTo>
                    <a:lnTo>
                      <a:pt x="103" y="80"/>
                    </a:lnTo>
                    <a:lnTo>
                      <a:pt x="108" y="80"/>
                    </a:lnTo>
                    <a:lnTo>
                      <a:pt x="113" y="81"/>
                    </a:lnTo>
                    <a:lnTo>
                      <a:pt x="117" y="81"/>
                    </a:lnTo>
                    <a:lnTo>
                      <a:pt x="122" y="82"/>
                    </a:lnTo>
                    <a:lnTo>
                      <a:pt x="127" y="84"/>
                    </a:lnTo>
                    <a:lnTo>
                      <a:pt x="132" y="86"/>
                    </a:lnTo>
                    <a:lnTo>
                      <a:pt x="136" y="87"/>
                    </a:lnTo>
                    <a:lnTo>
                      <a:pt x="145" y="93"/>
                    </a:lnTo>
                    <a:lnTo>
                      <a:pt x="154" y="98"/>
                    </a:lnTo>
                    <a:lnTo>
                      <a:pt x="160" y="104"/>
                    </a:lnTo>
                    <a:lnTo>
                      <a:pt x="167" y="112"/>
                    </a:lnTo>
                    <a:lnTo>
                      <a:pt x="172" y="119"/>
                    </a:lnTo>
                    <a:lnTo>
                      <a:pt x="177" y="128"/>
                    </a:lnTo>
                    <a:lnTo>
                      <a:pt x="181" y="139"/>
                    </a:lnTo>
                    <a:lnTo>
                      <a:pt x="185" y="148"/>
                    </a:lnTo>
                    <a:lnTo>
                      <a:pt x="186" y="153"/>
                    </a:lnTo>
                    <a:lnTo>
                      <a:pt x="188" y="158"/>
                    </a:lnTo>
                    <a:lnTo>
                      <a:pt x="190" y="164"/>
                    </a:lnTo>
                    <a:lnTo>
                      <a:pt x="191" y="169"/>
                    </a:lnTo>
                    <a:lnTo>
                      <a:pt x="191" y="176"/>
                    </a:lnTo>
                    <a:lnTo>
                      <a:pt x="192" y="181"/>
                    </a:lnTo>
                    <a:lnTo>
                      <a:pt x="192" y="187"/>
                    </a:lnTo>
                    <a:lnTo>
                      <a:pt x="192" y="193"/>
                    </a:lnTo>
                    <a:lnTo>
                      <a:pt x="192" y="207"/>
                    </a:lnTo>
                    <a:lnTo>
                      <a:pt x="191" y="220"/>
                    </a:lnTo>
                    <a:lnTo>
                      <a:pt x="188" y="232"/>
                    </a:lnTo>
                    <a:lnTo>
                      <a:pt x="185" y="244"/>
                    </a:lnTo>
                    <a:lnTo>
                      <a:pt x="181" y="254"/>
                    </a:lnTo>
                    <a:lnTo>
                      <a:pt x="176" y="264"/>
                    </a:lnTo>
                    <a:lnTo>
                      <a:pt x="171" y="273"/>
                    </a:lnTo>
                    <a:lnTo>
                      <a:pt x="164" y="281"/>
                    </a:lnTo>
                    <a:lnTo>
                      <a:pt x="158" y="289"/>
                    </a:lnTo>
                    <a:lnTo>
                      <a:pt x="150" y="294"/>
                    </a:lnTo>
                    <a:lnTo>
                      <a:pt x="141" y="300"/>
                    </a:lnTo>
                    <a:lnTo>
                      <a:pt x="133" y="304"/>
                    </a:lnTo>
                    <a:lnTo>
                      <a:pt x="124" y="308"/>
                    </a:lnTo>
                    <a:lnTo>
                      <a:pt x="115" y="309"/>
                    </a:lnTo>
                    <a:lnTo>
                      <a:pt x="105" y="312"/>
                    </a:lnTo>
                    <a:lnTo>
                      <a:pt x="96" y="312"/>
                    </a:lnTo>
                    <a:lnTo>
                      <a:pt x="87" y="312"/>
                    </a:lnTo>
                    <a:lnTo>
                      <a:pt x="78" y="309"/>
                    </a:lnTo>
                    <a:lnTo>
                      <a:pt x="69" y="307"/>
                    </a:lnTo>
                    <a:lnTo>
                      <a:pt x="61" y="303"/>
                    </a:lnTo>
                    <a:lnTo>
                      <a:pt x="54" y="299"/>
                    </a:lnTo>
                    <a:lnTo>
                      <a:pt x="47" y="294"/>
                    </a:lnTo>
                    <a:lnTo>
                      <a:pt x="41" y="288"/>
                    </a:lnTo>
                    <a:lnTo>
                      <a:pt x="36" y="280"/>
                    </a:lnTo>
                    <a:lnTo>
                      <a:pt x="36" y="307"/>
                    </a:lnTo>
                    <a:close/>
                    <a:moveTo>
                      <a:pt x="34" y="194"/>
                    </a:moveTo>
                    <a:lnTo>
                      <a:pt x="34" y="204"/>
                    </a:lnTo>
                    <a:lnTo>
                      <a:pt x="36" y="213"/>
                    </a:lnTo>
                    <a:lnTo>
                      <a:pt x="36" y="221"/>
                    </a:lnTo>
                    <a:lnTo>
                      <a:pt x="37" y="228"/>
                    </a:lnTo>
                    <a:lnTo>
                      <a:pt x="38" y="236"/>
                    </a:lnTo>
                    <a:lnTo>
                      <a:pt x="41" y="243"/>
                    </a:lnTo>
                    <a:lnTo>
                      <a:pt x="42" y="248"/>
                    </a:lnTo>
                    <a:lnTo>
                      <a:pt x="45" y="253"/>
                    </a:lnTo>
                    <a:lnTo>
                      <a:pt x="50" y="259"/>
                    </a:lnTo>
                    <a:lnTo>
                      <a:pt x="54" y="264"/>
                    </a:lnTo>
                    <a:lnTo>
                      <a:pt x="60" y="270"/>
                    </a:lnTo>
                    <a:lnTo>
                      <a:pt x="65" y="273"/>
                    </a:lnTo>
                    <a:lnTo>
                      <a:pt x="72" y="277"/>
                    </a:lnTo>
                    <a:lnTo>
                      <a:pt x="79" y="280"/>
                    </a:lnTo>
                    <a:lnTo>
                      <a:pt x="86" y="281"/>
                    </a:lnTo>
                    <a:lnTo>
                      <a:pt x="94" y="281"/>
                    </a:lnTo>
                    <a:lnTo>
                      <a:pt x="99" y="281"/>
                    </a:lnTo>
                    <a:lnTo>
                      <a:pt x="105" y="280"/>
                    </a:lnTo>
                    <a:lnTo>
                      <a:pt x="110" y="279"/>
                    </a:lnTo>
                    <a:lnTo>
                      <a:pt x="117" y="276"/>
                    </a:lnTo>
                    <a:lnTo>
                      <a:pt x="122" y="272"/>
                    </a:lnTo>
                    <a:lnTo>
                      <a:pt x="127" y="270"/>
                    </a:lnTo>
                    <a:lnTo>
                      <a:pt x="131" y="266"/>
                    </a:lnTo>
                    <a:lnTo>
                      <a:pt x="136" y="261"/>
                    </a:lnTo>
                    <a:lnTo>
                      <a:pt x="141" y="255"/>
                    </a:lnTo>
                    <a:lnTo>
                      <a:pt x="145" y="249"/>
                    </a:lnTo>
                    <a:lnTo>
                      <a:pt x="147" y="241"/>
                    </a:lnTo>
                    <a:lnTo>
                      <a:pt x="150" y="234"/>
                    </a:lnTo>
                    <a:lnTo>
                      <a:pt x="153" y="226"/>
                    </a:lnTo>
                    <a:lnTo>
                      <a:pt x="154" y="217"/>
                    </a:lnTo>
                    <a:lnTo>
                      <a:pt x="155" y="207"/>
                    </a:lnTo>
                    <a:lnTo>
                      <a:pt x="155" y="196"/>
                    </a:lnTo>
                    <a:lnTo>
                      <a:pt x="155" y="186"/>
                    </a:lnTo>
                    <a:lnTo>
                      <a:pt x="154" y="176"/>
                    </a:lnTo>
                    <a:lnTo>
                      <a:pt x="153" y="167"/>
                    </a:lnTo>
                    <a:lnTo>
                      <a:pt x="150" y="158"/>
                    </a:lnTo>
                    <a:lnTo>
                      <a:pt x="147" y="150"/>
                    </a:lnTo>
                    <a:lnTo>
                      <a:pt x="145" y="144"/>
                    </a:lnTo>
                    <a:lnTo>
                      <a:pt x="141" y="137"/>
                    </a:lnTo>
                    <a:lnTo>
                      <a:pt x="137" y="132"/>
                    </a:lnTo>
                    <a:lnTo>
                      <a:pt x="132" y="127"/>
                    </a:lnTo>
                    <a:lnTo>
                      <a:pt x="128" y="123"/>
                    </a:lnTo>
                    <a:lnTo>
                      <a:pt x="123" y="119"/>
                    </a:lnTo>
                    <a:lnTo>
                      <a:pt x="118" y="116"/>
                    </a:lnTo>
                    <a:lnTo>
                      <a:pt x="111" y="113"/>
                    </a:lnTo>
                    <a:lnTo>
                      <a:pt x="106" y="112"/>
                    </a:lnTo>
                    <a:lnTo>
                      <a:pt x="100" y="110"/>
                    </a:lnTo>
                    <a:lnTo>
                      <a:pt x="95" y="110"/>
                    </a:lnTo>
                    <a:lnTo>
                      <a:pt x="90" y="110"/>
                    </a:lnTo>
                    <a:lnTo>
                      <a:pt x="83" y="112"/>
                    </a:lnTo>
                    <a:lnTo>
                      <a:pt x="78" y="113"/>
                    </a:lnTo>
                    <a:lnTo>
                      <a:pt x="72" y="116"/>
                    </a:lnTo>
                    <a:lnTo>
                      <a:pt x="67" y="119"/>
                    </a:lnTo>
                    <a:lnTo>
                      <a:pt x="61" y="123"/>
                    </a:lnTo>
                    <a:lnTo>
                      <a:pt x="58" y="127"/>
                    </a:lnTo>
                    <a:lnTo>
                      <a:pt x="52" y="132"/>
                    </a:lnTo>
                    <a:lnTo>
                      <a:pt x="49" y="137"/>
                    </a:lnTo>
                    <a:lnTo>
                      <a:pt x="45" y="144"/>
                    </a:lnTo>
                    <a:lnTo>
                      <a:pt x="42" y="152"/>
                    </a:lnTo>
                    <a:lnTo>
                      <a:pt x="40" y="159"/>
                    </a:lnTo>
                    <a:lnTo>
                      <a:pt x="37" y="167"/>
                    </a:lnTo>
                    <a:lnTo>
                      <a:pt x="36" y="176"/>
                    </a:lnTo>
                    <a:lnTo>
                      <a:pt x="34" y="185"/>
                    </a:lnTo>
                    <a:lnTo>
                      <a:pt x="34" y="195"/>
                    </a:lnTo>
                    <a:lnTo>
                      <a:pt x="34" y="1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74" name="Freeform 102"/>
              <p:cNvSpPr>
                <a:spLocks/>
              </p:cNvSpPr>
              <p:nvPr/>
            </p:nvSpPr>
            <p:spPr bwMode="auto">
              <a:xfrm>
                <a:off x="3185" y="2615"/>
                <a:ext cx="48" cy="63"/>
              </a:xfrm>
              <a:custGeom>
                <a:avLst/>
                <a:gdLst>
                  <a:gd name="T0" fmla="*/ 39 w 184"/>
                  <a:gd name="T1" fmla="*/ 165 h 232"/>
                  <a:gd name="T2" fmla="*/ 54 w 184"/>
                  <a:gd name="T3" fmla="*/ 190 h 232"/>
                  <a:gd name="T4" fmla="*/ 67 w 184"/>
                  <a:gd name="T5" fmla="*/ 196 h 232"/>
                  <a:gd name="T6" fmla="*/ 83 w 184"/>
                  <a:gd name="T7" fmla="*/ 200 h 232"/>
                  <a:gd name="T8" fmla="*/ 102 w 184"/>
                  <a:gd name="T9" fmla="*/ 201 h 232"/>
                  <a:gd name="T10" fmla="*/ 119 w 184"/>
                  <a:gd name="T11" fmla="*/ 199 h 232"/>
                  <a:gd name="T12" fmla="*/ 131 w 184"/>
                  <a:gd name="T13" fmla="*/ 193 h 232"/>
                  <a:gd name="T14" fmla="*/ 143 w 184"/>
                  <a:gd name="T15" fmla="*/ 179 h 232"/>
                  <a:gd name="T16" fmla="*/ 145 w 184"/>
                  <a:gd name="T17" fmla="*/ 161 h 232"/>
                  <a:gd name="T18" fmla="*/ 134 w 184"/>
                  <a:gd name="T19" fmla="*/ 146 h 232"/>
                  <a:gd name="T20" fmla="*/ 125 w 184"/>
                  <a:gd name="T21" fmla="*/ 142 h 232"/>
                  <a:gd name="T22" fmla="*/ 108 w 184"/>
                  <a:gd name="T23" fmla="*/ 137 h 232"/>
                  <a:gd name="T24" fmla="*/ 85 w 184"/>
                  <a:gd name="T25" fmla="*/ 131 h 232"/>
                  <a:gd name="T26" fmla="*/ 61 w 184"/>
                  <a:gd name="T27" fmla="*/ 124 h 232"/>
                  <a:gd name="T28" fmla="*/ 43 w 184"/>
                  <a:gd name="T29" fmla="*/ 118 h 232"/>
                  <a:gd name="T30" fmla="*/ 25 w 184"/>
                  <a:gd name="T31" fmla="*/ 106 h 232"/>
                  <a:gd name="T32" fmla="*/ 11 w 184"/>
                  <a:gd name="T33" fmla="*/ 87 h 232"/>
                  <a:gd name="T34" fmla="*/ 6 w 184"/>
                  <a:gd name="T35" fmla="*/ 64 h 232"/>
                  <a:gd name="T36" fmla="*/ 9 w 184"/>
                  <a:gd name="T37" fmla="*/ 43 h 232"/>
                  <a:gd name="T38" fmla="*/ 20 w 184"/>
                  <a:gd name="T39" fmla="*/ 25 h 232"/>
                  <a:gd name="T40" fmla="*/ 35 w 184"/>
                  <a:gd name="T41" fmla="*/ 13 h 232"/>
                  <a:gd name="T42" fmla="*/ 54 w 184"/>
                  <a:gd name="T43" fmla="*/ 5 h 232"/>
                  <a:gd name="T44" fmla="*/ 79 w 184"/>
                  <a:gd name="T45" fmla="*/ 0 h 232"/>
                  <a:gd name="T46" fmla="*/ 99 w 184"/>
                  <a:gd name="T47" fmla="*/ 0 h 232"/>
                  <a:gd name="T48" fmla="*/ 116 w 184"/>
                  <a:gd name="T49" fmla="*/ 2 h 232"/>
                  <a:gd name="T50" fmla="*/ 131 w 184"/>
                  <a:gd name="T51" fmla="*/ 7 h 232"/>
                  <a:gd name="T52" fmla="*/ 156 w 184"/>
                  <a:gd name="T53" fmla="*/ 23 h 232"/>
                  <a:gd name="T54" fmla="*/ 170 w 184"/>
                  <a:gd name="T55" fmla="*/ 45 h 232"/>
                  <a:gd name="T56" fmla="*/ 138 w 184"/>
                  <a:gd name="T57" fmla="*/ 69 h 232"/>
                  <a:gd name="T58" fmla="*/ 129 w 184"/>
                  <a:gd name="T59" fmla="*/ 46 h 232"/>
                  <a:gd name="T60" fmla="*/ 108 w 184"/>
                  <a:gd name="T61" fmla="*/ 33 h 232"/>
                  <a:gd name="T62" fmla="*/ 77 w 184"/>
                  <a:gd name="T63" fmla="*/ 32 h 232"/>
                  <a:gd name="T64" fmla="*/ 53 w 184"/>
                  <a:gd name="T65" fmla="*/ 39 h 232"/>
                  <a:gd name="T66" fmla="*/ 44 w 184"/>
                  <a:gd name="T67" fmla="*/ 55 h 232"/>
                  <a:gd name="T68" fmla="*/ 44 w 184"/>
                  <a:gd name="T69" fmla="*/ 68 h 232"/>
                  <a:gd name="T70" fmla="*/ 49 w 184"/>
                  <a:gd name="T71" fmla="*/ 75 h 232"/>
                  <a:gd name="T72" fmla="*/ 61 w 184"/>
                  <a:gd name="T73" fmla="*/ 83 h 232"/>
                  <a:gd name="T74" fmla="*/ 81 w 184"/>
                  <a:gd name="T75" fmla="*/ 89 h 232"/>
                  <a:gd name="T76" fmla="*/ 112 w 184"/>
                  <a:gd name="T77" fmla="*/ 98 h 232"/>
                  <a:gd name="T78" fmla="*/ 133 w 184"/>
                  <a:gd name="T79" fmla="*/ 105 h 232"/>
                  <a:gd name="T80" fmla="*/ 148 w 184"/>
                  <a:gd name="T81" fmla="*/ 110 h 232"/>
                  <a:gd name="T82" fmla="*/ 169 w 184"/>
                  <a:gd name="T83" fmla="*/ 125 h 232"/>
                  <a:gd name="T84" fmla="*/ 181 w 184"/>
                  <a:gd name="T85" fmla="*/ 145 h 232"/>
                  <a:gd name="T86" fmla="*/ 183 w 184"/>
                  <a:gd name="T87" fmla="*/ 172 h 232"/>
                  <a:gd name="T88" fmla="*/ 172 w 184"/>
                  <a:gd name="T89" fmla="*/ 197 h 232"/>
                  <a:gd name="T90" fmla="*/ 149 w 184"/>
                  <a:gd name="T91" fmla="*/ 218 h 232"/>
                  <a:gd name="T92" fmla="*/ 130 w 184"/>
                  <a:gd name="T93" fmla="*/ 227 h 232"/>
                  <a:gd name="T94" fmla="*/ 112 w 184"/>
                  <a:gd name="T95" fmla="*/ 231 h 232"/>
                  <a:gd name="T96" fmla="*/ 94 w 184"/>
                  <a:gd name="T97" fmla="*/ 232 h 232"/>
                  <a:gd name="T98" fmla="*/ 65 w 184"/>
                  <a:gd name="T99" fmla="*/ 229 h 232"/>
                  <a:gd name="T100" fmla="*/ 42 w 184"/>
                  <a:gd name="T101" fmla="*/ 222 h 232"/>
                  <a:gd name="T102" fmla="*/ 24 w 184"/>
                  <a:gd name="T103" fmla="*/ 209 h 232"/>
                  <a:gd name="T104" fmla="*/ 9 w 184"/>
                  <a:gd name="T105" fmla="*/ 191 h 232"/>
                  <a:gd name="T106" fmla="*/ 2 w 184"/>
                  <a:gd name="T107" fmla="*/ 169 h 23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84"/>
                  <a:gd name="T163" fmla="*/ 0 h 232"/>
                  <a:gd name="T164" fmla="*/ 184 w 184"/>
                  <a:gd name="T165" fmla="*/ 232 h 23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84" h="232">
                    <a:moveTo>
                      <a:pt x="0" y="160"/>
                    </a:moveTo>
                    <a:lnTo>
                      <a:pt x="38" y="155"/>
                    </a:lnTo>
                    <a:lnTo>
                      <a:pt x="39" y="165"/>
                    </a:lnTo>
                    <a:lnTo>
                      <a:pt x="43" y="175"/>
                    </a:lnTo>
                    <a:lnTo>
                      <a:pt x="48" y="183"/>
                    </a:lnTo>
                    <a:lnTo>
                      <a:pt x="54" y="190"/>
                    </a:lnTo>
                    <a:lnTo>
                      <a:pt x="58" y="192"/>
                    </a:lnTo>
                    <a:lnTo>
                      <a:pt x="62" y="195"/>
                    </a:lnTo>
                    <a:lnTo>
                      <a:pt x="67" y="196"/>
                    </a:lnTo>
                    <a:lnTo>
                      <a:pt x="71" y="199"/>
                    </a:lnTo>
                    <a:lnTo>
                      <a:pt x="77" y="200"/>
                    </a:lnTo>
                    <a:lnTo>
                      <a:pt x="83" y="200"/>
                    </a:lnTo>
                    <a:lnTo>
                      <a:pt x="89" y="201"/>
                    </a:lnTo>
                    <a:lnTo>
                      <a:pt x="95" y="201"/>
                    </a:lnTo>
                    <a:lnTo>
                      <a:pt x="102" y="201"/>
                    </a:lnTo>
                    <a:lnTo>
                      <a:pt x="107" y="200"/>
                    </a:lnTo>
                    <a:lnTo>
                      <a:pt x="113" y="200"/>
                    </a:lnTo>
                    <a:lnTo>
                      <a:pt x="119" y="199"/>
                    </a:lnTo>
                    <a:lnTo>
                      <a:pt x="122" y="197"/>
                    </a:lnTo>
                    <a:lnTo>
                      <a:pt x="127" y="195"/>
                    </a:lnTo>
                    <a:lnTo>
                      <a:pt x="131" y="193"/>
                    </a:lnTo>
                    <a:lnTo>
                      <a:pt x="134" y="191"/>
                    </a:lnTo>
                    <a:lnTo>
                      <a:pt x="139" y="186"/>
                    </a:lnTo>
                    <a:lnTo>
                      <a:pt x="143" y="179"/>
                    </a:lnTo>
                    <a:lnTo>
                      <a:pt x="145" y="173"/>
                    </a:lnTo>
                    <a:lnTo>
                      <a:pt x="147" y="166"/>
                    </a:lnTo>
                    <a:lnTo>
                      <a:pt x="145" y="161"/>
                    </a:lnTo>
                    <a:lnTo>
                      <a:pt x="143" y="155"/>
                    </a:lnTo>
                    <a:lnTo>
                      <a:pt x="139" y="150"/>
                    </a:lnTo>
                    <a:lnTo>
                      <a:pt x="134" y="146"/>
                    </a:lnTo>
                    <a:lnTo>
                      <a:pt x="131" y="145"/>
                    </a:lnTo>
                    <a:lnTo>
                      <a:pt x="129" y="143"/>
                    </a:lnTo>
                    <a:lnTo>
                      <a:pt x="125" y="142"/>
                    </a:lnTo>
                    <a:lnTo>
                      <a:pt x="120" y="141"/>
                    </a:lnTo>
                    <a:lnTo>
                      <a:pt x="115" y="138"/>
                    </a:lnTo>
                    <a:lnTo>
                      <a:pt x="108" y="137"/>
                    </a:lnTo>
                    <a:lnTo>
                      <a:pt x="102" y="134"/>
                    </a:lnTo>
                    <a:lnTo>
                      <a:pt x="95" y="133"/>
                    </a:lnTo>
                    <a:lnTo>
                      <a:pt x="85" y="131"/>
                    </a:lnTo>
                    <a:lnTo>
                      <a:pt x="76" y="128"/>
                    </a:lnTo>
                    <a:lnTo>
                      <a:pt x="68" y="125"/>
                    </a:lnTo>
                    <a:lnTo>
                      <a:pt x="61" y="124"/>
                    </a:lnTo>
                    <a:lnTo>
                      <a:pt x="54" y="122"/>
                    </a:lnTo>
                    <a:lnTo>
                      <a:pt x="48" y="119"/>
                    </a:lnTo>
                    <a:lnTo>
                      <a:pt x="43" y="118"/>
                    </a:lnTo>
                    <a:lnTo>
                      <a:pt x="39" y="115"/>
                    </a:lnTo>
                    <a:lnTo>
                      <a:pt x="31" y="111"/>
                    </a:lnTo>
                    <a:lnTo>
                      <a:pt x="25" y="106"/>
                    </a:lnTo>
                    <a:lnTo>
                      <a:pt x="20" y="100"/>
                    </a:lnTo>
                    <a:lnTo>
                      <a:pt x="15" y="95"/>
                    </a:lnTo>
                    <a:lnTo>
                      <a:pt x="11" y="87"/>
                    </a:lnTo>
                    <a:lnTo>
                      <a:pt x="8" y="79"/>
                    </a:lnTo>
                    <a:lnTo>
                      <a:pt x="7" y="72"/>
                    </a:lnTo>
                    <a:lnTo>
                      <a:pt x="6" y="64"/>
                    </a:lnTo>
                    <a:lnTo>
                      <a:pt x="6" y="57"/>
                    </a:lnTo>
                    <a:lnTo>
                      <a:pt x="7" y="50"/>
                    </a:lnTo>
                    <a:lnTo>
                      <a:pt x="9" y="43"/>
                    </a:lnTo>
                    <a:lnTo>
                      <a:pt x="12" y="37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5" y="20"/>
                    </a:lnTo>
                    <a:lnTo>
                      <a:pt x="30" y="16"/>
                    </a:lnTo>
                    <a:lnTo>
                      <a:pt x="35" y="13"/>
                    </a:lnTo>
                    <a:lnTo>
                      <a:pt x="40" y="10"/>
                    </a:lnTo>
                    <a:lnTo>
                      <a:pt x="47" y="7"/>
                    </a:lnTo>
                    <a:lnTo>
                      <a:pt x="54" y="5"/>
                    </a:lnTo>
                    <a:lnTo>
                      <a:pt x="62" y="4"/>
                    </a:lnTo>
                    <a:lnTo>
                      <a:pt x="71" y="1"/>
                    </a:lnTo>
                    <a:lnTo>
                      <a:pt x="79" y="0"/>
                    </a:lnTo>
                    <a:lnTo>
                      <a:pt x="86" y="0"/>
                    </a:lnTo>
                    <a:lnTo>
                      <a:pt x="93" y="0"/>
                    </a:lnTo>
                    <a:lnTo>
                      <a:pt x="99" y="0"/>
                    </a:lnTo>
                    <a:lnTo>
                      <a:pt x="104" y="1"/>
                    </a:lnTo>
                    <a:lnTo>
                      <a:pt x="111" y="1"/>
                    </a:lnTo>
                    <a:lnTo>
                      <a:pt x="116" y="2"/>
                    </a:lnTo>
                    <a:lnTo>
                      <a:pt x="121" y="4"/>
                    </a:lnTo>
                    <a:lnTo>
                      <a:pt x="126" y="6"/>
                    </a:lnTo>
                    <a:lnTo>
                      <a:pt x="131" y="7"/>
                    </a:lnTo>
                    <a:lnTo>
                      <a:pt x="140" y="11"/>
                    </a:lnTo>
                    <a:lnTo>
                      <a:pt x="149" y="18"/>
                    </a:lnTo>
                    <a:lnTo>
                      <a:pt x="156" y="23"/>
                    </a:lnTo>
                    <a:lnTo>
                      <a:pt x="161" y="29"/>
                    </a:lnTo>
                    <a:lnTo>
                      <a:pt x="166" y="36"/>
                    </a:lnTo>
                    <a:lnTo>
                      <a:pt x="170" y="45"/>
                    </a:lnTo>
                    <a:lnTo>
                      <a:pt x="172" y="54"/>
                    </a:lnTo>
                    <a:lnTo>
                      <a:pt x="175" y="64"/>
                    </a:lnTo>
                    <a:lnTo>
                      <a:pt x="138" y="69"/>
                    </a:lnTo>
                    <a:lnTo>
                      <a:pt x="136" y="60"/>
                    </a:lnTo>
                    <a:lnTo>
                      <a:pt x="133" y="52"/>
                    </a:lnTo>
                    <a:lnTo>
                      <a:pt x="129" y="46"/>
                    </a:lnTo>
                    <a:lnTo>
                      <a:pt x="124" y="41"/>
                    </a:lnTo>
                    <a:lnTo>
                      <a:pt x="117" y="37"/>
                    </a:lnTo>
                    <a:lnTo>
                      <a:pt x="108" y="33"/>
                    </a:lnTo>
                    <a:lnTo>
                      <a:pt x="99" y="32"/>
                    </a:lnTo>
                    <a:lnTo>
                      <a:pt x="89" y="30"/>
                    </a:lnTo>
                    <a:lnTo>
                      <a:pt x="77" y="32"/>
                    </a:lnTo>
                    <a:lnTo>
                      <a:pt x="67" y="33"/>
                    </a:lnTo>
                    <a:lnTo>
                      <a:pt x="59" y="36"/>
                    </a:lnTo>
                    <a:lnTo>
                      <a:pt x="53" y="39"/>
                    </a:lnTo>
                    <a:lnTo>
                      <a:pt x="49" y="43"/>
                    </a:lnTo>
                    <a:lnTo>
                      <a:pt x="45" y="48"/>
                    </a:lnTo>
                    <a:lnTo>
                      <a:pt x="44" y="55"/>
                    </a:lnTo>
                    <a:lnTo>
                      <a:pt x="43" y="60"/>
                    </a:lnTo>
                    <a:lnTo>
                      <a:pt x="43" y="64"/>
                    </a:lnTo>
                    <a:lnTo>
                      <a:pt x="44" y="68"/>
                    </a:lnTo>
                    <a:lnTo>
                      <a:pt x="45" y="70"/>
                    </a:lnTo>
                    <a:lnTo>
                      <a:pt x="47" y="73"/>
                    </a:lnTo>
                    <a:lnTo>
                      <a:pt x="49" y="75"/>
                    </a:lnTo>
                    <a:lnTo>
                      <a:pt x="53" y="78"/>
                    </a:lnTo>
                    <a:lnTo>
                      <a:pt x="57" y="81"/>
                    </a:lnTo>
                    <a:lnTo>
                      <a:pt x="61" y="83"/>
                    </a:lnTo>
                    <a:lnTo>
                      <a:pt x="65" y="84"/>
                    </a:lnTo>
                    <a:lnTo>
                      <a:pt x="72" y="87"/>
                    </a:lnTo>
                    <a:lnTo>
                      <a:pt x="81" y="89"/>
                    </a:lnTo>
                    <a:lnTo>
                      <a:pt x="94" y="93"/>
                    </a:lnTo>
                    <a:lnTo>
                      <a:pt x="103" y="96"/>
                    </a:lnTo>
                    <a:lnTo>
                      <a:pt x="112" y="98"/>
                    </a:lnTo>
                    <a:lnTo>
                      <a:pt x="120" y="101"/>
                    </a:lnTo>
                    <a:lnTo>
                      <a:pt x="127" y="102"/>
                    </a:lnTo>
                    <a:lnTo>
                      <a:pt x="133" y="105"/>
                    </a:lnTo>
                    <a:lnTo>
                      <a:pt x="139" y="106"/>
                    </a:lnTo>
                    <a:lnTo>
                      <a:pt x="144" y="109"/>
                    </a:lnTo>
                    <a:lnTo>
                      <a:pt x="148" y="110"/>
                    </a:lnTo>
                    <a:lnTo>
                      <a:pt x="156" y="114"/>
                    </a:lnTo>
                    <a:lnTo>
                      <a:pt x="163" y="119"/>
                    </a:lnTo>
                    <a:lnTo>
                      <a:pt x="169" y="125"/>
                    </a:lnTo>
                    <a:lnTo>
                      <a:pt x="174" y="131"/>
                    </a:lnTo>
                    <a:lnTo>
                      <a:pt x="178" y="137"/>
                    </a:lnTo>
                    <a:lnTo>
                      <a:pt x="181" y="145"/>
                    </a:lnTo>
                    <a:lnTo>
                      <a:pt x="183" y="154"/>
                    </a:lnTo>
                    <a:lnTo>
                      <a:pt x="184" y="163"/>
                    </a:lnTo>
                    <a:lnTo>
                      <a:pt x="183" y="172"/>
                    </a:lnTo>
                    <a:lnTo>
                      <a:pt x="181" y="181"/>
                    </a:lnTo>
                    <a:lnTo>
                      <a:pt x="178" y="190"/>
                    </a:lnTo>
                    <a:lnTo>
                      <a:pt x="172" y="197"/>
                    </a:lnTo>
                    <a:lnTo>
                      <a:pt x="166" y="205"/>
                    </a:lnTo>
                    <a:lnTo>
                      <a:pt x="158" y="211"/>
                    </a:lnTo>
                    <a:lnTo>
                      <a:pt x="149" y="218"/>
                    </a:lnTo>
                    <a:lnTo>
                      <a:pt x="140" y="223"/>
                    </a:lnTo>
                    <a:lnTo>
                      <a:pt x="135" y="224"/>
                    </a:lnTo>
                    <a:lnTo>
                      <a:pt x="130" y="227"/>
                    </a:lnTo>
                    <a:lnTo>
                      <a:pt x="125" y="228"/>
                    </a:lnTo>
                    <a:lnTo>
                      <a:pt x="119" y="229"/>
                    </a:lnTo>
                    <a:lnTo>
                      <a:pt x="112" y="231"/>
                    </a:lnTo>
                    <a:lnTo>
                      <a:pt x="107" y="231"/>
                    </a:lnTo>
                    <a:lnTo>
                      <a:pt x="101" y="232"/>
                    </a:lnTo>
                    <a:lnTo>
                      <a:pt x="94" y="232"/>
                    </a:lnTo>
                    <a:lnTo>
                      <a:pt x="84" y="232"/>
                    </a:lnTo>
                    <a:lnTo>
                      <a:pt x="74" y="231"/>
                    </a:lnTo>
                    <a:lnTo>
                      <a:pt x="65" y="229"/>
                    </a:lnTo>
                    <a:lnTo>
                      <a:pt x="57" y="227"/>
                    </a:lnTo>
                    <a:lnTo>
                      <a:pt x="49" y="224"/>
                    </a:lnTo>
                    <a:lnTo>
                      <a:pt x="42" y="222"/>
                    </a:lnTo>
                    <a:lnTo>
                      <a:pt x="35" y="218"/>
                    </a:lnTo>
                    <a:lnTo>
                      <a:pt x="29" y="214"/>
                    </a:lnTo>
                    <a:lnTo>
                      <a:pt x="24" y="209"/>
                    </a:lnTo>
                    <a:lnTo>
                      <a:pt x="18" y="204"/>
                    </a:lnTo>
                    <a:lnTo>
                      <a:pt x="13" y="199"/>
                    </a:lnTo>
                    <a:lnTo>
                      <a:pt x="9" y="191"/>
                    </a:lnTo>
                    <a:lnTo>
                      <a:pt x="7" y="184"/>
                    </a:lnTo>
                    <a:lnTo>
                      <a:pt x="4" y="177"/>
                    </a:lnTo>
                    <a:lnTo>
                      <a:pt x="2" y="169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175" name="Group 103"/>
            <p:cNvGrpSpPr>
              <a:grpSpLocks/>
            </p:cNvGrpSpPr>
            <p:nvPr/>
          </p:nvGrpSpPr>
          <p:grpSpPr bwMode="auto">
            <a:xfrm>
              <a:off x="5573713" y="3657600"/>
              <a:ext cx="628650" cy="171450"/>
              <a:chOff x="3511" y="2391"/>
              <a:chExt cx="396" cy="108"/>
            </a:xfrm>
          </p:grpSpPr>
          <p:sp>
            <p:nvSpPr>
              <p:cNvPr id="131176" name="Freeform 104"/>
              <p:cNvSpPr>
                <a:spLocks/>
              </p:cNvSpPr>
              <p:nvPr/>
            </p:nvSpPr>
            <p:spPr bwMode="auto">
              <a:xfrm>
                <a:off x="3511" y="2391"/>
                <a:ext cx="63" cy="84"/>
              </a:xfrm>
              <a:custGeom>
                <a:avLst/>
                <a:gdLst>
                  <a:gd name="T0" fmla="*/ 101 w 244"/>
                  <a:gd name="T1" fmla="*/ 307 h 307"/>
                  <a:gd name="T2" fmla="*/ 101 w 244"/>
                  <a:gd name="T3" fmla="*/ 36 h 307"/>
                  <a:gd name="T4" fmla="*/ 0 w 244"/>
                  <a:gd name="T5" fmla="*/ 36 h 307"/>
                  <a:gd name="T6" fmla="*/ 0 w 244"/>
                  <a:gd name="T7" fmla="*/ 0 h 307"/>
                  <a:gd name="T8" fmla="*/ 244 w 244"/>
                  <a:gd name="T9" fmla="*/ 0 h 307"/>
                  <a:gd name="T10" fmla="*/ 244 w 244"/>
                  <a:gd name="T11" fmla="*/ 36 h 307"/>
                  <a:gd name="T12" fmla="*/ 142 w 244"/>
                  <a:gd name="T13" fmla="*/ 36 h 307"/>
                  <a:gd name="T14" fmla="*/ 142 w 244"/>
                  <a:gd name="T15" fmla="*/ 307 h 307"/>
                  <a:gd name="T16" fmla="*/ 101 w 244"/>
                  <a:gd name="T17" fmla="*/ 307 h 3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4"/>
                  <a:gd name="T28" fmla="*/ 0 h 307"/>
                  <a:gd name="T29" fmla="*/ 244 w 244"/>
                  <a:gd name="T30" fmla="*/ 307 h 3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4" h="307">
                    <a:moveTo>
                      <a:pt x="101" y="307"/>
                    </a:moveTo>
                    <a:lnTo>
                      <a:pt x="101" y="36"/>
                    </a:lnTo>
                    <a:lnTo>
                      <a:pt x="0" y="36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36"/>
                    </a:lnTo>
                    <a:lnTo>
                      <a:pt x="142" y="36"/>
                    </a:lnTo>
                    <a:lnTo>
                      <a:pt x="142" y="307"/>
                    </a:lnTo>
                    <a:lnTo>
                      <a:pt x="101" y="307"/>
                    </a:lnTo>
                    <a:close/>
                  </a:path>
                </a:pathLst>
              </a:custGeom>
              <a:solidFill>
                <a:srgbClr val="CC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77" name="Freeform 105"/>
              <p:cNvSpPr>
                <a:spLocks noEditPoints="1"/>
              </p:cNvSpPr>
              <p:nvPr/>
            </p:nvSpPr>
            <p:spPr bwMode="auto">
              <a:xfrm>
                <a:off x="3568" y="2413"/>
                <a:ext cx="54" cy="63"/>
              </a:xfrm>
              <a:custGeom>
                <a:avLst/>
                <a:gdLst>
                  <a:gd name="T0" fmla="*/ 147 w 204"/>
                  <a:gd name="T1" fmla="*/ 208 h 232"/>
                  <a:gd name="T2" fmla="*/ 132 w 204"/>
                  <a:gd name="T3" fmla="*/ 218 h 232"/>
                  <a:gd name="T4" fmla="*/ 116 w 204"/>
                  <a:gd name="T5" fmla="*/ 224 h 232"/>
                  <a:gd name="T6" fmla="*/ 101 w 204"/>
                  <a:gd name="T7" fmla="*/ 229 h 232"/>
                  <a:gd name="T8" fmla="*/ 86 w 204"/>
                  <a:gd name="T9" fmla="*/ 232 h 232"/>
                  <a:gd name="T10" fmla="*/ 66 w 204"/>
                  <a:gd name="T11" fmla="*/ 232 h 232"/>
                  <a:gd name="T12" fmla="*/ 43 w 204"/>
                  <a:gd name="T13" fmla="*/ 227 h 232"/>
                  <a:gd name="T14" fmla="*/ 24 w 204"/>
                  <a:gd name="T15" fmla="*/ 219 h 232"/>
                  <a:gd name="T16" fmla="*/ 10 w 204"/>
                  <a:gd name="T17" fmla="*/ 206 h 232"/>
                  <a:gd name="T18" fmla="*/ 2 w 204"/>
                  <a:gd name="T19" fmla="*/ 188 h 232"/>
                  <a:gd name="T20" fmla="*/ 0 w 204"/>
                  <a:gd name="T21" fmla="*/ 169 h 232"/>
                  <a:gd name="T22" fmla="*/ 3 w 204"/>
                  <a:gd name="T23" fmla="*/ 146 h 232"/>
                  <a:gd name="T24" fmla="*/ 15 w 204"/>
                  <a:gd name="T25" fmla="*/ 127 h 232"/>
                  <a:gd name="T26" fmla="*/ 32 w 204"/>
                  <a:gd name="T27" fmla="*/ 114 h 232"/>
                  <a:gd name="T28" fmla="*/ 54 w 204"/>
                  <a:gd name="T29" fmla="*/ 105 h 232"/>
                  <a:gd name="T30" fmla="*/ 77 w 204"/>
                  <a:gd name="T31" fmla="*/ 101 h 232"/>
                  <a:gd name="T32" fmla="*/ 107 w 204"/>
                  <a:gd name="T33" fmla="*/ 97 h 232"/>
                  <a:gd name="T34" fmla="*/ 134 w 204"/>
                  <a:gd name="T35" fmla="*/ 91 h 232"/>
                  <a:gd name="T36" fmla="*/ 154 w 204"/>
                  <a:gd name="T37" fmla="*/ 86 h 232"/>
                  <a:gd name="T38" fmla="*/ 155 w 204"/>
                  <a:gd name="T39" fmla="*/ 78 h 232"/>
                  <a:gd name="T40" fmla="*/ 152 w 204"/>
                  <a:gd name="T41" fmla="*/ 56 h 232"/>
                  <a:gd name="T42" fmla="*/ 140 w 204"/>
                  <a:gd name="T43" fmla="*/ 41 h 232"/>
                  <a:gd name="T44" fmla="*/ 125 w 204"/>
                  <a:gd name="T45" fmla="*/ 35 h 232"/>
                  <a:gd name="T46" fmla="*/ 106 w 204"/>
                  <a:gd name="T47" fmla="*/ 31 h 232"/>
                  <a:gd name="T48" fmla="*/ 87 w 204"/>
                  <a:gd name="T49" fmla="*/ 32 h 232"/>
                  <a:gd name="T50" fmla="*/ 71 w 204"/>
                  <a:gd name="T51" fmla="*/ 35 h 232"/>
                  <a:gd name="T52" fmla="*/ 60 w 204"/>
                  <a:gd name="T53" fmla="*/ 40 h 232"/>
                  <a:gd name="T54" fmla="*/ 45 w 204"/>
                  <a:gd name="T55" fmla="*/ 63 h 232"/>
                  <a:gd name="T56" fmla="*/ 7 w 204"/>
                  <a:gd name="T57" fmla="*/ 56 h 232"/>
                  <a:gd name="T58" fmla="*/ 20 w 204"/>
                  <a:gd name="T59" fmla="*/ 31 h 232"/>
                  <a:gd name="T60" fmla="*/ 43 w 204"/>
                  <a:gd name="T61" fmla="*/ 13 h 232"/>
                  <a:gd name="T62" fmla="*/ 65 w 204"/>
                  <a:gd name="T63" fmla="*/ 5 h 232"/>
                  <a:gd name="T64" fmla="*/ 84 w 204"/>
                  <a:gd name="T65" fmla="*/ 1 h 232"/>
                  <a:gd name="T66" fmla="*/ 105 w 204"/>
                  <a:gd name="T67" fmla="*/ 0 h 232"/>
                  <a:gd name="T68" fmla="*/ 124 w 204"/>
                  <a:gd name="T69" fmla="*/ 1 h 232"/>
                  <a:gd name="T70" fmla="*/ 142 w 204"/>
                  <a:gd name="T71" fmla="*/ 4 h 232"/>
                  <a:gd name="T72" fmla="*/ 159 w 204"/>
                  <a:gd name="T73" fmla="*/ 10 h 232"/>
                  <a:gd name="T74" fmla="*/ 177 w 204"/>
                  <a:gd name="T75" fmla="*/ 24 h 232"/>
                  <a:gd name="T76" fmla="*/ 187 w 204"/>
                  <a:gd name="T77" fmla="*/ 42 h 232"/>
                  <a:gd name="T78" fmla="*/ 191 w 204"/>
                  <a:gd name="T79" fmla="*/ 63 h 232"/>
                  <a:gd name="T80" fmla="*/ 192 w 204"/>
                  <a:gd name="T81" fmla="*/ 135 h 232"/>
                  <a:gd name="T82" fmla="*/ 192 w 204"/>
                  <a:gd name="T83" fmla="*/ 168 h 232"/>
                  <a:gd name="T84" fmla="*/ 193 w 204"/>
                  <a:gd name="T85" fmla="*/ 192 h 232"/>
                  <a:gd name="T86" fmla="*/ 195 w 204"/>
                  <a:gd name="T87" fmla="*/ 208 h 232"/>
                  <a:gd name="T88" fmla="*/ 204 w 204"/>
                  <a:gd name="T89" fmla="*/ 227 h 232"/>
                  <a:gd name="T90" fmla="*/ 160 w 204"/>
                  <a:gd name="T91" fmla="*/ 214 h 232"/>
                  <a:gd name="T92" fmla="*/ 155 w 204"/>
                  <a:gd name="T93" fmla="*/ 115 h 232"/>
                  <a:gd name="T94" fmla="*/ 136 w 204"/>
                  <a:gd name="T95" fmla="*/ 122 h 232"/>
                  <a:gd name="T96" fmla="*/ 111 w 204"/>
                  <a:gd name="T97" fmla="*/ 127 h 232"/>
                  <a:gd name="T98" fmla="*/ 82 w 204"/>
                  <a:gd name="T99" fmla="*/ 132 h 232"/>
                  <a:gd name="T100" fmla="*/ 60 w 204"/>
                  <a:gd name="T101" fmla="*/ 137 h 232"/>
                  <a:gd name="T102" fmla="*/ 47 w 204"/>
                  <a:gd name="T103" fmla="*/ 146 h 232"/>
                  <a:gd name="T104" fmla="*/ 41 w 204"/>
                  <a:gd name="T105" fmla="*/ 159 h 232"/>
                  <a:gd name="T106" fmla="*/ 41 w 204"/>
                  <a:gd name="T107" fmla="*/ 176 h 232"/>
                  <a:gd name="T108" fmla="*/ 50 w 204"/>
                  <a:gd name="T109" fmla="*/ 192 h 232"/>
                  <a:gd name="T110" fmla="*/ 74 w 204"/>
                  <a:gd name="T111" fmla="*/ 201 h 232"/>
                  <a:gd name="T112" fmla="*/ 95 w 204"/>
                  <a:gd name="T113" fmla="*/ 201 h 232"/>
                  <a:gd name="T114" fmla="*/ 110 w 204"/>
                  <a:gd name="T115" fmla="*/ 199 h 232"/>
                  <a:gd name="T116" fmla="*/ 123 w 204"/>
                  <a:gd name="T117" fmla="*/ 194 h 232"/>
                  <a:gd name="T118" fmla="*/ 143 w 204"/>
                  <a:gd name="T119" fmla="*/ 176 h 232"/>
                  <a:gd name="T120" fmla="*/ 150 w 204"/>
                  <a:gd name="T121" fmla="*/ 161 h 232"/>
                  <a:gd name="T122" fmla="*/ 152 w 204"/>
                  <a:gd name="T123" fmla="*/ 147 h 232"/>
                  <a:gd name="T124" fmla="*/ 154 w 204"/>
                  <a:gd name="T125" fmla="*/ 129 h 2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4"/>
                  <a:gd name="T190" fmla="*/ 0 h 232"/>
                  <a:gd name="T191" fmla="*/ 204 w 204"/>
                  <a:gd name="T192" fmla="*/ 232 h 2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4" h="232">
                    <a:moveTo>
                      <a:pt x="157" y="199"/>
                    </a:moveTo>
                    <a:lnTo>
                      <a:pt x="152" y="204"/>
                    </a:lnTo>
                    <a:lnTo>
                      <a:pt x="147" y="208"/>
                    </a:lnTo>
                    <a:lnTo>
                      <a:pt x="142" y="212"/>
                    </a:lnTo>
                    <a:lnTo>
                      <a:pt x="137" y="215"/>
                    </a:lnTo>
                    <a:lnTo>
                      <a:pt x="132" y="218"/>
                    </a:lnTo>
                    <a:lnTo>
                      <a:pt x="127" y="220"/>
                    </a:lnTo>
                    <a:lnTo>
                      <a:pt x="122" y="223"/>
                    </a:lnTo>
                    <a:lnTo>
                      <a:pt x="116" y="224"/>
                    </a:lnTo>
                    <a:lnTo>
                      <a:pt x="111" y="226"/>
                    </a:lnTo>
                    <a:lnTo>
                      <a:pt x="106" y="228"/>
                    </a:lnTo>
                    <a:lnTo>
                      <a:pt x="101" y="229"/>
                    </a:lnTo>
                    <a:lnTo>
                      <a:pt x="96" y="229"/>
                    </a:lnTo>
                    <a:lnTo>
                      <a:pt x="91" y="231"/>
                    </a:lnTo>
                    <a:lnTo>
                      <a:pt x="86" y="232"/>
                    </a:lnTo>
                    <a:lnTo>
                      <a:pt x="80" y="232"/>
                    </a:lnTo>
                    <a:lnTo>
                      <a:pt x="75" y="232"/>
                    </a:lnTo>
                    <a:lnTo>
                      <a:pt x="66" y="232"/>
                    </a:lnTo>
                    <a:lnTo>
                      <a:pt x="59" y="231"/>
                    </a:lnTo>
                    <a:lnTo>
                      <a:pt x="50" y="229"/>
                    </a:lnTo>
                    <a:lnTo>
                      <a:pt x="43" y="227"/>
                    </a:lnTo>
                    <a:lnTo>
                      <a:pt x="36" y="226"/>
                    </a:lnTo>
                    <a:lnTo>
                      <a:pt x="29" y="222"/>
                    </a:lnTo>
                    <a:lnTo>
                      <a:pt x="24" y="219"/>
                    </a:lnTo>
                    <a:lnTo>
                      <a:pt x="19" y="215"/>
                    </a:lnTo>
                    <a:lnTo>
                      <a:pt x="14" y="210"/>
                    </a:lnTo>
                    <a:lnTo>
                      <a:pt x="10" y="206"/>
                    </a:lnTo>
                    <a:lnTo>
                      <a:pt x="7" y="200"/>
                    </a:lnTo>
                    <a:lnTo>
                      <a:pt x="5" y="195"/>
                    </a:lnTo>
                    <a:lnTo>
                      <a:pt x="2" y="188"/>
                    </a:lnTo>
                    <a:lnTo>
                      <a:pt x="1" y="182"/>
                    </a:lnTo>
                    <a:lnTo>
                      <a:pt x="0" y="176"/>
                    </a:lnTo>
                    <a:lnTo>
                      <a:pt x="0" y="169"/>
                    </a:lnTo>
                    <a:lnTo>
                      <a:pt x="0" y="161"/>
                    </a:lnTo>
                    <a:lnTo>
                      <a:pt x="1" y="154"/>
                    </a:lnTo>
                    <a:lnTo>
                      <a:pt x="3" y="146"/>
                    </a:lnTo>
                    <a:lnTo>
                      <a:pt x="6" y="140"/>
                    </a:lnTo>
                    <a:lnTo>
                      <a:pt x="10" y="133"/>
                    </a:lnTo>
                    <a:lnTo>
                      <a:pt x="15" y="127"/>
                    </a:lnTo>
                    <a:lnTo>
                      <a:pt x="20" y="122"/>
                    </a:lnTo>
                    <a:lnTo>
                      <a:pt x="25" y="118"/>
                    </a:lnTo>
                    <a:lnTo>
                      <a:pt x="32" y="114"/>
                    </a:lnTo>
                    <a:lnTo>
                      <a:pt x="38" y="110"/>
                    </a:lnTo>
                    <a:lnTo>
                      <a:pt x="46" y="108"/>
                    </a:lnTo>
                    <a:lnTo>
                      <a:pt x="54" y="105"/>
                    </a:lnTo>
                    <a:lnTo>
                      <a:pt x="59" y="104"/>
                    </a:lnTo>
                    <a:lnTo>
                      <a:pt x="66" y="102"/>
                    </a:lnTo>
                    <a:lnTo>
                      <a:pt x="77" y="101"/>
                    </a:lnTo>
                    <a:lnTo>
                      <a:pt x="87" y="100"/>
                    </a:lnTo>
                    <a:lnTo>
                      <a:pt x="97" y="99"/>
                    </a:lnTo>
                    <a:lnTo>
                      <a:pt x="107" y="97"/>
                    </a:lnTo>
                    <a:lnTo>
                      <a:pt x="118" y="95"/>
                    </a:lnTo>
                    <a:lnTo>
                      <a:pt x="127" y="94"/>
                    </a:lnTo>
                    <a:lnTo>
                      <a:pt x="134" y="91"/>
                    </a:lnTo>
                    <a:lnTo>
                      <a:pt x="141" y="90"/>
                    </a:lnTo>
                    <a:lnTo>
                      <a:pt x="148" y="87"/>
                    </a:lnTo>
                    <a:lnTo>
                      <a:pt x="154" y="86"/>
                    </a:lnTo>
                    <a:lnTo>
                      <a:pt x="154" y="82"/>
                    </a:lnTo>
                    <a:lnTo>
                      <a:pt x="155" y="79"/>
                    </a:lnTo>
                    <a:lnTo>
                      <a:pt x="155" y="78"/>
                    </a:lnTo>
                    <a:lnTo>
                      <a:pt x="155" y="77"/>
                    </a:lnTo>
                    <a:lnTo>
                      <a:pt x="154" y="67"/>
                    </a:lnTo>
                    <a:lnTo>
                      <a:pt x="152" y="56"/>
                    </a:lnTo>
                    <a:lnTo>
                      <a:pt x="148" y="49"/>
                    </a:lnTo>
                    <a:lnTo>
                      <a:pt x="143" y="43"/>
                    </a:lnTo>
                    <a:lnTo>
                      <a:pt x="140" y="41"/>
                    </a:lnTo>
                    <a:lnTo>
                      <a:pt x="136" y="38"/>
                    </a:lnTo>
                    <a:lnTo>
                      <a:pt x="131" y="36"/>
                    </a:lnTo>
                    <a:lnTo>
                      <a:pt x="125" y="35"/>
                    </a:lnTo>
                    <a:lnTo>
                      <a:pt x="120" y="33"/>
                    </a:lnTo>
                    <a:lnTo>
                      <a:pt x="114" y="32"/>
                    </a:lnTo>
                    <a:lnTo>
                      <a:pt x="106" y="31"/>
                    </a:lnTo>
                    <a:lnTo>
                      <a:pt x="100" y="31"/>
                    </a:lnTo>
                    <a:lnTo>
                      <a:pt x="93" y="31"/>
                    </a:lnTo>
                    <a:lnTo>
                      <a:pt x="87" y="32"/>
                    </a:lnTo>
                    <a:lnTo>
                      <a:pt x="82" y="32"/>
                    </a:lnTo>
                    <a:lnTo>
                      <a:pt x="77" y="33"/>
                    </a:lnTo>
                    <a:lnTo>
                      <a:pt x="71" y="35"/>
                    </a:lnTo>
                    <a:lnTo>
                      <a:pt x="66" y="36"/>
                    </a:lnTo>
                    <a:lnTo>
                      <a:pt x="63" y="38"/>
                    </a:lnTo>
                    <a:lnTo>
                      <a:pt x="60" y="40"/>
                    </a:lnTo>
                    <a:lnTo>
                      <a:pt x="55" y="45"/>
                    </a:lnTo>
                    <a:lnTo>
                      <a:pt x="50" y="52"/>
                    </a:lnTo>
                    <a:lnTo>
                      <a:pt x="45" y="63"/>
                    </a:lnTo>
                    <a:lnTo>
                      <a:pt x="42" y="73"/>
                    </a:lnTo>
                    <a:lnTo>
                      <a:pt x="5" y="68"/>
                    </a:lnTo>
                    <a:lnTo>
                      <a:pt x="7" y="56"/>
                    </a:lnTo>
                    <a:lnTo>
                      <a:pt x="11" y="47"/>
                    </a:lnTo>
                    <a:lnTo>
                      <a:pt x="15" y="38"/>
                    </a:lnTo>
                    <a:lnTo>
                      <a:pt x="20" y="31"/>
                    </a:lnTo>
                    <a:lnTo>
                      <a:pt x="27" y="24"/>
                    </a:lnTo>
                    <a:lnTo>
                      <a:pt x="34" y="18"/>
                    </a:lnTo>
                    <a:lnTo>
                      <a:pt x="43" y="13"/>
                    </a:lnTo>
                    <a:lnTo>
                      <a:pt x="54" y="9"/>
                    </a:lnTo>
                    <a:lnTo>
                      <a:pt x="60" y="8"/>
                    </a:lnTo>
                    <a:lnTo>
                      <a:pt x="65" y="5"/>
                    </a:lnTo>
                    <a:lnTo>
                      <a:pt x="71" y="4"/>
                    </a:lnTo>
                    <a:lnTo>
                      <a:pt x="78" y="2"/>
                    </a:lnTo>
                    <a:lnTo>
                      <a:pt x="84" y="1"/>
                    </a:lnTo>
                    <a:lnTo>
                      <a:pt x="92" y="1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11" y="0"/>
                    </a:lnTo>
                    <a:lnTo>
                      <a:pt x="118" y="0"/>
                    </a:lnTo>
                    <a:lnTo>
                      <a:pt x="124" y="1"/>
                    </a:lnTo>
                    <a:lnTo>
                      <a:pt x="131" y="1"/>
                    </a:lnTo>
                    <a:lnTo>
                      <a:pt x="136" y="2"/>
                    </a:lnTo>
                    <a:lnTo>
                      <a:pt x="142" y="4"/>
                    </a:lnTo>
                    <a:lnTo>
                      <a:pt x="146" y="5"/>
                    </a:lnTo>
                    <a:lnTo>
                      <a:pt x="151" y="6"/>
                    </a:lnTo>
                    <a:lnTo>
                      <a:pt x="159" y="10"/>
                    </a:lnTo>
                    <a:lnTo>
                      <a:pt x="166" y="15"/>
                    </a:lnTo>
                    <a:lnTo>
                      <a:pt x="172" y="19"/>
                    </a:lnTo>
                    <a:lnTo>
                      <a:pt x="177" y="24"/>
                    </a:lnTo>
                    <a:lnTo>
                      <a:pt x="181" y="29"/>
                    </a:lnTo>
                    <a:lnTo>
                      <a:pt x="184" y="36"/>
                    </a:lnTo>
                    <a:lnTo>
                      <a:pt x="187" y="42"/>
                    </a:lnTo>
                    <a:lnTo>
                      <a:pt x="190" y="50"/>
                    </a:lnTo>
                    <a:lnTo>
                      <a:pt x="191" y="55"/>
                    </a:lnTo>
                    <a:lnTo>
                      <a:pt x="191" y="63"/>
                    </a:lnTo>
                    <a:lnTo>
                      <a:pt x="192" y="73"/>
                    </a:lnTo>
                    <a:lnTo>
                      <a:pt x="192" y="85"/>
                    </a:lnTo>
                    <a:lnTo>
                      <a:pt x="192" y="135"/>
                    </a:lnTo>
                    <a:lnTo>
                      <a:pt x="192" y="147"/>
                    </a:lnTo>
                    <a:lnTo>
                      <a:pt x="192" y="159"/>
                    </a:lnTo>
                    <a:lnTo>
                      <a:pt x="192" y="168"/>
                    </a:lnTo>
                    <a:lnTo>
                      <a:pt x="193" y="177"/>
                    </a:lnTo>
                    <a:lnTo>
                      <a:pt x="193" y="186"/>
                    </a:lnTo>
                    <a:lnTo>
                      <a:pt x="193" y="192"/>
                    </a:lnTo>
                    <a:lnTo>
                      <a:pt x="193" y="197"/>
                    </a:lnTo>
                    <a:lnTo>
                      <a:pt x="193" y="201"/>
                    </a:lnTo>
                    <a:lnTo>
                      <a:pt x="195" y="208"/>
                    </a:lnTo>
                    <a:lnTo>
                      <a:pt x="197" y="214"/>
                    </a:lnTo>
                    <a:lnTo>
                      <a:pt x="200" y="220"/>
                    </a:lnTo>
                    <a:lnTo>
                      <a:pt x="204" y="227"/>
                    </a:lnTo>
                    <a:lnTo>
                      <a:pt x="166" y="227"/>
                    </a:lnTo>
                    <a:lnTo>
                      <a:pt x="163" y="220"/>
                    </a:lnTo>
                    <a:lnTo>
                      <a:pt x="160" y="214"/>
                    </a:lnTo>
                    <a:lnTo>
                      <a:pt x="159" y="206"/>
                    </a:lnTo>
                    <a:lnTo>
                      <a:pt x="157" y="199"/>
                    </a:lnTo>
                    <a:close/>
                    <a:moveTo>
                      <a:pt x="155" y="115"/>
                    </a:moveTo>
                    <a:lnTo>
                      <a:pt x="150" y="118"/>
                    </a:lnTo>
                    <a:lnTo>
                      <a:pt x="143" y="119"/>
                    </a:lnTo>
                    <a:lnTo>
                      <a:pt x="136" y="122"/>
                    </a:lnTo>
                    <a:lnTo>
                      <a:pt x="128" y="123"/>
                    </a:lnTo>
                    <a:lnTo>
                      <a:pt x="120" y="126"/>
                    </a:lnTo>
                    <a:lnTo>
                      <a:pt x="111" y="127"/>
                    </a:lnTo>
                    <a:lnTo>
                      <a:pt x="102" y="129"/>
                    </a:lnTo>
                    <a:lnTo>
                      <a:pt x="92" y="131"/>
                    </a:lnTo>
                    <a:lnTo>
                      <a:pt x="82" y="132"/>
                    </a:lnTo>
                    <a:lnTo>
                      <a:pt x="73" y="133"/>
                    </a:lnTo>
                    <a:lnTo>
                      <a:pt x="65" y="136"/>
                    </a:lnTo>
                    <a:lnTo>
                      <a:pt x="60" y="137"/>
                    </a:lnTo>
                    <a:lnTo>
                      <a:pt x="55" y="140"/>
                    </a:lnTo>
                    <a:lnTo>
                      <a:pt x="51" y="142"/>
                    </a:lnTo>
                    <a:lnTo>
                      <a:pt x="47" y="146"/>
                    </a:lnTo>
                    <a:lnTo>
                      <a:pt x="45" y="150"/>
                    </a:lnTo>
                    <a:lnTo>
                      <a:pt x="43" y="154"/>
                    </a:lnTo>
                    <a:lnTo>
                      <a:pt x="41" y="159"/>
                    </a:lnTo>
                    <a:lnTo>
                      <a:pt x="39" y="163"/>
                    </a:lnTo>
                    <a:lnTo>
                      <a:pt x="39" y="168"/>
                    </a:lnTo>
                    <a:lnTo>
                      <a:pt x="41" y="176"/>
                    </a:lnTo>
                    <a:lnTo>
                      <a:pt x="42" y="182"/>
                    </a:lnTo>
                    <a:lnTo>
                      <a:pt x="46" y="187"/>
                    </a:lnTo>
                    <a:lnTo>
                      <a:pt x="50" y="192"/>
                    </a:lnTo>
                    <a:lnTo>
                      <a:pt x="56" y="196"/>
                    </a:lnTo>
                    <a:lnTo>
                      <a:pt x="64" y="200"/>
                    </a:lnTo>
                    <a:lnTo>
                      <a:pt x="74" y="201"/>
                    </a:lnTo>
                    <a:lnTo>
                      <a:pt x="84" y="203"/>
                    </a:lnTo>
                    <a:lnTo>
                      <a:pt x="89" y="203"/>
                    </a:lnTo>
                    <a:lnTo>
                      <a:pt x="95" y="201"/>
                    </a:lnTo>
                    <a:lnTo>
                      <a:pt x="100" y="201"/>
                    </a:lnTo>
                    <a:lnTo>
                      <a:pt x="105" y="200"/>
                    </a:lnTo>
                    <a:lnTo>
                      <a:pt x="110" y="199"/>
                    </a:lnTo>
                    <a:lnTo>
                      <a:pt x="114" y="197"/>
                    </a:lnTo>
                    <a:lnTo>
                      <a:pt x="119" y="195"/>
                    </a:lnTo>
                    <a:lnTo>
                      <a:pt x="123" y="194"/>
                    </a:lnTo>
                    <a:lnTo>
                      <a:pt x="131" y="188"/>
                    </a:lnTo>
                    <a:lnTo>
                      <a:pt x="138" y="182"/>
                    </a:lnTo>
                    <a:lnTo>
                      <a:pt x="143" y="176"/>
                    </a:lnTo>
                    <a:lnTo>
                      <a:pt x="148" y="168"/>
                    </a:lnTo>
                    <a:lnTo>
                      <a:pt x="150" y="165"/>
                    </a:lnTo>
                    <a:lnTo>
                      <a:pt x="150" y="161"/>
                    </a:lnTo>
                    <a:lnTo>
                      <a:pt x="151" y="156"/>
                    </a:lnTo>
                    <a:lnTo>
                      <a:pt x="152" y="153"/>
                    </a:lnTo>
                    <a:lnTo>
                      <a:pt x="152" y="147"/>
                    </a:lnTo>
                    <a:lnTo>
                      <a:pt x="154" y="141"/>
                    </a:lnTo>
                    <a:lnTo>
                      <a:pt x="154" y="136"/>
                    </a:lnTo>
                    <a:lnTo>
                      <a:pt x="154" y="129"/>
                    </a:lnTo>
                    <a:lnTo>
                      <a:pt x="155" y="115"/>
                    </a:lnTo>
                    <a:close/>
                  </a:path>
                </a:pathLst>
              </a:custGeom>
              <a:solidFill>
                <a:srgbClr val="CC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78" name="Freeform 106"/>
              <p:cNvSpPr>
                <a:spLocks/>
              </p:cNvSpPr>
              <p:nvPr/>
            </p:nvSpPr>
            <p:spPr bwMode="auto">
              <a:xfrm>
                <a:off x="3634" y="2413"/>
                <a:ext cx="47" cy="62"/>
              </a:xfrm>
              <a:custGeom>
                <a:avLst/>
                <a:gdLst>
                  <a:gd name="T0" fmla="*/ 0 w 178"/>
                  <a:gd name="T1" fmla="*/ 227 h 227"/>
                  <a:gd name="T2" fmla="*/ 0 w 178"/>
                  <a:gd name="T3" fmla="*/ 5 h 227"/>
                  <a:gd name="T4" fmla="*/ 33 w 178"/>
                  <a:gd name="T5" fmla="*/ 5 h 227"/>
                  <a:gd name="T6" fmla="*/ 33 w 178"/>
                  <a:gd name="T7" fmla="*/ 37 h 227"/>
                  <a:gd name="T8" fmla="*/ 40 w 178"/>
                  <a:gd name="T9" fmla="*/ 28 h 227"/>
                  <a:gd name="T10" fmla="*/ 46 w 178"/>
                  <a:gd name="T11" fmla="*/ 20 h 227"/>
                  <a:gd name="T12" fmla="*/ 54 w 178"/>
                  <a:gd name="T13" fmla="*/ 14 h 227"/>
                  <a:gd name="T14" fmla="*/ 63 w 178"/>
                  <a:gd name="T15" fmla="*/ 9 h 227"/>
                  <a:gd name="T16" fmla="*/ 72 w 178"/>
                  <a:gd name="T17" fmla="*/ 5 h 227"/>
                  <a:gd name="T18" fmla="*/ 81 w 178"/>
                  <a:gd name="T19" fmla="*/ 2 h 227"/>
                  <a:gd name="T20" fmla="*/ 91 w 178"/>
                  <a:gd name="T21" fmla="*/ 0 h 227"/>
                  <a:gd name="T22" fmla="*/ 103 w 178"/>
                  <a:gd name="T23" fmla="*/ 0 h 227"/>
                  <a:gd name="T24" fmla="*/ 112 w 178"/>
                  <a:gd name="T25" fmla="*/ 0 h 227"/>
                  <a:gd name="T26" fmla="*/ 122 w 178"/>
                  <a:gd name="T27" fmla="*/ 1 h 227"/>
                  <a:gd name="T28" fmla="*/ 131 w 178"/>
                  <a:gd name="T29" fmla="*/ 4 h 227"/>
                  <a:gd name="T30" fmla="*/ 138 w 178"/>
                  <a:gd name="T31" fmla="*/ 8 h 227"/>
                  <a:gd name="T32" fmla="*/ 146 w 178"/>
                  <a:gd name="T33" fmla="*/ 11 h 227"/>
                  <a:gd name="T34" fmla="*/ 153 w 178"/>
                  <a:gd name="T35" fmla="*/ 17 h 227"/>
                  <a:gd name="T36" fmla="*/ 158 w 178"/>
                  <a:gd name="T37" fmla="*/ 22 h 227"/>
                  <a:gd name="T38" fmla="*/ 163 w 178"/>
                  <a:gd name="T39" fmla="*/ 27 h 227"/>
                  <a:gd name="T40" fmla="*/ 167 w 178"/>
                  <a:gd name="T41" fmla="*/ 33 h 227"/>
                  <a:gd name="T42" fmla="*/ 171 w 178"/>
                  <a:gd name="T43" fmla="*/ 40 h 227"/>
                  <a:gd name="T44" fmla="*/ 173 w 178"/>
                  <a:gd name="T45" fmla="*/ 47 h 227"/>
                  <a:gd name="T46" fmla="*/ 176 w 178"/>
                  <a:gd name="T47" fmla="*/ 55 h 227"/>
                  <a:gd name="T48" fmla="*/ 177 w 178"/>
                  <a:gd name="T49" fmla="*/ 61 h 227"/>
                  <a:gd name="T50" fmla="*/ 177 w 178"/>
                  <a:gd name="T51" fmla="*/ 69 h 227"/>
                  <a:gd name="T52" fmla="*/ 178 w 178"/>
                  <a:gd name="T53" fmla="*/ 79 h 227"/>
                  <a:gd name="T54" fmla="*/ 178 w 178"/>
                  <a:gd name="T55" fmla="*/ 91 h 227"/>
                  <a:gd name="T56" fmla="*/ 178 w 178"/>
                  <a:gd name="T57" fmla="*/ 227 h 227"/>
                  <a:gd name="T58" fmla="*/ 141 w 178"/>
                  <a:gd name="T59" fmla="*/ 227 h 227"/>
                  <a:gd name="T60" fmla="*/ 141 w 178"/>
                  <a:gd name="T61" fmla="*/ 92 h 227"/>
                  <a:gd name="T62" fmla="*/ 141 w 178"/>
                  <a:gd name="T63" fmla="*/ 82 h 227"/>
                  <a:gd name="T64" fmla="*/ 140 w 178"/>
                  <a:gd name="T65" fmla="*/ 72 h 227"/>
                  <a:gd name="T66" fmla="*/ 138 w 178"/>
                  <a:gd name="T67" fmla="*/ 64 h 227"/>
                  <a:gd name="T68" fmla="*/ 137 w 178"/>
                  <a:gd name="T69" fmla="*/ 58 h 227"/>
                  <a:gd name="T70" fmla="*/ 135 w 178"/>
                  <a:gd name="T71" fmla="*/ 52 h 227"/>
                  <a:gd name="T72" fmla="*/ 131 w 178"/>
                  <a:gd name="T73" fmla="*/ 47 h 227"/>
                  <a:gd name="T74" fmla="*/ 127 w 178"/>
                  <a:gd name="T75" fmla="*/ 43 h 227"/>
                  <a:gd name="T76" fmla="*/ 122 w 178"/>
                  <a:gd name="T77" fmla="*/ 40 h 227"/>
                  <a:gd name="T78" fmla="*/ 115 w 178"/>
                  <a:gd name="T79" fmla="*/ 36 h 227"/>
                  <a:gd name="T80" fmla="*/ 109 w 178"/>
                  <a:gd name="T81" fmla="*/ 33 h 227"/>
                  <a:gd name="T82" fmla="*/ 103 w 178"/>
                  <a:gd name="T83" fmla="*/ 32 h 227"/>
                  <a:gd name="T84" fmla="*/ 95 w 178"/>
                  <a:gd name="T85" fmla="*/ 32 h 227"/>
                  <a:gd name="T86" fmla="*/ 90 w 178"/>
                  <a:gd name="T87" fmla="*/ 32 h 227"/>
                  <a:gd name="T88" fmla="*/ 83 w 178"/>
                  <a:gd name="T89" fmla="*/ 33 h 227"/>
                  <a:gd name="T90" fmla="*/ 78 w 178"/>
                  <a:gd name="T91" fmla="*/ 35 h 227"/>
                  <a:gd name="T92" fmla="*/ 73 w 178"/>
                  <a:gd name="T93" fmla="*/ 36 h 227"/>
                  <a:gd name="T94" fmla="*/ 67 w 178"/>
                  <a:gd name="T95" fmla="*/ 38 h 227"/>
                  <a:gd name="T96" fmla="*/ 63 w 178"/>
                  <a:gd name="T97" fmla="*/ 41 h 227"/>
                  <a:gd name="T98" fmla="*/ 58 w 178"/>
                  <a:gd name="T99" fmla="*/ 43 h 227"/>
                  <a:gd name="T100" fmla="*/ 54 w 178"/>
                  <a:gd name="T101" fmla="*/ 47 h 227"/>
                  <a:gd name="T102" fmla="*/ 50 w 178"/>
                  <a:gd name="T103" fmla="*/ 51 h 227"/>
                  <a:gd name="T104" fmla="*/ 47 w 178"/>
                  <a:gd name="T105" fmla="*/ 56 h 227"/>
                  <a:gd name="T106" fmla="*/ 44 w 178"/>
                  <a:gd name="T107" fmla="*/ 63 h 227"/>
                  <a:gd name="T108" fmla="*/ 42 w 178"/>
                  <a:gd name="T109" fmla="*/ 70 h 227"/>
                  <a:gd name="T110" fmla="*/ 40 w 178"/>
                  <a:gd name="T111" fmla="*/ 78 h 227"/>
                  <a:gd name="T112" fmla="*/ 38 w 178"/>
                  <a:gd name="T113" fmla="*/ 87 h 227"/>
                  <a:gd name="T114" fmla="*/ 37 w 178"/>
                  <a:gd name="T115" fmla="*/ 96 h 227"/>
                  <a:gd name="T116" fmla="*/ 37 w 178"/>
                  <a:gd name="T117" fmla="*/ 106 h 227"/>
                  <a:gd name="T118" fmla="*/ 37 w 178"/>
                  <a:gd name="T119" fmla="*/ 227 h 227"/>
                  <a:gd name="T120" fmla="*/ 0 w 178"/>
                  <a:gd name="T121" fmla="*/ 227 h 2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8"/>
                  <a:gd name="T184" fmla="*/ 0 h 227"/>
                  <a:gd name="T185" fmla="*/ 178 w 178"/>
                  <a:gd name="T186" fmla="*/ 227 h 2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8" h="227">
                    <a:moveTo>
                      <a:pt x="0" y="227"/>
                    </a:moveTo>
                    <a:lnTo>
                      <a:pt x="0" y="5"/>
                    </a:lnTo>
                    <a:lnTo>
                      <a:pt x="33" y="5"/>
                    </a:lnTo>
                    <a:lnTo>
                      <a:pt x="33" y="37"/>
                    </a:lnTo>
                    <a:lnTo>
                      <a:pt x="40" y="28"/>
                    </a:lnTo>
                    <a:lnTo>
                      <a:pt x="46" y="20"/>
                    </a:lnTo>
                    <a:lnTo>
                      <a:pt x="54" y="14"/>
                    </a:lnTo>
                    <a:lnTo>
                      <a:pt x="63" y="9"/>
                    </a:lnTo>
                    <a:lnTo>
                      <a:pt x="72" y="5"/>
                    </a:lnTo>
                    <a:lnTo>
                      <a:pt x="81" y="2"/>
                    </a:lnTo>
                    <a:lnTo>
                      <a:pt x="91" y="0"/>
                    </a:lnTo>
                    <a:lnTo>
                      <a:pt x="103" y="0"/>
                    </a:lnTo>
                    <a:lnTo>
                      <a:pt x="112" y="0"/>
                    </a:lnTo>
                    <a:lnTo>
                      <a:pt x="122" y="1"/>
                    </a:lnTo>
                    <a:lnTo>
                      <a:pt x="131" y="4"/>
                    </a:lnTo>
                    <a:lnTo>
                      <a:pt x="138" y="8"/>
                    </a:lnTo>
                    <a:lnTo>
                      <a:pt x="146" y="11"/>
                    </a:lnTo>
                    <a:lnTo>
                      <a:pt x="153" y="17"/>
                    </a:lnTo>
                    <a:lnTo>
                      <a:pt x="158" y="22"/>
                    </a:lnTo>
                    <a:lnTo>
                      <a:pt x="163" y="27"/>
                    </a:lnTo>
                    <a:lnTo>
                      <a:pt x="167" y="33"/>
                    </a:lnTo>
                    <a:lnTo>
                      <a:pt x="171" y="40"/>
                    </a:lnTo>
                    <a:lnTo>
                      <a:pt x="173" y="47"/>
                    </a:lnTo>
                    <a:lnTo>
                      <a:pt x="176" y="55"/>
                    </a:lnTo>
                    <a:lnTo>
                      <a:pt x="177" y="61"/>
                    </a:lnTo>
                    <a:lnTo>
                      <a:pt x="177" y="69"/>
                    </a:lnTo>
                    <a:lnTo>
                      <a:pt x="178" y="79"/>
                    </a:lnTo>
                    <a:lnTo>
                      <a:pt x="178" y="91"/>
                    </a:lnTo>
                    <a:lnTo>
                      <a:pt x="178" y="227"/>
                    </a:lnTo>
                    <a:lnTo>
                      <a:pt x="141" y="227"/>
                    </a:lnTo>
                    <a:lnTo>
                      <a:pt x="141" y="92"/>
                    </a:lnTo>
                    <a:lnTo>
                      <a:pt x="141" y="82"/>
                    </a:lnTo>
                    <a:lnTo>
                      <a:pt x="140" y="72"/>
                    </a:lnTo>
                    <a:lnTo>
                      <a:pt x="138" y="64"/>
                    </a:lnTo>
                    <a:lnTo>
                      <a:pt x="137" y="58"/>
                    </a:lnTo>
                    <a:lnTo>
                      <a:pt x="135" y="52"/>
                    </a:lnTo>
                    <a:lnTo>
                      <a:pt x="131" y="47"/>
                    </a:lnTo>
                    <a:lnTo>
                      <a:pt x="127" y="43"/>
                    </a:lnTo>
                    <a:lnTo>
                      <a:pt x="122" y="40"/>
                    </a:lnTo>
                    <a:lnTo>
                      <a:pt x="115" y="36"/>
                    </a:lnTo>
                    <a:lnTo>
                      <a:pt x="109" y="33"/>
                    </a:lnTo>
                    <a:lnTo>
                      <a:pt x="103" y="32"/>
                    </a:lnTo>
                    <a:lnTo>
                      <a:pt x="95" y="32"/>
                    </a:lnTo>
                    <a:lnTo>
                      <a:pt x="90" y="32"/>
                    </a:lnTo>
                    <a:lnTo>
                      <a:pt x="83" y="33"/>
                    </a:lnTo>
                    <a:lnTo>
                      <a:pt x="78" y="35"/>
                    </a:lnTo>
                    <a:lnTo>
                      <a:pt x="73" y="36"/>
                    </a:lnTo>
                    <a:lnTo>
                      <a:pt x="67" y="38"/>
                    </a:lnTo>
                    <a:lnTo>
                      <a:pt x="63" y="41"/>
                    </a:lnTo>
                    <a:lnTo>
                      <a:pt x="58" y="43"/>
                    </a:lnTo>
                    <a:lnTo>
                      <a:pt x="54" y="47"/>
                    </a:lnTo>
                    <a:lnTo>
                      <a:pt x="50" y="51"/>
                    </a:lnTo>
                    <a:lnTo>
                      <a:pt x="47" y="56"/>
                    </a:lnTo>
                    <a:lnTo>
                      <a:pt x="44" y="63"/>
                    </a:lnTo>
                    <a:lnTo>
                      <a:pt x="42" y="70"/>
                    </a:lnTo>
                    <a:lnTo>
                      <a:pt x="40" y="78"/>
                    </a:lnTo>
                    <a:lnTo>
                      <a:pt x="38" y="87"/>
                    </a:lnTo>
                    <a:lnTo>
                      <a:pt x="37" y="96"/>
                    </a:lnTo>
                    <a:lnTo>
                      <a:pt x="37" y="106"/>
                    </a:lnTo>
                    <a:lnTo>
                      <a:pt x="37" y="227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CC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79" name="Freeform 107"/>
              <p:cNvSpPr>
                <a:spLocks noEditPoints="1"/>
              </p:cNvSpPr>
              <p:nvPr/>
            </p:nvSpPr>
            <p:spPr bwMode="auto">
              <a:xfrm>
                <a:off x="3692" y="2413"/>
                <a:ext cx="51" cy="86"/>
              </a:xfrm>
              <a:custGeom>
                <a:avLst/>
                <a:gdLst>
                  <a:gd name="T0" fmla="*/ 50 w 195"/>
                  <a:gd name="T1" fmla="*/ 264 h 317"/>
                  <a:gd name="T2" fmla="*/ 65 w 195"/>
                  <a:gd name="T3" fmla="*/ 280 h 317"/>
                  <a:gd name="T4" fmla="*/ 84 w 195"/>
                  <a:gd name="T5" fmla="*/ 285 h 317"/>
                  <a:gd name="T6" fmla="*/ 107 w 195"/>
                  <a:gd name="T7" fmla="*/ 285 h 317"/>
                  <a:gd name="T8" fmla="*/ 128 w 195"/>
                  <a:gd name="T9" fmla="*/ 280 h 317"/>
                  <a:gd name="T10" fmla="*/ 147 w 195"/>
                  <a:gd name="T11" fmla="*/ 263 h 317"/>
                  <a:gd name="T12" fmla="*/ 156 w 195"/>
                  <a:gd name="T13" fmla="*/ 240 h 317"/>
                  <a:gd name="T14" fmla="*/ 157 w 195"/>
                  <a:gd name="T15" fmla="*/ 215 h 317"/>
                  <a:gd name="T16" fmla="*/ 145 w 195"/>
                  <a:gd name="T17" fmla="*/ 210 h 317"/>
                  <a:gd name="T18" fmla="*/ 114 w 195"/>
                  <a:gd name="T19" fmla="*/ 226 h 317"/>
                  <a:gd name="T20" fmla="*/ 74 w 195"/>
                  <a:gd name="T21" fmla="*/ 224 h 317"/>
                  <a:gd name="T22" fmla="*/ 38 w 195"/>
                  <a:gd name="T23" fmla="*/ 209 h 317"/>
                  <a:gd name="T24" fmla="*/ 14 w 195"/>
                  <a:gd name="T25" fmla="*/ 178 h 317"/>
                  <a:gd name="T26" fmla="*/ 1 w 195"/>
                  <a:gd name="T27" fmla="*/ 137 h 317"/>
                  <a:gd name="T28" fmla="*/ 1 w 195"/>
                  <a:gd name="T29" fmla="*/ 100 h 317"/>
                  <a:gd name="T30" fmla="*/ 6 w 195"/>
                  <a:gd name="T31" fmla="*/ 70 h 317"/>
                  <a:gd name="T32" fmla="*/ 18 w 195"/>
                  <a:gd name="T33" fmla="*/ 43 h 317"/>
                  <a:gd name="T34" fmla="*/ 34 w 195"/>
                  <a:gd name="T35" fmla="*/ 23 h 317"/>
                  <a:gd name="T36" fmla="*/ 56 w 195"/>
                  <a:gd name="T37" fmla="*/ 9 h 317"/>
                  <a:gd name="T38" fmla="*/ 82 w 195"/>
                  <a:gd name="T39" fmla="*/ 1 h 317"/>
                  <a:gd name="T40" fmla="*/ 115 w 195"/>
                  <a:gd name="T41" fmla="*/ 2 h 317"/>
                  <a:gd name="T42" fmla="*/ 147 w 195"/>
                  <a:gd name="T43" fmla="*/ 18 h 317"/>
                  <a:gd name="T44" fmla="*/ 195 w 195"/>
                  <a:gd name="T45" fmla="*/ 5 h 317"/>
                  <a:gd name="T46" fmla="*/ 193 w 195"/>
                  <a:gd name="T47" fmla="*/ 232 h 317"/>
                  <a:gd name="T48" fmla="*/ 187 w 195"/>
                  <a:gd name="T49" fmla="*/ 264 h 317"/>
                  <a:gd name="T50" fmla="*/ 161 w 195"/>
                  <a:gd name="T51" fmla="*/ 297 h 317"/>
                  <a:gd name="T52" fmla="*/ 132 w 195"/>
                  <a:gd name="T53" fmla="*/ 312 h 317"/>
                  <a:gd name="T54" fmla="*/ 102 w 195"/>
                  <a:gd name="T55" fmla="*/ 317 h 317"/>
                  <a:gd name="T56" fmla="*/ 68 w 195"/>
                  <a:gd name="T57" fmla="*/ 314 h 317"/>
                  <a:gd name="T58" fmla="*/ 37 w 195"/>
                  <a:gd name="T59" fmla="*/ 303 h 317"/>
                  <a:gd name="T60" fmla="*/ 16 w 195"/>
                  <a:gd name="T61" fmla="*/ 282 h 317"/>
                  <a:gd name="T62" fmla="*/ 7 w 195"/>
                  <a:gd name="T63" fmla="*/ 253 h 317"/>
                  <a:gd name="T64" fmla="*/ 38 w 195"/>
                  <a:gd name="T65" fmla="*/ 122 h 317"/>
                  <a:gd name="T66" fmla="*/ 45 w 195"/>
                  <a:gd name="T67" fmla="*/ 158 h 317"/>
                  <a:gd name="T68" fmla="*/ 59 w 195"/>
                  <a:gd name="T69" fmla="*/ 181 h 317"/>
                  <a:gd name="T70" fmla="*/ 79 w 195"/>
                  <a:gd name="T71" fmla="*/ 194 h 317"/>
                  <a:gd name="T72" fmla="*/ 105 w 195"/>
                  <a:gd name="T73" fmla="*/ 196 h 317"/>
                  <a:gd name="T74" fmla="*/ 128 w 195"/>
                  <a:gd name="T75" fmla="*/ 188 h 317"/>
                  <a:gd name="T76" fmla="*/ 146 w 195"/>
                  <a:gd name="T77" fmla="*/ 172 h 317"/>
                  <a:gd name="T78" fmla="*/ 157 w 195"/>
                  <a:gd name="T79" fmla="*/ 144 h 317"/>
                  <a:gd name="T80" fmla="*/ 160 w 195"/>
                  <a:gd name="T81" fmla="*/ 104 h 317"/>
                  <a:gd name="T82" fmla="*/ 152 w 195"/>
                  <a:gd name="T83" fmla="*/ 70 h 317"/>
                  <a:gd name="T84" fmla="*/ 137 w 195"/>
                  <a:gd name="T85" fmla="*/ 47 h 317"/>
                  <a:gd name="T86" fmla="*/ 116 w 195"/>
                  <a:gd name="T87" fmla="*/ 33 h 317"/>
                  <a:gd name="T88" fmla="*/ 92 w 195"/>
                  <a:gd name="T89" fmla="*/ 31 h 317"/>
                  <a:gd name="T90" fmla="*/ 69 w 195"/>
                  <a:gd name="T91" fmla="*/ 40 h 317"/>
                  <a:gd name="T92" fmla="*/ 51 w 195"/>
                  <a:gd name="T93" fmla="*/ 56 h 317"/>
                  <a:gd name="T94" fmla="*/ 39 w 195"/>
                  <a:gd name="T95" fmla="*/ 85 h 317"/>
                  <a:gd name="T96" fmla="*/ 38 w 195"/>
                  <a:gd name="T97" fmla="*/ 111 h 31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5"/>
                  <a:gd name="T148" fmla="*/ 0 h 317"/>
                  <a:gd name="T149" fmla="*/ 195 w 195"/>
                  <a:gd name="T150" fmla="*/ 317 h 31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5" h="317">
                    <a:moveTo>
                      <a:pt x="9" y="245"/>
                    </a:moveTo>
                    <a:lnTo>
                      <a:pt x="45" y="249"/>
                    </a:lnTo>
                    <a:lnTo>
                      <a:pt x="46" y="258"/>
                    </a:lnTo>
                    <a:lnTo>
                      <a:pt x="50" y="264"/>
                    </a:lnTo>
                    <a:lnTo>
                      <a:pt x="52" y="271"/>
                    </a:lnTo>
                    <a:lnTo>
                      <a:pt x="57" y="276"/>
                    </a:lnTo>
                    <a:lnTo>
                      <a:pt x="61" y="278"/>
                    </a:lnTo>
                    <a:lnTo>
                      <a:pt x="65" y="280"/>
                    </a:lnTo>
                    <a:lnTo>
                      <a:pt x="69" y="282"/>
                    </a:lnTo>
                    <a:lnTo>
                      <a:pt x="74" y="283"/>
                    </a:lnTo>
                    <a:lnTo>
                      <a:pt x="79" y="285"/>
                    </a:lnTo>
                    <a:lnTo>
                      <a:pt x="84" y="285"/>
                    </a:lnTo>
                    <a:lnTo>
                      <a:pt x="91" y="286"/>
                    </a:lnTo>
                    <a:lnTo>
                      <a:pt x="96" y="286"/>
                    </a:lnTo>
                    <a:lnTo>
                      <a:pt x="102" y="286"/>
                    </a:lnTo>
                    <a:lnTo>
                      <a:pt x="107" y="285"/>
                    </a:lnTo>
                    <a:lnTo>
                      <a:pt x="114" y="285"/>
                    </a:lnTo>
                    <a:lnTo>
                      <a:pt x="119" y="283"/>
                    </a:lnTo>
                    <a:lnTo>
                      <a:pt x="124" y="282"/>
                    </a:lnTo>
                    <a:lnTo>
                      <a:pt x="128" y="280"/>
                    </a:lnTo>
                    <a:lnTo>
                      <a:pt x="132" y="278"/>
                    </a:lnTo>
                    <a:lnTo>
                      <a:pt x="136" y="276"/>
                    </a:lnTo>
                    <a:lnTo>
                      <a:pt x="142" y="271"/>
                    </a:lnTo>
                    <a:lnTo>
                      <a:pt x="147" y="263"/>
                    </a:lnTo>
                    <a:lnTo>
                      <a:pt x="152" y="256"/>
                    </a:lnTo>
                    <a:lnTo>
                      <a:pt x="155" y="247"/>
                    </a:lnTo>
                    <a:lnTo>
                      <a:pt x="155" y="244"/>
                    </a:lnTo>
                    <a:lnTo>
                      <a:pt x="156" y="240"/>
                    </a:lnTo>
                    <a:lnTo>
                      <a:pt x="156" y="235"/>
                    </a:lnTo>
                    <a:lnTo>
                      <a:pt x="156" y="229"/>
                    </a:lnTo>
                    <a:lnTo>
                      <a:pt x="157" y="223"/>
                    </a:lnTo>
                    <a:lnTo>
                      <a:pt x="157" y="215"/>
                    </a:lnTo>
                    <a:lnTo>
                      <a:pt x="157" y="208"/>
                    </a:lnTo>
                    <a:lnTo>
                      <a:pt x="157" y="199"/>
                    </a:lnTo>
                    <a:lnTo>
                      <a:pt x="151" y="205"/>
                    </a:lnTo>
                    <a:lnTo>
                      <a:pt x="145" y="210"/>
                    </a:lnTo>
                    <a:lnTo>
                      <a:pt x="138" y="215"/>
                    </a:lnTo>
                    <a:lnTo>
                      <a:pt x="131" y="219"/>
                    </a:lnTo>
                    <a:lnTo>
                      <a:pt x="122" y="223"/>
                    </a:lnTo>
                    <a:lnTo>
                      <a:pt x="114" y="226"/>
                    </a:lnTo>
                    <a:lnTo>
                      <a:pt x="105" y="227"/>
                    </a:lnTo>
                    <a:lnTo>
                      <a:pt x="96" y="227"/>
                    </a:lnTo>
                    <a:lnTo>
                      <a:pt x="84" y="227"/>
                    </a:lnTo>
                    <a:lnTo>
                      <a:pt x="74" y="224"/>
                    </a:lnTo>
                    <a:lnTo>
                      <a:pt x="64" y="222"/>
                    </a:lnTo>
                    <a:lnTo>
                      <a:pt x="55" y="218"/>
                    </a:lnTo>
                    <a:lnTo>
                      <a:pt x="46" y="214"/>
                    </a:lnTo>
                    <a:lnTo>
                      <a:pt x="38" y="209"/>
                    </a:lnTo>
                    <a:lnTo>
                      <a:pt x="32" y="203"/>
                    </a:lnTo>
                    <a:lnTo>
                      <a:pt x="25" y="195"/>
                    </a:lnTo>
                    <a:lnTo>
                      <a:pt x="19" y="186"/>
                    </a:lnTo>
                    <a:lnTo>
                      <a:pt x="14" y="178"/>
                    </a:lnTo>
                    <a:lnTo>
                      <a:pt x="10" y="168"/>
                    </a:lnTo>
                    <a:lnTo>
                      <a:pt x="6" y="159"/>
                    </a:lnTo>
                    <a:lnTo>
                      <a:pt x="3" y="149"/>
                    </a:lnTo>
                    <a:lnTo>
                      <a:pt x="1" y="137"/>
                    </a:lnTo>
                    <a:lnTo>
                      <a:pt x="0" y="127"/>
                    </a:lnTo>
                    <a:lnTo>
                      <a:pt x="0" y="115"/>
                    </a:lnTo>
                    <a:lnTo>
                      <a:pt x="0" y="108"/>
                    </a:lnTo>
                    <a:lnTo>
                      <a:pt x="1" y="100"/>
                    </a:lnTo>
                    <a:lnTo>
                      <a:pt x="1" y="92"/>
                    </a:lnTo>
                    <a:lnTo>
                      <a:pt x="2" y="85"/>
                    </a:lnTo>
                    <a:lnTo>
                      <a:pt x="5" y="77"/>
                    </a:lnTo>
                    <a:lnTo>
                      <a:pt x="6" y="70"/>
                    </a:lnTo>
                    <a:lnTo>
                      <a:pt x="9" y="63"/>
                    </a:lnTo>
                    <a:lnTo>
                      <a:pt x="11" y="56"/>
                    </a:lnTo>
                    <a:lnTo>
                      <a:pt x="14" y="50"/>
                    </a:lnTo>
                    <a:lnTo>
                      <a:pt x="18" y="43"/>
                    </a:lnTo>
                    <a:lnTo>
                      <a:pt x="21" y="38"/>
                    </a:lnTo>
                    <a:lnTo>
                      <a:pt x="25" y="32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39" y="19"/>
                    </a:lnTo>
                    <a:lnTo>
                      <a:pt x="45" y="15"/>
                    </a:lnTo>
                    <a:lnTo>
                      <a:pt x="50" y="11"/>
                    </a:lnTo>
                    <a:lnTo>
                      <a:pt x="56" y="9"/>
                    </a:lnTo>
                    <a:lnTo>
                      <a:pt x="63" y="6"/>
                    </a:lnTo>
                    <a:lnTo>
                      <a:pt x="69" y="4"/>
                    </a:lnTo>
                    <a:lnTo>
                      <a:pt x="75" y="2"/>
                    </a:lnTo>
                    <a:lnTo>
                      <a:pt x="82" y="1"/>
                    </a:lnTo>
                    <a:lnTo>
                      <a:pt x="88" y="0"/>
                    </a:lnTo>
                    <a:lnTo>
                      <a:pt x="96" y="0"/>
                    </a:lnTo>
                    <a:lnTo>
                      <a:pt x="105" y="0"/>
                    </a:lnTo>
                    <a:lnTo>
                      <a:pt x="115" y="2"/>
                    </a:lnTo>
                    <a:lnTo>
                      <a:pt x="123" y="5"/>
                    </a:lnTo>
                    <a:lnTo>
                      <a:pt x="132" y="8"/>
                    </a:lnTo>
                    <a:lnTo>
                      <a:pt x="140" y="13"/>
                    </a:lnTo>
                    <a:lnTo>
                      <a:pt x="147" y="18"/>
                    </a:lnTo>
                    <a:lnTo>
                      <a:pt x="155" y="24"/>
                    </a:lnTo>
                    <a:lnTo>
                      <a:pt x="161" y="32"/>
                    </a:lnTo>
                    <a:lnTo>
                      <a:pt x="161" y="5"/>
                    </a:lnTo>
                    <a:lnTo>
                      <a:pt x="195" y="5"/>
                    </a:lnTo>
                    <a:lnTo>
                      <a:pt x="195" y="197"/>
                    </a:lnTo>
                    <a:lnTo>
                      <a:pt x="195" y="209"/>
                    </a:lnTo>
                    <a:lnTo>
                      <a:pt x="193" y="220"/>
                    </a:lnTo>
                    <a:lnTo>
                      <a:pt x="193" y="232"/>
                    </a:lnTo>
                    <a:lnTo>
                      <a:pt x="192" y="241"/>
                    </a:lnTo>
                    <a:lnTo>
                      <a:pt x="191" y="250"/>
                    </a:lnTo>
                    <a:lnTo>
                      <a:pt x="188" y="258"/>
                    </a:lnTo>
                    <a:lnTo>
                      <a:pt x="187" y="264"/>
                    </a:lnTo>
                    <a:lnTo>
                      <a:pt x="184" y="271"/>
                    </a:lnTo>
                    <a:lnTo>
                      <a:pt x="179" y="281"/>
                    </a:lnTo>
                    <a:lnTo>
                      <a:pt x="172" y="290"/>
                    </a:lnTo>
                    <a:lnTo>
                      <a:pt x="161" y="297"/>
                    </a:lnTo>
                    <a:lnTo>
                      <a:pt x="151" y="304"/>
                    </a:lnTo>
                    <a:lnTo>
                      <a:pt x="145" y="306"/>
                    </a:lnTo>
                    <a:lnTo>
                      <a:pt x="138" y="309"/>
                    </a:lnTo>
                    <a:lnTo>
                      <a:pt x="132" y="312"/>
                    </a:lnTo>
                    <a:lnTo>
                      <a:pt x="125" y="313"/>
                    </a:lnTo>
                    <a:lnTo>
                      <a:pt x="118" y="314"/>
                    </a:lnTo>
                    <a:lnTo>
                      <a:pt x="110" y="315"/>
                    </a:lnTo>
                    <a:lnTo>
                      <a:pt x="102" y="317"/>
                    </a:lnTo>
                    <a:lnTo>
                      <a:pt x="95" y="317"/>
                    </a:lnTo>
                    <a:lnTo>
                      <a:pt x="86" y="317"/>
                    </a:lnTo>
                    <a:lnTo>
                      <a:pt x="75" y="315"/>
                    </a:lnTo>
                    <a:lnTo>
                      <a:pt x="68" y="314"/>
                    </a:lnTo>
                    <a:lnTo>
                      <a:pt x="59" y="312"/>
                    </a:lnTo>
                    <a:lnTo>
                      <a:pt x="51" y="309"/>
                    </a:lnTo>
                    <a:lnTo>
                      <a:pt x="43" y="306"/>
                    </a:lnTo>
                    <a:lnTo>
                      <a:pt x="37" y="303"/>
                    </a:lnTo>
                    <a:lnTo>
                      <a:pt x="30" y="299"/>
                    </a:lnTo>
                    <a:lnTo>
                      <a:pt x="25" y="294"/>
                    </a:lnTo>
                    <a:lnTo>
                      <a:pt x="20" y="288"/>
                    </a:lnTo>
                    <a:lnTo>
                      <a:pt x="16" y="282"/>
                    </a:lnTo>
                    <a:lnTo>
                      <a:pt x="14" y="276"/>
                    </a:lnTo>
                    <a:lnTo>
                      <a:pt x="11" y="269"/>
                    </a:lnTo>
                    <a:lnTo>
                      <a:pt x="9" y="260"/>
                    </a:lnTo>
                    <a:lnTo>
                      <a:pt x="7" y="253"/>
                    </a:lnTo>
                    <a:lnTo>
                      <a:pt x="7" y="244"/>
                    </a:lnTo>
                    <a:lnTo>
                      <a:pt x="9" y="245"/>
                    </a:lnTo>
                    <a:close/>
                    <a:moveTo>
                      <a:pt x="38" y="111"/>
                    </a:moveTo>
                    <a:lnTo>
                      <a:pt x="38" y="122"/>
                    </a:lnTo>
                    <a:lnTo>
                      <a:pt x="39" y="132"/>
                    </a:lnTo>
                    <a:lnTo>
                      <a:pt x="41" y="141"/>
                    </a:lnTo>
                    <a:lnTo>
                      <a:pt x="42" y="150"/>
                    </a:lnTo>
                    <a:lnTo>
                      <a:pt x="45" y="158"/>
                    </a:lnTo>
                    <a:lnTo>
                      <a:pt x="47" y="164"/>
                    </a:lnTo>
                    <a:lnTo>
                      <a:pt x="50" y="170"/>
                    </a:lnTo>
                    <a:lnTo>
                      <a:pt x="54" y="176"/>
                    </a:lnTo>
                    <a:lnTo>
                      <a:pt x="59" y="181"/>
                    </a:lnTo>
                    <a:lnTo>
                      <a:pt x="63" y="185"/>
                    </a:lnTo>
                    <a:lnTo>
                      <a:pt x="68" y="187"/>
                    </a:lnTo>
                    <a:lnTo>
                      <a:pt x="74" y="191"/>
                    </a:lnTo>
                    <a:lnTo>
                      <a:pt x="79" y="194"/>
                    </a:lnTo>
                    <a:lnTo>
                      <a:pt x="86" y="195"/>
                    </a:lnTo>
                    <a:lnTo>
                      <a:pt x="92" y="196"/>
                    </a:lnTo>
                    <a:lnTo>
                      <a:pt x="98" y="196"/>
                    </a:lnTo>
                    <a:lnTo>
                      <a:pt x="105" y="196"/>
                    </a:lnTo>
                    <a:lnTo>
                      <a:pt x="111" y="195"/>
                    </a:lnTo>
                    <a:lnTo>
                      <a:pt x="116" y="194"/>
                    </a:lnTo>
                    <a:lnTo>
                      <a:pt x="123" y="191"/>
                    </a:lnTo>
                    <a:lnTo>
                      <a:pt x="128" y="188"/>
                    </a:lnTo>
                    <a:lnTo>
                      <a:pt x="133" y="186"/>
                    </a:lnTo>
                    <a:lnTo>
                      <a:pt x="137" y="182"/>
                    </a:lnTo>
                    <a:lnTo>
                      <a:pt x="142" y="177"/>
                    </a:lnTo>
                    <a:lnTo>
                      <a:pt x="146" y="172"/>
                    </a:lnTo>
                    <a:lnTo>
                      <a:pt x="150" y="165"/>
                    </a:lnTo>
                    <a:lnTo>
                      <a:pt x="152" y="159"/>
                    </a:lnTo>
                    <a:lnTo>
                      <a:pt x="155" y="151"/>
                    </a:lnTo>
                    <a:lnTo>
                      <a:pt x="157" y="144"/>
                    </a:lnTo>
                    <a:lnTo>
                      <a:pt x="159" y="135"/>
                    </a:lnTo>
                    <a:lnTo>
                      <a:pt x="160" y="124"/>
                    </a:lnTo>
                    <a:lnTo>
                      <a:pt x="160" y="114"/>
                    </a:lnTo>
                    <a:lnTo>
                      <a:pt x="160" y="104"/>
                    </a:lnTo>
                    <a:lnTo>
                      <a:pt x="159" y="95"/>
                    </a:lnTo>
                    <a:lnTo>
                      <a:pt x="157" y="86"/>
                    </a:lnTo>
                    <a:lnTo>
                      <a:pt x="155" y="78"/>
                    </a:lnTo>
                    <a:lnTo>
                      <a:pt x="152" y="70"/>
                    </a:lnTo>
                    <a:lnTo>
                      <a:pt x="150" y="64"/>
                    </a:lnTo>
                    <a:lnTo>
                      <a:pt x="146" y="58"/>
                    </a:lnTo>
                    <a:lnTo>
                      <a:pt x="142" y="52"/>
                    </a:lnTo>
                    <a:lnTo>
                      <a:pt x="137" y="47"/>
                    </a:lnTo>
                    <a:lnTo>
                      <a:pt x="133" y="43"/>
                    </a:lnTo>
                    <a:lnTo>
                      <a:pt x="128" y="40"/>
                    </a:lnTo>
                    <a:lnTo>
                      <a:pt x="123" y="36"/>
                    </a:lnTo>
                    <a:lnTo>
                      <a:pt x="116" y="33"/>
                    </a:lnTo>
                    <a:lnTo>
                      <a:pt x="111" y="32"/>
                    </a:lnTo>
                    <a:lnTo>
                      <a:pt x="105" y="31"/>
                    </a:lnTo>
                    <a:lnTo>
                      <a:pt x="98" y="31"/>
                    </a:lnTo>
                    <a:lnTo>
                      <a:pt x="92" y="31"/>
                    </a:lnTo>
                    <a:lnTo>
                      <a:pt x="86" y="32"/>
                    </a:lnTo>
                    <a:lnTo>
                      <a:pt x="80" y="33"/>
                    </a:lnTo>
                    <a:lnTo>
                      <a:pt x="75" y="36"/>
                    </a:lnTo>
                    <a:lnTo>
                      <a:pt x="69" y="40"/>
                    </a:lnTo>
                    <a:lnTo>
                      <a:pt x="64" y="42"/>
                    </a:lnTo>
                    <a:lnTo>
                      <a:pt x="60" y="46"/>
                    </a:lnTo>
                    <a:lnTo>
                      <a:pt x="55" y="51"/>
                    </a:lnTo>
                    <a:lnTo>
                      <a:pt x="51" y="56"/>
                    </a:lnTo>
                    <a:lnTo>
                      <a:pt x="47" y="63"/>
                    </a:lnTo>
                    <a:lnTo>
                      <a:pt x="45" y="69"/>
                    </a:lnTo>
                    <a:lnTo>
                      <a:pt x="42" y="77"/>
                    </a:lnTo>
                    <a:lnTo>
                      <a:pt x="39" y="85"/>
                    </a:lnTo>
                    <a:lnTo>
                      <a:pt x="38" y="94"/>
                    </a:lnTo>
                    <a:lnTo>
                      <a:pt x="37" y="102"/>
                    </a:lnTo>
                    <a:lnTo>
                      <a:pt x="37" y="113"/>
                    </a:lnTo>
                    <a:lnTo>
                      <a:pt x="38" y="111"/>
                    </a:lnTo>
                    <a:close/>
                  </a:path>
                </a:pathLst>
              </a:custGeom>
              <a:solidFill>
                <a:srgbClr val="CC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80" name="Freeform 108"/>
              <p:cNvSpPr>
                <a:spLocks noEditPoints="1"/>
              </p:cNvSpPr>
              <p:nvPr/>
            </p:nvSpPr>
            <p:spPr bwMode="auto">
              <a:xfrm>
                <a:off x="3755" y="2413"/>
                <a:ext cx="55" cy="63"/>
              </a:xfrm>
              <a:custGeom>
                <a:avLst/>
                <a:gdLst>
                  <a:gd name="T0" fmla="*/ 203 w 207"/>
                  <a:gd name="T1" fmla="*/ 169 h 232"/>
                  <a:gd name="T2" fmla="*/ 192 w 207"/>
                  <a:gd name="T3" fmla="*/ 191 h 232"/>
                  <a:gd name="T4" fmla="*/ 176 w 207"/>
                  <a:gd name="T5" fmla="*/ 208 h 232"/>
                  <a:gd name="T6" fmla="*/ 158 w 207"/>
                  <a:gd name="T7" fmla="*/ 222 h 232"/>
                  <a:gd name="T8" fmla="*/ 134 w 207"/>
                  <a:gd name="T9" fmla="*/ 229 h 232"/>
                  <a:gd name="T10" fmla="*/ 107 w 207"/>
                  <a:gd name="T11" fmla="*/ 232 h 232"/>
                  <a:gd name="T12" fmla="*/ 72 w 207"/>
                  <a:gd name="T13" fmla="*/ 228 h 232"/>
                  <a:gd name="T14" fmla="*/ 44 w 207"/>
                  <a:gd name="T15" fmla="*/ 215 h 232"/>
                  <a:gd name="T16" fmla="*/ 22 w 207"/>
                  <a:gd name="T17" fmla="*/ 195 h 232"/>
                  <a:gd name="T18" fmla="*/ 8 w 207"/>
                  <a:gd name="T19" fmla="*/ 167 h 232"/>
                  <a:gd name="T20" fmla="*/ 0 w 207"/>
                  <a:gd name="T21" fmla="*/ 131 h 232"/>
                  <a:gd name="T22" fmla="*/ 2 w 207"/>
                  <a:gd name="T23" fmla="*/ 92 h 232"/>
                  <a:gd name="T24" fmla="*/ 12 w 207"/>
                  <a:gd name="T25" fmla="*/ 59 h 232"/>
                  <a:gd name="T26" fmla="*/ 29 w 207"/>
                  <a:gd name="T27" fmla="*/ 32 h 232"/>
                  <a:gd name="T28" fmla="*/ 53 w 207"/>
                  <a:gd name="T29" fmla="*/ 13 h 232"/>
                  <a:gd name="T30" fmla="*/ 82 w 207"/>
                  <a:gd name="T31" fmla="*/ 2 h 232"/>
                  <a:gd name="T32" fmla="*/ 115 w 207"/>
                  <a:gd name="T33" fmla="*/ 0 h 232"/>
                  <a:gd name="T34" fmla="*/ 145 w 207"/>
                  <a:gd name="T35" fmla="*/ 8 h 232"/>
                  <a:gd name="T36" fmla="*/ 170 w 207"/>
                  <a:gd name="T37" fmla="*/ 23 h 232"/>
                  <a:gd name="T38" fmla="*/ 190 w 207"/>
                  <a:gd name="T39" fmla="*/ 47 h 232"/>
                  <a:gd name="T40" fmla="*/ 203 w 207"/>
                  <a:gd name="T41" fmla="*/ 79 h 232"/>
                  <a:gd name="T42" fmla="*/ 207 w 207"/>
                  <a:gd name="T43" fmla="*/ 117 h 232"/>
                  <a:gd name="T44" fmla="*/ 206 w 207"/>
                  <a:gd name="T45" fmla="*/ 123 h 232"/>
                  <a:gd name="T46" fmla="*/ 38 w 207"/>
                  <a:gd name="T47" fmla="*/ 135 h 232"/>
                  <a:gd name="T48" fmla="*/ 43 w 207"/>
                  <a:gd name="T49" fmla="*/ 158 h 232"/>
                  <a:gd name="T50" fmla="*/ 53 w 207"/>
                  <a:gd name="T51" fmla="*/ 177 h 232"/>
                  <a:gd name="T52" fmla="*/ 68 w 207"/>
                  <a:gd name="T53" fmla="*/ 191 h 232"/>
                  <a:gd name="T54" fmla="*/ 86 w 207"/>
                  <a:gd name="T55" fmla="*/ 199 h 232"/>
                  <a:gd name="T56" fmla="*/ 106 w 207"/>
                  <a:gd name="T57" fmla="*/ 201 h 232"/>
                  <a:gd name="T58" fmla="*/ 134 w 207"/>
                  <a:gd name="T59" fmla="*/ 195 h 232"/>
                  <a:gd name="T60" fmla="*/ 156 w 207"/>
                  <a:gd name="T61" fmla="*/ 176 h 232"/>
                  <a:gd name="T62" fmla="*/ 167 w 207"/>
                  <a:gd name="T63" fmla="*/ 155 h 232"/>
                  <a:gd name="T64" fmla="*/ 166 w 207"/>
                  <a:gd name="T65" fmla="*/ 88 h 232"/>
                  <a:gd name="T66" fmla="*/ 162 w 207"/>
                  <a:gd name="T67" fmla="*/ 70 h 232"/>
                  <a:gd name="T68" fmla="*/ 154 w 207"/>
                  <a:gd name="T69" fmla="*/ 58 h 232"/>
                  <a:gd name="T70" fmla="*/ 143 w 207"/>
                  <a:gd name="T71" fmla="*/ 43 h 232"/>
                  <a:gd name="T72" fmla="*/ 125 w 207"/>
                  <a:gd name="T73" fmla="*/ 35 h 232"/>
                  <a:gd name="T74" fmla="*/ 103 w 207"/>
                  <a:gd name="T75" fmla="*/ 31 h 232"/>
                  <a:gd name="T76" fmla="*/ 85 w 207"/>
                  <a:gd name="T77" fmla="*/ 33 h 232"/>
                  <a:gd name="T78" fmla="*/ 68 w 207"/>
                  <a:gd name="T79" fmla="*/ 41 h 232"/>
                  <a:gd name="T80" fmla="*/ 54 w 207"/>
                  <a:gd name="T81" fmla="*/ 54 h 232"/>
                  <a:gd name="T82" fmla="*/ 44 w 207"/>
                  <a:gd name="T83" fmla="*/ 69 h 232"/>
                  <a:gd name="T84" fmla="*/ 39 w 207"/>
                  <a:gd name="T85" fmla="*/ 88 h 23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07"/>
                  <a:gd name="T130" fmla="*/ 0 h 232"/>
                  <a:gd name="T131" fmla="*/ 207 w 207"/>
                  <a:gd name="T132" fmla="*/ 232 h 23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07" h="232">
                    <a:moveTo>
                      <a:pt x="167" y="155"/>
                    </a:moveTo>
                    <a:lnTo>
                      <a:pt x="206" y="160"/>
                    </a:lnTo>
                    <a:lnTo>
                      <a:pt x="203" y="169"/>
                    </a:lnTo>
                    <a:lnTo>
                      <a:pt x="199" y="177"/>
                    </a:lnTo>
                    <a:lnTo>
                      <a:pt x="195" y="185"/>
                    </a:lnTo>
                    <a:lnTo>
                      <a:pt x="192" y="191"/>
                    </a:lnTo>
                    <a:lnTo>
                      <a:pt x="186" y="197"/>
                    </a:lnTo>
                    <a:lnTo>
                      <a:pt x="183" y="203"/>
                    </a:lnTo>
                    <a:lnTo>
                      <a:pt x="176" y="208"/>
                    </a:lnTo>
                    <a:lnTo>
                      <a:pt x="171" y="213"/>
                    </a:lnTo>
                    <a:lnTo>
                      <a:pt x="165" y="218"/>
                    </a:lnTo>
                    <a:lnTo>
                      <a:pt x="158" y="222"/>
                    </a:lnTo>
                    <a:lnTo>
                      <a:pt x="150" y="224"/>
                    </a:lnTo>
                    <a:lnTo>
                      <a:pt x="143" y="227"/>
                    </a:lnTo>
                    <a:lnTo>
                      <a:pt x="134" y="229"/>
                    </a:lnTo>
                    <a:lnTo>
                      <a:pt x="125" y="231"/>
                    </a:lnTo>
                    <a:lnTo>
                      <a:pt x="116" y="232"/>
                    </a:lnTo>
                    <a:lnTo>
                      <a:pt x="107" y="232"/>
                    </a:lnTo>
                    <a:lnTo>
                      <a:pt x="94" y="232"/>
                    </a:lnTo>
                    <a:lnTo>
                      <a:pt x="82" y="231"/>
                    </a:lnTo>
                    <a:lnTo>
                      <a:pt x="72" y="228"/>
                    </a:lnTo>
                    <a:lnTo>
                      <a:pt x="62" y="224"/>
                    </a:lnTo>
                    <a:lnTo>
                      <a:pt x="53" y="220"/>
                    </a:lnTo>
                    <a:lnTo>
                      <a:pt x="44" y="215"/>
                    </a:lnTo>
                    <a:lnTo>
                      <a:pt x="36" y="209"/>
                    </a:lnTo>
                    <a:lnTo>
                      <a:pt x="29" y="203"/>
                    </a:lnTo>
                    <a:lnTo>
                      <a:pt x="22" y="195"/>
                    </a:lnTo>
                    <a:lnTo>
                      <a:pt x="17" y="186"/>
                    </a:lnTo>
                    <a:lnTo>
                      <a:pt x="12" y="177"/>
                    </a:lnTo>
                    <a:lnTo>
                      <a:pt x="8" y="167"/>
                    </a:lnTo>
                    <a:lnTo>
                      <a:pt x="4" y="155"/>
                    </a:lnTo>
                    <a:lnTo>
                      <a:pt x="2" y="144"/>
                    </a:lnTo>
                    <a:lnTo>
                      <a:pt x="0" y="131"/>
                    </a:lnTo>
                    <a:lnTo>
                      <a:pt x="0" y="118"/>
                    </a:lnTo>
                    <a:lnTo>
                      <a:pt x="0" y="105"/>
                    </a:lnTo>
                    <a:lnTo>
                      <a:pt x="2" y="92"/>
                    </a:lnTo>
                    <a:lnTo>
                      <a:pt x="4" y="81"/>
                    </a:lnTo>
                    <a:lnTo>
                      <a:pt x="8" y="69"/>
                    </a:lnTo>
                    <a:lnTo>
                      <a:pt x="12" y="59"/>
                    </a:lnTo>
                    <a:lnTo>
                      <a:pt x="17" y="49"/>
                    </a:lnTo>
                    <a:lnTo>
                      <a:pt x="22" y="40"/>
                    </a:lnTo>
                    <a:lnTo>
                      <a:pt x="29" y="32"/>
                    </a:lnTo>
                    <a:lnTo>
                      <a:pt x="36" y="24"/>
                    </a:lnTo>
                    <a:lnTo>
                      <a:pt x="44" y="18"/>
                    </a:lnTo>
                    <a:lnTo>
                      <a:pt x="53" y="13"/>
                    </a:lnTo>
                    <a:lnTo>
                      <a:pt x="62" y="8"/>
                    </a:lnTo>
                    <a:lnTo>
                      <a:pt x="72" y="5"/>
                    </a:lnTo>
                    <a:lnTo>
                      <a:pt x="82" y="2"/>
                    </a:lnTo>
                    <a:lnTo>
                      <a:pt x="93" y="0"/>
                    </a:lnTo>
                    <a:lnTo>
                      <a:pt x="104" y="0"/>
                    </a:lnTo>
                    <a:lnTo>
                      <a:pt x="115" y="0"/>
                    </a:lnTo>
                    <a:lnTo>
                      <a:pt x="126" y="1"/>
                    </a:lnTo>
                    <a:lnTo>
                      <a:pt x="135" y="4"/>
                    </a:lnTo>
                    <a:lnTo>
                      <a:pt x="145" y="8"/>
                    </a:lnTo>
                    <a:lnTo>
                      <a:pt x="154" y="11"/>
                    </a:lnTo>
                    <a:lnTo>
                      <a:pt x="162" y="17"/>
                    </a:lnTo>
                    <a:lnTo>
                      <a:pt x="170" y="23"/>
                    </a:lnTo>
                    <a:lnTo>
                      <a:pt x="177" y="31"/>
                    </a:lnTo>
                    <a:lnTo>
                      <a:pt x="184" y="38"/>
                    </a:lnTo>
                    <a:lnTo>
                      <a:pt x="190" y="47"/>
                    </a:lnTo>
                    <a:lnTo>
                      <a:pt x="195" y="58"/>
                    </a:lnTo>
                    <a:lnTo>
                      <a:pt x="199" y="68"/>
                    </a:lnTo>
                    <a:lnTo>
                      <a:pt x="203" y="79"/>
                    </a:lnTo>
                    <a:lnTo>
                      <a:pt x="206" y="91"/>
                    </a:lnTo>
                    <a:lnTo>
                      <a:pt x="207" y="104"/>
                    </a:lnTo>
                    <a:lnTo>
                      <a:pt x="207" y="117"/>
                    </a:lnTo>
                    <a:lnTo>
                      <a:pt x="207" y="118"/>
                    </a:lnTo>
                    <a:lnTo>
                      <a:pt x="207" y="120"/>
                    </a:lnTo>
                    <a:lnTo>
                      <a:pt x="206" y="123"/>
                    </a:lnTo>
                    <a:lnTo>
                      <a:pt x="206" y="126"/>
                    </a:lnTo>
                    <a:lnTo>
                      <a:pt x="38" y="126"/>
                    </a:lnTo>
                    <a:lnTo>
                      <a:pt x="38" y="135"/>
                    </a:lnTo>
                    <a:lnTo>
                      <a:pt x="39" y="142"/>
                    </a:lnTo>
                    <a:lnTo>
                      <a:pt x="40" y="151"/>
                    </a:lnTo>
                    <a:lnTo>
                      <a:pt x="43" y="158"/>
                    </a:lnTo>
                    <a:lnTo>
                      <a:pt x="47" y="165"/>
                    </a:lnTo>
                    <a:lnTo>
                      <a:pt x="49" y="172"/>
                    </a:lnTo>
                    <a:lnTo>
                      <a:pt x="53" y="177"/>
                    </a:lnTo>
                    <a:lnTo>
                      <a:pt x="58" y="182"/>
                    </a:lnTo>
                    <a:lnTo>
                      <a:pt x="63" y="187"/>
                    </a:lnTo>
                    <a:lnTo>
                      <a:pt x="68" y="191"/>
                    </a:lnTo>
                    <a:lnTo>
                      <a:pt x="73" y="194"/>
                    </a:lnTo>
                    <a:lnTo>
                      <a:pt x="80" y="196"/>
                    </a:lnTo>
                    <a:lnTo>
                      <a:pt x="86" y="199"/>
                    </a:lnTo>
                    <a:lnTo>
                      <a:pt x="93" y="200"/>
                    </a:lnTo>
                    <a:lnTo>
                      <a:pt x="99" y="201"/>
                    </a:lnTo>
                    <a:lnTo>
                      <a:pt x="106" y="201"/>
                    </a:lnTo>
                    <a:lnTo>
                      <a:pt x="116" y="200"/>
                    </a:lnTo>
                    <a:lnTo>
                      <a:pt x="126" y="199"/>
                    </a:lnTo>
                    <a:lnTo>
                      <a:pt x="134" y="195"/>
                    </a:lnTo>
                    <a:lnTo>
                      <a:pt x="141" y="191"/>
                    </a:lnTo>
                    <a:lnTo>
                      <a:pt x="149" y="185"/>
                    </a:lnTo>
                    <a:lnTo>
                      <a:pt x="156" y="176"/>
                    </a:lnTo>
                    <a:lnTo>
                      <a:pt x="161" y="167"/>
                    </a:lnTo>
                    <a:lnTo>
                      <a:pt x="166" y="155"/>
                    </a:lnTo>
                    <a:lnTo>
                      <a:pt x="167" y="155"/>
                    </a:lnTo>
                    <a:close/>
                    <a:moveTo>
                      <a:pt x="39" y="95"/>
                    </a:moveTo>
                    <a:lnTo>
                      <a:pt x="167" y="95"/>
                    </a:lnTo>
                    <a:lnTo>
                      <a:pt x="166" y="88"/>
                    </a:lnTo>
                    <a:lnTo>
                      <a:pt x="165" y="82"/>
                    </a:lnTo>
                    <a:lnTo>
                      <a:pt x="163" y="77"/>
                    </a:lnTo>
                    <a:lnTo>
                      <a:pt x="162" y="70"/>
                    </a:lnTo>
                    <a:lnTo>
                      <a:pt x="159" y="67"/>
                    </a:lnTo>
                    <a:lnTo>
                      <a:pt x="157" y="61"/>
                    </a:lnTo>
                    <a:lnTo>
                      <a:pt x="154" y="58"/>
                    </a:lnTo>
                    <a:lnTo>
                      <a:pt x="152" y="54"/>
                    </a:lnTo>
                    <a:lnTo>
                      <a:pt x="147" y="49"/>
                    </a:lnTo>
                    <a:lnTo>
                      <a:pt x="143" y="43"/>
                    </a:lnTo>
                    <a:lnTo>
                      <a:pt x="136" y="40"/>
                    </a:lnTo>
                    <a:lnTo>
                      <a:pt x="131" y="36"/>
                    </a:lnTo>
                    <a:lnTo>
                      <a:pt x="125" y="35"/>
                    </a:lnTo>
                    <a:lnTo>
                      <a:pt x="117" y="32"/>
                    </a:lnTo>
                    <a:lnTo>
                      <a:pt x="111" y="31"/>
                    </a:lnTo>
                    <a:lnTo>
                      <a:pt x="103" y="31"/>
                    </a:lnTo>
                    <a:lnTo>
                      <a:pt x="97" y="31"/>
                    </a:lnTo>
                    <a:lnTo>
                      <a:pt x="90" y="32"/>
                    </a:lnTo>
                    <a:lnTo>
                      <a:pt x="85" y="33"/>
                    </a:lnTo>
                    <a:lnTo>
                      <a:pt x="80" y="36"/>
                    </a:lnTo>
                    <a:lnTo>
                      <a:pt x="73" y="38"/>
                    </a:lnTo>
                    <a:lnTo>
                      <a:pt x="68" y="41"/>
                    </a:lnTo>
                    <a:lnTo>
                      <a:pt x="64" y="45"/>
                    </a:lnTo>
                    <a:lnTo>
                      <a:pt x="59" y="49"/>
                    </a:lnTo>
                    <a:lnTo>
                      <a:pt x="54" y="54"/>
                    </a:lnTo>
                    <a:lnTo>
                      <a:pt x="50" y="58"/>
                    </a:lnTo>
                    <a:lnTo>
                      <a:pt x="48" y="64"/>
                    </a:lnTo>
                    <a:lnTo>
                      <a:pt x="44" y="69"/>
                    </a:lnTo>
                    <a:lnTo>
                      <a:pt x="41" y="76"/>
                    </a:lnTo>
                    <a:lnTo>
                      <a:pt x="40" y="82"/>
                    </a:lnTo>
                    <a:lnTo>
                      <a:pt x="39" y="88"/>
                    </a:lnTo>
                    <a:lnTo>
                      <a:pt x="39" y="95"/>
                    </a:lnTo>
                    <a:close/>
                  </a:path>
                </a:pathLst>
              </a:custGeom>
              <a:solidFill>
                <a:srgbClr val="CC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81" name="Freeform 109"/>
              <p:cNvSpPr>
                <a:spLocks/>
              </p:cNvSpPr>
              <p:nvPr/>
            </p:nvSpPr>
            <p:spPr bwMode="auto">
              <a:xfrm>
                <a:off x="3821" y="2413"/>
                <a:ext cx="48" cy="62"/>
              </a:xfrm>
              <a:custGeom>
                <a:avLst/>
                <a:gdLst>
                  <a:gd name="T0" fmla="*/ 0 w 179"/>
                  <a:gd name="T1" fmla="*/ 227 h 227"/>
                  <a:gd name="T2" fmla="*/ 0 w 179"/>
                  <a:gd name="T3" fmla="*/ 5 h 227"/>
                  <a:gd name="T4" fmla="*/ 34 w 179"/>
                  <a:gd name="T5" fmla="*/ 5 h 227"/>
                  <a:gd name="T6" fmla="*/ 34 w 179"/>
                  <a:gd name="T7" fmla="*/ 37 h 227"/>
                  <a:gd name="T8" fmla="*/ 40 w 179"/>
                  <a:gd name="T9" fmla="*/ 28 h 227"/>
                  <a:gd name="T10" fmla="*/ 46 w 179"/>
                  <a:gd name="T11" fmla="*/ 20 h 227"/>
                  <a:gd name="T12" fmla="*/ 54 w 179"/>
                  <a:gd name="T13" fmla="*/ 14 h 227"/>
                  <a:gd name="T14" fmla="*/ 63 w 179"/>
                  <a:gd name="T15" fmla="*/ 9 h 227"/>
                  <a:gd name="T16" fmla="*/ 72 w 179"/>
                  <a:gd name="T17" fmla="*/ 5 h 227"/>
                  <a:gd name="T18" fmla="*/ 81 w 179"/>
                  <a:gd name="T19" fmla="*/ 2 h 227"/>
                  <a:gd name="T20" fmla="*/ 91 w 179"/>
                  <a:gd name="T21" fmla="*/ 0 h 227"/>
                  <a:gd name="T22" fmla="*/ 103 w 179"/>
                  <a:gd name="T23" fmla="*/ 0 h 227"/>
                  <a:gd name="T24" fmla="*/ 112 w 179"/>
                  <a:gd name="T25" fmla="*/ 0 h 227"/>
                  <a:gd name="T26" fmla="*/ 122 w 179"/>
                  <a:gd name="T27" fmla="*/ 1 h 227"/>
                  <a:gd name="T28" fmla="*/ 131 w 179"/>
                  <a:gd name="T29" fmla="*/ 4 h 227"/>
                  <a:gd name="T30" fmla="*/ 139 w 179"/>
                  <a:gd name="T31" fmla="*/ 8 h 227"/>
                  <a:gd name="T32" fmla="*/ 146 w 179"/>
                  <a:gd name="T33" fmla="*/ 11 h 227"/>
                  <a:gd name="T34" fmla="*/ 153 w 179"/>
                  <a:gd name="T35" fmla="*/ 17 h 227"/>
                  <a:gd name="T36" fmla="*/ 158 w 179"/>
                  <a:gd name="T37" fmla="*/ 22 h 227"/>
                  <a:gd name="T38" fmla="*/ 163 w 179"/>
                  <a:gd name="T39" fmla="*/ 27 h 227"/>
                  <a:gd name="T40" fmla="*/ 167 w 179"/>
                  <a:gd name="T41" fmla="*/ 33 h 227"/>
                  <a:gd name="T42" fmla="*/ 171 w 179"/>
                  <a:gd name="T43" fmla="*/ 40 h 227"/>
                  <a:gd name="T44" fmla="*/ 173 w 179"/>
                  <a:gd name="T45" fmla="*/ 47 h 227"/>
                  <a:gd name="T46" fmla="*/ 176 w 179"/>
                  <a:gd name="T47" fmla="*/ 55 h 227"/>
                  <a:gd name="T48" fmla="*/ 177 w 179"/>
                  <a:gd name="T49" fmla="*/ 61 h 227"/>
                  <a:gd name="T50" fmla="*/ 177 w 179"/>
                  <a:gd name="T51" fmla="*/ 69 h 227"/>
                  <a:gd name="T52" fmla="*/ 179 w 179"/>
                  <a:gd name="T53" fmla="*/ 79 h 227"/>
                  <a:gd name="T54" fmla="*/ 179 w 179"/>
                  <a:gd name="T55" fmla="*/ 91 h 227"/>
                  <a:gd name="T56" fmla="*/ 179 w 179"/>
                  <a:gd name="T57" fmla="*/ 227 h 227"/>
                  <a:gd name="T58" fmla="*/ 141 w 179"/>
                  <a:gd name="T59" fmla="*/ 227 h 227"/>
                  <a:gd name="T60" fmla="*/ 141 w 179"/>
                  <a:gd name="T61" fmla="*/ 92 h 227"/>
                  <a:gd name="T62" fmla="*/ 141 w 179"/>
                  <a:gd name="T63" fmla="*/ 82 h 227"/>
                  <a:gd name="T64" fmla="*/ 140 w 179"/>
                  <a:gd name="T65" fmla="*/ 72 h 227"/>
                  <a:gd name="T66" fmla="*/ 139 w 179"/>
                  <a:gd name="T67" fmla="*/ 64 h 227"/>
                  <a:gd name="T68" fmla="*/ 137 w 179"/>
                  <a:gd name="T69" fmla="*/ 58 h 227"/>
                  <a:gd name="T70" fmla="*/ 135 w 179"/>
                  <a:gd name="T71" fmla="*/ 52 h 227"/>
                  <a:gd name="T72" fmla="*/ 131 w 179"/>
                  <a:gd name="T73" fmla="*/ 47 h 227"/>
                  <a:gd name="T74" fmla="*/ 127 w 179"/>
                  <a:gd name="T75" fmla="*/ 43 h 227"/>
                  <a:gd name="T76" fmla="*/ 122 w 179"/>
                  <a:gd name="T77" fmla="*/ 40 h 227"/>
                  <a:gd name="T78" fmla="*/ 116 w 179"/>
                  <a:gd name="T79" fmla="*/ 36 h 227"/>
                  <a:gd name="T80" fmla="*/ 109 w 179"/>
                  <a:gd name="T81" fmla="*/ 33 h 227"/>
                  <a:gd name="T82" fmla="*/ 103 w 179"/>
                  <a:gd name="T83" fmla="*/ 32 h 227"/>
                  <a:gd name="T84" fmla="*/ 95 w 179"/>
                  <a:gd name="T85" fmla="*/ 32 h 227"/>
                  <a:gd name="T86" fmla="*/ 90 w 179"/>
                  <a:gd name="T87" fmla="*/ 32 h 227"/>
                  <a:gd name="T88" fmla="*/ 84 w 179"/>
                  <a:gd name="T89" fmla="*/ 33 h 227"/>
                  <a:gd name="T90" fmla="*/ 78 w 179"/>
                  <a:gd name="T91" fmla="*/ 35 h 227"/>
                  <a:gd name="T92" fmla="*/ 73 w 179"/>
                  <a:gd name="T93" fmla="*/ 36 h 227"/>
                  <a:gd name="T94" fmla="*/ 67 w 179"/>
                  <a:gd name="T95" fmla="*/ 38 h 227"/>
                  <a:gd name="T96" fmla="*/ 63 w 179"/>
                  <a:gd name="T97" fmla="*/ 41 h 227"/>
                  <a:gd name="T98" fmla="*/ 58 w 179"/>
                  <a:gd name="T99" fmla="*/ 43 h 227"/>
                  <a:gd name="T100" fmla="*/ 54 w 179"/>
                  <a:gd name="T101" fmla="*/ 47 h 227"/>
                  <a:gd name="T102" fmla="*/ 50 w 179"/>
                  <a:gd name="T103" fmla="*/ 51 h 227"/>
                  <a:gd name="T104" fmla="*/ 48 w 179"/>
                  <a:gd name="T105" fmla="*/ 56 h 227"/>
                  <a:gd name="T106" fmla="*/ 44 w 179"/>
                  <a:gd name="T107" fmla="*/ 63 h 227"/>
                  <a:gd name="T108" fmla="*/ 43 w 179"/>
                  <a:gd name="T109" fmla="*/ 70 h 227"/>
                  <a:gd name="T110" fmla="*/ 40 w 179"/>
                  <a:gd name="T111" fmla="*/ 78 h 227"/>
                  <a:gd name="T112" fmla="*/ 39 w 179"/>
                  <a:gd name="T113" fmla="*/ 87 h 227"/>
                  <a:gd name="T114" fmla="*/ 37 w 179"/>
                  <a:gd name="T115" fmla="*/ 96 h 227"/>
                  <a:gd name="T116" fmla="*/ 37 w 179"/>
                  <a:gd name="T117" fmla="*/ 106 h 227"/>
                  <a:gd name="T118" fmla="*/ 37 w 179"/>
                  <a:gd name="T119" fmla="*/ 227 h 227"/>
                  <a:gd name="T120" fmla="*/ 0 w 179"/>
                  <a:gd name="T121" fmla="*/ 227 h 2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9"/>
                  <a:gd name="T184" fmla="*/ 0 h 227"/>
                  <a:gd name="T185" fmla="*/ 179 w 179"/>
                  <a:gd name="T186" fmla="*/ 227 h 2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9" h="227">
                    <a:moveTo>
                      <a:pt x="0" y="227"/>
                    </a:moveTo>
                    <a:lnTo>
                      <a:pt x="0" y="5"/>
                    </a:lnTo>
                    <a:lnTo>
                      <a:pt x="34" y="5"/>
                    </a:lnTo>
                    <a:lnTo>
                      <a:pt x="34" y="37"/>
                    </a:lnTo>
                    <a:lnTo>
                      <a:pt x="40" y="28"/>
                    </a:lnTo>
                    <a:lnTo>
                      <a:pt x="46" y="20"/>
                    </a:lnTo>
                    <a:lnTo>
                      <a:pt x="54" y="14"/>
                    </a:lnTo>
                    <a:lnTo>
                      <a:pt x="63" y="9"/>
                    </a:lnTo>
                    <a:lnTo>
                      <a:pt x="72" y="5"/>
                    </a:lnTo>
                    <a:lnTo>
                      <a:pt x="81" y="2"/>
                    </a:lnTo>
                    <a:lnTo>
                      <a:pt x="91" y="0"/>
                    </a:lnTo>
                    <a:lnTo>
                      <a:pt x="103" y="0"/>
                    </a:lnTo>
                    <a:lnTo>
                      <a:pt x="112" y="0"/>
                    </a:lnTo>
                    <a:lnTo>
                      <a:pt x="122" y="1"/>
                    </a:lnTo>
                    <a:lnTo>
                      <a:pt x="131" y="4"/>
                    </a:lnTo>
                    <a:lnTo>
                      <a:pt x="139" y="8"/>
                    </a:lnTo>
                    <a:lnTo>
                      <a:pt x="146" y="11"/>
                    </a:lnTo>
                    <a:lnTo>
                      <a:pt x="153" y="17"/>
                    </a:lnTo>
                    <a:lnTo>
                      <a:pt x="158" y="22"/>
                    </a:lnTo>
                    <a:lnTo>
                      <a:pt x="163" y="27"/>
                    </a:lnTo>
                    <a:lnTo>
                      <a:pt x="167" y="33"/>
                    </a:lnTo>
                    <a:lnTo>
                      <a:pt x="171" y="40"/>
                    </a:lnTo>
                    <a:lnTo>
                      <a:pt x="173" y="47"/>
                    </a:lnTo>
                    <a:lnTo>
                      <a:pt x="176" y="55"/>
                    </a:lnTo>
                    <a:lnTo>
                      <a:pt x="177" y="61"/>
                    </a:lnTo>
                    <a:lnTo>
                      <a:pt x="177" y="69"/>
                    </a:lnTo>
                    <a:lnTo>
                      <a:pt x="179" y="79"/>
                    </a:lnTo>
                    <a:lnTo>
                      <a:pt x="179" y="91"/>
                    </a:lnTo>
                    <a:lnTo>
                      <a:pt x="179" y="227"/>
                    </a:lnTo>
                    <a:lnTo>
                      <a:pt x="141" y="227"/>
                    </a:lnTo>
                    <a:lnTo>
                      <a:pt x="141" y="92"/>
                    </a:lnTo>
                    <a:lnTo>
                      <a:pt x="141" y="82"/>
                    </a:lnTo>
                    <a:lnTo>
                      <a:pt x="140" y="72"/>
                    </a:lnTo>
                    <a:lnTo>
                      <a:pt x="139" y="64"/>
                    </a:lnTo>
                    <a:lnTo>
                      <a:pt x="137" y="58"/>
                    </a:lnTo>
                    <a:lnTo>
                      <a:pt x="135" y="52"/>
                    </a:lnTo>
                    <a:lnTo>
                      <a:pt x="131" y="47"/>
                    </a:lnTo>
                    <a:lnTo>
                      <a:pt x="127" y="43"/>
                    </a:lnTo>
                    <a:lnTo>
                      <a:pt x="122" y="40"/>
                    </a:lnTo>
                    <a:lnTo>
                      <a:pt x="116" y="36"/>
                    </a:lnTo>
                    <a:lnTo>
                      <a:pt x="109" y="33"/>
                    </a:lnTo>
                    <a:lnTo>
                      <a:pt x="103" y="32"/>
                    </a:lnTo>
                    <a:lnTo>
                      <a:pt x="95" y="32"/>
                    </a:lnTo>
                    <a:lnTo>
                      <a:pt x="90" y="32"/>
                    </a:lnTo>
                    <a:lnTo>
                      <a:pt x="84" y="33"/>
                    </a:lnTo>
                    <a:lnTo>
                      <a:pt x="78" y="35"/>
                    </a:lnTo>
                    <a:lnTo>
                      <a:pt x="73" y="36"/>
                    </a:lnTo>
                    <a:lnTo>
                      <a:pt x="67" y="38"/>
                    </a:lnTo>
                    <a:lnTo>
                      <a:pt x="63" y="41"/>
                    </a:lnTo>
                    <a:lnTo>
                      <a:pt x="58" y="43"/>
                    </a:lnTo>
                    <a:lnTo>
                      <a:pt x="54" y="47"/>
                    </a:lnTo>
                    <a:lnTo>
                      <a:pt x="50" y="51"/>
                    </a:lnTo>
                    <a:lnTo>
                      <a:pt x="48" y="56"/>
                    </a:lnTo>
                    <a:lnTo>
                      <a:pt x="44" y="63"/>
                    </a:lnTo>
                    <a:lnTo>
                      <a:pt x="43" y="70"/>
                    </a:lnTo>
                    <a:lnTo>
                      <a:pt x="40" y="78"/>
                    </a:lnTo>
                    <a:lnTo>
                      <a:pt x="39" y="87"/>
                    </a:lnTo>
                    <a:lnTo>
                      <a:pt x="37" y="96"/>
                    </a:lnTo>
                    <a:lnTo>
                      <a:pt x="37" y="106"/>
                    </a:lnTo>
                    <a:lnTo>
                      <a:pt x="37" y="227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CC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82" name="Freeform 110"/>
              <p:cNvSpPr>
                <a:spLocks/>
              </p:cNvSpPr>
              <p:nvPr/>
            </p:nvSpPr>
            <p:spPr bwMode="auto">
              <a:xfrm>
                <a:off x="3878" y="2394"/>
                <a:ext cx="29" cy="81"/>
              </a:xfrm>
              <a:custGeom>
                <a:avLst/>
                <a:gdLst>
                  <a:gd name="T0" fmla="*/ 104 w 110"/>
                  <a:gd name="T1" fmla="*/ 264 h 301"/>
                  <a:gd name="T2" fmla="*/ 110 w 110"/>
                  <a:gd name="T3" fmla="*/ 299 h 301"/>
                  <a:gd name="T4" fmla="*/ 102 w 110"/>
                  <a:gd name="T5" fmla="*/ 300 h 301"/>
                  <a:gd name="T6" fmla="*/ 94 w 110"/>
                  <a:gd name="T7" fmla="*/ 300 h 301"/>
                  <a:gd name="T8" fmla="*/ 86 w 110"/>
                  <a:gd name="T9" fmla="*/ 301 h 301"/>
                  <a:gd name="T10" fmla="*/ 80 w 110"/>
                  <a:gd name="T11" fmla="*/ 301 h 301"/>
                  <a:gd name="T12" fmla="*/ 71 w 110"/>
                  <a:gd name="T13" fmla="*/ 301 h 301"/>
                  <a:gd name="T14" fmla="*/ 62 w 110"/>
                  <a:gd name="T15" fmla="*/ 300 h 301"/>
                  <a:gd name="T16" fmla="*/ 54 w 110"/>
                  <a:gd name="T17" fmla="*/ 298 h 301"/>
                  <a:gd name="T18" fmla="*/ 49 w 110"/>
                  <a:gd name="T19" fmla="*/ 295 h 301"/>
                  <a:gd name="T20" fmla="*/ 44 w 110"/>
                  <a:gd name="T21" fmla="*/ 291 h 301"/>
                  <a:gd name="T22" fmla="*/ 40 w 110"/>
                  <a:gd name="T23" fmla="*/ 287 h 301"/>
                  <a:gd name="T24" fmla="*/ 36 w 110"/>
                  <a:gd name="T25" fmla="*/ 284 h 301"/>
                  <a:gd name="T26" fmla="*/ 34 w 110"/>
                  <a:gd name="T27" fmla="*/ 278 h 301"/>
                  <a:gd name="T28" fmla="*/ 33 w 110"/>
                  <a:gd name="T29" fmla="*/ 276 h 301"/>
                  <a:gd name="T30" fmla="*/ 33 w 110"/>
                  <a:gd name="T31" fmla="*/ 272 h 301"/>
                  <a:gd name="T32" fmla="*/ 31 w 110"/>
                  <a:gd name="T33" fmla="*/ 268 h 301"/>
                  <a:gd name="T34" fmla="*/ 30 w 110"/>
                  <a:gd name="T35" fmla="*/ 262 h 301"/>
                  <a:gd name="T36" fmla="*/ 30 w 110"/>
                  <a:gd name="T37" fmla="*/ 257 h 301"/>
                  <a:gd name="T38" fmla="*/ 29 w 110"/>
                  <a:gd name="T39" fmla="*/ 250 h 301"/>
                  <a:gd name="T40" fmla="*/ 29 w 110"/>
                  <a:gd name="T41" fmla="*/ 242 h 301"/>
                  <a:gd name="T42" fmla="*/ 29 w 110"/>
                  <a:gd name="T43" fmla="*/ 235 h 301"/>
                  <a:gd name="T44" fmla="*/ 29 w 110"/>
                  <a:gd name="T45" fmla="*/ 107 h 301"/>
                  <a:gd name="T46" fmla="*/ 0 w 110"/>
                  <a:gd name="T47" fmla="*/ 107 h 301"/>
                  <a:gd name="T48" fmla="*/ 0 w 110"/>
                  <a:gd name="T49" fmla="*/ 77 h 301"/>
                  <a:gd name="T50" fmla="*/ 29 w 110"/>
                  <a:gd name="T51" fmla="*/ 77 h 301"/>
                  <a:gd name="T52" fmla="*/ 29 w 110"/>
                  <a:gd name="T53" fmla="*/ 23 h 301"/>
                  <a:gd name="T54" fmla="*/ 66 w 110"/>
                  <a:gd name="T55" fmla="*/ 0 h 301"/>
                  <a:gd name="T56" fmla="*/ 66 w 110"/>
                  <a:gd name="T57" fmla="*/ 77 h 301"/>
                  <a:gd name="T58" fmla="*/ 104 w 110"/>
                  <a:gd name="T59" fmla="*/ 77 h 301"/>
                  <a:gd name="T60" fmla="*/ 104 w 110"/>
                  <a:gd name="T61" fmla="*/ 107 h 301"/>
                  <a:gd name="T62" fmla="*/ 66 w 110"/>
                  <a:gd name="T63" fmla="*/ 107 h 301"/>
                  <a:gd name="T64" fmla="*/ 66 w 110"/>
                  <a:gd name="T65" fmla="*/ 236 h 301"/>
                  <a:gd name="T66" fmla="*/ 66 w 110"/>
                  <a:gd name="T67" fmla="*/ 242 h 301"/>
                  <a:gd name="T68" fmla="*/ 67 w 110"/>
                  <a:gd name="T69" fmla="*/ 249 h 301"/>
                  <a:gd name="T70" fmla="*/ 67 w 110"/>
                  <a:gd name="T71" fmla="*/ 253 h 301"/>
                  <a:gd name="T72" fmla="*/ 67 w 110"/>
                  <a:gd name="T73" fmla="*/ 255 h 301"/>
                  <a:gd name="T74" fmla="*/ 68 w 110"/>
                  <a:gd name="T75" fmla="*/ 258 h 301"/>
                  <a:gd name="T76" fmla="*/ 70 w 110"/>
                  <a:gd name="T77" fmla="*/ 259 h 301"/>
                  <a:gd name="T78" fmla="*/ 72 w 110"/>
                  <a:gd name="T79" fmla="*/ 262 h 301"/>
                  <a:gd name="T80" fmla="*/ 74 w 110"/>
                  <a:gd name="T81" fmla="*/ 263 h 301"/>
                  <a:gd name="T82" fmla="*/ 76 w 110"/>
                  <a:gd name="T83" fmla="*/ 264 h 301"/>
                  <a:gd name="T84" fmla="*/ 79 w 110"/>
                  <a:gd name="T85" fmla="*/ 264 h 301"/>
                  <a:gd name="T86" fmla="*/ 83 w 110"/>
                  <a:gd name="T87" fmla="*/ 266 h 301"/>
                  <a:gd name="T88" fmla="*/ 86 w 110"/>
                  <a:gd name="T89" fmla="*/ 266 h 301"/>
                  <a:gd name="T90" fmla="*/ 90 w 110"/>
                  <a:gd name="T91" fmla="*/ 266 h 301"/>
                  <a:gd name="T92" fmla="*/ 94 w 110"/>
                  <a:gd name="T93" fmla="*/ 266 h 301"/>
                  <a:gd name="T94" fmla="*/ 99 w 110"/>
                  <a:gd name="T95" fmla="*/ 266 h 301"/>
                  <a:gd name="T96" fmla="*/ 104 w 110"/>
                  <a:gd name="T97" fmla="*/ 266 h 301"/>
                  <a:gd name="T98" fmla="*/ 104 w 110"/>
                  <a:gd name="T99" fmla="*/ 264 h 30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0"/>
                  <a:gd name="T151" fmla="*/ 0 h 301"/>
                  <a:gd name="T152" fmla="*/ 110 w 110"/>
                  <a:gd name="T153" fmla="*/ 301 h 30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0" h="301">
                    <a:moveTo>
                      <a:pt x="104" y="264"/>
                    </a:moveTo>
                    <a:lnTo>
                      <a:pt x="110" y="299"/>
                    </a:lnTo>
                    <a:lnTo>
                      <a:pt x="102" y="300"/>
                    </a:lnTo>
                    <a:lnTo>
                      <a:pt x="94" y="300"/>
                    </a:lnTo>
                    <a:lnTo>
                      <a:pt x="86" y="301"/>
                    </a:lnTo>
                    <a:lnTo>
                      <a:pt x="80" y="301"/>
                    </a:lnTo>
                    <a:lnTo>
                      <a:pt x="71" y="301"/>
                    </a:lnTo>
                    <a:lnTo>
                      <a:pt x="62" y="300"/>
                    </a:lnTo>
                    <a:lnTo>
                      <a:pt x="54" y="298"/>
                    </a:lnTo>
                    <a:lnTo>
                      <a:pt x="49" y="295"/>
                    </a:lnTo>
                    <a:lnTo>
                      <a:pt x="44" y="291"/>
                    </a:lnTo>
                    <a:lnTo>
                      <a:pt x="40" y="287"/>
                    </a:lnTo>
                    <a:lnTo>
                      <a:pt x="36" y="284"/>
                    </a:lnTo>
                    <a:lnTo>
                      <a:pt x="34" y="278"/>
                    </a:lnTo>
                    <a:lnTo>
                      <a:pt x="33" y="276"/>
                    </a:lnTo>
                    <a:lnTo>
                      <a:pt x="33" y="272"/>
                    </a:lnTo>
                    <a:lnTo>
                      <a:pt x="31" y="268"/>
                    </a:lnTo>
                    <a:lnTo>
                      <a:pt x="30" y="262"/>
                    </a:lnTo>
                    <a:lnTo>
                      <a:pt x="30" y="257"/>
                    </a:lnTo>
                    <a:lnTo>
                      <a:pt x="29" y="250"/>
                    </a:lnTo>
                    <a:lnTo>
                      <a:pt x="29" y="242"/>
                    </a:lnTo>
                    <a:lnTo>
                      <a:pt x="29" y="235"/>
                    </a:lnTo>
                    <a:lnTo>
                      <a:pt x="29" y="107"/>
                    </a:lnTo>
                    <a:lnTo>
                      <a:pt x="0" y="107"/>
                    </a:lnTo>
                    <a:lnTo>
                      <a:pt x="0" y="77"/>
                    </a:lnTo>
                    <a:lnTo>
                      <a:pt x="29" y="77"/>
                    </a:lnTo>
                    <a:lnTo>
                      <a:pt x="29" y="23"/>
                    </a:lnTo>
                    <a:lnTo>
                      <a:pt x="66" y="0"/>
                    </a:lnTo>
                    <a:lnTo>
                      <a:pt x="66" y="77"/>
                    </a:lnTo>
                    <a:lnTo>
                      <a:pt x="104" y="77"/>
                    </a:lnTo>
                    <a:lnTo>
                      <a:pt x="104" y="107"/>
                    </a:lnTo>
                    <a:lnTo>
                      <a:pt x="66" y="107"/>
                    </a:lnTo>
                    <a:lnTo>
                      <a:pt x="66" y="236"/>
                    </a:lnTo>
                    <a:lnTo>
                      <a:pt x="66" y="242"/>
                    </a:lnTo>
                    <a:lnTo>
                      <a:pt x="67" y="249"/>
                    </a:lnTo>
                    <a:lnTo>
                      <a:pt x="67" y="253"/>
                    </a:lnTo>
                    <a:lnTo>
                      <a:pt x="67" y="255"/>
                    </a:lnTo>
                    <a:lnTo>
                      <a:pt x="68" y="258"/>
                    </a:lnTo>
                    <a:lnTo>
                      <a:pt x="70" y="259"/>
                    </a:lnTo>
                    <a:lnTo>
                      <a:pt x="72" y="262"/>
                    </a:lnTo>
                    <a:lnTo>
                      <a:pt x="74" y="263"/>
                    </a:lnTo>
                    <a:lnTo>
                      <a:pt x="76" y="264"/>
                    </a:lnTo>
                    <a:lnTo>
                      <a:pt x="79" y="264"/>
                    </a:lnTo>
                    <a:lnTo>
                      <a:pt x="83" y="266"/>
                    </a:lnTo>
                    <a:lnTo>
                      <a:pt x="86" y="266"/>
                    </a:lnTo>
                    <a:lnTo>
                      <a:pt x="90" y="266"/>
                    </a:lnTo>
                    <a:lnTo>
                      <a:pt x="94" y="266"/>
                    </a:lnTo>
                    <a:lnTo>
                      <a:pt x="99" y="266"/>
                    </a:lnTo>
                    <a:lnTo>
                      <a:pt x="104" y="266"/>
                    </a:lnTo>
                    <a:lnTo>
                      <a:pt x="104" y="264"/>
                    </a:lnTo>
                    <a:close/>
                  </a:path>
                </a:pathLst>
              </a:custGeom>
              <a:solidFill>
                <a:srgbClr val="CC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183" name="Freeform 111"/>
            <p:cNvSpPr>
              <a:spLocks/>
            </p:cNvSpPr>
            <p:nvPr/>
          </p:nvSpPr>
          <p:spPr bwMode="auto">
            <a:xfrm>
              <a:off x="5349875" y="5580063"/>
              <a:ext cx="127000" cy="134937"/>
            </a:xfrm>
            <a:custGeom>
              <a:avLst/>
              <a:gdLst>
                <a:gd name="T0" fmla="*/ 291 w 304"/>
                <a:gd name="T1" fmla="*/ 118 h 309"/>
                <a:gd name="T2" fmla="*/ 303 w 304"/>
                <a:gd name="T3" fmla="*/ 151 h 309"/>
                <a:gd name="T4" fmla="*/ 304 w 304"/>
                <a:gd name="T5" fmla="*/ 183 h 309"/>
                <a:gd name="T6" fmla="*/ 298 w 304"/>
                <a:gd name="T7" fmla="*/ 214 h 309"/>
                <a:gd name="T8" fmla="*/ 284 w 304"/>
                <a:gd name="T9" fmla="*/ 242 h 309"/>
                <a:gd name="T10" fmla="*/ 262 w 304"/>
                <a:gd name="T11" fmla="*/ 268 h 309"/>
                <a:gd name="T12" fmla="*/ 235 w 304"/>
                <a:gd name="T13" fmla="*/ 289 h 309"/>
                <a:gd name="T14" fmla="*/ 208 w 304"/>
                <a:gd name="T15" fmla="*/ 303 h 309"/>
                <a:gd name="T16" fmla="*/ 181 w 304"/>
                <a:gd name="T17" fmla="*/ 309 h 309"/>
                <a:gd name="T18" fmla="*/ 153 w 304"/>
                <a:gd name="T19" fmla="*/ 308 h 309"/>
                <a:gd name="T20" fmla="*/ 124 w 304"/>
                <a:gd name="T21" fmla="*/ 299 h 309"/>
                <a:gd name="T22" fmla="*/ 98 w 304"/>
                <a:gd name="T23" fmla="*/ 286 h 309"/>
                <a:gd name="T24" fmla="*/ 71 w 304"/>
                <a:gd name="T25" fmla="*/ 268 h 309"/>
                <a:gd name="T26" fmla="*/ 47 w 304"/>
                <a:gd name="T27" fmla="*/ 246 h 309"/>
                <a:gd name="T28" fmla="*/ 27 w 304"/>
                <a:gd name="T29" fmla="*/ 219 h 309"/>
                <a:gd name="T30" fmla="*/ 12 w 304"/>
                <a:gd name="T31" fmla="*/ 191 h 309"/>
                <a:gd name="T32" fmla="*/ 3 w 304"/>
                <a:gd name="T33" fmla="*/ 163 h 309"/>
                <a:gd name="T34" fmla="*/ 0 w 304"/>
                <a:gd name="T35" fmla="*/ 135 h 309"/>
                <a:gd name="T36" fmla="*/ 4 w 304"/>
                <a:gd name="T37" fmla="*/ 106 h 309"/>
                <a:gd name="T38" fmla="*/ 13 w 304"/>
                <a:gd name="T39" fmla="*/ 81 h 309"/>
                <a:gd name="T40" fmla="*/ 28 w 304"/>
                <a:gd name="T41" fmla="*/ 55 h 309"/>
                <a:gd name="T42" fmla="*/ 47 w 304"/>
                <a:gd name="T43" fmla="*/ 33 h 309"/>
                <a:gd name="T44" fmla="*/ 73 w 304"/>
                <a:gd name="T45" fmla="*/ 15 h 309"/>
                <a:gd name="T46" fmla="*/ 100 w 304"/>
                <a:gd name="T47" fmla="*/ 4 h 309"/>
                <a:gd name="T48" fmla="*/ 130 w 304"/>
                <a:gd name="T49" fmla="*/ 0 h 309"/>
                <a:gd name="T50" fmla="*/ 159 w 304"/>
                <a:gd name="T51" fmla="*/ 2 h 309"/>
                <a:gd name="T52" fmla="*/ 189 w 304"/>
                <a:gd name="T53" fmla="*/ 14 h 309"/>
                <a:gd name="T54" fmla="*/ 167 w 304"/>
                <a:gd name="T55" fmla="*/ 50 h 309"/>
                <a:gd name="T56" fmla="*/ 145 w 304"/>
                <a:gd name="T57" fmla="*/ 41 h 309"/>
                <a:gd name="T58" fmla="*/ 124 w 304"/>
                <a:gd name="T59" fmla="*/ 38 h 309"/>
                <a:gd name="T60" fmla="*/ 107 w 304"/>
                <a:gd name="T61" fmla="*/ 41 h 309"/>
                <a:gd name="T62" fmla="*/ 89 w 304"/>
                <a:gd name="T63" fmla="*/ 49 h 309"/>
                <a:gd name="T64" fmla="*/ 71 w 304"/>
                <a:gd name="T65" fmla="*/ 61 h 309"/>
                <a:gd name="T66" fmla="*/ 54 w 304"/>
                <a:gd name="T67" fmla="*/ 79 h 309"/>
                <a:gd name="T68" fmla="*/ 44 w 304"/>
                <a:gd name="T69" fmla="*/ 100 h 309"/>
                <a:gd name="T70" fmla="*/ 37 w 304"/>
                <a:gd name="T71" fmla="*/ 121 h 309"/>
                <a:gd name="T72" fmla="*/ 39 w 304"/>
                <a:gd name="T73" fmla="*/ 142 h 309"/>
                <a:gd name="T74" fmla="*/ 44 w 304"/>
                <a:gd name="T75" fmla="*/ 163 h 309"/>
                <a:gd name="T76" fmla="*/ 53 w 304"/>
                <a:gd name="T77" fmla="*/ 182 h 309"/>
                <a:gd name="T78" fmla="*/ 64 w 304"/>
                <a:gd name="T79" fmla="*/ 201 h 309"/>
                <a:gd name="T80" fmla="*/ 78 w 304"/>
                <a:gd name="T81" fmla="*/ 218 h 309"/>
                <a:gd name="T82" fmla="*/ 98 w 304"/>
                <a:gd name="T83" fmla="*/ 237 h 309"/>
                <a:gd name="T84" fmla="*/ 118 w 304"/>
                <a:gd name="T85" fmla="*/ 253 h 309"/>
                <a:gd name="T86" fmla="*/ 137 w 304"/>
                <a:gd name="T87" fmla="*/ 263 h 309"/>
                <a:gd name="T88" fmla="*/ 159 w 304"/>
                <a:gd name="T89" fmla="*/ 269 h 309"/>
                <a:gd name="T90" fmla="*/ 180 w 304"/>
                <a:gd name="T91" fmla="*/ 271 h 309"/>
                <a:gd name="T92" fmla="*/ 199 w 304"/>
                <a:gd name="T93" fmla="*/ 265 h 309"/>
                <a:gd name="T94" fmla="*/ 217 w 304"/>
                <a:gd name="T95" fmla="*/ 256 h 309"/>
                <a:gd name="T96" fmla="*/ 234 w 304"/>
                <a:gd name="T97" fmla="*/ 244 h 309"/>
                <a:gd name="T98" fmla="*/ 249 w 304"/>
                <a:gd name="T99" fmla="*/ 226 h 309"/>
                <a:gd name="T100" fmla="*/ 259 w 304"/>
                <a:gd name="T101" fmla="*/ 206 h 309"/>
                <a:gd name="T102" fmla="*/ 264 w 304"/>
                <a:gd name="T103" fmla="*/ 185 h 309"/>
                <a:gd name="T104" fmla="*/ 262 w 304"/>
                <a:gd name="T105" fmla="*/ 160 h 309"/>
                <a:gd name="T106" fmla="*/ 253 w 304"/>
                <a:gd name="T107" fmla="*/ 135 h 3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4"/>
                <a:gd name="T163" fmla="*/ 0 h 309"/>
                <a:gd name="T164" fmla="*/ 304 w 304"/>
                <a:gd name="T165" fmla="*/ 309 h 3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4" h="309">
                  <a:moveTo>
                    <a:pt x="248" y="127"/>
                  </a:moveTo>
                  <a:lnTo>
                    <a:pt x="285" y="106"/>
                  </a:lnTo>
                  <a:lnTo>
                    <a:pt x="291" y="118"/>
                  </a:lnTo>
                  <a:lnTo>
                    <a:pt x="296" y="128"/>
                  </a:lnTo>
                  <a:lnTo>
                    <a:pt x="300" y="140"/>
                  </a:lnTo>
                  <a:lnTo>
                    <a:pt x="303" y="151"/>
                  </a:lnTo>
                  <a:lnTo>
                    <a:pt x="304" y="162"/>
                  </a:lnTo>
                  <a:lnTo>
                    <a:pt x="304" y="173"/>
                  </a:lnTo>
                  <a:lnTo>
                    <a:pt x="304" y="183"/>
                  </a:lnTo>
                  <a:lnTo>
                    <a:pt x="303" y="194"/>
                  </a:lnTo>
                  <a:lnTo>
                    <a:pt x="300" y="204"/>
                  </a:lnTo>
                  <a:lnTo>
                    <a:pt x="298" y="214"/>
                  </a:lnTo>
                  <a:lnTo>
                    <a:pt x="294" y="224"/>
                  </a:lnTo>
                  <a:lnTo>
                    <a:pt x="289" y="233"/>
                  </a:lnTo>
                  <a:lnTo>
                    <a:pt x="284" y="242"/>
                  </a:lnTo>
                  <a:lnTo>
                    <a:pt x="277" y="251"/>
                  </a:lnTo>
                  <a:lnTo>
                    <a:pt x="270" y="260"/>
                  </a:lnTo>
                  <a:lnTo>
                    <a:pt x="262" y="268"/>
                  </a:lnTo>
                  <a:lnTo>
                    <a:pt x="253" y="276"/>
                  </a:lnTo>
                  <a:lnTo>
                    <a:pt x="244" y="282"/>
                  </a:lnTo>
                  <a:lnTo>
                    <a:pt x="235" y="289"/>
                  </a:lnTo>
                  <a:lnTo>
                    <a:pt x="226" y="294"/>
                  </a:lnTo>
                  <a:lnTo>
                    <a:pt x="217" y="299"/>
                  </a:lnTo>
                  <a:lnTo>
                    <a:pt x="208" y="303"/>
                  </a:lnTo>
                  <a:lnTo>
                    <a:pt x="199" y="305"/>
                  </a:lnTo>
                  <a:lnTo>
                    <a:pt x="190" y="308"/>
                  </a:lnTo>
                  <a:lnTo>
                    <a:pt x="181" y="309"/>
                  </a:lnTo>
                  <a:lnTo>
                    <a:pt x="172" y="309"/>
                  </a:lnTo>
                  <a:lnTo>
                    <a:pt x="162" y="309"/>
                  </a:lnTo>
                  <a:lnTo>
                    <a:pt x="153" y="308"/>
                  </a:lnTo>
                  <a:lnTo>
                    <a:pt x="144" y="305"/>
                  </a:lnTo>
                  <a:lnTo>
                    <a:pt x="133" y="303"/>
                  </a:lnTo>
                  <a:lnTo>
                    <a:pt x="124" y="299"/>
                  </a:lnTo>
                  <a:lnTo>
                    <a:pt x="116" y="295"/>
                  </a:lnTo>
                  <a:lnTo>
                    <a:pt x="107" y="290"/>
                  </a:lnTo>
                  <a:lnTo>
                    <a:pt x="98" y="286"/>
                  </a:lnTo>
                  <a:lnTo>
                    <a:pt x="89" y="280"/>
                  </a:lnTo>
                  <a:lnTo>
                    <a:pt x="80" y="274"/>
                  </a:lnTo>
                  <a:lnTo>
                    <a:pt x="71" y="268"/>
                  </a:lnTo>
                  <a:lnTo>
                    <a:pt x="63" y="260"/>
                  </a:lnTo>
                  <a:lnTo>
                    <a:pt x="55" y="254"/>
                  </a:lnTo>
                  <a:lnTo>
                    <a:pt x="47" y="246"/>
                  </a:lnTo>
                  <a:lnTo>
                    <a:pt x="40" y="237"/>
                  </a:lnTo>
                  <a:lnTo>
                    <a:pt x="33" y="228"/>
                  </a:lnTo>
                  <a:lnTo>
                    <a:pt x="27" y="219"/>
                  </a:lnTo>
                  <a:lnTo>
                    <a:pt x="21" y="210"/>
                  </a:lnTo>
                  <a:lnTo>
                    <a:pt x="15" y="200"/>
                  </a:lnTo>
                  <a:lnTo>
                    <a:pt x="12" y="191"/>
                  </a:lnTo>
                  <a:lnTo>
                    <a:pt x="8" y="181"/>
                  </a:lnTo>
                  <a:lnTo>
                    <a:pt x="5" y="172"/>
                  </a:lnTo>
                  <a:lnTo>
                    <a:pt x="3" y="163"/>
                  </a:lnTo>
                  <a:lnTo>
                    <a:pt x="1" y="154"/>
                  </a:lnTo>
                  <a:lnTo>
                    <a:pt x="0" y="144"/>
                  </a:lnTo>
                  <a:lnTo>
                    <a:pt x="0" y="135"/>
                  </a:lnTo>
                  <a:lnTo>
                    <a:pt x="0" y="126"/>
                  </a:lnTo>
                  <a:lnTo>
                    <a:pt x="1" y="115"/>
                  </a:lnTo>
                  <a:lnTo>
                    <a:pt x="4" y="106"/>
                  </a:lnTo>
                  <a:lnTo>
                    <a:pt x="6" y="97"/>
                  </a:lnTo>
                  <a:lnTo>
                    <a:pt x="9" y="88"/>
                  </a:lnTo>
                  <a:lnTo>
                    <a:pt x="13" y="81"/>
                  </a:lnTo>
                  <a:lnTo>
                    <a:pt x="18" y="72"/>
                  </a:lnTo>
                  <a:lnTo>
                    <a:pt x="23" y="63"/>
                  </a:lnTo>
                  <a:lnTo>
                    <a:pt x="28" y="55"/>
                  </a:lnTo>
                  <a:lnTo>
                    <a:pt x="35" y="47"/>
                  </a:lnTo>
                  <a:lnTo>
                    <a:pt x="41" y="40"/>
                  </a:lnTo>
                  <a:lnTo>
                    <a:pt x="47" y="33"/>
                  </a:lnTo>
                  <a:lnTo>
                    <a:pt x="55" y="27"/>
                  </a:lnTo>
                  <a:lnTo>
                    <a:pt x="64" y="20"/>
                  </a:lnTo>
                  <a:lnTo>
                    <a:pt x="73" y="15"/>
                  </a:lnTo>
                  <a:lnTo>
                    <a:pt x="82" y="10"/>
                  </a:lnTo>
                  <a:lnTo>
                    <a:pt x="91" y="6"/>
                  </a:lnTo>
                  <a:lnTo>
                    <a:pt x="100" y="4"/>
                  </a:lnTo>
                  <a:lnTo>
                    <a:pt x="110" y="1"/>
                  </a:lnTo>
                  <a:lnTo>
                    <a:pt x="119" y="0"/>
                  </a:lnTo>
                  <a:lnTo>
                    <a:pt x="130" y="0"/>
                  </a:lnTo>
                  <a:lnTo>
                    <a:pt x="139" y="0"/>
                  </a:lnTo>
                  <a:lnTo>
                    <a:pt x="149" y="1"/>
                  </a:lnTo>
                  <a:lnTo>
                    <a:pt x="159" y="2"/>
                  </a:lnTo>
                  <a:lnTo>
                    <a:pt x="169" y="5"/>
                  </a:lnTo>
                  <a:lnTo>
                    <a:pt x="180" y="9"/>
                  </a:lnTo>
                  <a:lnTo>
                    <a:pt x="189" y="14"/>
                  </a:lnTo>
                  <a:lnTo>
                    <a:pt x="199" y="19"/>
                  </a:lnTo>
                  <a:lnTo>
                    <a:pt x="175" y="54"/>
                  </a:lnTo>
                  <a:lnTo>
                    <a:pt x="167" y="50"/>
                  </a:lnTo>
                  <a:lnTo>
                    <a:pt x="159" y="46"/>
                  </a:lnTo>
                  <a:lnTo>
                    <a:pt x="151" y="44"/>
                  </a:lnTo>
                  <a:lnTo>
                    <a:pt x="145" y="41"/>
                  </a:lnTo>
                  <a:lnTo>
                    <a:pt x="137" y="40"/>
                  </a:lnTo>
                  <a:lnTo>
                    <a:pt x="131" y="38"/>
                  </a:lnTo>
                  <a:lnTo>
                    <a:pt x="124" y="38"/>
                  </a:lnTo>
                  <a:lnTo>
                    <a:pt x="118" y="38"/>
                  </a:lnTo>
                  <a:lnTo>
                    <a:pt x="112" y="40"/>
                  </a:lnTo>
                  <a:lnTo>
                    <a:pt x="107" y="41"/>
                  </a:lnTo>
                  <a:lnTo>
                    <a:pt x="100" y="42"/>
                  </a:lnTo>
                  <a:lnTo>
                    <a:pt x="95" y="45"/>
                  </a:lnTo>
                  <a:lnTo>
                    <a:pt x="89" y="49"/>
                  </a:lnTo>
                  <a:lnTo>
                    <a:pt x="82" y="53"/>
                  </a:lnTo>
                  <a:lnTo>
                    <a:pt x="77" y="56"/>
                  </a:lnTo>
                  <a:lnTo>
                    <a:pt x="71" y="61"/>
                  </a:lnTo>
                  <a:lnTo>
                    <a:pt x="64" y="68"/>
                  </a:lnTo>
                  <a:lnTo>
                    <a:pt x="59" y="73"/>
                  </a:lnTo>
                  <a:lnTo>
                    <a:pt x="54" y="79"/>
                  </a:lnTo>
                  <a:lnTo>
                    <a:pt x="50" y="86"/>
                  </a:lnTo>
                  <a:lnTo>
                    <a:pt x="46" y="92"/>
                  </a:lnTo>
                  <a:lnTo>
                    <a:pt x="44" y="100"/>
                  </a:lnTo>
                  <a:lnTo>
                    <a:pt x="41" y="106"/>
                  </a:lnTo>
                  <a:lnTo>
                    <a:pt x="39" y="113"/>
                  </a:lnTo>
                  <a:lnTo>
                    <a:pt x="37" y="121"/>
                  </a:lnTo>
                  <a:lnTo>
                    <a:pt x="37" y="127"/>
                  </a:lnTo>
                  <a:lnTo>
                    <a:pt x="37" y="135"/>
                  </a:lnTo>
                  <a:lnTo>
                    <a:pt x="39" y="142"/>
                  </a:lnTo>
                  <a:lnTo>
                    <a:pt x="39" y="149"/>
                  </a:lnTo>
                  <a:lnTo>
                    <a:pt x="41" y="156"/>
                  </a:lnTo>
                  <a:lnTo>
                    <a:pt x="44" y="163"/>
                  </a:lnTo>
                  <a:lnTo>
                    <a:pt x="46" y="169"/>
                  </a:lnTo>
                  <a:lnTo>
                    <a:pt x="49" y="176"/>
                  </a:lnTo>
                  <a:lnTo>
                    <a:pt x="53" y="182"/>
                  </a:lnTo>
                  <a:lnTo>
                    <a:pt x="56" y="188"/>
                  </a:lnTo>
                  <a:lnTo>
                    <a:pt x="60" y="195"/>
                  </a:lnTo>
                  <a:lnTo>
                    <a:pt x="64" y="201"/>
                  </a:lnTo>
                  <a:lnTo>
                    <a:pt x="69" y="206"/>
                  </a:lnTo>
                  <a:lnTo>
                    <a:pt x="73" y="213"/>
                  </a:lnTo>
                  <a:lnTo>
                    <a:pt x="78" y="218"/>
                  </a:lnTo>
                  <a:lnTo>
                    <a:pt x="85" y="224"/>
                  </a:lnTo>
                  <a:lnTo>
                    <a:pt x="91" y="231"/>
                  </a:lnTo>
                  <a:lnTo>
                    <a:pt x="98" y="237"/>
                  </a:lnTo>
                  <a:lnTo>
                    <a:pt x="105" y="242"/>
                  </a:lnTo>
                  <a:lnTo>
                    <a:pt x="112" y="247"/>
                  </a:lnTo>
                  <a:lnTo>
                    <a:pt x="118" y="253"/>
                  </a:lnTo>
                  <a:lnTo>
                    <a:pt x="124" y="256"/>
                  </a:lnTo>
                  <a:lnTo>
                    <a:pt x="131" y="260"/>
                  </a:lnTo>
                  <a:lnTo>
                    <a:pt x="137" y="263"/>
                  </a:lnTo>
                  <a:lnTo>
                    <a:pt x="145" y="265"/>
                  </a:lnTo>
                  <a:lnTo>
                    <a:pt x="151" y="268"/>
                  </a:lnTo>
                  <a:lnTo>
                    <a:pt x="159" y="269"/>
                  </a:lnTo>
                  <a:lnTo>
                    <a:pt x="166" y="271"/>
                  </a:lnTo>
                  <a:lnTo>
                    <a:pt x="172" y="271"/>
                  </a:lnTo>
                  <a:lnTo>
                    <a:pt x="180" y="271"/>
                  </a:lnTo>
                  <a:lnTo>
                    <a:pt x="186" y="269"/>
                  </a:lnTo>
                  <a:lnTo>
                    <a:pt x="193" y="268"/>
                  </a:lnTo>
                  <a:lnTo>
                    <a:pt x="199" y="265"/>
                  </a:lnTo>
                  <a:lnTo>
                    <a:pt x="205" y="263"/>
                  </a:lnTo>
                  <a:lnTo>
                    <a:pt x="212" y="260"/>
                  </a:lnTo>
                  <a:lnTo>
                    <a:pt x="217" y="256"/>
                  </a:lnTo>
                  <a:lnTo>
                    <a:pt x="223" y="253"/>
                  </a:lnTo>
                  <a:lnTo>
                    <a:pt x="228" y="249"/>
                  </a:lnTo>
                  <a:lnTo>
                    <a:pt x="234" y="244"/>
                  </a:lnTo>
                  <a:lnTo>
                    <a:pt x="240" y="239"/>
                  </a:lnTo>
                  <a:lnTo>
                    <a:pt x="245" y="232"/>
                  </a:lnTo>
                  <a:lnTo>
                    <a:pt x="249" y="226"/>
                  </a:lnTo>
                  <a:lnTo>
                    <a:pt x="254" y="219"/>
                  </a:lnTo>
                  <a:lnTo>
                    <a:pt x="257" y="213"/>
                  </a:lnTo>
                  <a:lnTo>
                    <a:pt x="259" y="206"/>
                  </a:lnTo>
                  <a:lnTo>
                    <a:pt x="262" y="200"/>
                  </a:lnTo>
                  <a:lnTo>
                    <a:pt x="263" y="192"/>
                  </a:lnTo>
                  <a:lnTo>
                    <a:pt x="264" y="185"/>
                  </a:lnTo>
                  <a:lnTo>
                    <a:pt x="264" y="177"/>
                  </a:lnTo>
                  <a:lnTo>
                    <a:pt x="263" y="168"/>
                  </a:lnTo>
                  <a:lnTo>
                    <a:pt x="262" y="160"/>
                  </a:lnTo>
                  <a:lnTo>
                    <a:pt x="259" y="151"/>
                  </a:lnTo>
                  <a:lnTo>
                    <a:pt x="257" y="144"/>
                  </a:lnTo>
                  <a:lnTo>
                    <a:pt x="253" y="135"/>
                  </a:lnTo>
                  <a:lnTo>
                    <a:pt x="248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84" name="Freeform 112"/>
            <p:cNvSpPr>
              <a:spLocks/>
            </p:cNvSpPr>
            <p:nvPr/>
          </p:nvSpPr>
          <p:spPr bwMode="auto">
            <a:xfrm>
              <a:off x="5448300" y="5541963"/>
              <a:ext cx="73025" cy="101600"/>
            </a:xfrm>
            <a:custGeom>
              <a:avLst/>
              <a:gdLst>
                <a:gd name="T0" fmla="*/ 149 w 177"/>
                <a:gd name="T1" fmla="*/ 237 h 237"/>
                <a:gd name="T2" fmla="*/ 0 w 177"/>
                <a:gd name="T3" fmla="*/ 73 h 237"/>
                <a:gd name="T4" fmla="*/ 23 w 177"/>
                <a:gd name="T5" fmla="*/ 53 h 237"/>
                <a:gd name="T6" fmla="*/ 46 w 177"/>
                <a:gd name="T7" fmla="*/ 77 h 237"/>
                <a:gd name="T8" fmla="*/ 45 w 177"/>
                <a:gd name="T9" fmla="*/ 71 h 237"/>
                <a:gd name="T10" fmla="*/ 44 w 177"/>
                <a:gd name="T11" fmla="*/ 66 h 237"/>
                <a:gd name="T12" fmla="*/ 42 w 177"/>
                <a:gd name="T13" fmla="*/ 59 h 237"/>
                <a:gd name="T14" fmla="*/ 42 w 177"/>
                <a:gd name="T15" fmla="*/ 54 h 237"/>
                <a:gd name="T16" fmla="*/ 41 w 177"/>
                <a:gd name="T17" fmla="*/ 50 h 237"/>
                <a:gd name="T18" fmla="*/ 41 w 177"/>
                <a:gd name="T19" fmla="*/ 45 h 237"/>
                <a:gd name="T20" fmla="*/ 42 w 177"/>
                <a:gd name="T21" fmla="*/ 41 h 237"/>
                <a:gd name="T22" fmla="*/ 42 w 177"/>
                <a:gd name="T23" fmla="*/ 39 h 237"/>
                <a:gd name="T24" fmla="*/ 44 w 177"/>
                <a:gd name="T25" fmla="*/ 32 h 237"/>
                <a:gd name="T26" fmla="*/ 46 w 177"/>
                <a:gd name="T27" fmla="*/ 27 h 237"/>
                <a:gd name="T28" fmla="*/ 50 w 177"/>
                <a:gd name="T29" fmla="*/ 21 h 237"/>
                <a:gd name="T30" fmla="*/ 55 w 177"/>
                <a:gd name="T31" fmla="*/ 17 h 237"/>
                <a:gd name="T32" fmla="*/ 62 w 177"/>
                <a:gd name="T33" fmla="*/ 12 h 237"/>
                <a:gd name="T34" fmla="*/ 71 w 177"/>
                <a:gd name="T35" fmla="*/ 7 h 237"/>
                <a:gd name="T36" fmla="*/ 81 w 177"/>
                <a:gd name="T37" fmla="*/ 3 h 237"/>
                <a:gd name="T38" fmla="*/ 91 w 177"/>
                <a:gd name="T39" fmla="*/ 0 h 237"/>
                <a:gd name="T40" fmla="*/ 105 w 177"/>
                <a:gd name="T41" fmla="*/ 35 h 237"/>
                <a:gd name="T42" fmla="*/ 98 w 177"/>
                <a:gd name="T43" fmla="*/ 36 h 237"/>
                <a:gd name="T44" fmla="*/ 91 w 177"/>
                <a:gd name="T45" fmla="*/ 39 h 237"/>
                <a:gd name="T46" fmla="*/ 85 w 177"/>
                <a:gd name="T47" fmla="*/ 41 h 237"/>
                <a:gd name="T48" fmla="*/ 80 w 177"/>
                <a:gd name="T49" fmla="*/ 45 h 237"/>
                <a:gd name="T50" fmla="*/ 76 w 177"/>
                <a:gd name="T51" fmla="*/ 49 h 237"/>
                <a:gd name="T52" fmla="*/ 73 w 177"/>
                <a:gd name="T53" fmla="*/ 55 h 237"/>
                <a:gd name="T54" fmla="*/ 71 w 177"/>
                <a:gd name="T55" fmla="*/ 60 h 237"/>
                <a:gd name="T56" fmla="*/ 69 w 177"/>
                <a:gd name="T57" fmla="*/ 66 h 237"/>
                <a:gd name="T58" fmla="*/ 69 w 177"/>
                <a:gd name="T59" fmla="*/ 72 h 237"/>
                <a:gd name="T60" fmla="*/ 69 w 177"/>
                <a:gd name="T61" fmla="*/ 78 h 237"/>
                <a:gd name="T62" fmla="*/ 71 w 177"/>
                <a:gd name="T63" fmla="*/ 85 h 237"/>
                <a:gd name="T64" fmla="*/ 72 w 177"/>
                <a:gd name="T65" fmla="*/ 91 h 237"/>
                <a:gd name="T66" fmla="*/ 78 w 177"/>
                <a:gd name="T67" fmla="*/ 99 h 237"/>
                <a:gd name="T68" fmla="*/ 85 w 177"/>
                <a:gd name="T69" fmla="*/ 109 h 237"/>
                <a:gd name="T70" fmla="*/ 91 w 177"/>
                <a:gd name="T71" fmla="*/ 118 h 237"/>
                <a:gd name="T72" fmla="*/ 99 w 177"/>
                <a:gd name="T73" fmla="*/ 127 h 237"/>
                <a:gd name="T74" fmla="*/ 177 w 177"/>
                <a:gd name="T75" fmla="*/ 212 h 237"/>
                <a:gd name="T76" fmla="*/ 149 w 177"/>
                <a:gd name="T77" fmla="*/ 237 h 2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7"/>
                <a:gd name="T118" fmla="*/ 0 h 237"/>
                <a:gd name="T119" fmla="*/ 177 w 177"/>
                <a:gd name="T120" fmla="*/ 237 h 2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7" h="237">
                  <a:moveTo>
                    <a:pt x="149" y="237"/>
                  </a:moveTo>
                  <a:lnTo>
                    <a:pt x="0" y="73"/>
                  </a:lnTo>
                  <a:lnTo>
                    <a:pt x="23" y="53"/>
                  </a:lnTo>
                  <a:lnTo>
                    <a:pt x="46" y="77"/>
                  </a:lnTo>
                  <a:lnTo>
                    <a:pt x="45" y="71"/>
                  </a:lnTo>
                  <a:lnTo>
                    <a:pt x="44" y="66"/>
                  </a:lnTo>
                  <a:lnTo>
                    <a:pt x="42" y="59"/>
                  </a:lnTo>
                  <a:lnTo>
                    <a:pt x="42" y="54"/>
                  </a:lnTo>
                  <a:lnTo>
                    <a:pt x="41" y="50"/>
                  </a:lnTo>
                  <a:lnTo>
                    <a:pt x="41" y="45"/>
                  </a:lnTo>
                  <a:lnTo>
                    <a:pt x="42" y="41"/>
                  </a:lnTo>
                  <a:lnTo>
                    <a:pt x="42" y="39"/>
                  </a:lnTo>
                  <a:lnTo>
                    <a:pt x="44" y="32"/>
                  </a:lnTo>
                  <a:lnTo>
                    <a:pt x="46" y="27"/>
                  </a:lnTo>
                  <a:lnTo>
                    <a:pt x="50" y="21"/>
                  </a:lnTo>
                  <a:lnTo>
                    <a:pt x="55" y="17"/>
                  </a:lnTo>
                  <a:lnTo>
                    <a:pt x="62" y="12"/>
                  </a:lnTo>
                  <a:lnTo>
                    <a:pt x="71" y="7"/>
                  </a:lnTo>
                  <a:lnTo>
                    <a:pt x="81" y="3"/>
                  </a:lnTo>
                  <a:lnTo>
                    <a:pt x="91" y="0"/>
                  </a:lnTo>
                  <a:lnTo>
                    <a:pt x="105" y="35"/>
                  </a:lnTo>
                  <a:lnTo>
                    <a:pt x="98" y="36"/>
                  </a:lnTo>
                  <a:lnTo>
                    <a:pt x="91" y="39"/>
                  </a:lnTo>
                  <a:lnTo>
                    <a:pt x="85" y="41"/>
                  </a:lnTo>
                  <a:lnTo>
                    <a:pt x="80" y="45"/>
                  </a:lnTo>
                  <a:lnTo>
                    <a:pt x="76" y="49"/>
                  </a:lnTo>
                  <a:lnTo>
                    <a:pt x="73" y="55"/>
                  </a:lnTo>
                  <a:lnTo>
                    <a:pt x="71" y="60"/>
                  </a:lnTo>
                  <a:lnTo>
                    <a:pt x="69" y="66"/>
                  </a:lnTo>
                  <a:lnTo>
                    <a:pt x="69" y="72"/>
                  </a:lnTo>
                  <a:lnTo>
                    <a:pt x="69" y="78"/>
                  </a:lnTo>
                  <a:lnTo>
                    <a:pt x="71" y="85"/>
                  </a:lnTo>
                  <a:lnTo>
                    <a:pt x="72" y="91"/>
                  </a:lnTo>
                  <a:lnTo>
                    <a:pt x="78" y="99"/>
                  </a:lnTo>
                  <a:lnTo>
                    <a:pt x="85" y="109"/>
                  </a:lnTo>
                  <a:lnTo>
                    <a:pt x="91" y="118"/>
                  </a:lnTo>
                  <a:lnTo>
                    <a:pt x="99" y="127"/>
                  </a:lnTo>
                  <a:lnTo>
                    <a:pt x="177" y="212"/>
                  </a:lnTo>
                  <a:lnTo>
                    <a:pt x="149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85" name="Freeform 113"/>
            <p:cNvSpPr>
              <a:spLocks noEditPoints="1"/>
            </p:cNvSpPr>
            <p:nvPr/>
          </p:nvSpPr>
          <p:spPr bwMode="auto">
            <a:xfrm>
              <a:off x="5467350" y="5494338"/>
              <a:ext cx="98425" cy="107950"/>
            </a:xfrm>
            <a:custGeom>
              <a:avLst/>
              <a:gdLst>
                <a:gd name="T0" fmla="*/ 29 w 234"/>
                <a:gd name="T1" fmla="*/ 58 h 251"/>
                <a:gd name="T2" fmla="*/ 0 w 234"/>
                <a:gd name="T3" fmla="*/ 25 h 251"/>
                <a:gd name="T4" fmla="*/ 27 w 234"/>
                <a:gd name="T5" fmla="*/ 0 h 251"/>
                <a:gd name="T6" fmla="*/ 56 w 234"/>
                <a:gd name="T7" fmla="*/ 32 h 251"/>
                <a:gd name="T8" fmla="*/ 29 w 234"/>
                <a:gd name="T9" fmla="*/ 58 h 251"/>
                <a:gd name="T10" fmla="*/ 206 w 234"/>
                <a:gd name="T11" fmla="*/ 251 h 251"/>
                <a:gd name="T12" fmla="*/ 57 w 234"/>
                <a:gd name="T13" fmla="*/ 87 h 251"/>
                <a:gd name="T14" fmla="*/ 84 w 234"/>
                <a:gd name="T15" fmla="*/ 63 h 251"/>
                <a:gd name="T16" fmla="*/ 234 w 234"/>
                <a:gd name="T17" fmla="*/ 226 h 251"/>
                <a:gd name="T18" fmla="*/ 206 w 234"/>
                <a:gd name="T19" fmla="*/ 251 h 2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4"/>
                <a:gd name="T31" fmla="*/ 0 h 251"/>
                <a:gd name="T32" fmla="*/ 234 w 234"/>
                <a:gd name="T33" fmla="*/ 251 h 2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4" h="251">
                  <a:moveTo>
                    <a:pt x="29" y="58"/>
                  </a:moveTo>
                  <a:lnTo>
                    <a:pt x="0" y="25"/>
                  </a:lnTo>
                  <a:lnTo>
                    <a:pt x="27" y="0"/>
                  </a:lnTo>
                  <a:lnTo>
                    <a:pt x="56" y="32"/>
                  </a:lnTo>
                  <a:lnTo>
                    <a:pt x="29" y="58"/>
                  </a:lnTo>
                  <a:close/>
                  <a:moveTo>
                    <a:pt x="206" y="251"/>
                  </a:moveTo>
                  <a:lnTo>
                    <a:pt x="57" y="87"/>
                  </a:lnTo>
                  <a:lnTo>
                    <a:pt x="84" y="63"/>
                  </a:lnTo>
                  <a:lnTo>
                    <a:pt x="234" y="226"/>
                  </a:lnTo>
                  <a:lnTo>
                    <a:pt x="206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86" name="Freeform 114"/>
            <p:cNvSpPr>
              <a:spLocks noEditPoints="1"/>
            </p:cNvSpPr>
            <p:nvPr/>
          </p:nvSpPr>
          <p:spPr bwMode="auto">
            <a:xfrm>
              <a:off x="5495925" y="5464175"/>
              <a:ext cx="130175" cy="111125"/>
            </a:xfrm>
            <a:custGeom>
              <a:avLst/>
              <a:gdLst>
                <a:gd name="T0" fmla="*/ 208 w 312"/>
                <a:gd name="T1" fmla="*/ 257 h 257"/>
                <a:gd name="T2" fmla="*/ 29 w 312"/>
                <a:gd name="T3" fmla="*/ 7 h 257"/>
                <a:gd name="T4" fmla="*/ 103 w 312"/>
                <a:gd name="T5" fmla="*/ 79 h 257"/>
                <a:gd name="T6" fmla="*/ 104 w 312"/>
                <a:gd name="T7" fmla="*/ 61 h 257"/>
                <a:gd name="T8" fmla="*/ 111 w 312"/>
                <a:gd name="T9" fmla="*/ 46 h 257"/>
                <a:gd name="T10" fmla="*/ 120 w 312"/>
                <a:gd name="T11" fmla="*/ 32 h 257"/>
                <a:gd name="T12" fmla="*/ 134 w 312"/>
                <a:gd name="T13" fmla="*/ 19 h 257"/>
                <a:gd name="T14" fmla="*/ 152 w 312"/>
                <a:gd name="T15" fmla="*/ 9 h 257"/>
                <a:gd name="T16" fmla="*/ 166 w 312"/>
                <a:gd name="T17" fmla="*/ 3 h 257"/>
                <a:gd name="T18" fmla="*/ 175 w 312"/>
                <a:gd name="T19" fmla="*/ 1 h 257"/>
                <a:gd name="T20" fmla="*/ 185 w 312"/>
                <a:gd name="T21" fmla="*/ 0 h 257"/>
                <a:gd name="T22" fmla="*/ 194 w 312"/>
                <a:gd name="T23" fmla="*/ 1 h 257"/>
                <a:gd name="T24" fmla="*/ 208 w 312"/>
                <a:gd name="T25" fmla="*/ 3 h 257"/>
                <a:gd name="T26" fmla="*/ 228 w 312"/>
                <a:gd name="T27" fmla="*/ 11 h 257"/>
                <a:gd name="T28" fmla="*/ 247 w 312"/>
                <a:gd name="T29" fmla="*/ 21 h 257"/>
                <a:gd name="T30" fmla="*/ 265 w 312"/>
                <a:gd name="T31" fmla="*/ 35 h 257"/>
                <a:gd name="T32" fmla="*/ 281 w 312"/>
                <a:gd name="T33" fmla="*/ 55 h 257"/>
                <a:gd name="T34" fmla="*/ 297 w 312"/>
                <a:gd name="T35" fmla="*/ 75 h 257"/>
                <a:gd name="T36" fmla="*/ 306 w 312"/>
                <a:gd name="T37" fmla="*/ 97 h 257"/>
                <a:gd name="T38" fmla="*/ 311 w 312"/>
                <a:gd name="T39" fmla="*/ 118 h 257"/>
                <a:gd name="T40" fmla="*/ 312 w 312"/>
                <a:gd name="T41" fmla="*/ 138 h 257"/>
                <a:gd name="T42" fmla="*/ 308 w 312"/>
                <a:gd name="T43" fmla="*/ 157 h 257"/>
                <a:gd name="T44" fmla="*/ 301 w 312"/>
                <a:gd name="T45" fmla="*/ 174 h 257"/>
                <a:gd name="T46" fmla="*/ 289 w 312"/>
                <a:gd name="T47" fmla="*/ 191 h 257"/>
                <a:gd name="T48" fmla="*/ 275 w 312"/>
                <a:gd name="T49" fmla="*/ 202 h 257"/>
                <a:gd name="T50" fmla="*/ 260 w 312"/>
                <a:gd name="T51" fmla="*/ 211 h 257"/>
                <a:gd name="T52" fmla="*/ 243 w 312"/>
                <a:gd name="T53" fmla="*/ 215 h 257"/>
                <a:gd name="T54" fmla="*/ 225 w 312"/>
                <a:gd name="T55" fmla="*/ 215 h 257"/>
                <a:gd name="T56" fmla="*/ 235 w 312"/>
                <a:gd name="T57" fmla="*/ 233 h 257"/>
                <a:gd name="T58" fmla="*/ 165 w 312"/>
                <a:gd name="T59" fmla="*/ 159 h 257"/>
                <a:gd name="T60" fmla="*/ 177 w 312"/>
                <a:gd name="T61" fmla="*/ 170 h 257"/>
                <a:gd name="T62" fmla="*/ 189 w 312"/>
                <a:gd name="T63" fmla="*/ 179 h 257"/>
                <a:gd name="T64" fmla="*/ 199 w 312"/>
                <a:gd name="T65" fmla="*/ 186 h 257"/>
                <a:gd name="T66" fmla="*/ 212 w 312"/>
                <a:gd name="T67" fmla="*/ 189 h 257"/>
                <a:gd name="T68" fmla="*/ 226 w 312"/>
                <a:gd name="T69" fmla="*/ 189 h 257"/>
                <a:gd name="T70" fmla="*/ 240 w 312"/>
                <a:gd name="T71" fmla="*/ 187 h 257"/>
                <a:gd name="T72" fmla="*/ 253 w 312"/>
                <a:gd name="T73" fmla="*/ 180 h 257"/>
                <a:gd name="T74" fmla="*/ 263 w 312"/>
                <a:gd name="T75" fmla="*/ 171 h 257"/>
                <a:gd name="T76" fmla="*/ 270 w 312"/>
                <a:gd name="T77" fmla="*/ 161 h 257"/>
                <a:gd name="T78" fmla="*/ 275 w 312"/>
                <a:gd name="T79" fmla="*/ 151 h 257"/>
                <a:gd name="T80" fmla="*/ 278 w 312"/>
                <a:gd name="T81" fmla="*/ 138 h 257"/>
                <a:gd name="T82" fmla="*/ 278 w 312"/>
                <a:gd name="T83" fmla="*/ 124 h 257"/>
                <a:gd name="T84" fmla="*/ 274 w 312"/>
                <a:gd name="T85" fmla="*/ 110 h 257"/>
                <a:gd name="T86" fmla="*/ 266 w 312"/>
                <a:gd name="T87" fmla="*/ 94 h 257"/>
                <a:gd name="T88" fmla="*/ 254 w 312"/>
                <a:gd name="T89" fmla="*/ 79 h 257"/>
                <a:gd name="T90" fmla="*/ 240 w 312"/>
                <a:gd name="T91" fmla="*/ 64 h 257"/>
                <a:gd name="T92" fmla="*/ 226 w 312"/>
                <a:gd name="T93" fmla="*/ 52 h 257"/>
                <a:gd name="T94" fmla="*/ 212 w 312"/>
                <a:gd name="T95" fmla="*/ 43 h 257"/>
                <a:gd name="T96" fmla="*/ 198 w 312"/>
                <a:gd name="T97" fmla="*/ 38 h 257"/>
                <a:gd name="T98" fmla="*/ 185 w 312"/>
                <a:gd name="T99" fmla="*/ 35 h 257"/>
                <a:gd name="T100" fmla="*/ 172 w 312"/>
                <a:gd name="T101" fmla="*/ 37 h 257"/>
                <a:gd name="T102" fmla="*/ 161 w 312"/>
                <a:gd name="T103" fmla="*/ 39 h 257"/>
                <a:gd name="T104" fmla="*/ 151 w 312"/>
                <a:gd name="T105" fmla="*/ 46 h 257"/>
                <a:gd name="T106" fmla="*/ 142 w 312"/>
                <a:gd name="T107" fmla="*/ 53 h 257"/>
                <a:gd name="T108" fmla="*/ 135 w 312"/>
                <a:gd name="T109" fmla="*/ 64 h 257"/>
                <a:gd name="T110" fmla="*/ 130 w 312"/>
                <a:gd name="T111" fmla="*/ 74 h 257"/>
                <a:gd name="T112" fmla="*/ 129 w 312"/>
                <a:gd name="T113" fmla="*/ 87 h 257"/>
                <a:gd name="T114" fmla="*/ 130 w 312"/>
                <a:gd name="T115" fmla="*/ 101 h 257"/>
                <a:gd name="T116" fmla="*/ 134 w 312"/>
                <a:gd name="T117" fmla="*/ 115 h 257"/>
                <a:gd name="T118" fmla="*/ 142 w 312"/>
                <a:gd name="T119" fmla="*/ 129 h 257"/>
                <a:gd name="T120" fmla="*/ 152 w 312"/>
                <a:gd name="T121" fmla="*/ 145 h 257"/>
                <a:gd name="T122" fmla="*/ 157 w 312"/>
                <a:gd name="T123" fmla="*/ 151 h 2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2"/>
                <a:gd name="T187" fmla="*/ 0 h 257"/>
                <a:gd name="T188" fmla="*/ 312 w 312"/>
                <a:gd name="T189" fmla="*/ 257 h 2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2" h="257">
                  <a:moveTo>
                    <a:pt x="235" y="233"/>
                  </a:moveTo>
                  <a:lnTo>
                    <a:pt x="208" y="257"/>
                  </a:lnTo>
                  <a:lnTo>
                    <a:pt x="0" y="32"/>
                  </a:lnTo>
                  <a:lnTo>
                    <a:pt x="29" y="7"/>
                  </a:lnTo>
                  <a:lnTo>
                    <a:pt x="103" y="88"/>
                  </a:lnTo>
                  <a:lnTo>
                    <a:pt x="103" y="79"/>
                  </a:lnTo>
                  <a:lnTo>
                    <a:pt x="103" y="70"/>
                  </a:lnTo>
                  <a:lnTo>
                    <a:pt x="104" y="61"/>
                  </a:lnTo>
                  <a:lnTo>
                    <a:pt x="107" y="52"/>
                  </a:lnTo>
                  <a:lnTo>
                    <a:pt x="111" y="46"/>
                  </a:lnTo>
                  <a:lnTo>
                    <a:pt x="115" y="38"/>
                  </a:lnTo>
                  <a:lnTo>
                    <a:pt x="120" y="32"/>
                  </a:lnTo>
                  <a:lnTo>
                    <a:pt x="126" y="25"/>
                  </a:lnTo>
                  <a:lnTo>
                    <a:pt x="134" y="19"/>
                  </a:lnTo>
                  <a:lnTo>
                    <a:pt x="143" y="12"/>
                  </a:lnTo>
                  <a:lnTo>
                    <a:pt x="152" y="9"/>
                  </a:lnTo>
                  <a:lnTo>
                    <a:pt x="161" y="5"/>
                  </a:lnTo>
                  <a:lnTo>
                    <a:pt x="166" y="3"/>
                  </a:lnTo>
                  <a:lnTo>
                    <a:pt x="171" y="2"/>
                  </a:lnTo>
                  <a:lnTo>
                    <a:pt x="175" y="1"/>
                  </a:lnTo>
                  <a:lnTo>
                    <a:pt x="180" y="1"/>
                  </a:lnTo>
                  <a:lnTo>
                    <a:pt x="185" y="0"/>
                  </a:lnTo>
                  <a:lnTo>
                    <a:pt x="190" y="0"/>
                  </a:lnTo>
                  <a:lnTo>
                    <a:pt x="194" y="1"/>
                  </a:lnTo>
                  <a:lnTo>
                    <a:pt x="199" y="1"/>
                  </a:lnTo>
                  <a:lnTo>
                    <a:pt x="208" y="3"/>
                  </a:lnTo>
                  <a:lnTo>
                    <a:pt x="219" y="6"/>
                  </a:lnTo>
                  <a:lnTo>
                    <a:pt x="228" y="11"/>
                  </a:lnTo>
                  <a:lnTo>
                    <a:pt x="237" y="16"/>
                  </a:lnTo>
                  <a:lnTo>
                    <a:pt x="247" y="21"/>
                  </a:lnTo>
                  <a:lnTo>
                    <a:pt x="256" y="28"/>
                  </a:lnTo>
                  <a:lnTo>
                    <a:pt x="265" y="35"/>
                  </a:lnTo>
                  <a:lnTo>
                    <a:pt x="272" y="43"/>
                  </a:lnTo>
                  <a:lnTo>
                    <a:pt x="281" y="55"/>
                  </a:lnTo>
                  <a:lnTo>
                    <a:pt x="290" y="65"/>
                  </a:lnTo>
                  <a:lnTo>
                    <a:pt x="297" y="75"/>
                  </a:lnTo>
                  <a:lnTo>
                    <a:pt x="302" y="87"/>
                  </a:lnTo>
                  <a:lnTo>
                    <a:pt x="306" y="97"/>
                  </a:lnTo>
                  <a:lnTo>
                    <a:pt x="310" y="107"/>
                  </a:lnTo>
                  <a:lnTo>
                    <a:pt x="311" y="118"/>
                  </a:lnTo>
                  <a:lnTo>
                    <a:pt x="312" y="128"/>
                  </a:lnTo>
                  <a:lnTo>
                    <a:pt x="312" y="138"/>
                  </a:lnTo>
                  <a:lnTo>
                    <a:pt x="311" y="147"/>
                  </a:lnTo>
                  <a:lnTo>
                    <a:pt x="308" y="157"/>
                  </a:lnTo>
                  <a:lnTo>
                    <a:pt x="305" y="166"/>
                  </a:lnTo>
                  <a:lnTo>
                    <a:pt x="301" y="174"/>
                  </a:lnTo>
                  <a:lnTo>
                    <a:pt x="296" y="183"/>
                  </a:lnTo>
                  <a:lnTo>
                    <a:pt x="289" y="191"/>
                  </a:lnTo>
                  <a:lnTo>
                    <a:pt x="283" y="197"/>
                  </a:lnTo>
                  <a:lnTo>
                    <a:pt x="275" y="202"/>
                  </a:lnTo>
                  <a:lnTo>
                    <a:pt x="267" y="207"/>
                  </a:lnTo>
                  <a:lnTo>
                    <a:pt x="260" y="211"/>
                  </a:lnTo>
                  <a:lnTo>
                    <a:pt x="252" y="214"/>
                  </a:lnTo>
                  <a:lnTo>
                    <a:pt x="243" y="215"/>
                  </a:lnTo>
                  <a:lnTo>
                    <a:pt x="234" y="215"/>
                  </a:lnTo>
                  <a:lnTo>
                    <a:pt x="225" y="215"/>
                  </a:lnTo>
                  <a:lnTo>
                    <a:pt x="216" y="214"/>
                  </a:lnTo>
                  <a:lnTo>
                    <a:pt x="235" y="233"/>
                  </a:lnTo>
                  <a:close/>
                  <a:moveTo>
                    <a:pt x="157" y="151"/>
                  </a:moveTo>
                  <a:lnTo>
                    <a:pt x="165" y="159"/>
                  </a:lnTo>
                  <a:lnTo>
                    <a:pt x="171" y="165"/>
                  </a:lnTo>
                  <a:lnTo>
                    <a:pt x="177" y="170"/>
                  </a:lnTo>
                  <a:lnTo>
                    <a:pt x="184" y="175"/>
                  </a:lnTo>
                  <a:lnTo>
                    <a:pt x="189" y="179"/>
                  </a:lnTo>
                  <a:lnTo>
                    <a:pt x="195" y="183"/>
                  </a:lnTo>
                  <a:lnTo>
                    <a:pt x="199" y="186"/>
                  </a:lnTo>
                  <a:lnTo>
                    <a:pt x="204" y="188"/>
                  </a:lnTo>
                  <a:lnTo>
                    <a:pt x="212" y="189"/>
                  </a:lnTo>
                  <a:lnTo>
                    <a:pt x="220" y="191"/>
                  </a:lnTo>
                  <a:lnTo>
                    <a:pt x="226" y="189"/>
                  </a:lnTo>
                  <a:lnTo>
                    <a:pt x="234" y="189"/>
                  </a:lnTo>
                  <a:lnTo>
                    <a:pt x="240" y="187"/>
                  </a:lnTo>
                  <a:lnTo>
                    <a:pt x="247" y="184"/>
                  </a:lnTo>
                  <a:lnTo>
                    <a:pt x="253" y="180"/>
                  </a:lnTo>
                  <a:lnTo>
                    <a:pt x="260" y="175"/>
                  </a:lnTo>
                  <a:lnTo>
                    <a:pt x="263" y="171"/>
                  </a:lnTo>
                  <a:lnTo>
                    <a:pt x="267" y="166"/>
                  </a:lnTo>
                  <a:lnTo>
                    <a:pt x="270" y="161"/>
                  </a:lnTo>
                  <a:lnTo>
                    <a:pt x="272" y="156"/>
                  </a:lnTo>
                  <a:lnTo>
                    <a:pt x="275" y="151"/>
                  </a:lnTo>
                  <a:lnTo>
                    <a:pt x="276" y="145"/>
                  </a:lnTo>
                  <a:lnTo>
                    <a:pt x="278" y="138"/>
                  </a:lnTo>
                  <a:lnTo>
                    <a:pt x="278" y="132"/>
                  </a:lnTo>
                  <a:lnTo>
                    <a:pt x="278" y="124"/>
                  </a:lnTo>
                  <a:lnTo>
                    <a:pt x="276" y="118"/>
                  </a:lnTo>
                  <a:lnTo>
                    <a:pt x="274" y="110"/>
                  </a:lnTo>
                  <a:lnTo>
                    <a:pt x="270" y="102"/>
                  </a:lnTo>
                  <a:lnTo>
                    <a:pt x="266" y="94"/>
                  </a:lnTo>
                  <a:lnTo>
                    <a:pt x="261" y="87"/>
                  </a:lnTo>
                  <a:lnTo>
                    <a:pt x="254" y="79"/>
                  </a:lnTo>
                  <a:lnTo>
                    <a:pt x="248" y="71"/>
                  </a:lnTo>
                  <a:lnTo>
                    <a:pt x="240" y="64"/>
                  </a:lnTo>
                  <a:lnTo>
                    <a:pt x="234" y="57"/>
                  </a:lnTo>
                  <a:lnTo>
                    <a:pt x="226" y="52"/>
                  </a:lnTo>
                  <a:lnTo>
                    <a:pt x="219" y="47"/>
                  </a:lnTo>
                  <a:lnTo>
                    <a:pt x="212" y="43"/>
                  </a:lnTo>
                  <a:lnTo>
                    <a:pt x="204" y="39"/>
                  </a:lnTo>
                  <a:lnTo>
                    <a:pt x="198" y="38"/>
                  </a:lnTo>
                  <a:lnTo>
                    <a:pt x="192" y="37"/>
                  </a:lnTo>
                  <a:lnTo>
                    <a:pt x="185" y="35"/>
                  </a:lnTo>
                  <a:lnTo>
                    <a:pt x="179" y="35"/>
                  </a:lnTo>
                  <a:lnTo>
                    <a:pt x="172" y="37"/>
                  </a:lnTo>
                  <a:lnTo>
                    <a:pt x="166" y="38"/>
                  </a:lnTo>
                  <a:lnTo>
                    <a:pt x="161" y="39"/>
                  </a:lnTo>
                  <a:lnTo>
                    <a:pt x="154" y="42"/>
                  </a:lnTo>
                  <a:lnTo>
                    <a:pt x="151" y="46"/>
                  </a:lnTo>
                  <a:lnTo>
                    <a:pt x="145" y="50"/>
                  </a:lnTo>
                  <a:lnTo>
                    <a:pt x="142" y="53"/>
                  </a:lnTo>
                  <a:lnTo>
                    <a:pt x="138" y="59"/>
                  </a:lnTo>
                  <a:lnTo>
                    <a:pt x="135" y="64"/>
                  </a:lnTo>
                  <a:lnTo>
                    <a:pt x="133" y="69"/>
                  </a:lnTo>
                  <a:lnTo>
                    <a:pt x="130" y="74"/>
                  </a:lnTo>
                  <a:lnTo>
                    <a:pt x="129" y="80"/>
                  </a:lnTo>
                  <a:lnTo>
                    <a:pt x="129" y="87"/>
                  </a:lnTo>
                  <a:lnTo>
                    <a:pt x="129" y="93"/>
                  </a:lnTo>
                  <a:lnTo>
                    <a:pt x="130" y="101"/>
                  </a:lnTo>
                  <a:lnTo>
                    <a:pt x="131" y="107"/>
                  </a:lnTo>
                  <a:lnTo>
                    <a:pt x="134" y="115"/>
                  </a:lnTo>
                  <a:lnTo>
                    <a:pt x="138" y="123"/>
                  </a:lnTo>
                  <a:lnTo>
                    <a:pt x="142" y="129"/>
                  </a:lnTo>
                  <a:lnTo>
                    <a:pt x="147" y="137"/>
                  </a:lnTo>
                  <a:lnTo>
                    <a:pt x="152" y="145"/>
                  </a:lnTo>
                  <a:lnTo>
                    <a:pt x="158" y="152"/>
                  </a:lnTo>
                  <a:lnTo>
                    <a:pt x="157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87" name="Freeform 115"/>
            <p:cNvSpPr>
              <a:spLocks/>
            </p:cNvSpPr>
            <p:nvPr/>
          </p:nvSpPr>
          <p:spPr bwMode="auto">
            <a:xfrm>
              <a:off x="5602288" y="5400675"/>
              <a:ext cx="95250" cy="98425"/>
            </a:xfrm>
            <a:custGeom>
              <a:avLst/>
              <a:gdLst>
                <a:gd name="T0" fmla="*/ 109 w 229"/>
                <a:gd name="T1" fmla="*/ 183 h 227"/>
                <a:gd name="T2" fmla="*/ 136 w 229"/>
                <a:gd name="T3" fmla="*/ 191 h 227"/>
                <a:gd name="T4" fmla="*/ 150 w 229"/>
                <a:gd name="T5" fmla="*/ 188 h 227"/>
                <a:gd name="T6" fmla="*/ 164 w 229"/>
                <a:gd name="T7" fmla="*/ 181 h 227"/>
                <a:gd name="T8" fmla="*/ 182 w 229"/>
                <a:gd name="T9" fmla="*/ 164 h 227"/>
                <a:gd name="T10" fmla="*/ 195 w 229"/>
                <a:gd name="T11" fmla="*/ 138 h 227"/>
                <a:gd name="T12" fmla="*/ 193 w 229"/>
                <a:gd name="T13" fmla="*/ 118 h 227"/>
                <a:gd name="T14" fmla="*/ 179 w 229"/>
                <a:gd name="T15" fmla="*/ 106 h 227"/>
                <a:gd name="T16" fmla="*/ 159 w 229"/>
                <a:gd name="T17" fmla="*/ 108 h 227"/>
                <a:gd name="T18" fmla="*/ 129 w 229"/>
                <a:gd name="T19" fmla="*/ 122 h 227"/>
                <a:gd name="T20" fmla="*/ 103 w 229"/>
                <a:gd name="T21" fmla="*/ 134 h 227"/>
                <a:gd name="T22" fmla="*/ 84 w 229"/>
                <a:gd name="T23" fmla="*/ 143 h 227"/>
                <a:gd name="T24" fmla="*/ 66 w 229"/>
                <a:gd name="T25" fmla="*/ 149 h 227"/>
                <a:gd name="T26" fmla="*/ 43 w 229"/>
                <a:gd name="T27" fmla="*/ 149 h 227"/>
                <a:gd name="T28" fmla="*/ 21 w 229"/>
                <a:gd name="T29" fmla="*/ 137 h 227"/>
                <a:gd name="T30" fmla="*/ 7 w 229"/>
                <a:gd name="T31" fmla="*/ 120 h 227"/>
                <a:gd name="T32" fmla="*/ 0 w 229"/>
                <a:gd name="T33" fmla="*/ 101 h 227"/>
                <a:gd name="T34" fmla="*/ 1 w 229"/>
                <a:gd name="T35" fmla="*/ 81 h 227"/>
                <a:gd name="T36" fmla="*/ 8 w 229"/>
                <a:gd name="T37" fmla="*/ 61 h 227"/>
                <a:gd name="T38" fmla="*/ 21 w 229"/>
                <a:gd name="T39" fmla="*/ 42 h 227"/>
                <a:gd name="T40" fmla="*/ 36 w 229"/>
                <a:gd name="T41" fmla="*/ 25 h 227"/>
                <a:gd name="T42" fmla="*/ 50 w 229"/>
                <a:gd name="T43" fmla="*/ 15 h 227"/>
                <a:gd name="T44" fmla="*/ 64 w 229"/>
                <a:gd name="T45" fmla="*/ 7 h 227"/>
                <a:gd name="T46" fmla="*/ 90 w 229"/>
                <a:gd name="T47" fmla="*/ 0 h 227"/>
                <a:gd name="T48" fmla="*/ 114 w 229"/>
                <a:gd name="T49" fmla="*/ 2 h 227"/>
                <a:gd name="T50" fmla="*/ 140 w 229"/>
                <a:gd name="T51" fmla="*/ 18 h 227"/>
                <a:gd name="T52" fmla="*/ 102 w 229"/>
                <a:gd name="T53" fmla="*/ 37 h 227"/>
                <a:gd name="T54" fmla="*/ 78 w 229"/>
                <a:gd name="T55" fmla="*/ 36 h 227"/>
                <a:gd name="T56" fmla="*/ 54 w 229"/>
                <a:gd name="T57" fmla="*/ 51 h 227"/>
                <a:gd name="T58" fmla="*/ 36 w 229"/>
                <a:gd name="T59" fmla="*/ 74 h 227"/>
                <a:gd name="T60" fmla="*/ 35 w 229"/>
                <a:gd name="T61" fmla="*/ 93 h 227"/>
                <a:gd name="T62" fmla="*/ 43 w 229"/>
                <a:gd name="T63" fmla="*/ 106 h 227"/>
                <a:gd name="T64" fmla="*/ 52 w 229"/>
                <a:gd name="T65" fmla="*/ 110 h 227"/>
                <a:gd name="T66" fmla="*/ 64 w 229"/>
                <a:gd name="T67" fmla="*/ 110 h 227"/>
                <a:gd name="T68" fmla="*/ 80 w 229"/>
                <a:gd name="T69" fmla="*/ 104 h 227"/>
                <a:gd name="T70" fmla="*/ 109 w 229"/>
                <a:gd name="T71" fmla="*/ 88 h 227"/>
                <a:gd name="T72" fmla="*/ 131 w 229"/>
                <a:gd name="T73" fmla="*/ 78 h 227"/>
                <a:gd name="T74" fmla="*/ 148 w 229"/>
                <a:gd name="T75" fmla="*/ 72 h 227"/>
                <a:gd name="T76" fmla="*/ 168 w 229"/>
                <a:gd name="T77" fmla="*/ 66 h 227"/>
                <a:gd name="T78" fmla="*/ 191 w 229"/>
                <a:gd name="T79" fmla="*/ 69 h 227"/>
                <a:gd name="T80" fmla="*/ 213 w 229"/>
                <a:gd name="T81" fmla="*/ 84 h 227"/>
                <a:gd name="T82" fmla="*/ 227 w 229"/>
                <a:gd name="T83" fmla="*/ 109 h 227"/>
                <a:gd name="T84" fmla="*/ 229 w 229"/>
                <a:gd name="T85" fmla="*/ 128 h 227"/>
                <a:gd name="T86" fmla="*/ 227 w 229"/>
                <a:gd name="T87" fmla="*/ 143 h 227"/>
                <a:gd name="T88" fmla="*/ 222 w 229"/>
                <a:gd name="T89" fmla="*/ 158 h 227"/>
                <a:gd name="T90" fmla="*/ 213 w 229"/>
                <a:gd name="T91" fmla="*/ 173 h 227"/>
                <a:gd name="T92" fmla="*/ 203 w 229"/>
                <a:gd name="T93" fmla="*/ 187 h 227"/>
                <a:gd name="T94" fmla="*/ 186 w 229"/>
                <a:gd name="T95" fmla="*/ 202 h 227"/>
                <a:gd name="T96" fmla="*/ 163 w 229"/>
                <a:gd name="T97" fmla="*/ 218 h 227"/>
                <a:gd name="T98" fmla="*/ 141 w 229"/>
                <a:gd name="T99" fmla="*/ 226 h 227"/>
                <a:gd name="T100" fmla="*/ 120 w 229"/>
                <a:gd name="T101" fmla="*/ 227 h 227"/>
                <a:gd name="T102" fmla="*/ 96 w 229"/>
                <a:gd name="T103" fmla="*/ 220 h 227"/>
                <a:gd name="T104" fmla="*/ 76 w 229"/>
                <a:gd name="T105" fmla="*/ 206 h 2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9"/>
                <a:gd name="T160" fmla="*/ 0 h 227"/>
                <a:gd name="T161" fmla="*/ 229 w 229"/>
                <a:gd name="T162" fmla="*/ 227 h 2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9" h="227">
                  <a:moveTo>
                    <a:pt x="76" y="206"/>
                  </a:moveTo>
                  <a:lnTo>
                    <a:pt x="100" y="177"/>
                  </a:lnTo>
                  <a:lnTo>
                    <a:pt x="109" y="183"/>
                  </a:lnTo>
                  <a:lnTo>
                    <a:pt x="118" y="188"/>
                  </a:lnTo>
                  <a:lnTo>
                    <a:pt x="127" y="191"/>
                  </a:lnTo>
                  <a:lnTo>
                    <a:pt x="136" y="191"/>
                  </a:lnTo>
                  <a:lnTo>
                    <a:pt x="140" y="191"/>
                  </a:lnTo>
                  <a:lnTo>
                    <a:pt x="145" y="190"/>
                  </a:lnTo>
                  <a:lnTo>
                    <a:pt x="150" y="188"/>
                  </a:lnTo>
                  <a:lnTo>
                    <a:pt x="154" y="186"/>
                  </a:lnTo>
                  <a:lnTo>
                    <a:pt x="159" y="183"/>
                  </a:lnTo>
                  <a:lnTo>
                    <a:pt x="164" y="181"/>
                  </a:lnTo>
                  <a:lnTo>
                    <a:pt x="170" y="177"/>
                  </a:lnTo>
                  <a:lnTo>
                    <a:pt x="175" y="172"/>
                  </a:lnTo>
                  <a:lnTo>
                    <a:pt x="182" y="164"/>
                  </a:lnTo>
                  <a:lnTo>
                    <a:pt x="189" y="155"/>
                  </a:lnTo>
                  <a:lnTo>
                    <a:pt x="193" y="146"/>
                  </a:lnTo>
                  <a:lnTo>
                    <a:pt x="195" y="138"/>
                  </a:lnTo>
                  <a:lnTo>
                    <a:pt x="195" y="131"/>
                  </a:lnTo>
                  <a:lnTo>
                    <a:pt x="195" y="124"/>
                  </a:lnTo>
                  <a:lnTo>
                    <a:pt x="193" y="118"/>
                  </a:lnTo>
                  <a:lnTo>
                    <a:pt x="189" y="111"/>
                  </a:lnTo>
                  <a:lnTo>
                    <a:pt x="184" y="108"/>
                  </a:lnTo>
                  <a:lnTo>
                    <a:pt x="179" y="106"/>
                  </a:lnTo>
                  <a:lnTo>
                    <a:pt x="172" y="105"/>
                  </a:lnTo>
                  <a:lnTo>
                    <a:pt x="166" y="105"/>
                  </a:lnTo>
                  <a:lnTo>
                    <a:pt x="159" y="108"/>
                  </a:lnTo>
                  <a:lnTo>
                    <a:pt x="152" y="111"/>
                  </a:lnTo>
                  <a:lnTo>
                    <a:pt x="141" y="115"/>
                  </a:lnTo>
                  <a:lnTo>
                    <a:pt x="129" y="122"/>
                  </a:lnTo>
                  <a:lnTo>
                    <a:pt x="120" y="127"/>
                  </a:lnTo>
                  <a:lnTo>
                    <a:pt x="112" y="131"/>
                  </a:lnTo>
                  <a:lnTo>
                    <a:pt x="103" y="134"/>
                  </a:lnTo>
                  <a:lnTo>
                    <a:pt x="96" y="138"/>
                  </a:lnTo>
                  <a:lnTo>
                    <a:pt x="90" y="141"/>
                  </a:lnTo>
                  <a:lnTo>
                    <a:pt x="84" y="143"/>
                  </a:lnTo>
                  <a:lnTo>
                    <a:pt x="78" y="146"/>
                  </a:lnTo>
                  <a:lnTo>
                    <a:pt x="75" y="147"/>
                  </a:lnTo>
                  <a:lnTo>
                    <a:pt x="66" y="149"/>
                  </a:lnTo>
                  <a:lnTo>
                    <a:pt x="58" y="150"/>
                  </a:lnTo>
                  <a:lnTo>
                    <a:pt x="50" y="150"/>
                  </a:lnTo>
                  <a:lnTo>
                    <a:pt x="43" y="149"/>
                  </a:lnTo>
                  <a:lnTo>
                    <a:pt x="35" y="146"/>
                  </a:lnTo>
                  <a:lnTo>
                    <a:pt x="27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10" y="127"/>
                  </a:lnTo>
                  <a:lnTo>
                    <a:pt x="7" y="120"/>
                  </a:lnTo>
                  <a:lnTo>
                    <a:pt x="4" y="114"/>
                  </a:lnTo>
                  <a:lnTo>
                    <a:pt x="1" y="108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0" y="87"/>
                  </a:lnTo>
                  <a:lnTo>
                    <a:pt x="1" y="81"/>
                  </a:lnTo>
                  <a:lnTo>
                    <a:pt x="3" y="74"/>
                  </a:lnTo>
                  <a:lnTo>
                    <a:pt x="4" y="68"/>
                  </a:lnTo>
                  <a:lnTo>
                    <a:pt x="8" y="61"/>
                  </a:lnTo>
                  <a:lnTo>
                    <a:pt x="12" y="55"/>
                  </a:lnTo>
                  <a:lnTo>
                    <a:pt x="16" y="49"/>
                  </a:lnTo>
                  <a:lnTo>
                    <a:pt x="21" y="42"/>
                  </a:lnTo>
                  <a:lnTo>
                    <a:pt x="26" y="36"/>
                  </a:lnTo>
                  <a:lnTo>
                    <a:pt x="31" y="29"/>
                  </a:lnTo>
                  <a:lnTo>
                    <a:pt x="36" y="25"/>
                  </a:lnTo>
                  <a:lnTo>
                    <a:pt x="41" y="22"/>
                  </a:lnTo>
                  <a:lnTo>
                    <a:pt x="45" y="19"/>
                  </a:lnTo>
                  <a:lnTo>
                    <a:pt x="50" y="15"/>
                  </a:lnTo>
                  <a:lnTo>
                    <a:pt x="55" y="13"/>
                  </a:lnTo>
                  <a:lnTo>
                    <a:pt x="61" y="10"/>
                  </a:lnTo>
                  <a:lnTo>
                    <a:pt x="64" y="7"/>
                  </a:lnTo>
                  <a:lnTo>
                    <a:pt x="69" y="5"/>
                  </a:lnTo>
                  <a:lnTo>
                    <a:pt x="80" y="2"/>
                  </a:lnTo>
                  <a:lnTo>
                    <a:pt x="90" y="0"/>
                  </a:lnTo>
                  <a:lnTo>
                    <a:pt x="99" y="0"/>
                  </a:lnTo>
                  <a:lnTo>
                    <a:pt x="107" y="1"/>
                  </a:lnTo>
                  <a:lnTo>
                    <a:pt x="114" y="2"/>
                  </a:lnTo>
                  <a:lnTo>
                    <a:pt x="122" y="6"/>
                  </a:lnTo>
                  <a:lnTo>
                    <a:pt x="131" y="11"/>
                  </a:lnTo>
                  <a:lnTo>
                    <a:pt x="140" y="18"/>
                  </a:lnTo>
                  <a:lnTo>
                    <a:pt x="116" y="46"/>
                  </a:lnTo>
                  <a:lnTo>
                    <a:pt x="109" y="41"/>
                  </a:lnTo>
                  <a:lnTo>
                    <a:pt x="102" y="37"/>
                  </a:lnTo>
                  <a:lnTo>
                    <a:pt x="94" y="36"/>
                  </a:lnTo>
                  <a:lnTo>
                    <a:pt x="86" y="34"/>
                  </a:lnTo>
                  <a:lnTo>
                    <a:pt x="78" y="36"/>
                  </a:lnTo>
                  <a:lnTo>
                    <a:pt x="71" y="40"/>
                  </a:lnTo>
                  <a:lnTo>
                    <a:pt x="62" y="45"/>
                  </a:lnTo>
                  <a:lnTo>
                    <a:pt x="54" y="51"/>
                  </a:lnTo>
                  <a:lnTo>
                    <a:pt x="45" y="59"/>
                  </a:lnTo>
                  <a:lnTo>
                    <a:pt x="40" y="66"/>
                  </a:lnTo>
                  <a:lnTo>
                    <a:pt x="36" y="74"/>
                  </a:lnTo>
                  <a:lnTo>
                    <a:pt x="34" y="82"/>
                  </a:lnTo>
                  <a:lnTo>
                    <a:pt x="34" y="88"/>
                  </a:lnTo>
                  <a:lnTo>
                    <a:pt x="35" y="93"/>
                  </a:lnTo>
                  <a:lnTo>
                    <a:pt x="36" y="99"/>
                  </a:lnTo>
                  <a:lnTo>
                    <a:pt x="40" y="104"/>
                  </a:lnTo>
                  <a:lnTo>
                    <a:pt x="43" y="106"/>
                  </a:lnTo>
                  <a:lnTo>
                    <a:pt x="46" y="109"/>
                  </a:lnTo>
                  <a:lnTo>
                    <a:pt x="49" y="110"/>
                  </a:lnTo>
                  <a:lnTo>
                    <a:pt x="52" y="110"/>
                  </a:lnTo>
                  <a:lnTo>
                    <a:pt x="55" y="110"/>
                  </a:lnTo>
                  <a:lnTo>
                    <a:pt x="61" y="110"/>
                  </a:lnTo>
                  <a:lnTo>
                    <a:pt x="64" y="110"/>
                  </a:lnTo>
                  <a:lnTo>
                    <a:pt x="69" y="109"/>
                  </a:lnTo>
                  <a:lnTo>
                    <a:pt x="73" y="108"/>
                  </a:lnTo>
                  <a:lnTo>
                    <a:pt x="80" y="104"/>
                  </a:lnTo>
                  <a:lnTo>
                    <a:pt x="89" y="100"/>
                  </a:lnTo>
                  <a:lnTo>
                    <a:pt x="100" y="93"/>
                  </a:lnTo>
                  <a:lnTo>
                    <a:pt x="109" y="88"/>
                  </a:lnTo>
                  <a:lnTo>
                    <a:pt x="117" y="84"/>
                  </a:lnTo>
                  <a:lnTo>
                    <a:pt x="123" y="82"/>
                  </a:lnTo>
                  <a:lnTo>
                    <a:pt x="131" y="78"/>
                  </a:lnTo>
                  <a:lnTo>
                    <a:pt x="138" y="75"/>
                  </a:lnTo>
                  <a:lnTo>
                    <a:pt x="143" y="73"/>
                  </a:lnTo>
                  <a:lnTo>
                    <a:pt x="148" y="72"/>
                  </a:lnTo>
                  <a:lnTo>
                    <a:pt x="152" y="69"/>
                  </a:lnTo>
                  <a:lnTo>
                    <a:pt x="159" y="68"/>
                  </a:lnTo>
                  <a:lnTo>
                    <a:pt x="168" y="66"/>
                  </a:lnTo>
                  <a:lnTo>
                    <a:pt x="176" y="66"/>
                  </a:lnTo>
                  <a:lnTo>
                    <a:pt x="184" y="68"/>
                  </a:lnTo>
                  <a:lnTo>
                    <a:pt x="191" y="69"/>
                  </a:lnTo>
                  <a:lnTo>
                    <a:pt x="199" y="73"/>
                  </a:lnTo>
                  <a:lnTo>
                    <a:pt x="207" y="78"/>
                  </a:lnTo>
                  <a:lnTo>
                    <a:pt x="213" y="84"/>
                  </a:lnTo>
                  <a:lnTo>
                    <a:pt x="218" y="91"/>
                  </a:lnTo>
                  <a:lnTo>
                    <a:pt x="223" y="99"/>
                  </a:lnTo>
                  <a:lnTo>
                    <a:pt x="227" y="109"/>
                  </a:lnTo>
                  <a:lnTo>
                    <a:pt x="229" y="118"/>
                  </a:lnTo>
                  <a:lnTo>
                    <a:pt x="229" y="123"/>
                  </a:lnTo>
                  <a:lnTo>
                    <a:pt x="229" y="128"/>
                  </a:lnTo>
                  <a:lnTo>
                    <a:pt x="229" y="133"/>
                  </a:lnTo>
                  <a:lnTo>
                    <a:pt x="229" y="138"/>
                  </a:lnTo>
                  <a:lnTo>
                    <a:pt x="227" y="143"/>
                  </a:lnTo>
                  <a:lnTo>
                    <a:pt x="226" y="149"/>
                  </a:lnTo>
                  <a:lnTo>
                    <a:pt x="225" y="152"/>
                  </a:lnTo>
                  <a:lnTo>
                    <a:pt x="222" y="158"/>
                  </a:lnTo>
                  <a:lnTo>
                    <a:pt x="220" y="163"/>
                  </a:lnTo>
                  <a:lnTo>
                    <a:pt x="217" y="168"/>
                  </a:lnTo>
                  <a:lnTo>
                    <a:pt x="213" y="173"/>
                  </a:lnTo>
                  <a:lnTo>
                    <a:pt x="211" y="177"/>
                  </a:lnTo>
                  <a:lnTo>
                    <a:pt x="207" y="182"/>
                  </a:lnTo>
                  <a:lnTo>
                    <a:pt x="203" y="187"/>
                  </a:lnTo>
                  <a:lnTo>
                    <a:pt x="199" y="192"/>
                  </a:lnTo>
                  <a:lnTo>
                    <a:pt x="194" y="196"/>
                  </a:lnTo>
                  <a:lnTo>
                    <a:pt x="186" y="202"/>
                  </a:lnTo>
                  <a:lnTo>
                    <a:pt x="179" y="209"/>
                  </a:lnTo>
                  <a:lnTo>
                    <a:pt x="171" y="214"/>
                  </a:lnTo>
                  <a:lnTo>
                    <a:pt x="163" y="218"/>
                  </a:lnTo>
                  <a:lnTo>
                    <a:pt x="155" y="220"/>
                  </a:lnTo>
                  <a:lnTo>
                    <a:pt x="148" y="224"/>
                  </a:lnTo>
                  <a:lnTo>
                    <a:pt x="141" y="226"/>
                  </a:lnTo>
                  <a:lnTo>
                    <a:pt x="134" y="227"/>
                  </a:lnTo>
                  <a:lnTo>
                    <a:pt x="126" y="227"/>
                  </a:lnTo>
                  <a:lnTo>
                    <a:pt x="120" y="227"/>
                  </a:lnTo>
                  <a:lnTo>
                    <a:pt x="112" y="226"/>
                  </a:lnTo>
                  <a:lnTo>
                    <a:pt x="104" y="223"/>
                  </a:lnTo>
                  <a:lnTo>
                    <a:pt x="96" y="220"/>
                  </a:lnTo>
                  <a:lnTo>
                    <a:pt x="90" y="217"/>
                  </a:lnTo>
                  <a:lnTo>
                    <a:pt x="82" y="211"/>
                  </a:lnTo>
                  <a:lnTo>
                    <a:pt x="76" y="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88" name="Freeform 116"/>
            <p:cNvSpPr>
              <a:spLocks/>
            </p:cNvSpPr>
            <p:nvPr/>
          </p:nvSpPr>
          <p:spPr bwMode="auto">
            <a:xfrm>
              <a:off x="7024688" y="5237163"/>
              <a:ext cx="101600" cy="133350"/>
            </a:xfrm>
            <a:custGeom>
              <a:avLst/>
              <a:gdLst>
                <a:gd name="T0" fmla="*/ 101 w 244"/>
                <a:gd name="T1" fmla="*/ 307 h 307"/>
                <a:gd name="T2" fmla="*/ 101 w 244"/>
                <a:gd name="T3" fmla="*/ 36 h 307"/>
                <a:gd name="T4" fmla="*/ 0 w 244"/>
                <a:gd name="T5" fmla="*/ 36 h 307"/>
                <a:gd name="T6" fmla="*/ 0 w 244"/>
                <a:gd name="T7" fmla="*/ 0 h 307"/>
                <a:gd name="T8" fmla="*/ 244 w 244"/>
                <a:gd name="T9" fmla="*/ 0 h 307"/>
                <a:gd name="T10" fmla="*/ 244 w 244"/>
                <a:gd name="T11" fmla="*/ 36 h 307"/>
                <a:gd name="T12" fmla="*/ 142 w 244"/>
                <a:gd name="T13" fmla="*/ 36 h 307"/>
                <a:gd name="T14" fmla="*/ 142 w 244"/>
                <a:gd name="T15" fmla="*/ 307 h 307"/>
                <a:gd name="T16" fmla="*/ 101 w 244"/>
                <a:gd name="T17" fmla="*/ 307 h 3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4"/>
                <a:gd name="T28" fmla="*/ 0 h 307"/>
                <a:gd name="T29" fmla="*/ 244 w 244"/>
                <a:gd name="T30" fmla="*/ 307 h 3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4" h="307">
                  <a:moveTo>
                    <a:pt x="101" y="307"/>
                  </a:moveTo>
                  <a:lnTo>
                    <a:pt x="101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244" y="0"/>
                  </a:lnTo>
                  <a:lnTo>
                    <a:pt x="244" y="36"/>
                  </a:lnTo>
                  <a:lnTo>
                    <a:pt x="142" y="36"/>
                  </a:lnTo>
                  <a:lnTo>
                    <a:pt x="142" y="307"/>
                  </a:lnTo>
                  <a:lnTo>
                    <a:pt x="101" y="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89" name="Freeform 117"/>
            <p:cNvSpPr>
              <a:spLocks noEditPoints="1"/>
            </p:cNvSpPr>
            <p:nvPr/>
          </p:nvSpPr>
          <p:spPr bwMode="auto">
            <a:xfrm>
              <a:off x="7118350" y="5272088"/>
              <a:ext cx="84138" cy="100012"/>
            </a:xfrm>
            <a:custGeom>
              <a:avLst/>
              <a:gdLst>
                <a:gd name="T0" fmla="*/ 147 w 204"/>
                <a:gd name="T1" fmla="*/ 208 h 232"/>
                <a:gd name="T2" fmla="*/ 132 w 204"/>
                <a:gd name="T3" fmla="*/ 218 h 232"/>
                <a:gd name="T4" fmla="*/ 116 w 204"/>
                <a:gd name="T5" fmla="*/ 224 h 232"/>
                <a:gd name="T6" fmla="*/ 101 w 204"/>
                <a:gd name="T7" fmla="*/ 229 h 232"/>
                <a:gd name="T8" fmla="*/ 86 w 204"/>
                <a:gd name="T9" fmla="*/ 232 h 232"/>
                <a:gd name="T10" fmla="*/ 66 w 204"/>
                <a:gd name="T11" fmla="*/ 232 h 232"/>
                <a:gd name="T12" fmla="*/ 43 w 204"/>
                <a:gd name="T13" fmla="*/ 227 h 232"/>
                <a:gd name="T14" fmla="*/ 24 w 204"/>
                <a:gd name="T15" fmla="*/ 219 h 232"/>
                <a:gd name="T16" fmla="*/ 10 w 204"/>
                <a:gd name="T17" fmla="*/ 206 h 232"/>
                <a:gd name="T18" fmla="*/ 2 w 204"/>
                <a:gd name="T19" fmla="*/ 188 h 232"/>
                <a:gd name="T20" fmla="*/ 0 w 204"/>
                <a:gd name="T21" fmla="*/ 169 h 232"/>
                <a:gd name="T22" fmla="*/ 3 w 204"/>
                <a:gd name="T23" fmla="*/ 146 h 232"/>
                <a:gd name="T24" fmla="*/ 15 w 204"/>
                <a:gd name="T25" fmla="*/ 127 h 232"/>
                <a:gd name="T26" fmla="*/ 32 w 204"/>
                <a:gd name="T27" fmla="*/ 114 h 232"/>
                <a:gd name="T28" fmla="*/ 53 w 204"/>
                <a:gd name="T29" fmla="*/ 105 h 232"/>
                <a:gd name="T30" fmla="*/ 77 w 204"/>
                <a:gd name="T31" fmla="*/ 101 h 232"/>
                <a:gd name="T32" fmla="*/ 107 w 204"/>
                <a:gd name="T33" fmla="*/ 97 h 232"/>
                <a:gd name="T34" fmla="*/ 134 w 204"/>
                <a:gd name="T35" fmla="*/ 91 h 232"/>
                <a:gd name="T36" fmla="*/ 154 w 204"/>
                <a:gd name="T37" fmla="*/ 86 h 232"/>
                <a:gd name="T38" fmla="*/ 155 w 204"/>
                <a:gd name="T39" fmla="*/ 78 h 232"/>
                <a:gd name="T40" fmla="*/ 152 w 204"/>
                <a:gd name="T41" fmla="*/ 56 h 232"/>
                <a:gd name="T42" fmla="*/ 139 w 204"/>
                <a:gd name="T43" fmla="*/ 41 h 232"/>
                <a:gd name="T44" fmla="*/ 125 w 204"/>
                <a:gd name="T45" fmla="*/ 34 h 232"/>
                <a:gd name="T46" fmla="*/ 106 w 204"/>
                <a:gd name="T47" fmla="*/ 31 h 232"/>
                <a:gd name="T48" fmla="*/ 87 w 204"/>
                <a:gd name="T49" fmla="*/ 32 h 232"/>
                <a:gd name="T50" fmla="*/ 71 w 204"/>
                <a:gd name="T51" fmla="*/ 34 h 232"/>
                <a:gd name="T52" fmla="*/ 60 w 204"/>
                <a:gd name="T53" fmla="*/ 40 h 232"/>
                <a:gd name="T54" fmla="*/ 44 w 204"/>
                <a:gd name="T55" fmla="*/ 63 h 232"/>
                <a:gd name="T56" fmla="*/ 7 w 204"/>
                <a:gd name="T57" fmla="*/ 56 h 232"/>
                <a:gd name="T58" fmla="*/ 20 w 204"/>
                <a:gd name="T59" fmla="*/ 31 h 232"/>
                <a:gd name="T60" fmla="*/ 43 w 204"/>
                <a:gd name="T61" fmla="*/ 13 h 232"/>
                <a:gd name="T62" fmla="*/ 65 w 204"/>
                <a:gd name="T63" fmla="*/ 5 h 232"/>
                <a:gd name="T64" fmla="*/ 84 w 204"/>
                <a:gd name="T65" fmla="*/ 1 h 232"/>
                <a:gd name="T66" fmla="*/ 105 w 204"/>
                <a:gd name="T67" fmla="*/ 0 h 232"/>
                <a:gd name="T68" fmla="*/ 124 w 204"/>
                <a:gd name="T69" fmla="*/ 1 h 232"/>
                <a:gd name="T70" fmla="*/ 142 w 204"/>
                <a:gd name="T71" fmla="*/ 4 h 232"/>
                <a:gd name="T72" fmla="*/ 159 w 204"/>
                <a:gd name="T73" fmla="*/ 10 h 232"/>
                <a:gd name="T74" fmla="*/ 177 w 204"/>
                <a:gd name="T75" fmla="*/ 24 h 232"/>
                <a:gd name="T76" fmla="*/ 187 w 204"/>
                <a:gd name="T77" fmla="*/ 42 h 232"/>
                <a:gd name="T78" fmla="*/ 191 w 204"/>
                <a:gd name="T79" fmla="*/ 63 h 232"/>
                <a:gd name="T80" fmla="*/ 192 w 204"/>
                <a:gd name="T81" fmla="*/ 134 h 232"/>
                <a:gd name="T82" fmla="*/ 192 w 204"/>
                <a:gd name="T83" fmla="*/ 168 h 232"/>
                <a:gd name="T84" fmla="*/ 193 w 204"/>
                <a:gd name="T85" fmla="*/ 192 h 232"/>
                <a:gd name="T86" fmla="*/ 195 w 204"/>
                <a:gd name="T87" fmla="*/ 208 h 232"/>
                <a:gd name="T88" fmla="*/ 204 w 204"/>
                <a:gd name="T89" fmla="*/ 227 h 232"/>
                <a:gd name="T90" fmla="*/ 160 w 204"/>
                <a:gd name="T91" fmla="*/ 214 h 232"/>
                <a:gd name="T92" fmla="*/ 155 w 204"/>
                <a:gd name="T93" fmla="*/ 115 h 232"/>
                <a:gd name="T94" fmla="*/ 136 w 204"/>
                <a:gd name="T95" fmla="*/ 122 h 232"/>
                <a:gd name="T96" fmla="*/ 111 w 204"/>
                <a:gd name="T97" fmla="*/ 127 h 232"/>
                <a:gd name="T98" fmla="*/ 82 w 204"/>
                <a:gd name="T99" fmla="*/ 132 h 232"/>
                <a:gd name="T100" fmla="*/ 60 w 204"/>
                <a:gd name="T101" fmla="*/ 137 h 232"/>
                <a:gd name="T102" fmla="*/ 47 w 204"/>
                <a:gd name="T103" fmla="*/ 146 h 232"/>
                <a:gd name="T104" fmla="*/ 41 w 204"/>
                <a:gd name="T105" fmla="*/ 159 h 232"/>
                <a:gd name="T106" fmla="*/ 41 w 204"/>
                <a:gd name="T107" fmla="*/ 175 h 232"/>
                <a:gd name="T108" fmla="*/ 50 w 204"/>
                <a:gd name="T109" fmla="*/ 192 h 232"/>
                <a:gd name="T110" fmla="*/ 74 w 204"/>
                <a:gd name="T111" fmla="*/ 201 h 232"/>
                <a:gd name="T112" fmla="*/ 95 w 204"/>
                <a:gd name="T113" fmla="*/ 201 h 232"/>
                <a:gd name="T114" fmla="*/ 110 w 204"/>
                <a:gd name="T115" fmla="*/ 199 h 232"/>
                <a:gd name="T116" fmla="*/ 123 w 204"/>
                <a:gd name="T117" fmla="*/ 193 h 232"/>
                <a:gd name="T118" fmla="*/ 143 w 204"/>
                <a:gd name="T119" fmla="*/ 175 h 232"/>
                <a:gd name="T120" fmla="*/ 150 w 204"/>
                <a:gd name="T121" fmla="*/ 161 h 232"/>
                <a:gd name="T122" fmla="*/ 152 w 204"/>
                <a:gd name="T123" fmla="*/ 147 h 232"/>
                <a:gd name="T124" fmla="*/ 154 w 204"/>
                <a:gd name="T125" fmla="*/ 129 h 2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4"/>
                <a:gd name="T190" fmla="*/ 0 h 232"/>
                <a:gd name="T191" fmla="*/ 204 w 204"/>
                <a:gd name="T192" fmla="*/ 232 h 2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4" h="232">
                  <a:moveTo>
                    <a:pt x="157" y="199"/>
                  </a:moveTo>
                  <a:lnTo>
                    <a:pt x="152" y="204"/>
                  </a:lnTo>
                  <a:lnTo>
                    <a:pt x="147" y="208"/>
                  </a:lnTo>
                  <a:lnTo>
                    <a:pt x="142" y="211"/>
                  </a:lnTo>
                  <a:lnTo>
                    <a:pt x="137" y="215"/>
                  </a:lnTo>
                  <a:lnTo>
                    <a:pt x="132" y="218"/>
                  </a:lnTo>
                  <a:lnTo>
                    <a:pt x="127" y="220"/>
                  </a:lnTo>
                  <a:lnTo>
                    <a:pt x="121" y="223"/>
                  </a:lnTo>
                  <a:lnTo>
                    <a:pt x="116" y="224"/>
                  </a:lnTo>
                  <a:lnTo>
                    <a:pt x="111" y="226"/>
                  </a:lnTo>
                  <a:lnTo>
                    <a:pt x="106" y="228"/>
                  </a:lnTo>
                  <a:lnTo>
                    <a:pt x="101" y="229"/>
                  </a:lnTo>
                  <a:lnTo>
                    <a:pt x="96" y="229"/>
                  </a:lnTo>
                  <a:lnTo>
                    <a:pt x="91" y="231"/>
                  </a:lnTo>
                  <a:lnTo>
                    <a:pt x="86" y="232"/>
                  </a:lnTo>
                  <a:lnTo>
                    <a:pt x="80" y="232"/>
                  </a:lnTo>
                  <a:lnTo>
                    <a:pt x="75" y="232"/>
                  </a:lnTo>
                  <a:lnTo>
                    <a:pt x="66" y="232"/>
                  </a:lnTo>
                  <a:lnTo>
                    <a:pt x="59" y="231"/>
                  </a:lnTo>
                  <a:lnTo>
                    <a:pt x="50" y="229"/>
                  </a:lnTo>
                  <a:lnTo>
                    <a:pt x="43" y="227"/>
                  </a:lnTo>
                  <a:lnTo>
                    <a:pt x="35" y="226"/>
                  </a:lnTo>
                  <a:lnTo>
                    <a:pt x="29" y="222"/>
                  </a:lnTo>
                  <a:lnTo>
                    <a:pt x="24" y="219"/>
                  </a:lnTo>
                  <a:lnTo>
                    <a:pt x="19" y="215"/>
                  </a:lnTo>
                  <a:lnTo>
                    <a:pt x="14" y="210"/>
                  </a:lnTo>
                  <a:lnTo>
                    <a:pt x="10" y="206"/>
                  </a:lnTo>
                  <a:lnTo>
                    <a:pt x="7" y="200"/>
                  </a:lnTo>
                  <a:lnTo>
                    <a:pt x="5" y="195"/>
                  </a:lnTo>
                  <a:lnTo>
                    <a:pt x="2" y="188"/>
                  </a:lnTo>
                  <a:lnTo>
                    <a:pt x="1" y="182"/>
                  </a:lnTo>
                  <a:lnTo>
                    <a:pt x="0" y="175"/>
                  </a:lnTo>
                  <a:lnTo>
                    <a:pt x="0" y="169"/>
                  </a:lnTo>
                  <a:lnTo>
                    <a:pt x="0" y="161"/>
                  </a:lnTo>
                  <a:lnTo>
                    <a:pt x="1" y="154"/>
                  </a:lnTo>
                  <a:lnTo>
                    <a:pt x="3" y="146"/>
                  </a:lnTo>
                  <a:lnTo>
                    <a:pt x="6" y="140"/>
                  </a:lnTo>
                  <a:lnTo>
                    <a:pt x="10" y="133"/>
                  </a:lnTo>
                  <a:lnTo>
                    <a:pt x="15" y="127"/>
                  </a:lnTo>
                  <a:lnTo>
                    <a:pt x="20" y="122"/>
                  </a:lnTo>
                  <a:lnTo>
                    <a:pt x="25" y="118"/>
                  </a:lnTo>
                  <a:lnTo>
                    <a:pt x="32" y="114"/>
                  </a:lnTo>
                  <a:lnTo>
                    <a:pt x="38" y="110"/>
                  </a:lnTo>
                  <a:lnTo>
                    <a:pt x="46" y="107"/>
                  </a:lnTo>
                  <a:lnTo>
                    <a:pt x="53" y="105"/>
                  </a:lnTo>
                  <a:lnTo>
                    <a:pt x="59" y="104"/>
                  </a:lnTo>
                  <a:lnTo>
                    <a:pt x="66" y="102"/>
                  </a:lnTo>
                  <a:lnTo>
                    <a:pt x="77" y="101"/>
                  </a:lnTo>
                  <a:lnTo>
                    <a:pt x="87" y="100"/>
                  </a:lnTo>
                  <a:lnTo>
                    <a:pt x="97" y="99"/>
                  </a:lnTo>
                  <a:lnTo>
                    <a:pt x="107" y="97"/>
                  </a:lnTo>
                  <a:lnTo>
                    <a:pt x="118" y="95"/>
                  </a:lnTo>
                  <a:lnTo>
                    <a:pt x="127" y="93"/>
                  </a:lnTo>
                  <a:lnTo>
                    <a:pt x="134" y="91"/>
                  </a:lnTo>
                  <a:lnTo>
                    <a:pt x="141" y="90"/>
                  </a:lnTo>
                  <a:lnTo>
                    <a:pt x="148" y="87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5" y="79"/>
                  </a:lnTo>
                  <a:lnTo>
                    <a:pt x="155" y="78"/>
                  </a:lnTo>
                  <a:lnTo>
                    <a:pt x="155" y="77"/>
                  </a:lnTo>
                  <a:lnTo>
                    <a:pt x="154" y="66"/>
                  </a:lnTo>
                  <a:lnTo>
                    <a:pt x="152" y="56"/>
                  </a:lnTo>
                  <a:lnTo>
                    <a:pt x="148" y="48"/>
                  </a:lnTo>
                  <a:lnTo>
                    <a:pt x="143" y="43"/>
                  </a:lnTo>
                  <a:lnTo>
                    <a:pt x="139" y="41"/>
                  </a:lnTo>
                  <a:lnTo>
                    <a:pt x="136" y="38"/>
                  </a:lnTo>
                  <a:lnTo>
                    <a:pt x="130" y="36"/>
                  </a:lnTo>
                  <a:lnTo>
                    <a:pt x="125" y="34"/>
                  </a:lnTo>
                  <a:lnTo>
                    <a:pt x="120" y="33"/>
                  </a:lnTo>
                  <a:lnTo>
                    <a:pt x="114" y="32"/>
                  </a:lnTo>
                  <a:lnTo>
                    <a:pt x="106" y="31"/>
                  </a:lnTo>
                  <a:lnTo>
                    <a:pt x="100" y="31"/>
                  </a:lnTo>
                  <a:lnTo>
                    <a:pt x="93" y="31"/>
                  </a:lnTo>
                  <a:lnTo>
                    <a:pt x="87" y="32"/>
                  </a:lnTo>
                  <a:lnTo>
                    <a:pt x="82" y="32"/>
                  </a:lnTo>
                  <a:lnTo>
                    <a:pt x="77" y="33"/>
                  </a:lnTo>
                  <a:lnTo>
                    <a:pt x="71" y="34"/>
                  </a:lnTo>
                  <a:lnTo>
                    <a:pt x="66" y="36"/>
                  </a:lnTo>
                  <a:lnTo>
                    <a:pt x="62" y="38"/>
                  </a:lnTo>
                  <a:lnTo>
                    <a:pt x="60" y="40"/>
                  </a:lnTo>
                  <a:lnTo>
                    <a:pt x="55" y="45"/>
                  </a:lnTo>
                  <a:lnTo>
                    <a:pt x="50" y="52"/>
                  </a:lnTo>
                  <a:lnTo>
                    <a:pt x="44" y="63"/>
                  </a:lnTo>
                  <a:lnTo>
                    <a:pt x="42" y="73"/>
                  </a:lnTo>
                  <a:lnTo>
                    <a:pt x="5" y="68"/>
                  </a:lnTo>
                  <a:lnTo>
                    <a:pt x="7" y="56"/>
                  </a:lnTo>
                  <a:lnTo>
                    <a:pt x="11" y="47"/>
                  </a:lnTo>
                  <a:lnTo>
                    <a:pt x="15" y="38"/>
                  </a:lnTo>
                  <a:lnTo>
                    <a:pt x="20" y="31"/>
                  </a:lnTo>
                  <a:lnTo>
                    <a:pt x="27" y="24"/>
                  </a:lnTo>
                  <a:lnTo>
                    <a:pt x="34" y="18"/>
                  </a:lnTo>
                  <a:lnTo>
                    <a:pt x="43" y="13"/>
                  </a:lnTo>
                  <a:lnTo>
                    <a:pt x="53" y="9"/>
                  </a:lnTo>
                  <a:lnTo>
                    <a:pt x="60" y="7"/>
                  </a:lnTo>
                  <a:lnTo>
                    <a:pt x="65" y="5"/>
                  </a:lnTo>
                  <a:lnTo>
                    <a:pt x="71" y="4"/>
                  </a:lnTo>
                  <a:lnTo>
                    <a:pt x="78" y="2"/>
                  </a:lnTo>
                  <a:lnTo>
                    <a:pt x="84" y="1"/>
                  </a:lnTo>
                  <a:lnTo>
                    <a:pt x="92" y="1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8" y="0"/>
                  </a:lnTo>
                  <a:lnTo>
                    <a:pt x="124" y="1"/>
                  </a:lnTo>
                  <a:lnTo>
                    <a:pt x="130" y="1"/>
                  </a:lnTo>
                  <a:lnTo>
                    <a:pt x="136" y="2"/>
                  </a:lnTo>
                  <a:lnTo>
                    <a:pt x="142" y="4"/>
                  </a:lnTo>
                  <a:lnTo>
                    <a:pt x="146" y="5"/>
                  </a:lnTo>
                  <a:lnTo>
                    <a:pt x="151" y="6"/>
                  </a:lnTo>
                  <a:lnTo>
                    <a:pt x="159" y="10"/>
                  </a:lnTo>
                  <a:lnTo>
                    <a:pt x="166" y="15"/>
                  </a:lnTo>
                  <a:lnTo>
                    <a:pt x="172" y="19"/>
                  </a:lnTo>
                  <a:lnTo>
                    <a:pt x="177" y="24"/>
                  </a:lnTo>
                  <a:lnTo>
                    <a:pt x="181" y="29"/>
                  </a:lnTo>
                  <a:lnTo>
                    <a:pt x="184" y="36"/>
                  </a:lnTo>
                  <a:lnTo>
                    <a:pt x="187" y="42"/>
                  </a:lnTo>
                  <a:lnTo>
                    <a:pt x="189" y="50"/>
                  </a:lnTo>
                  <a:lnTo>
                    <a:pt x="191" y="55"/>
                  </a:lnTo>
                  <a:lnTo>
                    <a:pt x="191" y="63"/>
                  </a:lnTo>
                  <a:lnTo>
                    <a:pt x="192" y="73"/>
                  </a:lnTo>
                  <a:lnTo>
                    <a:pt x="192" y="84"/>
                  </a:lnTo>
                  <a:lnTo>
                    <a:pt x="192" y="134"/>
                  </a:lnTo>
                  <a:lnTo>
                    <a:pt x="192" y="147"/>
                  </a:lnTo>
                  <a:lnTo>
                    <a:pt x="192" y="159"/>
                  </a:lnTo>
                  <a:lnTo>
                    <a:pt x="192" y="168"/>
                  </a:lnTo>
                  <a:lnTo>
                    <a:pt x="193" y="177"/>
                  </a:lnTo>
                  <a:lnTo>
                    <a:pt x="193" y="186"/>
                  </a:lnTo>
                  <a:lnTo>
                    <a:pt x="193" y="192"/>
                  </a:lnTo>
                  <a:lnTo>
                    <a:pt x="193" y="197"/>
                  </a:lnTo>
                  <a:lnTo>
                    <a:pt x="193" y="201"/>
                  </a:lnTo>
                  <a:lnTo>
                    <a:pt x="195" y="208"/>
                  </a:lnTo>
                  <a:lnTo>
                    <a:pt x="197" y="214"/>
                  </a:lnTo>
                  <a:lnTo>
                    <a:pt x="200" y="220"/>
                  </a:lnTo>
                  <a:lnTo>
                    <a:pt x="204" y="227"/>
                  </a:lnTo>
                  <a:lnTo>
                    <a:pt x="166" y="227"/>
                  </a:lnTo>
                  <a:lnTo>
                    <a:pt x="163" y="220"/>
                  </a:lnTo>
                  <a:lnTo>
                    <a:pt x="160" y="214"/>
                  </a:lnTo>
                  <a:lnTo>
                    <a:pt x="159" y="206"/>
                  </a:lnTo>
                  <a:lnTo>
                    <a:pt x="157" y="199"/>
                  </a:lnTo>
                  <a:close/>
                  <a:moveTo>
                    <a:pt x="155" y="115"/>
                  </a:moveTo>
                  <a:lnTo>
                    <a:pt x="150" y="118"/>
                  </a:lnTo>
                  <a:lnTo>
                    <a:pt x="143" y="119"/>
                  </a:lnTo>
                  <a:lnTo>
                    <a:pt x="136" y="122"/>
                  </a:lnTo>
                  <a:lnTo>
                    <a:pt x="128" y="123"/>
                  </a:lnTo>
                  <a:lnTo>
                    <a:pt x="120" y="125"/>
                  </a:lnTo>
                  <a:lnTo>
                    <a:pt x="111" y="127"/>
                  </a:lnTo>
                  <a:lnTo>
                    <a:pt x="102" y="129"/>
                  </a:lnTo>
                  <a:lnTo>
                    <a:pt x="92" y="131"/>
                  </a:lnTo>
                  <a:lnTo>
                    <a:pt x="82" y="132"/>
                  </a:lnTo>
                  <a:lnTo>
                    <a:pt x="73" y="133"/>
                  </a:lnTo>
                  <a:lnTo>
                    <a:pt x="65" y="136"/>
                  </a:lnTo>
                  <a:lnTo>
                    <a:pt x="60" y="137"/>
                  </a:lnTo>
                  <a:lnTo>
                    <a:pt x="55" y="140"/>
                  </a:lnTo>
                  <a:lnTo>
                    <a:pt x="51" y="142"/>
                  </a:lnTo>
                  <a:lnTo>
                    <a:pt x="47" y="146"/>
                  </a:lnTo>
                  <a:lnTo>
                    <a:pt x="44" y="150"/>
                  </a:lnTo>
                  <a:lnTo>
                    <a:pt x="43" y="154"/>
                  </a:lnTo>
                  <a:lnTo>
                    <a:pt x="41" y="159"/>
                  </a:lnTo>
                  <a:lnTo>
                    <a:pt x="39" y="163"/>
                  </a:lnTo>
                  <a:lnTo>
                    <a:pt x="39" y="168"/>
                  </a:lnTo>
                  <a:lnTo>
                    <a:pt x="41" y="175"/>
                  </a:lnTo>
                  <a:lnTo>
                    <a:pt x="42" y="182"/>
                  </a:lnTo>
                  <a:lnTo>
                    <a:pt x="46" y="187"/>
                  </a:lnTo>
                  <a:lnTo>
                    <a:pt x="50" y="192"/>
                  </a:lnTo>
                  <a:lnTo>
                    <a:pt x="56" y="196"/>
                  </a:lnTo>
                  <a:lnTo>
                    <a:pt x="64" y="200"/>
                  </a:lnTo>
                  <a:lnTo>
                    <a:pt x="74" y="201"/>
                  </a:lnTo>
                  <a:lnTo>
                    <a:pt x="84" y="202"/>
                  </a:lnTo>
                  <a:lnTo>
                    <a:pt x="89" y="202"/>
                  </a:lnTo>
                  <a:lnTo>
                    <a:pt x="95" y="201"/>
                  </a:lnTo>
                  <a:lnTo>
                    <a:pt x="100" y="201"/>
                  </a:lnTo>
                  <a:lnTo>
                    <a:pt x="105" y="200"/>
                  </a:lnTo>
                  <a:lnTo>
                    <a:pt x="110" y="199"/>
                  </a:lnTo>
                  <a:lnTo>
                    <a:pt x="114" y="197"/>
                  </a:lnTo>
                  <a:lnTo>
                    <a:pt x="119" y="195"/>
                  </a:lnTo>
                  <a:lnTo>
                    <a:pt x="123" y="193"/>
                  </a:lnTo>
                  <a:lnTo>
                    <a:pt x="130" y="188"/>
                  </a:lnTo>
                  <a:lnTo>
                    <a:pt x="138" y="182"/>
                  </a:lnTo>
                  <a:lnTo>
                    <a:pt x="143" y="175"/>
                  </a:lnTo>
                  <a:lnTo>
                    <a:pt x="148" y="168"/>
                  </a:lnTo>
                  <a:lnTo>
                    <a:pt x="150" y="165"/>
                  </a:lnTo>
                  <a:lnTo>
                    <a:pt x="150" y="161"/>
                  </a:lnTo>
                  <a:lnTo>
                    <a:pt x="151" y="156"/>
                  </a:lnTo>
                  <a:lnTo>
                    <a:pt x="152" y="152"/>
                  </a:lnTo>
                  <a:lnTo>
                    <a:pt x="152" y="147"/>
                  </a:lnTo>
                  <a:lnTo>
                    <a:pt x="154" y="141"/>
                  </a:lnTo>
                  <a:lnTo>
                    <a:pt x="154" y="136"/>
                  </a:lnTo>
                  <a:lnTo>
                    <a:pt x="154" y="129"/>
                  </a:lnTo>
                  <a:lnTo>
                    <a:pt x="155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90" name="Freeform 118"/>
            <p:cNvSpPr>
              <a:spLocks/>
            </p:cNvSpPr>
            <p:nvPr/>
          </p:nvSpPr>
          <p:spPr bwMode="auto">
            <a:xfrm>
              <a:off x="7221538" y="5272088"/>
              <a:ext cx="74613" cy="98425"/>
            </a:xfrm>
            <a:custGeom>
              <a:avLst/>
              <a:gdLst>
                <a:gd name="T0" fmla="*/ 0 w 178"/>
                <a:gd name="T1" fmla="*/ 227 h 227"/>
                <a:gd name="T2" fmla="*/ 0 w 178"/>
                <a:gd name="T3" fmla="*/ 5 h 227"/>
                <a:gd name="T4" fmla="*/ 33 w 178"/>
                <a:gd name="T5" fmla="*/ 5 h 227"/>
                <a:gd name="T6" fmla="*/ 33 w 178"/>
                <a:gd name="T7" fmla="*/ 37 h 227"/>
                <a:gd name="T8" fmla="*/ 40 w 178"/>
                <a:gd name="T9" fmla="*/ 28 h 227"/>
                <a:gd name="T10" fmla="*/ 46 w 178"/>
                <a:gd name="T11" fmla="*/ 20 h 227"/>
                <a:gd name="T12" fmla="*/ 54 w 178"/>
                <a:gd name="T13" fmla="*/ 14 h 227"/>
                <a:gd name="T14" fmla="*/ 63 w 178"/>
                <a:gd name="T15" fmla="*/ 9 h 227"/>
                <a:gd name="T16" fmla="*/ 72 w 178"/>
                <a:gd name="T17" fmla="*/ 5 h 227"/>
                <a:gd name="T18" fmla="*/ 81 w 178"/>
                <a:gd name="T19" fmla="*/ 2 h 227"/>
                <a:gd name="T20" fmla="*/ 91 w 178"/>
                <a:gd name="T21" fmla="*/ 0 h 227"/>
                <a:gd name="T22" fmla="*/ 102 w 178"/>
                <a:gd name="T23" fmla="*/ 0 h 227"/>
                <a:gd name="T24" fmla="*/ 111 w 178"/>
                <a:gd name="T25" fmla="*/ 0 h 227"/>
                <a:gd name="T26" fmla="*/ 122 w 178"/>
                <a:gd name="T27" fmla="*/ 1 h 227"/>
                <a:gd name="T28" fmla="*/ 131 w 178"/>
                <a:gd name="T29" fmla="*/ 4 h 227"/>
                <a:gd name="T30" fmla="*/ 138 w 178"/>
                <a:gd name="T31" fmla="*/ 7 h 227"/>
                <a:gd name="T32" fmla="*/ 146 w 178"/>
                <a:gd name="T33" fmla="*/ 11 h 227"/>
                <a:gd name="T34" fmla="*/ 153 w 178"/>
                <a:gd name="T35" fmla="*/ 16 h 227"/>
                <a:gd name="T36" fmla="*/ 158 w 178"/>
                <a:gd name="T37" fmla="*/ 22 h 227"/>
                <a:gd name="T38" fmla="*/ 163 w 178"/>
                <a:gd name="T39" fmla="*/ 27 h 227"/>
                <a:gd name="T40" fmla="*/ 167 w 178"/>
                <a:gd name="T41" fmla="*/ 33 h 227"/>
                <a:gd name="T42" fmla="*/ 171 w 178"/>
                <a:gd name="T43" fmla="*/ 40 h 227"/>
                <a:gd name="T44" fmla="*/ 173 w 178"/>
                <a:gd name="T45" fmla="*/ 47 h 227"/>
                <a:gd name="T46" fmla="*/ 176 w 178"/>
                <a:gd name="T47" fmla="*/ 55 h 227"/>
                <a:gd name="T48" fmla="*/ 177 w 178"/>
                <a:gd name="T49" fmla="*/ 61 h 227"/>
                <a:gd name="T50" fmla="*/ 177 w 178"/>
                <a:gd name="T51" fmla="*/ 69 h 227"/>
                <a:gd name="T52" fmla="*/ 178 w 178"/>
                <a:gd name="T53" fmla="*/ 79 h 227"/>
                <a:gd name="T54" fmla="*/ 178 w 178"/>
                <a:gd name="T55" fmla="*/ 91 h 227"/>
                <a:gd name="T56" fmla="*/ 178 w 178"/>
                <a:gd name="T57" fmla="*/ 227 h 227"/>
                <a:gd name="T58" fmla="*/ 141 w 178"/>
                <a:gd name="T59" fmla="*/ 227 h 227"/>
                <a:gd name="T60" fmla="*/ 141 w 178"/>
                <a:gd name="T61" fmla="*/ 92 h 227"/>
                <a:gd name="T62" fmla="*/ 141 w 178"/>
                <a:gd name="T63" fmla="*/ 82 h 227"/>
                <a:gd name="T64" fmla="*/ 140 w 178"/>
                <a:gd name="T65" fmla="*/ 72 h 227"/>
                <a:gd name="T66" fmla="*/ 138 w 178"/>
                <a:gd name="T67" fmla="*/ 64 h 227"/>
                <a:gd name="T68" fmla="*/ 137 w 178"/>
                <a:gd name="T69" fmla="*/ 57 h 227"/>
                <a:gd name="T70" fmla="*/ 135 w 178"/>
                <a:gd name="T71" fmla="*/ 52 h 227"/>
                <a:gd name="T72" fmla="*/ 131 w 178"/>
                <a:gd name="T73" fmla="*/ 47 h 227"/>
                <a:gd name="T74" fmla="*/ 127 w 178"/>
                <a:gd name="T75" fmla="*/ 43 h 227"/>
                <a:gd name="T76" fmla="*/ 122 w 178"/>
                <a:gd name="T77" fmla="*/ 40 h 227"/>
                <a:gd name="T78" fmla="*/ 115 w 178"/>
                <a:gd name="T79" fmla="*/ 36 h 227"/>
                <a:gd name="T80" fmla="*/ 109 w 178"/>
                <a:gd name="T81" fmla="*/ 33 h 227"/>
                <a:gd name="T82" fmla="*/ 102 w 178"/>
                <a:gd name="T83" fmla="*/ 32 h 227"/>
                <a:gd name="T84" fmla="*/ 95 w 178"/>
                <a:gd name="T85" fmla="*/ 32 h 227"/>
                <a:gd name="T86" fmla="*/ 90 w 178"/>
                <a:gd name="T87" fmla="*/ 32 h 227"/>
                <a:gd name="T88" fmla="*/ 83 w 178"/>
                <a:gd name="T89" fmla="*/ 33 h 227"/>
                <a:gd name="T90" fmla="*/ 78 w 178"/>
                <a:gd name="T91" fmla="*/ 34 h 227"/>
                <a:gd name="T92" fmla="*/ 73 w 178"/>
                <a:gd name="T93" fmla="*/ 36 h 227"/>
                <a:gd name="T94" fmla="*/ 67 w 178"/>
                <a:gd name="T95" fmla="*/ 38 h 227"/>
                <a:gd name="T96" fmla="*/ 63 w 178"/>
                <a:gd name="T97" fmla="*/ 41 h 227"/>
                <a:gd name="T98" fmla="*/ 58 w 178"/>
                <a:gd name="T99" fmla="*/ 43 h 227"/>
                <a:gd name="T100" fmla="*/ 54 w 178"/>
                <a:gd name="T101" fmla="*/ 47 h 227"/>
                <a:gd name="T102" fmla="*/ 50 w 178"/>
                <a:gd name="T103" fmla="*/ 51 h 227"/>
                <a:gd name="T104" fmla="*/ 47 w 178"/>
                <a:gd name="T105" fmla="*/ 56 h 227"/>
                <a:gd name="T106" fmla="*/ 43 w 178"/>
                <a:gd name="T107" fmla="*/ 63 h 227"/>
                <a:gd name="T108" fmla="*/ 42 w 178"/>
                <a:gd name="T109" fmla="*/ 70 h 227"/>
                <a:gd name="T110" fmla="*/ 40 w 178"/>
                <a:gd name="T111" fmla="*/ 78 h 227"/>
                <a:gd name="T112" fmla="*/ 38 w 178"/>
                <a:gd name="T113" fmla="*/ 87 h 227"/>
                <a:gd name="T114" fmla="*/ 37 w 178"/>
                <a:gd name="T115" fmla="*/ 96 h 227"/>
                <a:gd name="T116" fmla="*/ 37 w 178"/>
                <a:gd name="T117" fmla="*/ 106 h 227"/>
                <a:gd name="T118" fmla="*/ 37 w 178"/>
                <a:gd name="T119" fmla="*/ 227 h 227"/>
                <a:gd name="T120" fmla="*/ 0 w 178"/>
                <a:gd name="T121" fmla="*/ 227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8"/>
                <a:gd name="T184" fmla="*/ 0 h 227"/>
                <a:gd name="T185" fmla="*/ 178 w 178"/>
                <a:gd name="T186" fmla="*/ 227 h 2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8" h="227">
                  <a:moveTo>
                    <a:pt x="0" y="227"/>
                  </a:moveTo>
                  <a:lnTo>
                    <a:pt x="0" y="5"/>
                  </a:lnTo>
                  <a:lnTo>
                    <a:pt x="33" y="5"/>
                  </a:lnTo>
                  <a:lnTo>
                    <a:pt x="33" y="37"/>
                  </a:lnTo>
                  <a:lnTo>
                    <a:pt x="40" y="28"/>
                  </a:lnTo>
                  <a:lnTo>
                    <a:pt x="46" y="20"/>
                  </a:lnTo>
                  <a:lnTo>
                    <a:pt x="54" y="14"/>
                  </a:lnTo>
                  <a:lnTo>
                    <a:pt x="63" y="9"/>
                  </a:lnTo>
                  <a:lnTo>
                    <a:pt x="72" y="5"/>
                  </a:lnTo>
                  <a:lnTo>
                    <a:pt x="81" y="2"/>
                  </a:lnTo>
                  <a:lnTo>
                    <a:pt x="91" y="0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22" y="1"/>
                  </a:lnTo>
                  <a:lnTo>
                    <a:pt x="131" y="4"/>
                  </a:lnTo>
                  <a:lnTo>
                    <a:pt x="138" y="7"/>
                  </a:lnTo>
                  <a:lnTo>
                    <a:pt x="146" y="11"/>
                  </a:lnTo>
                  <a:lnTo>
                    <a:pt x="153" y="16"/>
                  </a:lnTo>
                  <a:lnTo>
                    <a:pt x="158" y="22"/>
                  </a:lnTo>
                  <a:lnTo>
                    <a:pt x="163" y="27"/>
                  </a:lnTo>
                  <a:lnTo>
                    <a:pt x="167" y="33"/>
                  </a:lnTo>
                  <a:lnTo>
                    <a:pt x="171" y="40"/>
                  </a:lnTo>
                  <a:lnTo>
                    <a:pt x="173" y="47"/>
                  </a:lnTo>
                  <a:lnTo>
                    <a:pt x="176" y="55"/>
                  </a:lnTo>
                  <a:lnTo>
                    <a:pt x="177" y="61"/>
                  </a:lnTo>
                  <a:lnTo>
                    <a:pt x="177" y="69"/>
                  </a:lnTo>
                  <a:lnTo>
                    <a:pt x="178" y="79"/>
                  </a:lnTo>
                  <a:lnTo>
                    <a:pt x="178" y="91"/>
                  </a:lnTo>
                  <a:lnTo>
                    <a:pt x="178" y="227"/>
                  </a:lnTo>
                  <a:lnTo>
                    <a:pt x="141" y="227"/>
                  </a:lnTo>
                  <a:lnTo>
                    <a:pt x="141" y="92"/>
                  </a:lnTo>
                  <a:lnTo>
                    <a:pt x="141" y="82"/>
                  </a:lnTo>
                  <a:lnTo>
                    <a:pt x="140" y="72"/>
                  </a:lnTo>
                  <a:lnTo>
                    <a:pt x="138" y="64"/>
                  </a:lnTo>
                  <a:lnTo>
                    <a:pt x="137" y="57"/>
                  </a:lnTo>
                  <a:lnTo>
                    <a:pt x="135" y="52"/>
                  </a:lnTo>
                  <a:lnTo>
                    <a:pt x="131" y="47"/>
                  </a:lnTo>
                  <a:lnTo>
                    <a:pt x="127" y="43"/>
                  </a:lnTo>
                  <a:lnTo>
                    <a:pt x="122" y="40"/>
                  </a:lnTo>
                  <a:lnTo>
                    <a:pt x="115" y="36"/>
                  </a:lnTo>
                  <a:lnTo>
                    <a:pt x="109" y="33"/>
                  </a:lnTo>
                  <a:lnTo>
                    <a:pt x="102" y="32"/>
                  </a:lnTo>
                  <a:lnTo>
                    <a:pt x="95" y="32"/>
                  </a:lnTo>
                  <a:lnTo>
                    <a:pt x="90" y="32"/>
                  </a:lnTo>
                  <a:lnTo>
                    <a:pt x="83" y="33"/>
                  </a:lnTo>
                  <a:lnTo>
                    <a:pt x="78" y="34"/>
                  </a:lnTo>
                  <a:lnTo>
                    <a:pt x="73" y="36"/>
                  </a:lnTo>
                  <a:lnTo>
                    <a:pt x="67" y="38"/>
                  </a:lnTo>
                  <a:lnTo>
                    <a:pt x="63" y="41"/>
                  </a:lnTo>
                  <a:lnTo>
                    <a:pt x="58" y="43"/>
                  </a:lnTo>
                  <a:lnTo>
                    <a:pt x="54" y="47"/>
                  </a:lnTo>
                  <a:lnTo>
                    <a:pt x="50" y="51"/>
                  </a:lnTo>
                  <a:lnTo>
                    <a:pt x="47" y="56"/>
                  </a:lnTo>
                  <a:lnTo>
                    <a:pt x="43" y="63"/>
                  </a:lnTo>
                  <a:lnTo>
                    <a:pt x="42" y="70"/>
                  </a:lnTo>
                  <a:lnTo>
                    <a:pt x="40" y="78"/>
                  </a:lnTo>
                  <a:lnTo>
                    <a:pt x="38" y="87"/>
                  </a:lnTo>
                  <a:lnTo>
                    <a:pt x="37" y="96"/>
                  </a:lnTo>
                  <a:lnTo>
                    <a:pt x="37" y="106"/>
                  </a:lnTo>
                  <a:lnTo>
                    <a:pt x="37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91" name="Freeform 119"/>
            <p:cNvSpPr>
              <a:spLocks noEditPoints="1"/>
            </p:cNvSpPr>
            <p:nvPr/>
          </p:nvSpPr>
          <p:spPr bwMode="auto">
            <a:xfrm>
              <a:off x="7315200" y="5272088"/>
              <a:ext cx="80963" cy="136525"/>
            </a:xfrm>
            <a:custGeom>
              <a:avLst/>
              <a:gdLst>
                <a:gd name="T0" fmla="*/ 50 w 195"/>
                <a:gd name="T1" fmla="*/ 264 h 317"/>
                <a:gd name="T2" fmla="*/ 65 w 195"/>
                <a:gd name="T3" fmla="*/ 279 h 317"/>
                <a:gd name="T4" fmla="*/ 84 w 195"/>
                <a:gd name="T5" fmla="*/ 285 h 317"/>
                <a:gd name="T6" fmla="*/ 107 w 195"/>
                <a:gd name="T7" fmla="*/ 285 h 317"/>
                <a:gd name="T8" fmla="*/ 128 w 195"/>
                <a:gd name="T9" fmla="*/ 279 h 317"/>
                <a:gd name="T10" fmla="*/ 147 w 195"/>
                <a:gd name="T11" fmla="*/ 263 h 317"/>
                <a:gd name="T12" fmla="*/ 156 w 195"/>
                <a:gd name="T13" fmla="*/ 240 h 317"/>
                <a:gd name="T14" fmla="*/ 157 w 195"/>
                <a:gd name="T15" fmla="*/ 215 h 317"/>
                <a:gd name="T16" fmla="*/ 145 w 195"/>
                <a:gd name="T17" fmla="*/ 210 h 317"/>
                <a:gd name="T18" fmla="*/ 114 w 195"/>
                <a:gd name="T19" fmla="*/ 226 h 317"/>
                <a:gd name="T20" fmla="*/ 74 w 195"/>
                <a:gd name="T21" fmla="*/ 224 h 317"/>
                <a:gd name="T22" fmla="*/ 38 w 195"/>
                <a:gd name="T23" fmla="*/ 209 h 317"/>
                <a:gd name="T24" fmla="*/ 14 w 195"/>
                <a:gd name="T25" fmla="*/ 178 h 317"/>
                <a:gd name="T26" fmla="*/ 1 w 195"/>
                <a:gd name="T27" fmla="*/ 137 h 317"/>
                <a:gd name="T28" fmla="*/ 1 w 195"/>
                <a:gd name="T29" fmla="*/ 100 h 317"/>
                <a:gd name="T30" fmla="*/ 6 w 195"/>
                <a:gd name="T31" fmla="*/ 70 h 317"/>
                <a:gd name="T32" fmla="*/ 18 w 195"/>
                <a:gd name="T33" fmla="*/ 43 h 317"/>
                <a:gd name="T34" fmla="*/ 34 w 195"/>
                <a:gd name="T35" fmla="*/ 23 h 317"/>
                <a:gd name="T36" fmla="*/ 56 w 195"/>
                <a:gd name="T37" fmla="*/ 9 h 317"/>
                <a:gd name="T38" fmla="*/ 82 w 195"/>
                <a:gd name="T39" fmla="*/ 1 h 317"/>
                <a:gd name="T40" fmla="*/ 115 w 195"/>
                <a:gd name="T41" fmla="*/ 2 h 317"/>
                <a:gd name="T42" fmla="*/ 147 w 195"/>
                <a:gd name="T43" fmla="*/ 18 h 317"/>
                <a:gd name="T44" fmla="*/ 195 w 195"/>
                <a:gd name="T45" fmla="*/ 5 h 317"/>
                <a:gd name="T46" fmla="*/ 193 w 195"/>
                <a:gd name="T47" fmla="*/ 232 h 317"/>
                <a:gd name="T48" fmla="*/ 187 w 195"/>
                <a:gd name="T49" fmla="*/ 264 h 317"/>
                <a:gd name="T50" fmla="*/ 161 w 195"/>
                <a:gd name="T51" fmla="*/ 297 h 317"/>
                <a:gd name="T52" fmla="*/ 132 w 195"/>
                <a:gd name="T53" fmla="*/ 311 h 317"/>
                <a:gd name="T54" fmla="*/ 102 w 195"/>
                <a:gd name="T55" fmla="*/ 317 h 317"/>
                <a:gd name="T56" fmla="*/ 68 w 195"/>
                <a:gd name="T57" fmla="*/ 314 h 317"/>
                <a:gd name="T58" fmla="*/ 37 w 195"/>
                <a:gd name="T59" fmla="*/ 302 h 317"/>
                <a:gd name="T60" fmla="*/ 16 w 195"/>
                <a:gd name="T61" fmla="*/ 282 h 317"/>
                <a:gd name="T62" fmla="*/ 7 w 195"/>
                <a:gd name="T63" fmla="*/ 252 h 317"/>
                <a:gd name="T64" fmla="*/ 38 w 195"/>
                <a:gd name="T65" fmla="*/ 122 h 317"/>
                <a:gd name="T66" fmla="*/ 44 w 195"/>
                <a:gd name="T67" fmla="*/ 158 h 317"/>
                <a:gd name="T68" fmla="*/ 59 w 195"/>
                <a:gd name="T69" fmla="*/ 181 h 317"/>
                <a:gd name="T70" fmla="*/ 79 w 195"/>
                <a:gd name="T71" fmla="*/ 193 h 317"/>
                <a:gd name="T72" fmla="*/ 105 w 195"/>
                <a:gd name="T73" fmla="*/ 196 h 317"/>
                <a:gd name="T74" fmla="*/ 128 w 195"/>
                <a:gd name="T75" fmla="*/ 188 h 317"/>
                <a:gd name="T76" fmla="*/ 146 w 195"/>
                <a:gd name="T77" fmla="*/ 172 h 317"/>
                <a:gd name="T78" fmla="*/ 157 w 195"/>
                <a:gd name="T79" fmla="*/ 143 h 317"/>
                <a:gd name="T80" fmla="*/ 160 w 195"/>
                <a:gd name="T81" fmla="*/ 104 h 317"/>
                <a:gd name="T82" fmla="*/ 152 w 195"/>
                <a:gd name="T83" fmla="*/ 70 h 317"/>
                <a:gd name="T84" fmla="*/ 137 w 195"/>
                <a:gd name="T85" fmla="*/ 47 h 317"/>
                <a:gd name="T86" fmla="*/ 116 w 195"/>
                <a:gd name="T87" fmla="*/ 33 h 317"/>
                <a:gd name="T88" fmla="*/ 92 w 195"/>
                <a:gd name="T89" fmla="*/ 31 h 317"/>
                <a:gd name="T90" fmla="*/ 69 w 195"/>
                <a:gd name="T91" fmla="*/ 40 h 317"/>
                <a:gd name="T92" fmla="*/ 51 w 195"/>
                <a:gd name="T93" fmla="*/ 56 h 317"/>
                <a:gd name="T94" fmla="*/ 39 w 195"/>
                <a:gd name="T95" fmla="*/ 84 h 317"/>
                <a:gd name="T96" fmla="*/ 38 w 195"/>
                <a:gd name="T97" fmla="*/ 111 h 3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5"/>
                <a:gd name="T148" fmla="*/ 0 h 317"/>
                <a:gd name="T149" fmla="*/ 195 w 195"/>
                <a:gd name="T150" fmla="*/ 317 h 3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5" h="317">
                  <a:moveTo>
                    <a:pt x="9" y="245"/>
                  </a:moveTo>
                  <a:lnTo>
                    <a:pt x="44" y="249"/>
                  </a:lnTo>
                  <a:lnTo>
                    <a:pt x="46" y="258"/>
                  </a:lnTo>
                  <a:lnTo>
                    <a:pt x="50" y="264"/>
                  </a:lnTo>
                  <a:lnTo>
                    <a:pt x="52" y="270"/>
                  </a:lnTo>
                  <a:lnTo>
                    <a:pt x="57" y="276"/>
                  </a:lnTo>
                  <a:lnTo>
                    <a:pt x="61" y="278"/>
                  </a:lnTo>
                  <a:lnTo>
                    <a:pt x="65" y="279"/>
                  </a:lnTo>
                  <a:lnTo>
                    <a:pt x="69" y="282"/>
                  </a:lnTo>
                  <a:lnTo>
                    <a:pt x="74" y="283"/>
                  </a:lnTo>
                  <a:lnTo>
                    <a:pt x="79" y="285"/>
                  </a:lnTo>
                  <a:lnTo>
                    <a:pt x="84" y="285"/>
                  </a:lnTo>
                  <a:lnTo>
                    <a:pt x="91" y="286"/>
                  </a:lnTo>
                  <a:lnTo>
                    <a:pt x="96" y="286"/>
                  </a:lnTo>
                  <a:lnTo>
                    <a:pt x="102" y="286"/>
                  </a:lnTo>
                  <a:lnTo>
                    <a:pt x="107" y="285"/>
                  </a:lnTo>
                  <a:lnTo>
                    <a:pt x="114" y="285"/>
                  </a:lnTo>
                  <a:lnTo>
                    <a:pt x="119" y="283"/>
                  </a:lnTo>
                  <a:lnTo>
                    <a:pt x="124" y="282"/>
                  </a:lnTo>
                  <a:lnTo>
                    <a:pt x="128" y="279"/>
                  </a:lnTo>
                  <a:lnTo>
                    <a:pt x="132" y="278"/>
                  </a:lnTo>
                  <a:lnTo>
                    <a:pt x="136" y="276"/>
                  </a:lnTo>
                  <a:lnTo>
                    <a:pt x="142" y="270"/>
                  </a:lnTo>
                  <a:lnTo>
                    <a:pt x="147" y="263"/>
                  </a:lnTo>
                  <a:lnTo>
                    <a:pt x="152" y="256"/>
                  </a:lnTo>
                  <a:lnTo>
                    <a:pt x="155" y="247"/>
                  </a:lnTo>
                  <a:lnTo>
                    <a:pt x="155" y="243"/>
                  </a:lnTo>
                  <a:lnTo>
                    <a:pt x="156" y="240"/>
                  </a:lnTo>
                  <a:lnTo>
                    <a:pt x="156" y="234"/>
                  </a:lnTo>
                  <a:lnTo>
                    <a:pt x="156" y="229"/>
                  </a:lnTo>
                  <a:lnTo>
                    <a:pt x="157" y="223"/>
                  </a:lnTo>
                  <a:lnTo>
                    <a:pt x="157" y="215"/>
                  </a:lnTo>
                  <a:lnTo>
                    <a:pt x="157" y="208"/>
                  </a:lnTo>
                  <a:lnTo>
                    <a:pt x="157" y="199"/>
                  </a:lnTo>
                  <a:lnTo>
                    <a:pt x="151" y="205"/>
                  </a:lnTo>
                  <a:lnTo>
                    <a:pt x="145" y="210"/>
                  </a:lnTo>
                  <a:lnTo>
                    <a:pt x="138" y="215"/>
                  </a:lnTo>
                  <a:lnTo>
                    <a:pt x="130" y="219"/>
                  </a:lnTo>
                  <a:lnTo>
                    <a:pt x="121" y="223"/>
                  </a:lnTo>
                  <a:lnTo>
                    <a:pt x="114" y="226"/>
                  </a:lnTo>
                  <a:lnTo>
                    <a:pt x="105" y="227"/>
                  </a:lnTo>
                  <a:lnTo>
                    <a:pt x="96" y="227"/>
                  </a:lnTo>
                  <a:lnTo>
                    <a:pt x="84" y="227"/>
                  </a:lnTo>
                  <a:lnTo>
                    <a:pt x="74" y="224"/>
                  </a:lnTo>
                  <a:lnTo>
                    <a:pt x="64" y="222"/>
                  </a:lnTo>
                  <a:lnTo>
                    <a:pt x="55" y="218"/>
                  </a:lnTo>
                  <a:lnTo>
                    <a:pt x="46" y="214"/>
                  </a:lnTo>
                  <a:lnTo>
                    <a:pt x="38" y="209"/>
                  </a:lnTo>
                  <a:lnTo>
                    <a:pt x="32" y="202"/>
                  </a:lnTo>
                  <a:lnTo>
                    <a:pt x="25" y="195"/>
                  </a:lnTo>
                  <a:lnTo>
                    <a:pt x="19" y="186"/>
                  </a:lnTo>
                  <a:lnTo>
                    <a:pt x="14" y="178"/>
                  </a:lnTo>
                  <a:lnTo>
                    <a:pt x="10" y="168"/>
                  </a:lnTo>
                  <a:lnTo>
                    <a:pt x="6" y="159"/>
                  </a:lnTo>
                  <a:lnTo>
                    <a:pt x="3" y="149"/>
                  </a:lnTo>
                  <a:lnTo>
                    <a:pt x="1" y="137"/>
                  </a:lnTo>
                  <a:lnTo>
                    <a:pt x="0" y="127"/>
                  </a:lnTo>
                  <a:lnTo>
                    <a:pt x="0" y="115"/>
                  </a:lnTo>
                  <a:lnTo>
                    <a:pt x="0" y="107"/>
                  </a:lnTo>
                  <a:lnTo>
                    <a:pt x="1" y="100"/>
                  </a:lnTo>
                  <a:lnTo>
                    <a:pt x="1" y="92"/>
                  </a:lnTo>
                  <a:lnTo>
                    <a:pt x="2" y="84"/>
                  </a:lnTo>
                  <a:lnTo>
                    <a:pt x="5" y="77"/>
                  </a:lnTo>
                  <a:lnTo>
                    <a:pt x="6" y="70"/>
                  </a:lnTo>
                  <a:lnTo>
                    <a:pt x="9" y="63"/>
                  </a:lnTo>
                  <a:lnTo>
                    <a:pt x="11" y="56"/>
                  </a:lnTo>
                  <a:lnTo>
                    <a:pt x="14" y="50"/>
                  </a:lnTo>
                  <a:lnTo>
                    <a:pt x="18" y="43"/>
                  </a:lnTo>
                  <a:lnTo>
                    <a:pt x="21" y="38"/>
                  </a:lnTo>
                  <a:lnTo>
                    <a:pt x="25" y="32"/>
                  </a:lnTo>
                  <a:lnTo>
                    <a:pt x="30" y="28"/>
                  </a:lnTo>
                  <a:lnTo>
                    <a:pt x="34" y="23"/>
                  </a:lnTo>
                  <a:lnTo>
                    <a:pt x="39" y="19"/>
                  </a:lnTo>
                  <a:lnTo>
                    <a:pt x="44" y="15"/>
                  </a:lnTo>
                  <a:lnTo>
                    <a:pt x="50" y="11"/>
                  </a:lnTo>
                  <a:lnTo>
                    <a:pt x="56" y="9"/>
                  </a:lnTo>
                  <a:lnTo>
                    <a:pt x="62" y="6"/>
                  </a:lnTo>
                  <a:lnTo>
                    <a:pt x="69" y="4"/>
                  </a:lnTo>
                  <a:lnTo>
                    <a:pt x="75" y="2"/>
                  </a:lnTo>
                  <a:lnTo>
                    <a:pt x="82" y="1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5" y="2"/>
                  </a:lnTo>
                  <a:lnTo>
                    <a:pt x="123" y="5"/>
                  </a:lnTo>
                  <a:lnTo>
                    <a:pt x="132" y="7"/>
                  </a:lnTo>
                  <a:lnTo>
                    <a:pt x="139" y="13"/>
                  </a:lnTo>
                  <a:lnTo>
                    <a:pt x="147" y="18"/>
                  </a:lnTo>
                  <a:lnTo>
                    <a:pt x="155" y="24"/>
                  </a:lnTo>
                  <a:lnTo>
                    <a:pt x="161" y="32"/>
                  </a:lnTo>
                  <a:lnTo>
                    <a:pt x="161" y="5"/>
                  </a:lnTo>
                  <a:lnTo>
                    <a:pt x="195" y="5"/>
                  </a:lnTo>
                  <a:lnTo>
                    <a:pt x="195" y="197"/>
                  </a:lnTo>
                  <a:lnTo>
                    <a:pt x="195" y="209"/>
                  </a:lnTo>
                  <a:lnTo>
                    <a:pt x="193" y="220"/>
                  </a:lnTo>
                  <a:lnTo>
                    <a:pt x="193" y="232"/>
                  </a:lnTo>
                  <a:lnTo>
                    <a:pt x="192" y="241"/>
                  </a:lnTo>
                  <a:lnTo>
                    <a:pt x="191" y="250"/>
                  </a:lnTo>
                  <a:lnTo>
                    <a:pt x="188" y="258"/>
                  </a:lnTo>
                  <a:lnTo>
                    <a:pt x="187" y="264"/>
                  </a:lnTo>
                  <a:lnTo>
                    <a:pt x="184" y="270"/>
                  </a:lnTo>
                  <a:lnTo>
                    <a:pt x="179" y="281"/>
                  </a:lnTo>
                  <a:lnTo>
                    <a:pt x="172" y="290"/>
                  </a:lnTo>
                  <a:lnTo>
                    <a:pt x="161" y="297"/>
                  </a:lnTo>
                  <a:lnTo>
                    <a:pt x="151" y="304"/>
                  </a:lnTo>
                  <a:lnTo>
                    <a:pt x="145" y="306"/>
                  </a:lnTo>
                  <a:lnTo>
                    <a:pt x="138" y="309"/>
                  </a:lnTo>
                  <a:lnTo>
                    <a:pt x="132" y="311"/>
                  </a:lnTo>
                  <a:lnTo>
                    <a:pt x="125" y="313"/>
                  </a:lnTo>
                  <a:lnTo>
                    <a:pt x="118" y="314"/>
                  </a:lnTo>
                  <a:lnTo>
                    <a:pt x="110" y="315"/>
                  </a:lnTo>
                  <a:lnTo>
                    <a:pt x="102" y="317"/>
                  </a:lnTo>
                  <a:lnTo>
                    <a:pt x="95" y="317"/>
                  </a:lnTo>
                  <a:lnTo>
                    <a:pt x="86" y="317"/>
                  </a:lnTo>
                  <a:lnTo>
                    <a:pt x="75" y="315"/>
                  </a:lnTo>
                  <a:lnTo>
                    <a:pt x="68" y="314"/>
                  </a:lnTo>
                  <a:lnTo>
                    <a:pt x="59" y="311"/>
                  </a:lnTo>
                  <a:lnTo>
                    <a:pt x="51" y="309"/>
                  </a:lnTo>
                  <a:lnTo>
                    <a:pt x="43" y="306"/>
                  </a:lnTo>
                  <a:lnTo>
                    <a:pt x="37" y="302"/>
                  </a:lnTo>
                  <a:lnTo>
                    <a:pt x="30" y="299"/>
                  </a:lnTo>
                  <a:lnTo>
                    <a:pt x="25" y="293"/>
                  </a:lnTo>
                  <a:lnTo>
                    <a:pt x="20" y="288"/>
                  </a:lnTo>
                  <a:lnTo>
                    <a:pt x="16" y="282"/>
                  </a:lnTo>
                  <a:lnTo>
                    <a:pt x="14" y="276"/>
                  </a:lnTo>
                  <a:lnTo>
                    <a:pt x="11" y="269"/>
                  </a:lnTo>
                  <a:lnTo>
                    <a:pt x="9" y="260"/>
                  </a:lnTo>
                  <a:lnTo>
                    <a:pt x="7" y="252"/>
                  </a:lnTo>
                  <a:lnTo>
                    <a:pt x="7" y="243"/>
                  </a:lnTo>
                  <a:lnTo>
                    <a:pt x="9" y="245"/>
                  </a:lnTo>
                  <a:close/>
                  <a:moveTo>
                    <a:pt x="38" y="111"/>
                  </a:moveTo>
                  <a:lnTo>
                    <a:pt x="38" y="122"/>
                  </a:lnTo>
                  <a:lnTo>
                    <a:pt x="39" y="132"/>
                  </a:lnTo>
                  <a:lnTo>
                    <a:pt x="41" y="141"/>
                  </a:lnTo>
                  <a:lnTo>
                    <a:pt x="42" y="150"/>
                  </a:lnTo>
                  <a:lnTo>
                    <a:pt x="44" y="158"/>
                  </a:lnTo>
                  <a:lnTo>
                    <a:pt x="47" y="164"/>
                  </a:lnTo>
                  <a:lnTo>
                    <a:pt x="50" y="170"/>
                  </a:lnTo>
                  <a:lnTo>
                    <a:pt x="53" y="175"/>
                  </a:lnTo>
                  <a:lnTo>
                    <a:pt x="59" y="181"/>
                  </a:lnTo>
                  <a:lnTo>
                    <a:pt x="62" y="184"/>
                  </a:lnTo>
                  <a:lnTo>
                    <a:pt x="68" y="187"/>
                  </a:lnTo>
                  <a:lnTo>
                    <a:pt x="74" y="191"/>
                  </a:lnTo>
                  <a:lnTo>
                    <a:pt x="79" y="193"/>
                  </a:lnTo>
                  <a:lnTo>
                    <a:pt x="86" y="195"/>
                  </a:lnTo>
                  <a:lnTo>
                    <a:pt x="92" y="196"/>
                  </a:lnTo>
                  <a:lnTo>
                    <a:pt x="98" y="196"/>
                  </a:lnTo>
                  <a:lnTo>
                    <a:pt x="105" y="196"/>
                  </a:lnTo>
                  <a:lnTo>
                    <a:pt x="111" y="195"/>
                  </a:lnTo>
                  <a:lnTo>
                    <a:pt x="116" y="193"/>
                  </a:lnTo>
                  <a:lnTo>
                    <a:pt x="123" y="191"/>
                  </a:lnTo>
                  <a:lnTo>
                    <a:pt x="128" y="188"/>
                  </a:lnTo>
                  <a:lnTo>
                    <a:pt x="133" y="186"/>
                  </a:lnTo>
                  <a:lnTo>
                    <a:pt x="137" y="182"/>
                  </a:lnTo>
                  <a:lnTo>
                    <a:pt x="142" y="177"/>
                  </a:lnTo>
                  <a:lnTo>
                    <a:pt x="146" y="172"/>
                  </a:lnTo>
                  <a:lnTo>
                    <a:pt x="150" y="165"/>
                  </a:lnTo>
                  <a:lnTo>
                    <a:pt x="152" y="159"/>
                  </a:lnTo>
                  <a:lnTo>
                    <a:pt x="155" y="151"/>
                  </a:lnTo>
                  <a:lnTo>
                    <a:pt x="157" y="143"/>
                  </a:lnTo>
                  <a:lnTo>
                    <a:pt x="159" y="134"/>
                  </a:lnTo>
                  <a:lnTo>
                    <a:pt x="160" y="124"/>
                  </a:lnTo>
                  <a:lnTo>
                    <a:pt x="160" y="114"/>
                  </a:lnTo>
                  <a:lnTo>
                    <a:pt x="160" y="104"/>
                  </a:lnTo>
                  <a:lnTo>
                    <a:pt x="159" y="95"/>
                  </a:lnTo>
                  <a:lnTo>
                    <a:pt x="157" y="86"/>
                  </a:lnTo>
                  <a:lnTo>
                    <a:pt x="155" y="78"/>
                  </a:lnTo>
                  <a:lnTo>
                    <a:pt x="152" y="70"/>
                  </a:lnTo>
                  <a:lnTo>
                    <a:pt x="150" y="64"/>
                  </a:lnTo>
                  <a:lnTo>
                    <a:pt x="146" y="57"/>
                  </a:lnTo>
                  <a:lnTo>
                    <a:pt x="142" y="52"/>
                  </a:lnTo>
                  <a:lnTo>
                    <a:pt x="137" y="47"/>
                  </a:lnTo>
                  <a:lnTo>
                    <a:pt x="133" y="43"/>
                  </a:lnTo>
                  <a:lnTo>
                    <a:pt x="128" y="40"/>
                  </a:lnTo>
                  <a:lnTo>
                    <a:pt x="123" y="36"/>
                  </a:lnTo>
                  <a:lnTo>
                    <a:pt x="116" y="33"/>
                  </a:lnTo>
                  <a:lnTo>
                    <a:pt x="111" y="32"/>
                  </a:lnTo>
                  <a:lnTo>
                    <a:pt x="105" y="31"/>
                  </a:lnTo>
                  <a:lnTo>
                    <a:pt x="98" y="31"/>
                  </a:lnTo>
                  <a:lnTo>
                    <a:pt x="92" y="31"/>
                  </a:lnTo>
                  <a:lnTo>
                    <a:pt x="86" y="32"/>
                  </a:lnTo>
                  <a:lnTo>
                    <a:pt x="80" y="33"/>
                  </a:lnTo>
                  <a:lnTo>
                    <a:pt x="75" y="36"/>
                  </a:lnTo>
                  <a:lnTo>
                    <a:pt x="69" y="40"/>
                  </a:lnTo>
                  <a:lnTo>
                    <a:pt x="64" y="42"/>
                  </a:lnTo>
                  <a:lnTo>
                    <a:pt x="60" y="46"/>
                  </a:lnTo>
                  <a:lnTo>
                    <a:pt x="55" y="51"/>
                  </a:lnTo>
                  <a:lnTo>
                    <a:pt x="51" y="56"/>
                  </a:lnTo>
                  <a:lnTo>
                    <a:pt x="47" y="63"/>
                  </a:lnTo>
                  <a:lnTo>
                    <a:pt x="44" y="69"/>
                  </a:lnTo>
                  <a:lnTo>
                    <a:pt x="42" y="77"/>
                  </a:lnTo>
                  <a:lnTo>
                    <a:pt x="39" y="84"/>
                  </a:lnTo>
                  <a:lnTo>
                    <a:pt x="38" y="93"/>
                  </a:lnTo>
                  <a:lnTo>
                    <a:pt x="37" y="102"/>
                  </a:lnTo>
                  <a:lnTo>
                    <a:pt x="37" y="113"/>
                  </a:lnTo>
                  <a:lnTo>
                    <a:pt x="3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92" name="Freeform 120"/>
            <p:cNvSpPr>
              <a:spLocks noEditPoints="1"/>
            </p:cNvSpPr>
            <p:nvPr/>
          </p:nvSpPr>
          <p:spPr bwMode="auto">
            <a:xfrm>
              <a:off x="7413625" y="5272088"/>
              <a:ext cx="85725" cy="100012"/>
            </a:xfrm>
            <a:custGeom>
              <a:avLst/>
              <a:gdLst>
                <a:gd name="T0" fmla="*/ 203 w 207"/>
                <a:gd name="T1" fmla="*/ 169 h 232"/>
                <a:gd name="T2" fmla="*/ 191 w 207"/>
                <a:gd name="T3" fmla="*/ 191 h 232"/>
                <a:gd name="T4" fmla="*/ 176 w 207"/>
                <a:gd name="T5" fmla="*/ 208 h 232"/>
                <a:gd name="T6" fmla="*/ 158 w 207"/>
                <a:gd name="T7" fmla="*/ 222 h 232"/>
                <a:gd name="T8" fmla="*/ 134 w 207"/>
                <a:gd name="T9" fmla="*/ 229 h 232"/>
                <a:gd name="T10" fmla="*/ 107 w 207"/>
                <a:gd name="T11" fmla="*/ 232 h 232"/>
                <a:gd name="T12" fmla="*/ 72 w 207"/>
                <a:gd name="T13" fmla="*/ 228 h 232"/>
                <a:gd name="T14" fmla="*/ 44 w 207"/>
                <a:gd name="T15" fmla="*/ 215 h 232"/>
                <a:gd name="T16" fmla="*/ 22 w 207"/>
                <a:gd name="T17" fmla="*/ 195 h 232"/>
                <a:gd name="T18" fmla="*/ 8 w 207"/>
                <a:gd name="T19" fmla="*/ 167 h 232"/>
                <a:gd name="T20" fmla="*/ 0 w 207"/>
                <a:gd name="T21" fmla="*/ 131 h 232"/>
                <a:gd name="T22" fmla="*/ 2 w 207"/>
                <a:gd name="T23" fmla="*/ 92 h 232"/>
                <a:gd name="T24" fmla="*/ 12 w 207"/>
                <a:gd name="T25" fmla="*/ 59 h 232"/>
                <a:gd name="T26" fmla="*/ 28 w 207"/>
                <a:gd name="T27" fmla="*/ 32 h 232"/>
                <a:gd name="T28" fmla="*/ 53 w 207"/>
                <a:gd name="T29" fmla="*/ 13 h 232"/>
                <a:gd name="T30" fmla="*/ 82 w 207"/>
                <a:gd name="T31" fmla="*/ 2 h 232"/>
                <a:gd name="T32" fmla="*/ 114 w 207"/>
                <a:gd name="T33" fmla="*/ 0 h 232"/>
                <a:gd name="T34" fmla="*/ 145 w 207"/>
                <a:gd name="T35" fmla="*/ 7 h 232"/>
                <a:gd name="T36" fmla="*/ 170 w 207"/>
                <a:gd name="T37" fmla="*/ 23 h 232"/>
                <a:gd name="T38" fmla="*/ 190 w 207"/>
                <a:gd name="T39" fmla="*/ 47 h 232"/>
                <a:gd name="T40" fmla="*/ 203 w 207"/>
                <a:gd name="T41" fmla="*/ 79 h 232"/>
                <a:gd name="T42" fmla="*/ 207 w 207"/>
                <a:gd name="T43" fmla="*/ 116 h 232"/>
                <a:gd name="T44" fmla="*/ 206 w 207"/>
                <a:gd name="T45" fmla="*/ 123 h 232"/>
                <a:gd name="T46" fmla="*/ 37 w 207"/>
                <a:gd name="T47" fmla="*/ 134 h 232"/>
                <a:gd name="T48" fmla="*/ 43 w 207"/>
                <a:gd name="T49" fmla="*/ 158 h 232"/>
                <a:gd name="T50" fmla="*/ 53 w 207"/>
                <a:gd name="T51" fmla="*/ 177 h 232"/>
                <a:gd name="T52" fmla="*/ 68 w 207"/>
                <a:gd name="T53" fmla="*/ 191 h 232"/>
                <a:gd name="T54" fmla="*/ 86 w 207"/>
                <a:gd name="T55" fmla="*/ 199 h 232"/>
                <a:gd name="T56" fmla="*/ 105 w 207"/>
                <a:gd name="T57" fmla="*/ 201 h 232"/>
                <a:gd name="T58" fmla="*/ 134 w 207"/>
                <a:gd name="T59" fmla="*/ 195 h 232"/>
                <a:gd name="T60" fmla="*/ 156 w 207"/>
                <a:gd name="T61" fmla="*/ 175 h 232"/>
                <a:gd name="T62" fmla="*/ 167 w 207"/>
                <a:gd name="T63" fmla="*/ 155 h 232"/>
                <a:gd name="T64" fmla="*/ 166 w 207"/>
                <a:gd name="T65" fmla="*/ 88 h 232"/>
                <a:gd name="T66" fmla="*/ 162 w 207"/>
                <a:gd name="T67" fmla="*/ 70 h 232"/>
                <a:gd name="T68" fmla="*/ 154 w 207"/>
                <a:gd name="T69" fmla="*/ 57 h 232"/>
                <a:gd name="T70" fmla="*/ 143 w 207"/>
                <a:gd name="T71" fmla="*/ 43 h 232"/>
                <a:gd name="T72" fmla="*/ 125 w 207"/>
                <a:gd name="T73" fmla="*/ 34 h 232"/>
                <a:gd name="T74" fmla="*/ 103 w 207"/>
                <a:gd name="T75" fmla="*/ 31 h 232"/>
                <a:gd name="T76" fmla="*/ 85 w 207"/>
                <a:gd name="T77" fmla="*/ 33 h 232"/>
                <a:gd name="T78" fmla="*/ 68 w 207"/>
                <a:gd name="T79" fmla="*/ 41 h 232"/>
                <a:gd name="T80" fmla="*/ 54 w 207"/>
                <a:gd name="T81" fmla="*/ 54 h 232"/>
                <a:gd name="T82" fmla="*/ 44 w 207"/>
                <a:gd name="T83" fmla="*/ 69 h 232"/>
                <a:gd name="T84" fmla="*/ 39 w 207"/>
                <a:gd name="T85" fmla="*/ 88 h 2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7"/>
                <a:gd name="T130" fmla="*/ 0 h 232"/>
                <a:gd name="T131" fmla="*/ 207 w 207"/>
                <a:gd name="T132" fmla="*/ 232 h 2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7" h="232">
                  <a:moveTo>
                    <a:pt x="167" y="155"/>
                  </a:moveTo>
                  <a:lnTo>
                    <a:pt x="206" y="160"/>
                  </a:lnTo>
                  <a:lnTo>
                    <a:pt x="203" y="169"/>
                  </a:lnTo>
                  <a:lnTo>
                    <a:pt x="199" y="177"/>
                  </a:lnTo>
                  <a:lnTo>
                    <a:pt x="195" y="184"/>
                  </a:lnTo>
                  <a:lnTo>
                    <a:pt x="191" y="191"/>
                  </a:lnTo>
                  <a:lnTo>
                    <a:pt x="186" y="197"/>
                  </a:lnTo>
                  <a:lnTo>
                    <a:pt x="183" y="202"/>
                  </a:lnTo>
                  <a:lnTo>
                    <a:pt x="176" y="208"/>
                  </a:lnTo>
                  <a:lnTo>
                    <a:pt x="171" y="213"/>
                  </a:lnTo>
                  <a:lnTo>
                    <a:pt x="165" y="218"/>
                  </a:lnTo>
                  <a:lnTo>
                    <a:pt x="158" y="222"/>
                  </a:lnTo>
                  <a:lnTo>
                    <a:pt x="150" y="224"/>
                  </a:lnTo>
                  <a:lnTo>
                    <a:pt x="143" y="227"/>
                  </a:lnTo>
                  <a:lnTo>
                    <a:pt x="134" y="229"/>
                  </a:lnTo>
                  <a:lnTo>
                    <a:pt x="125" y="231"/>
                  </a:lnTo>
                  <a:lnTo>
                    <a:pt x="116" y="232"/>
                  </a:lnTo>
                  <a:lnTo>
                    <a:pt x="107" y="232"/>
                  </a:lnTo>
                  <a:lnTo>
                    <a:pt x="94" y="232"/>
                  </a:lnTo>
                  <a:lnTo>
                    <a:pt x="82" y="231"/>
                  </a:lnTo>
                  <a:lnTo>
                    <a:pt x="72" y="228"/>
                  </a:lnTo>
                  <a:lnTo>
                    <a:pt x="62" y="224"/>
                  </a:lnTo>
                  <a:lnTo>
                    <a:pt x="53" y="220"/>
                  </a:lnTo>
                  <a:lnTo>
                    <a:pt x="44" y="215"/>
                  </a:lnTo>
                  <a:lnTo>
                    <a:pt x="36" y="209"/>
                  </a:lnTo>
                  <a:lnTo>
                    <a:pt x="28" y="202"/>
                  </a:lnTo>
                  <a:lnTo>
                    <a:pt x="22" y="195"/>
                  </a:lnTo>
                  <a:lnTo>
                    <a:pt x="17" y="186"/>
                  </a:lnTo>
                  <a:lnTo>
                    <a:pt x="12" y="177"/>
                  </a:lnTo>
                  <a:lnTo>
                    <a:pt x="8" y="167"/>
                  </a:lnTo>
                  <a:lnTo>
                    <a:pt x="4" y="155"/>
                  </a:lnTo>
                  <a:lnTo>
                    <a:pt x="2" y="143"/>
                  </a:lnTo>
                  <a:lnTo>
                    <a:pt x="0" y="131"/>
                  </a:lnTo>
                  <a:lnTo>
                    <a:pt x="0" y="118"/>
                  </a:lnTo>
                  <a:lnTo>
                    <a:pt x="0" y="105"/>
                  </a:lnTo>
                  <a:lnTo>
                    <a:pt x="2" y="92"/>
                  </a:lnTo>
                  <a:lnTo>
                    <a:pt x="4" y="81"/>
                  </a:lnTo>
                  <a:lnTo>
                    <a:pt x="8" y="69"/>
                  </a:lnTo>
                  <a:lnTo>
                    <a:pt x="12" y="59"/>
                  </a:lnTo>
                  <a:lnTo>
                    <a:pt x="17" y="48"/>
                  </a:lnTo>
                  <a:lnTo>
                    <a:pt x="22" y="40"/>
                  </a:lnTo>
                  <a:lnTo>
                    <a:pt x="28" y="32"/>
                  </a:lnTo>
                  <a:lnTo>
                    <a:pt x="36" y="24"/>
                  </a:lnTo>
                  <a:lnTo>
                    <a:pt x="44" y="18"/>
                  </a:lnTo>
                  <a:lnTo>
                    <a:pt x="53" y="13"/>
                  </a:lnTo>
                  <a:lnTo>
                    <a:pt x="62" y="7"/>
                  </a:lnTo>
                  <a:lnTo>
                    <a:pt x="72" y="5"/>
                  </a:lnTo>
                  <a:lnTo>
                    <a:pt x="82" y="2"/>
                  </a:lnTo>
                  <a:lnTo>
                    <a:pt x="93" y="0"/>
                  </a:lnTo>
                  <a:lnTo>
                    <a:pt x="104" y="0"/>
                  </a:lnTo>
                  <a:lnTo>
                    <a:pt x="114" y="0"/>
                  </a:lnTo>
                  <a:lnTo>
                    <a:pt x="126" y="1"/>
                  </a:lnTo>
                  <a:lnTo>
                    <a:pt x="135" y="4"/>
                  </a:lnTo>
                  <a:lnTo>
                    <a:pt x="145" y="7"/>
                  </a:lnTo>
                  <a:lnTo>
                    <a:pt x="154" y="11"/>
                  </a:lnTo>
                  <a:lnTo>
                    <a:pt x="162" y="16"/>
                  </a:lnTo>
                  <a:lnTo>
                    <a:pt x="170" y="23"/>
                  </a:lnTo>
                  <a:lnTo>
                    <a:pt x="177" y="31"/>
                  </a:lnTo>
                  <a:lnTo>
                    <a:pt x="184" y="38"/>
                  </a:lnTo>
                  <a:lnTo>
                    <a:pt x="190" y="47"/>
                  </a:lnTo>
                  <a:lnTo>
                    <a:pt x="195" y="57"/>
                  </a:lnTo>
                  <a:lnTo>
                    <a:pt x="199" y="68"/>
                  </a:lnTo>
                  <a:lnTo>
                    <a:pt x="203" y="79"/>
                  </a:lnTo>
                  <a:lnTo>
                    <a:pt x="206" y="91"/>
                  </a:lnTo>
                  <a:lnTo>
                    <a:pt x="207" y="104"/>
                  </a:lnTo>
                  <a:lnTo>
                    <a:pt x="207" y="116"/>
                  </a:lnTo>
                  <a:lnTo>
                    <a:pt x="207" y="118"/>
                  </a:lnTo>
                  <a:lnTo>
                    <a:pt x="207" y="120"/>
                  </a:lnTo>
                  <a:lnTo>
                    <a:pt x="206" y="123"/>
                  </a:lnTo>
                  <a:lnTo>
                    <a:pt x="206" y="125"/>
                  </a:lnTo>
                  <a:lnTo>
                    <a:pt x="37" y="125"/>
                  </a:lnTo>
                  <a:lnTo>
                    <a:pt x="37" y="134"/>
                  </a:lnTo>
                  <a:lnTo>
                    <a:pt x="39" y="142"/>
                  </a:lnTo>
                  <a:lnTo>
                    <a:pt x="40" y="151"/>
                  </a:lnTo>
                  <a:lnTo>
                    <a:pt x="43" y="158"/>
                  </a:lnTo>
                  <a:lnTo>
                    <a:pt x="46" y="165"/>
                  </a:lnTo>
                  <a:lnTo>
                    <a:pt x="49" y="172"/>
                  </a:lnTo>
                  <a:lnTo>
                    <a:pt x="53" y="177"/>
                  </a:lnTo>
                  <a:lnTo>
                    <a:pt x="58" y="182"/>
                  </a:lnTo>
                  <a:lnTo>
                    <a:pt x="63" y="187"/>
                  </a:lnTo>
                  <a:lnTo>
                    <a:pt x="68" y="191"/>
                  </a:lnTo>
                  <a:lnTo>
                    <a:pt x="73" y="193"/>
                  </a:lnTo>
                  <a:lnTo>
                    <a:pt x="80" y="196"/>
                  </a:lnTo>
                  <a:lnTo>
                    <a:pt x="86" y="199"/>
                  </a:lnTo>
                  <a:lnTo>
                    <a:pt x="93" y="200"/>
                  </a:lnTo>
                  <a:lnTo>
                    <a:pt x="99" y="201"/>
                  </a:lnTo>
                  <a:lnTo>
                    <a:pt x="105" y="201"/>
                  </a:lnTo>
                  <a:lnTo>
                    <a:pt x="116" y="200"/>
                  </a:lnTo>
                  <a:lnTo>
                    <a:pt x="126" y="199"/>
                  </a:lnTo>
                  <a:lnTo>
                    <a:pt x="134" y="195"/>
                  </a:lnTo>
                  <a:lnTo>
                    <a:pt x="141" y="191"/>
                  </a:lnTo>
                  <a:lnTo>
                    <a:pt x="149" y="184"/>
                  </a:lnTo>
                  <a:lnTo>
                    <a:pt x="156" y="175"/>
                  </a:lnTo>
                  <a:lnTo>
                    <a:pt x="161" y="167"/>
                  </a:lnTo>
                  <a:lnTo>
                    <a:pt x="166" y="155"/>
                  </a:lnTo>
                  <a:lnTo>
                    <a:pt x="167" y="155"/>
                  </a:lnTo>
                  <a:close/>
                  <a:moveTo>
                    <a:pt x="39" y="95"/>
                  </a:moveTo>
                  <a:lnTo>
                    <a:pt x="167" y="95"/>
                  </a:lnTo>
                  <a:lnTo>
                    <a:pt x="166" y="88"/>
                  </a:lnTo>
                  <a:lnTo>
                    <a:pt x="165" y="82"/>
                  </a:lnTo>
                  <a:lnTo>
                    <a:pt x="163" y="77"/>
                  </a:lnTo>
                  <a:lnTo>
                    <a:pt x="162" y="70"/>
                  </a:lnTo>
                  <a:lnTo>
                    <a:pt x="159" y="66"/>
                  </a:lnTo>
                  <a:lnTo>
                    <a:pt x="157" y="61"/>
                  </a:lnTo>
                  <a:lnTo>
                    <a:pt x="154" y="57"/>
                  </a:lnTo>
                  <a:lnTo>
                    <a:pt x="152" y="54"/>
                  </a:lnTo>
                  <a:lnTo>
                    <a:pt x="147" y="48"/>
                  </a:lnTo>
                  <a:lnTo>
                    <a:pt x="143" y="43"/>
                  </a:lnTo>
                  <a:lnTo>
                    <a:pt x="136" y="40"/>
                  </a:lnTo>
                  <a:lnTo>
                    <a:pt x="131" y="36"/>
                  </a:lnTo>
                  <a:lnTo>
                    <a:pt x="125" y="34"/>
                  </a:lnTo>
                  <a:lnTo>
                    <a:pt x="117" y="32"/>
                  </a:lnTo>
                  <a:lnTo>
                    <a:pt x="111" y="31"/>
                  </a:lnTo>
                  <a:lnTo>
                    <a:pt x="103" y="31"/>
                  </a:lnTo>
                  <a:lnTo>
                    <a:pt x="97" y="31"/>
                  </a:lnTo>
                  <a:lnTo>
                    <a:pt x="90" y="32"/>
                  </a:lnTo>
                  <a:lnTo>
                    <a:pt x="85" y="33"/>
                  </a:lnTo>
                  <a:lnTo>
                    <a:pt x="80" y="36"/>
                  </a:lnTo>
                  <a:lnTo>
                    <a:pt x="73" y="38"/>
                  </a:lnTo>
                  <a:lnTo>
                    <a:pt x="68" y="41"/>
                  </a:lnTo>
                  <a:lnTo>
                    <a:pt x="64" y="45"/>
                  </a:lnTo>
                  <a:lnTo>
                    <a:pt x="59" y="48"/>
                  </a:lnTo>
                  <a:lnTo>
                    <a:pt x="54" y="54"/>
                  </a:lnTo>
                  <a:lnTo>
                    <a:pt x="50" y="57"/>
                  </a:lnTo>
                  <a:lnTo>
                    <a:pt x="48" y="64"/>
                  </a:lnTo>
                  <a:lnTo>
                    <a:pt x="44" y="69"/>
                  </a:lnTo>
                  <a:lnTo>
                    <a:pt x="41" y="75"/>
                  </a:lnTo>
                  <a:lnTo>
                    <a:pt x="40" y="82"/>
                  </a:lnTo>
                  <a:lnTo>
                    <a:pt x="39" y="88"/>
                  </a:lnTo>
                  <a:lnTo>
                    <a:pt x="39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93" name="Freeform 121"/>
            <p:cNvSpPr>
              <a:spLocks/>
            </p:cNvSpPr>
            <p:nvPr/>
          </p:nvSpPr>
          <p:spPr bwMode="auto">
            <a:xfrm>
              <a:off x="7518400" y="5272088"/>
              <a:ext cx="76200" cy="98425"/>
            </a:xfrm>
            <a:custGeom>
              <a:avLst/>
              <a:gdLst>
                <a:gd name="T0" fmla="*/ 0 w 178"/>
                <a:gd name="T1" fmla="*/ 227 h 227"/>
                <a:gd name="T2" fmla="*/ 0 w 178"/>
                <a:gd name="T3" fmla="*/ 5 h 227"/>
                <a:gd name="T4" fmla="*/ 33 w 178"/>
                <a:gd name="T5" fmla="*/ 5 h 227"/>
                <a:gd name="T6" fmla="*/ 33 w 178"/>
                <a:gd name="T7" fmla="*/ 37 h 227"/>
                <a:gd name="T8" fmla="*/ 40 w 178"/>
                <a:gd name="T9" fmla="*/ 28 h 227"/>
                <a:gd name="T10" fmla="*/ 46 w 178"/>
                <a:gd name="T11" fmla="*/ 20 h 227"/>
                <a:gd name="T12" fmla="*/ 54 w 178"/>
                <a:gd name="T13" fmla="*/ 14 h 227"/>
                <a:gd name="T14" fmla="*/ 63 w 178"/>
                <a:gd name="T15" fmla="*/ 9 h 227"/>
                <a:gd name="T16" fmla="*/ 72 w 178"/>
                <a:gd name="T17" fmla="*/ 5 h 227"/>
                <a:gd name="T18" fmla="*/ 81 w 178"/>
                <a:gd name="T19" fmla="*/ 2 h 227"/>
                <a:gd name="T20" fmla="*/ 91 w 178"/>
                <a:gd name="T21" fmla="*/ 0 h 227"/>
                <a:gd name="T22" fmla="*/ 103 w 178"/>
                <a:gd name="T23" fmla="*/ 0 h 227"/>
                <a:gd name="T24" fmla="*/ 112 w 178"/>
                <a:gd name="T25" fmla="*/ 0 h 227"/>
                <a:gd name="T26" fmla="*/ 122 w 178"/>
                <a:gd name="T27" fmla="*/ 1 h 227"/>
                <a:gd name="T28" fmla="*/ 131 w 178"/>
                <a:gd name="T29" fmla="*/ 4 h 227"/>
                <a:gd name="T30" fmla="*/ 139 w 178"/>
                <a:gd name="T31" fmla="*/ 7 h 227"/>
                <a:gd name="T32" fmla="*/ 146 w 178"/>
                <a:gd name="T33" fmla="*/ 11 h 227"/>
                <a:gd name="T34" fmla="*/ 153 w 178"/>
                <a:gd name="T35" fmla="*/ 16 h 227"/>
                <a:gd name="T36" fmla="*/ 158 w 178"/>
                <a:gd name="T37" fmla="*/ 22 h 227"/>
                <a:gd name="T38" fmla="*/ 163 w 178"/>
                <a:gd name="T39" fmla="*/ 27 h 227"/>
                <a:gd name="T40" fmla="*/ 167 w 178"/>
                <a:gd name="T41" fmla="*/ 33 h 227"/>
                <a:gd name="T42" fmla="*/ 171 w 178"/>
                <a:gd name="T43" fmla="*/ 40 h 227"/>
                <a:gd name="T44" fmla="*/ 173 w 178"/>
                <a:gd name="T45" fmla="*/ 47 h 227"/>
                <a:gd name="T46" fmla="*/ 176 w 178"/>
                <a:gd name="T47" fmla="*/ 55 h 227"/>
                <a:gd name="T48" fmla="*/ 177 w 178"/>
                <a:gd name="T49" fmla="*/ 61 h 227"/>
                <a:gd name="T50" fmla="*/ 177 w 178"/>
                <a:gd name="T51" fmla="*/ 69 h 227"/>
                <a:gd name="T52" fmla="*/ 178 w 178"/>
                <a:gd name="T53" fmla="*/ 79 h 227"/>
                <a:gd name="T54" fmla="*/ 178 w 178"/>
                <a:gd name="T55" fmla="*/ 91 h 227"/>
                <a:gd name="T56" fmla="*/ 178 w 178"/>
                <a:gd name="T57" fmla="*/ 227 h 227"/>
                <a:gd name="T58" fmla="*/ 141 w 178"/>
                <a:gd name="T59" fmla="*/ 227 h 227"/>
                <a:gd name="T60" fmla="*/ 141 w 178"/>
                <a:gd name="T61" fmla="*/ 92 h 227"/>
                <a:gd name="T62" fmla="*/ 141 w 178"/>
                <a:gd name="T63" fmla="*/ 82 h 227"/>
                <a:gd name="T64" fmla="*/ 140 w 178"/>
                <a:gd name="T65" fmla="*/ 72 h 227"/>
                <a:gd name="T66" fmla="*/ 139 w 178"/>
                <a:gd name="T67" fmla="*/ 64 h 227"/>
                <a:gd name="T68" fmla="*/ 137 w 178"/>
                <a:gd name="T69" fmla="*/ 57 h 227"/>
                <a:gd name="T70" fmla="*/ 135 w 178"/>
                <a:gd name="T71" fmla="*/ 52 h 227"/>
                <a:gd name="T72" fmla="*/ 131 w 178"/>
                <a:gd name="T73" fmla="*/ 47 h 227"/>
                <a:gd name="T74" fmla="*/ 127 w 178"/>
                <a:gd name="T75" fmla="*/ 43 h 227"/>
                <a:gd name="T76" fmla="*/ 122 w 178"/>
                <a:gd name="T77" fmla="*/ 40 h 227"/>
                <a:gd name="T78" fmla="*/ 116 w 178"/>
                <a:gd name="T79" fmla="*/ 36 h 227"/>
                <a:gd name="T80" fmla="*/ 109 w 178"/>
                <a:gd name="T81" fmla="*/ 33 h 227"/>
                <a:gd name="T82" fmla="*/ 103 w 178"/>
                <a:gd name="T83" fmla="*/ 32 h 227"/>
                <a:gd name="T84" fmla="*/ 95 w 178"/>
                <a:gd name="T85" fmla="*/ 32 h 227"/>
                <a:gd name="T86" fmla="*/ 90 w 178"/>
                <a:gd name="T87" fmla="*/ 32 h 227"/>
                <a:gd name="T88" fmla="*/ 84 w 178"/>
                <a:gd name="T89" fmla="*/ 33 h 227"/>
                <a:gd name="T90" fmla="*/ 78 w 178"/>
                <a:gd name="T91" fmla="*/ 34 h 227"/>
                <a:gd name="T92" fmla="*/ 73 w 178"/>
                <a:gd name="T93" fmla="*/ 36 h 227"/>
                <a:gd name="T94" fmla="*/ 67 w 178"/>
                <a:gd name="T95" fmla="*/ 38 h 227"/>
                <a:gd name="T96" fmla="*/ 63 w 178"/>
                <a:gd name="T97" fmla="*/ 41 h 227"/>
                <a:gd name="T98" fmla="*/ 58 w 178"/>
                <a:gd name="T99" fmla="*/ 43 h 227"/>
                <a:gd name="T100" fmla="*/ 54 w 178"/>
                <a:gd name="T101" fmla="*/ 47 h 227"/>
                <a:gd name="T102" fmla="*/ 50 w 178"/>
                <a:gd name="T103" fmla="*/ 51 h 227"/>
                <a:gd name="T104" fmla="*/ 48 w 178"/>
                <a:gd name="T105" fmla="*/ 56 h 227"/>
                <a:gd name="T106" fmla="*/ 44 w 178"/>
                <a:gd name="T107" fmla="*/ 63 h 227"/>
                <a:gd name="T108" fmla="*/ 42 w 178"/>
                <a:gd name="T109" fmla="*/ 70 h 227"/>
                <a:gd name="T110" fmla="*/ 40 w 178"/>
                <a:gd name="T111" fmla="*/ 78 h 227"/>
                <a:gd name="T112" fmla="*/ 39 w 178"/>
                <a:gd name="T113" fmla="*/ 87 h 227"/>
                <a:gd name="T114" fmla="*/ 37 w 178"/>
                <a:gd name="T115" fmla="*/ 96 h 227"/>
                <a:gd name="T116" fmla="*/ 37 w 178"/>
                <a:gd name="T117" fmla="*/ 106 h 227"/>
                <a:gd name="T118" fmla="*/ 37 w 178"/>
                <a:gd name="T119" fmla="*/ 227 h 227"/>
                <a:gd name="T120" fmla="*/ 0 w 178"/>
                <a:gd name="T121" fmla="*/ 227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8"/>
                <a:gd name="T184" fmla="*/ 0 h 227"/>
                <a:gd name="T185" fmla="*/ 178 w 178"/>
                <a:gd name="T186" fmla="*/ 227 h 2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8" h="227">
                  <a:moveTo>
                    <a:pt x="0" y="227"/>
                  </a:moveTo>
                  <a:lnTo>
                    <a:pt x="0" y="5"/>
                  </a:lnTo>
                  <a:lnTo>
                    <a:pt x="33" y="5"/>
                  </a:lnTo>
                  <a:lnTo>
                    <a:pt x="33" y="37"/>
                  </a:lnTo>
                  <a:lnTo>
                    <a:pt x="40" y="28"/>
                  </a:lnTo>
                  <a:lnTo>
                    <a:pt x="46" y="20"/>
                  </a:lnTo>
                  <a:lnTo>
                    <a:pt x="54" y="14"/>
                  </a:lnTo>
                  <a:lnTo>
                    <a:pt x="63" y="9"/>
                  </a:lnTo>
                  <a:lnTo>
                    <a:pt x="72" y="5"/>
                  </a:lnTo>
                  <a:lnTo>
                    <a:pt x="81" y="2"/>
                  </a:lnTo>
                  <a:lnTo>
                    <a:pt x="91" y="0"/>
                  </a:lnTo>
                  <a:lnTo>
                    <a:pt x="103" y="0"/>
                  </a:lnTo>
                  <a:lnTo>
                    <a:pt x="112" y="0"/>
                  </a:lnTo>
                  <a:lnTo>
                    <a:pt x="122" y="1"/>
                  </a:lnTo>
                  <a:lnTo>
                    <a:pt x="131" y="4"/>
                  </a:lnTo>
                  <a:lnTo>
                    <a:pt x="139" y="7"/>
                  </a:lnTo>
                  <a:lnTo>
                    <a:pt x="146" y="11"/>
                  </a:lnTo>
                  <a:lnTo>
                    <a:pt x="153" y="16"/>
                  </a:lnTo>
                  <a:lnTo>
                    <a:pt x="158" y="22"/>
                  </a:lnTo>
                  <a:lnTo>
                    <a:pt x="163" y="27"/>
                  </a:lnTo>
                  <a:lnTo>
                    <a:pt x="167" y="33"/>
                  </a:lnTo>
                  <a:lnTo>
                    <a:pt x="171" y="40"/>
                  </a:lnTo>
                  <a:lnTo>
                    <a:pt x="173" y="47"/>
                  </a:lnTo>
                  <a:lnTo>
                    <a:pt x="176" y="55"/>
                  </a:lnTo>
                  <a:lnTo>
                    <a:pt x="177" y="61"/>
                  </a:lnTo>
                  <a:lnTo>
                    <a:pt x="177" y="69"/>
                  </a:lnTo>
                  <a:lnTo>
                    <a:pt x="178" y="79"/>
                  </a:lnTo>
                  <a:lnTo>
                    <a:pt x="178" y="91"/>
                  </a:lnTo>
                  <a:lnTo>
                    <a:pt x="178" y="227"/>
                  </a:lnTo>
                  <a:lnTo>
                    <a:pt x="141" y="227"/>
                  </a:lnTo>
                  <a:lnTo>
                    <a:pt x="141" y="92"/>
                  </a:lnTo>
                  <a:lnTo>
                    <a:pt x="141" y="82"/>
                  </a:lnTo>
                  <a:lnTo>
                    <a:pt x="140" y="72"/>
                  </a:lnTo>
                  <a:lnTo>
                    <a:pt x="139" y="64"/>
                  </a:lnTo>
                  <a:lnTo>
                    <a:pt x="137" y="57"/>
                  </a:lnTo>
                  <a:lnTo>
                    <a:pt x="135" y="52"/>
                  </a:lnTo>
                  <a:lnTo>
                    <a:pt x="131" y="47"/>
                  </a:lnTo>
                  <a:lnTo>
                    <a:pt x="127" y="43"/>
                  </a:lnTo>
                  <a:lnTo>
                    <a:pt x="122" y="40"/>
                  </a:lnTo>
                  <a:lnTo>
                    <a:pt x="116" y="36"/>
                  </a:lnTo>
                  <a:lnTo>
                    <a:pt x="109" y="33"/>
                  </a:lnTo>
                  <a:lnTo>
                    <a:pt x="103" y="32"/>
                  </a:lnTo>
                  <a:lnTo>
                    <a:pt x="95" y="32"/>
                  </a:lnTo>
                  <a:lnTo>
                    <a:pt x="90" y="32"/>
                  </a:lnTo>
                  <a:lnTo>
                    <a:pt x="84" y="33"/>
                  </a:lnTo>
                  <a:lnTo>
                    <a:pt x="78" y="34"/>
                  </a:lnTo>
                  <a:lnTo>
                    <a:pt x="73" y="36"/>
                  </a:lnTo>
                  <a:lnTo>
                    <a:pt x="67" y="38"/>
                  </a:lnTo>
                  <a:lnTo>
                    <a:pt x="63" y="41"/>
                  </a:lnTo>
                  <a:lnTo>
                    <a:pt x="58" y="43"/>
                  </a:lnTo>
                  <a:lnTo>
                    <a:pt x="54" y="47"/>
                  </a:lnTo>
                  <a:lnTo>
                    <a:pt x="50" y="51"/>
                  </a:lnTo>
                  <a:lnTo>
                    <a:pt x="48" y="56"/>
                  </a:lnTo>
                  <a:lnTo>
                    <a:pt x="44" y="63"/>
                  </a:lnTo>
                  <a:lnTo>
                    <a:pt x="42" y="70"/>
                  </a:lnTo>
                  <a:lnTo>
                    <a:pt x="40" y="78"/>
                  </a:lnTo>
                  <a:lnTo>
                    <a:pt x="39" y="87"/>
                  </a:lnTo>
                  <a:lnTo>
                    <a:pt x="37" y="96"/>
                  </a:lnTo>
                  <a:lnTo>
                    <a:pt x="37" y="106"/>
                  </a:lnTo>
                  <a:lnTo>
                    <a:pt x="37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94" name="Freeform 122"/>
            <p:cNvSpPr>
              <a:spLocks/>
            </p:cNvSpPr>
            <p:nvPr/>
          </p:nvSpPr>
          <p:spPr bwMode="auto">
            <a:xfrm>
              <a:off x="7608888" y="5241925"/>
              <a:ext cx="44450" cy="130175"/>
            </a:xfrm>
            <a:custGeom>
              <a:avLst/>
              <a:gdLst>
                <a:gd name="T0" fmla="*/ 104 w 109"/>
                <a:gd name="T1" fmla="*/ 264 h 301"/>
                <a:gd name="T2" fmla="*/ 109 w 109"/>
                <a:gd name="T3" fmla="*/ 299 h 301"/>
                <a:gd name="T4" fmla="*/ 102 w 109"/>
                <a:gd name="T5" fmla="*/ 300 h 301"/>
                <a:gd name="T6" fmla="*/ 94 w 109"/>
                <a:gd name="T7" fmla="*/ 300 h 301"/>
                <a:gd name="T8" fmla="*/ 86 w 109"/>
                <a:gd name="T9" fmla="*/ 301 h 301"/>
                <a:gd name="T10" fmla="*/ 80 w 109"/>
                <a:gd name="T11" fmla="*/ 301 h 301"/>
                <a:gd name="T12" fmla="*/ 71 w 109"/>
                <a:gd name="T13" fmla="*/ 301 h 301"/>
                <a:gd name="T14" fmla="*/ 62 w 109"/>
                <a:gd name="T15" fmla="*/ 300 h 301"/>
                <a:gd name="T16" fmla="*/ 54 w 109"/>
                <a:gd name="T17" fmla="*/ 298 h 301"/>
                <a:gd name="T18" fmla="*/ 49 w 109"/>
                <a:gd name="T19" fmla="*/ 295 h 301"/>
                <a:gd name="T20" fmla="*/ 44 w 109"/>
                <a:gd name="T21" fmla="*/ 291 h 301"/>
                <a:gd name="T22" fmla="*/ 40 w 109"/>
                <a:gd name="T23" fmla="*/ 287 h 301"/>
                <a:gd name="T24" fmla="*/ 36 w 109"/>
                <a:gd name="T25" fmla="*/ 283 h 301"/>
                <a:gd name="T26" fmla="*/ 34 w 109"/>
                <a:gd name="T27" fmla="*/ 278 h 301"/>
                <a:gd name="T28" fmla="*/ 32 w 109"/>
                <a:gd name="T29" fmla="*/ 276 h 301"/>
                <a:gd name="T30" fmla="*/ 32 w 109"/>
                <a:gd name="T31" fmla="*/ 272 h 301"/>
                <a:gd name="T32" fmla="*/ 31 w 109"/>
                <a:gd name="T33" fmla="*/ 268 h 301"/>
                <a:gd name="T34" fmla="*/ 30 w 109"/>
                <a:gd name="T35" fmla="*/ 262 h 301"/>
                <a:gd name="T36" fmla="*/ 30 w 109"/>
                <a:gd name="T37" fmla="*/ 256 h 301"/>
                <a:gd name="T38" fmla="*/ 29 w 109"/>
                <a:gd name="T39" fmla="*/ 250 h 301"/>
                <a:gd name="T40" fmla="*/ 29 w 109"/>
                <a:gd name="T41" fmla="*/ 242 h 301"/>
                <a:gd name="T42" fmla="*/ 29 w 109"/>
                <a:gd name="T43" fmla="*/ 235 h 301"/>
                <a:gd name="T44" fmla="*/ 29 w 109"/>
                <a:gd name="T45" fmla="*/ 106 h 301"/>
                <a:gd name="T46" fmla="*/ 0 w 109"/>
                <a:gd name="T47" fmla="*/ 106 h 301"/>
                <a:gd name="T48" fmla="*/ 0 w 109"/>
                <a:gd name="T49" fmla="*/ 77 h 301"/>
                <a:gd name="T50" fmla="*/ 29 w 109"/>
                <a:gd name="T51" fmla="*/ 77 h 301"/>
                <a:gd name="T52" fmla="*/ 29 w 109"/>
                <a:gd name="T53" fmla="*/ 23 h 301"/>
                <a:gd name="T54" fmla="*/ 66 w 109"/>
                <a:gd name="T55" fmla="*/ 0 h 301"/>
                <a:gd name="T56" fmla="*/ 66 w 109"/>
                <a:gd name="T57" fmla="*/ 77 h 301"/>
                <a:gd name="T58" fmla="*/ 104 w 109"/>
                <a:gd name="T59" fmla="*/ 77 h 301"/>
                <a:gd name="T60" fmla="*/ 104 w 109"/>
                <a:gd name="T61" fmla="*/ 106 h 301"/>
                <a:gd name="T62" fmla="*/ 66 w 109"/>
                <a:gd name="T63" fmla="*/ 106 h 301"/>
                <a:gd name="T64" fmla="*/ 66 w 109"/>
                <a:gd name="T65" fmla="*/ 236 h 301"/>
                <a:gd name="T66" fmla="*/ 66 w 109"/>
                <a:gd name="T67" fmla="*/ 242 h 301"/>
                <a:gd name="T68" fmla="*/ 67 w 109"/>
                <a:gd name="T69" fmla="*/ 249 h 301"/>
                <a:gd name="T70" fmla="*/ 67 w 109"/>
                <a:gd name="T71" fmla="*/ 253 h 301"/>
                <a:gd name="T72" fmla="*/ 67 w 109"/>
                <a:gd name="T73" fmla="*/ 255 h 301"/>
                <a:gd name="T74" fmla="*/ 68 w 109"/>
                <a:gd name="T75" fmla="*/ 258 h 301"/>
                <a:gd name="T76" fmla="*/ 70 w 109"/>
                <a:gd name="T77" fmla="*/ 259 h 301"/>
                <a:gd name="T78" fmla="*/ 72 w 109"/>
                <a:gd name="T79" fmla="*/ 262 h 301"/>
                <a:gd name="T80" fmla="*/ 74 w 109"/>
                <a:gd name="T81" fmla="*/ 263 h 301"/>
                <a:gd name="T82" fmla="*/ 76 w 109"/>
                <a:gd name="T83" fmla="*/ 264 h 301"/>
                <a:gd name="T84" fmla="*/ 79 w 109"/>
                <a:gd name="T85" fmla="*/ 264 h 301"/>
                <a:gd name="T86" fmla="*/ 83 w 109"/>
                <a:gd name="T87" fmla="*/ 265 h 301"/>
                <a:gd name="T88" fmla="*/ 86 w 109"/>
                <a:gd name="T89" fmla="*/ 265 h 301"/>
                <a:gd name="T90" fmla="*/ 90 w 109"/>
                <a:gd name="T91" fmla="*/ 265 h 301"/>
                <a:gd name="T92" fmla="*/ 94 w 109"/>
                <a:gd name="T93" fmla="*/ 265 h 301"/>
                <a:gd name="T94" fmla="*/ 99 w 109"/>
                <a:gd name="T95" fmla="*/ 265 h 301"/>
                <a:gd name="T96" fmla="*/ 104 w 109"/>
                <a:gd name="T97" fmla="*/ 265 h 301"/>
                <a:gd name="T98" fmla="*/ 104 w 109"/>
                <a:gd name="T99" fmla="*/ 264 h 3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9"/>
                <a:gd name="T151" fmla="*/ 0 h 301"/>
                <a:gd name="T152" fmla="*/ 109 w 109"/>
                <a:gd name="T153" fmla="*/ 301 h 3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9" h="301">
                  <a:moveTo>
                    <a:pt x="104" y="264"/>
                  </a:moveTo>
                  <a:lnTo>
                    <a:pt x="109" y="299"/>
                  </a:lnTo>
                  <a:lnTo>
                    <a:pt x="102" y="300"/>
                  </a:lnTo>
                  <a:lnTo>
                    <a:pt x="94" y="300"/>
                  </a:lnTo>
                  <a:lnTo>
                    <a:pt x="86" y="301"/>
                  </a:lnTo>
                  <a:lnTo>
                    <a:pt x="80" y="301"/>
                  </a:lnTo>
                  <a:lnTo>
                    <a:pt x="71" y="301"/>
                  </a:lnTo>
                  <a:lnTo>
                    <a:pt x="62" y="300"/>
                  </a:lnTo>
                  <a:lnTo>
                    <a:pt x="54" y="298"/>
                  </a:lnTo>
                  <a:lnTo>
                    <a:pt x="49" y="295"/>
                  </a:lnTo>
                  <a:lnTo>
                    <a:pt x="44" y="291"/>
                  </a:lnTo>
                  <a:lnTo>
                    <a:pt x="40" y="287"/>
                  </a:lnTo>
                  <a:lnTo>
                    <a:pt x="36" y="283"/>
                  </a:lnTo>
                  <a:lnTo>
                    <a:pt x="34" y="278"/>
                  </a:lnTo>
                  <a:lnTo>
                    <a:pt x="32" y="276"/>
                  </a:lnTo>
                  <a:lnTo>
                    <a:pt x="32" y="272"/>
                  </a:lnTo>
                  <a:lnTo>
                    <a:pt x="31" y="268"/>
                  </a:lnTo>
                  <a:lnTo>
                    <a:pt x="30" y="262"/>
                  </a:lnTo>
                  <a:lnTo>
                    <a:pt x="30" y="256"/>
                  </a:lnTo>
                  <a:lnTo>
                    <a:pt x="29" y="250"/>
                  </a:lnTo>
                  <a:lnTo>
                    <a:pt x="29" y="242"/>
                  </a:lnTo>
                  <a:lnTo>
                    <a:pt x="29" y="235"/>
                  </a:lnTo>
                  <a:lnTo>
                    <a:pt x="29" y="106"/>
                  </a:lnTo>
                  <a:lnTo>
                    <a:pt x="0" y="106"/>
                  </a:lnTo>
                  <a:lnTo>
                    <a:pt x="0" y="77"/>
                  </a:lnTo>
                  <a:lnTo>
                    <a:pt x="29" y="77"/>
                  </a:lnTo>
                  <a:lnTo>
                    <a:pt x="29" y="23"/>
                  </a:lnTo>
                  <a:lnTo>
                    <a:pt x="66" y="0"/>
                  </a:lnTo>
                  <a:lnTo>
                    <a:pt x="66" y="77"/>
                  </a:lnTo>
                  <a:lnTo>
                    <a:pt x="104" y="77"/>
                  </a:lnTo>
                  <a:lnTo>
                    <a:pt x="104" y="106"/>
                  </a:lnTo>
                  <a:lnTo>
                    <a:pt x="66" y="106"/>
                  </a:lnTo>
                  <a:lnTo>
                    <a:pt x="66" y="236"/>
                  </a:lnTo>
                  <a:lnTo>
                    <a:pt x="66" y="242"/>
                  </a:lnTo>
                  <a:lnTo>
                    <a:pt x="67" y="249"/>
                  </a:lnTo>
                  <a:lnTo>
                    <a:pt x="67" y="253"/>
                  </a:lnTo>
                  <a:lnTo>
                    <a:pt x="67" y="255"/>
                  </a:lnTo>
                  <a:lnTo>
                    <a:pt x="68" y="258"/>
                  </a:lnTo>
                  <a:lnTo>
                    <a:pt x="70" y="259"/>
                  </a:lnTo>
                  <a:lnTo>
                    <a:pt x="72" y="262"/>
                  </a:lnTo>
                  <a:lnTo>
                    <a:pt x="74" y="263"/>
                  </a:lnTo>
                  <a:lnTo>
                    <a:pt x="76" y="264"/>
                  </a:lnTo>
                  <a:lnTo>
                    <a:pt x="79" y="264"/>
                  </a:lnTo>
                  <a:lnTo>
                    <a:pt x="83" y="265"/>
                  </a:lnTo>
                  <a:lnTo>
                    <a:pt x="86" y="265"/>
                  </a:lnTo>
                  <a:lnTo>
                    <a:pt x="90" y="265"/>
                  </a:lnTo>
                  <a:lnTo>
                    <a:pt x="94" y="265"/>
                  </a:lnTo>
                  <a:lnTo>
                    <a:pt x="99" y="265"/>
                  </a:lnTo>
                  <a:lnTo>
                    <a:pt x="104" y="265"/>
                  </a:lnTo>
                  <a:lnTo>
                    <a:pt x="104" y="2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95" name="Freeform 123"/>
            <p:cNvSpPr>
              <a:spLocks/>
            </p:cNvSpPr>
            <p:nvPr/>
          </p:nvSpPr>
          <p:spPr bwMode="auto">
            <a:xfrm>
              <a:off x="5581650" y="4313238"/>
              <a:ext cx="133350" cy="106362"/>
            </a:xfrm>
            <a:custGeom>
              <a:avLst/>
              <a:gdLst>
                <a:gd name="T0" fmla="*/ 77 w 317"/>
                <a:gd name="T1" fmla="*/ 47 h 245"/>
                <a:gd name="T2" fmla="*/ 50 w 317"/>
                <a:gd name="T3" fmla="*/ 69 h 245"/>
                <a:gd name="T4" fmla="*/ 38 w 317"/>
                <a:gd name="T5" fmla="*/ 100 h 245"/>
                <a:gd name="T6" fmla="*/ 36 w 317"/>
                <a:gd name="T7" fmla="*/ 123 h 245"/>
                <a:gd name="T8" fmla="*/ 41 w 317"/>
                <a:gd name="T9" fmla="*/ 156 h 245"/>
                <a:gd name="T10" fmla="*/ 56 w 317"/>
                <a:gd name="T11" fmla="*/ 188 h 245"/>
                <a:gd name="T12" fmla="*/ 82 w 317"/>
                <a:gd name="T13" fmla="*/ 202 h 245"/>
                <a:gd name="T14" fmla="*/ 109 w 317"/>
                <a:gd name="T15" fmla="*/ 201 h 245"/>
                <a:gd name="T16" fmla="*/ 129 w 317"/>
                <a:gd name="T17" fmla="*/ 183 h 245"/>
                <a:gd name="T18" fmla="*/ 137 w 317"/>
                <a:gd name="T19" fmla="*/ 159 h 245"/>
                <a:gd name="T20" fmla="*/ 141 w 317"/>
                <a:gd name="T21" fmla="*/ 130 h 245"/>
                <a:gd name="T22" fmla="*/ 146 w 317"/>
                <a:gd name="T23" fmla="*/ 92 h 245"/>
                <a:gd name="T24" fmla="*/ 154 w 317"/>
                <a:gd name="T25" fmla="*/ 61 h 245"/>
                <a:gd name="T26" fmla="*/ 168 w 317"/>
                <a:gd name="T27" fmla="*/ 30 h 245"/>
                <a:gd name="T28" fmla="*/ 191 w 317"/>
                <a:gd name="T29" fmla="*/ 10 h 245"/>
                <a:gd name="T30" fmla="*/ 210 w 317"/>
                <a:gd name="T31" fmla="*/ 2 h 245"/>
                <a:gd name="T32" fmla="*/ 231 w 317"/>
                <a:gd name="T33" fmla="*/ 0 h 245"/>
                <a:gd name="T34" fmla="*/ 253 w 317"/>
                <a:gd name="T35" fmla="*/ 5 h 245"/>
                <a:gd name="T36" fmla="*/ 282 w 317"/>
                <a:gd name="T37" fmla="*/ 23 h 245"/>
                <a:gd name="T38" fmla="*/ 304 w 317"/>
                <a:gd name="T39" fmla="*/ 55 h 245"/>
                <a:gd name="T40" fmla="*/ 313 w 317"/>
                <a:gd name="T41" fmla="*/ 82 h 245"/>
                <a:gd name="T42" fmla="*/ 317 w 317"/>
                <a:gd name="T43" fmla="*/ 114 h 245"/>
                <a:gd name="T44" fmla="*/ 314 w 317"/>
                <a:gd name="T45" fmla="*/ 144 h 245"/>
                <a:gd name="T46" fmla="*/ 305 w 317"/>
                <a:gd name="T47" fmla="*/ 171 h 245"/>
                <a:gd name="T48" fmla="*/ 291 w 317"/>
                <a:gd name="T49" fmla="*/ 192 h 245"/>
                <a:gd name="T50" fmla="*/ 272 w 317"/>
                <a:gd name="T51" fmla="*/ 209 h 245"/>
                <a:gd name="T52" fmla="*/ 250 w 317"/>
                <a:gd name="T53" fmla="*/ 219 h 245"/>
                <a:gd name="T54" fmla="*/ 238 w 317"/>
                <a:gd name="T55" fmla="*/ 182 h 245"/>
                <a:gd name="T56" fmla="*/ 259 w 317"/>
                <a:gd name="T57" fmla="*/ 170 h 245"/>
                <a:gd name="T58" fmla="*/ 273 w 317"/>
                <a:gd name="T59" fmla="*/ 152 h 245"/>
                <a:gd name="T60" fmla="*/ 281 w 317"/>
                <a:gd name="T61" fmla="*/ 128 h 245"/>
                <a:gd name="T62" fmla="*/ 278 w 317"/>
                <a:gd name="T63" fmla="*/ 94 h 245"/>
                <a:gd name="T64" fmla="*/ 270 w 317"/>
                <a:gd name="T65" fmla="*/ 68 h 245"/>
                <a:gd name="T66" fmla="*/ 253 w 317"/>
                <a:gd name="T67" fmla="*/ 47 h 245"/>
                <a:gd name="T68" fmla="*/ 219 w 317"/>
                <a:gd name="T69" fmla="*/ 42 h 245"/>
                <a:gd name="T70" fmla="*/ 197 w 317"/>
                <a:gd name="T71" fmla="*/ 59 h 245"/>
                <a:gd name="T72" fmla="*/ 190 w 317"/>
                <a:gd name="T73" fmla="*/ 85 h 245"/>
                <a:gd name="T74" fmla="*/ 185 w 317"/>
                <a:gd name="T75" fmla="*/ 128 h 245"/>
                <a:gd name="T76" fmla="*/ 177 w 317"/>
                <a:gd name="T77" fmla="*/ 166 h 245"/>
                <a:gd name="T78" fmla="*/ 169 w 317"/>
                <a:gd name="T79" fmla="*/ 191 h 245"/>
                <a:gd name="T80" fmla="*/ 158 w 317"/>
                <a:gd name="T81" fmla="*/ 214 h 245"/>
                <a:gd name="T82" fmla="*/ 141 w 317"/>
                <a:gd name="T83" fmla="*/ 230 h 245"/>
                <a:gd name="T84" fmla="*/ 120 w 317"/>
                <a:gd name="T85" fmla="*/ 241 h 245"/>
                <a:gd name="T86" fmla="*/ 97 w 317"/>
                <a:gd name="T87" fmla="*/ 245 h 245"/>
                <a:gd name="T88" fmla="*/ 74 w 317"/>
                <a:gd name="T89" fmla="*/ 242 h 245"/>
                <a:gd name="T90" fmla="*/ 45 w 317"/>
                <a:gd name="T91" fmla="*/ 229 h 245"/>
                <a:gd name="T92" fmla="*/ 15 w 317"/>
                <a:gd name="T93" fmla="*/ 193 h 245"/>
                <a:gd name="T94" fmla="*/ 5 w 317"/>
                <a:gd name="T95" fmla="*/ 165 h 245"/>
                <a:gd name="T96" fmla="*/ 0 w 317"/>
                <a:gd name="T97" fmla="*/ 132 h 245"/>
                <a:gd name="T98" fmla="*/ 1 w 317"/>
                <a:gd name="T99" fmla="*/ 94 h 245"/>
                <a:gd name="T100" fmla="*/ 7 w 317"/>
                <a:gd name="T101" fmla="*/ 65 h 245"/>
                <a:gd name="T102" fmla="*/ 23 w 317"/>
                <a:gd name="T103" fmla="*/ 39 h 245"/>
                <a:gd name="T104" fmla="*/ 42 w 317"/>
                <a:gd name="T105" fmla="*/ 20 h 245"/>
                <a:gd name="T106" fmla="*/ 68 w 317"/>
                <a:gd name="T107" fmla="*/ 7 h 2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17"/>
                <a:gd name="T163" fmla="*/ 0 h 245"/>
                <a:gd name="T164" fmla="*/ 317 w 317"/>
                <a:gd name="T165" fmla="*/ 245 h 2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17" h="245">
                  <a:moveTo>
                    <a:pt x="90" y="2"/>
                  </a:moveTo>
                  <a:lnTo>
                    <a:pt x="97" y="39"/>
                  </a:lnTo>
                  <a:lnTo>
                    <a:pt x="87" y="43"/>
                  </a:lnTo>
                  <a:lnTo>
                    <a:pt x="77" y="47"/>
                  </a:lnTo>
                  <a:lnTo>
                    <a:pt x="69" y="51"/>
                  </a:lnTo>
                  <a:lnTo>
                    <a:pt x="61" y="55"/>
                  </a:lnTo>
                  <a:lnTo>
                    <a:pt x="55" y="61"/>
                  </a:lnTo>
                  <a:lnTo>
                    <a:pt x="50" y="69"/>
                  </a:lnTo>
                  <a:lnTo>
                    <a:pt x="45" y="79"/>
                  </a:lnTo>
                  <a:lnTo>
                    <a:pt x="41" y="88"/>
                  </a:lnTo>
                  <a:lnTo>
                    <a:pt x="39" y="93"/>
                  </a:lnTo>
                  <a:lnTo>
                    <a:pt x="38" y="100"/>
                  </a:lnTo>
                  <a:lnTo>
                    <a:pt x="37" y="105"/>
                  </a:lnTo>
                  <a:lnTo>
                    <a:pt x="37" y="111"/>
                  </a:lnTo>
                  <a:lnTo>
                    <a:pt x="36" y="116"/>
                  </a:lnTo>
                  <a:lnTo>
                    <a:pt x="36" y="123"/>
                  </a:lnTo>
                  <a:lnTo>
                    <a:pt x="36" y="129"/>
                  </a:lnTo>
                  <a:lnTo>
                    <a:pt x="37" y="136"/>
                  </a:lnTo>
                  <a:lnTo>
                    <a:pt x="38" y="146"/>
                  </a:lnTo>
                  <a:lnTo>
                    <a:pt x="41" y="156"/>
                  </a:lnTo>
                  <a:lnTo>
                    <a:pt x="43" y="165"/>
                  </a:lnTo>
                  <a:lnTo>
                    <a:pt x="47" y="173"/>
                  </a:lnTo>
                  <a:lnTo>
                    <a:pt x="51" y="180"/>
                  </a:lnTo>
                  <a:lnTo>
                    <a:pt x="56" y="188"/>
                  </a:lnTo>
                  <a:lnTo>
                    <a:pt x="63" y="193"/>
                  </a:lnTo>
                  <a:lnTo>
                    <a:pt x="68" y="198"/>
                  </a:lnTo>
                  <a:lnTo>
                    <a:pt x="74" y="201"/>
                  </a:lnTo>
                  <a:lnTo>
                    <a:pt x="82" y="202"/>
                  </a:lnTo>
                  <a:lnTo>
                    <a:pt x="88" y="203"/>
                  </a:lnTo>
                  <a:lnTo>
                    <a:pt x="96" y="203"/>
                  </a:lnTo>
                  <a:lnTo>
                    <a:pt x="102" y="202"/>
                  </a:lnTo>
                  <a:lnTo>
                    <a:pt x="109" y="201"/>
                  </a:lnTo>
                  <a:lnTo>
                    <a:pt x="114" y="198"/>
                  </a:lnTo>
                  <a:lnTo>
                    <a:pt x="119" y="195"/>
                  </a:lnTo>
                  <a:lnTo>
                    <a:pt x="124" y="189"/>
                  </a:lnTo>
                  <a:lnTo>
                    <a:pt x="129" y="183"/>
                  </a:lnTo>
                  <a:lnTo>
                    <a:pt x="133" y="175"/>
                  </a:lnTo>
                  <a:lnTo>
                    <a:pt x="136" y="166"/>
                  </a:lnTo>
                  <a:lnTo>
                    <a:pt x="136" y="162"/>
                  </a:lnTo>
                  <a:lnTo>
                    <a:pt x="137" y="159"/>
                  </a:lnTo>
                  <a:lnTo>
                    <a:pt x="138" y="152"/>
                  </a:lnTo>
                  <a:lnTo>
                    <a:pt x="140" y="146"/>
                  </a:lnTo>
                  <a:lnTo>
                    <a:pt x="140" y="138"/>
                  </a:lnTo>
                  <a:lnTo>
                    <a:pt x="141" y="130"/>
                  </a:lnTo>
                  <a:lnTo>
                    <a:pt x="142" y="121"/>
                  </a:lnTo>
                  <a:lnTo>
                    <a:pt x="143" y="111"/>
                  </a:lnTo>
                  <a:lnTo>
                    <a:pt x="145" y="101"/>
                  </a:lnTo>
                  <a:lnTo>
                    <a:pt x="146" y="92"/>
                  </a:lnTo>
                  <a:lnTo>
                    <a:pt x="149" y="83"/>
                  </a:lnTo>
                  <a:lnTo>
                    <a:pt x="150" y="75"/>
                  </a:lnTo>
                  <a:lnTo>
                    <a:pt x="151" y="68"/>
                  </a:lnTo>
                  <a:lnTo>
                    <a:pt x="154" y="61"/>
                  </a:lnTo>
                  <a:lnTo>
                    <a:pt x="155" y="56"/>
                  </a:lnTo>
                  <a:lnTo>
                    <a:pt x="156" y="51"/>
                  </a:lnTo>
                  <a:lnTo>
                    <a:pt x="161" y="39"/>
                  </a:lnTo>
                  <a:lnTo>
                    <a:pt x="168" y="30"/>
                  </a:lnTo>
                  <a:lnTo>
                    <a:pt x="174" y="23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1" y="10"/>
                  </a:lnTo>
                  <a:lnTo>
                    <a:pt x="195" y="7"/>
                  </a:lnTo>
                  <a:lnTo>
                    <a:pt x="200" y="6"/>
                  </a:lnTo>
                  <a:lnTo>
                    <a:pt x="205" y="3"/>
                  </a:lnTo>
                  <a:lnTo>
                    <a:pt x="210" y="2"/>
                  </a:lnTo>
                  <a:lnTo>
                    <a:pt x="215" y="1"/>
                  </a:lnTo>
                  <a:lnTo>
                    <a:pt x="220" y="0"/>
                  </a:lnTo>
                  <a:lnTo>
                    <a:pt x="226" y="0"/>
                  </a:lnTo>
                  <a:lnTo>
                    <a:pt x="231" y="0"/>
                  </a:lnTo>
                  <a:lnTo>
                    <a:pt x="237" y="0"/>
                  </a:lnTo>
                  <a:lnTo>
                    <a:pt x="242" y="1"/>
                  </a:lnTo>
                  <a:lnTo>
                    <a:pt x="247" y="2"/>
                  </a:lnTo>
                  <a:lnTo>
                    <a:pt x="253" y="5"/>
                  </a:lnTo>
                  <a:lnTo>
                    <a:pt x="258" y="6"/>
                  </a:lnTo>
                  <a:lnTo>
                    <a:pt x="263" y="9"/>
                  </a:lnTo>
                  <a:lnTo>
                    <a:pt x="273" y="15"/>
                  </a:lnTo>
                  <a:lnTo>
                    <a:pt x="282" y="23"/>
                  </a:lnTo>
                  <a:lnTo>
                    <a:pt x="291" y="32"/>
                  </a:lnTo>
                  <a:lnTo>
                    <a:pt x="297" y="42"/>
                  </a:lnTo>
                  <a:lnTo>
                    <a:pt x="301" y="48"/>
                  </a:lnTo>
                  <a:lnTo>
                    <a:pt x="304" y="55"/>
                  </a:lnTo>
                  <a:lnTo>
                    <a:pt x="306" y="61"/>
                  </a:lnTo>
                  <a:lnTo>
                    <a:pt x="309" y="68"/>
                  </a:lnTo>
                  <a:lnTo>
                    <a:pt x="312" y="75"/>
                  </a:lnTo>
                  <a:lnTo>
                    <a:pt x="313" y="82"/>
                  </a:lnTo>
                  <a:lnTo>
                    <a:pt x="314" y="89"/>
                  </a:lnTo>
                  <a:lnTo>
                    <a:pt x="315" y="97"/>
                  </a:lnTo>
                  <a:lnTo>
                    <a:pt x="317" y="106"/>
                  </a:lnTo>
                  <a:lnTo>
                    <a:pt x="317" y="114"/>
                  </a:lnTo>
                  <a:lnTo>
                    <a:pt x="317" y="121"/>
                  </a:lnTo>
                  <a:lnTo>
                    <a:pt x="315" y="129"/>
                  </a:lnTo>
                  <a:lnTo>
                    <a:pt x="315" y="137"/>
                  </a:lnTo>
                  <a:lnTo>
                    <a:pt x="314" y="144"/>
                  </a:lnTo>
                  <a:lnTo>
                    <a:pt x="312" y="152"/>
                  </a:lnTo>
                  <a:lnTo>
                    <a:pt x="310" y="159"/>
                  </a:lnTo>
                  <a:lnTo>
                    <a:pt x="308" y="165"/>
                  </a:lnTo>
                  <a:lnTo>
                    <a:pt x="305" y="171"/>
                  </a:lnTo>
                  <a:lnTo>
                    <a:pt x="301" y="177"/>
                  </a:lnTo>
                  <a:lnTo>
                    <a:pt x="299" y="182"/>
                  </a:lnTo>
                  <a:lnTo>
                    <a:pt x="295" y="187"/>
                  </a:lnTo>
                  <a:lnTo>
                    <a:pt x="291" y="192"/>
                  </a:lnTo>
                  <a:lnTo>
                    <a:pt x="286" y="197"/>
                  </a:lnTo>
                  <a:lnTo>
                    <a:pt x="282" y="201"/>
                  </a:lnTo>
                  <a:lnTo>
                    <a:pt x="277" y="205"/>
                  </a:lnTo>
                  <a:lnTo>
                    <a:pt x="272" y="209"/>
                  </a:lnTo>
                  <a:lnTo>
                    <a:pt x="267" y="211"/>
                  </a:lnTo>
                  <a:lnTo>
                    <a:pt x="262" y="215"/>
                  </a:lnTo>
                  <a:lnTo>
                    <a:pt x="255" y="218"/>
                  </a:lnTo>
                  <a:lnTo>
                    <a:pt x="250" y="219"/>
                  </a:lnTo>
                  <a:lnTo>
                    <a:pt x="244" y="220"/>
                  </a:lnTo>
                  <a:lnTo>
                    <a:pt x="237" y="221"/>
                  </a:lnTo>
                  <a:lnTo>
                    <a:pt x="232" y="183"/>
                  </a:lnTo>
                  <a:lnTo>
                    <a:pt x="238" y="182"/>
                  </a:lnTo>
                  <a:lnTo>
                    <a:pt x="244" y="179"/>
                  </a:lnTo>
                  <a:lnTo>
                    <a:pt x="250" y="177"/>
                  </a:lnTo>
                  <a:lnTo>
                    <a:pt x="255" y="174"/>
                  </a:lnTo>
                  <a:lnTo>
                    <a:pt x="259" y="170"/>
                  </a:lnTo>
                  <a:lnTo>
                    <a:pt x="264" y="166"/>
                  </a:lnTo>
                  <a:lnTo>
                    <a:pt x="268" y="162"/>
                  </a:lnTo>
                  <a:lnTo>
                    <a:pt x="270" y="157"/>
                  </a:lnTo>
                  <a:lnTo>
                    <a:pt x="273" y="152"/>
                  </a:lnTo>
                  <a:lnTo>
                    <a:pt x="276" y="147"/>
                  </a:lnTo>
                  <a:lnTo>
                    <a:pt x="278" y="141"/>
                  </a:lnTo>
                  <a:lnTo>
                    <a:pt x="279" y="134"/>
                  </a:lnTo>
                  <a:lnTo>
                    <a:pt x="281" y="128"/>
                  </a:lnTo>
                  <a:lnTo>
                    <a:pt x="281" y="120"/>
                  </a:lnTo>
                  <a:lnTo>
                    <a:pt x="281" y="112"/>
                  </a:lnTo>
                  <a:lnTo>
                    <a:pt x="279" y="103"/>
                  </a:lnTo>
                  <a:lnTo>
                    <a:pt x="278" y="94"/>
                  </a:lnTo>
                  <a:lnTo>
                    <a:pt x="277" y="87"/>
                  </a:lnTo>
                  <a:lnTo>
                    <a:pt x="274" y="80"/>
                  </a:lnTo>
                  <a:lnTo>
                    <a:pt x="273" y="74"/>
                  </a:lnTo>
                  <a:lnTo>
                    <a:pt x="270" y="68"/>
                  </a:lnTo>
                  <a:lnTo>
                    <a:pt x="267" y="62"/>
                  </a:lnTo>
                  <a:lnTo>
                    <a:pt x="264" y="57"/>
                  </a:lnTo>
                  <a:lnTo>
                    <a:pt x="260" y="53"/>
                  </a:lnTo>
                  <a:lnTo>
                    <a:pt x="253" y="47"/>
                  </a:lnTo>
                  <a:lnTo>
                    <a:pt x="244" y="43"/>
                  </a:lnTo>
                  <a:lnTo>
                    <a:pt x="236" y="41"/>
                  </a:lnTo>
                  <a:lnTo>
                    <a:pt x="227" y="41"/>
                  </a:lnTo>
                  <a:lnTo>
                    <a:pt x="219" y="42"/>
                  </a:lnTo>
                  <a:lnTo>
                    <a:pt x="211" y="46"/>
                  </a:lnTo>
                  <a:lnTo>
                    <a:pt x="205" y="50"/>
                  </a:lnTo>
                  <a:lnTo>
                    <a:pt x="200" y="55"/>
                  </a:lnTo>
                  <a:lnTo>
                    <a:pt x="197" y="59"/>
                  </a:lnTo>
                  <a:lnTo>
                    <a:pt x="196" y="64"/>
                  </a:lnTo>
                  <a:lnTo>
                    <a:pt x="193" y="70"/>
                  </a:lnTo>
                  <a:lnTo>
                    <a:pt x="192" y="76"/>
                  </a:lnTo>
                  <a:lnTo>
                    <a:pt x="190" y="85"/>
                  </a:lnTo>
                  <a:lnTo>
                    <a:pt x="188" y="94"/>
                  </a:lnTo>
                  <a:lnTo>
                    <a:pt x="187" y="105"/>
                  </a:lnTo>
                  <a:lnTo>
                    <a:pt x="186" y="116"/>
                  </a:lnTo>
                  <a:lnTo>
                    <a:pt x="185" y="128"/>
                  </a:lnTo>
                  <a:lnTo>
                    <a:pt x="182" y="139"/>
                  </a:lnTo>
                  <a:lnTo>
                    <a:pt x="181" y="148"/>
                  </a:lnTo>
                  <a:lnTo>
                    <a:pt x="178" y="157"/>
                  </a:lnTo>
                  <a:lnTo>
                    <a:pt x="177" y="166"/>
                  </a:lnTo>
                  <a:lnTo>
                    <a:pt x="174" y="173"/>
                  </a:lnTo>
                  <a:lnTo>
                    <a:pt x="173" y="179"/>
                  </a:lnTo>
                  <a:lnTo>
                    <a:pt x="172" y="184"/>
                  </a:lnTo>
                  <a:lnTo>
                    <a:pt x="169" y="191"/>
                  </a:lnTo>
                  <a:lnTo>
                    <a:pt x="167" y="197"/>
                  </a:lnTo>
                  <a:lnTo>
                    <a:pt x="164" y="203"/>
                  </a:lnTo>
                  <a:lnTo>
                    <a:pt x="161" y="209"/>
                  </a:lnTo>
                  <a:lnTo>
                    <a:pt x="158" y="214"/>
                  </a:lnTo>
                  <a:lnTo>
                    <a:pt x="154" y="219"/>
                  </a:lnTo>
                  <a:lnTo>
                    <a:pt x="150" y="223"/>
                  </a:lnTo>
                  <a:lnTo>
                    <a:pt x="146" y="227"/>
                  </a:lnTo>
                  <a:lnTo>
                    <a:pt x="141" y="230"/>
                  </a:lnTo>
                  <a:lnTo>
                    <a:pt x="136" y="233"/>
                  </a:lnTo>
                  <a:lnTo>
                    <a:pt x="131" y="236"/>
                  </a:lnTo>
                  <a:lnTo>
                    <a:pt x="125" y="238"/>
                  </a:lnTo>
                  <a:lnTo>
                    <a:pt x="120" y="241"/>
                  </a:lnTo>
                  <a:lnTo>
                    <a:pt x="115" y="242"/>
                  </a:lnTo>
                  <a:lnTo>
                    <a:pt x="109" y="243"/>
                  </a:lnTo>
                  <a:lnTo>
                    <a:pt x="104" y="245"/>
                  </a:lnTo>
                  <a:lnTo>
                    <a:pt x="97" y="245"/>
                  </a:lnTo>
                  <a:lnTo>
                    <a:pt x="92" y="245"/>
                  </a:lnTo>
                  <a:lnTo>
                    <a:pt x="86" y="245"/>
                  </a:lnTo>
                  <a:lnTo>
                    <a:pt x="81" y="243"/>
                  </a:lnTo>
                  <a:lnTo>
                    <a:pt x="74" y="242"/>
                  </a:lnTo>
                  <a:lnTo>
                    <a:pt x="68" y="241"/>
                  </a:lnTo>
                  <a:lnTo>
                    <a:pt x="63" y="238"/>
                  </a:lnTo>
                  <a:lnTo>
                    <a:pt x="56" y="236"/>
                  </a:lnTo>
                  <a:lnTo>
                    <a:pt x="45" y="229"/>
                  </a:lnTo>
                  <a:lnTo>
                    <a:pt x="36" y="220"/>
                  </a:lnTo>
                  <a:lnTo>
                    <a:pt x="27" y="211"/>
                  </a:lnTo>
                  <a:lnTo>
                    <a:pt x="19" y="200"/>
                  </a:lnTo>
                  <a:lnTo>
                    <a:pt x="15" y="193"/>
                  </a:lnTo>
                  <a:lnTo>
                    <a:pt x="13" y="186"/>
                  </a:lnTo>
                  <a:lnTo>
                    <a:pt x="10" y="179"/>
                  </a:lnTo>
                  <a:lnTo>
                    <a:pt x="7" y="171"/>
                  </a:lnTo>
                  <a:lnTo>
                    <a:pt x="5" y="165"/>
                  </a:lnTo>
                  <a:lnTo>
                    <a:pt x="4" y="157"/>
                  </a:lnTo>
                  <a:lnTo>
                    <a:pt x="2" y="150"/>
                  </a:lnTo>
                  <a:lnTo>
                    <a:pt x="1" y="142"/>
                  </a:lnTo>
                  <a:lnTo>
                    <a:pt x="0" y="132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0" y="103"/>
                  </a:lnTo>
                  <a:lnTo>
                    <a:pt x="1" y="94"/>
                  </a:lnTo>
                  <a:lnTo>
                    <a:pt x="2" y="87"/>
                  </a:lnTo>
                  <a:lnTo>
                    <a:pt x="4" y="79"/>
                  </a:lnTo>
                  <a:lnTo>
                    <a:pt x="5" y="71"/>
                  </a:lnTo>
                  <a:lnTo>
                    <a:pt x="7" y="65"/>
                  </a:lnTo>
                  <a:lnTo>
                    <a:pt x="10" y="59"/>
                  </a:lnTo>
                  <a:lnTo>
                    <a:pt x="14" y="52"/>
                  </a:lnTo>
                  <a:lnTo>
                    <a:pt x="18" y="46"/>
                  </a:lnTo>
                  <a:lnTo>
                    <a:pt x="23" y="39"/>
                  </a:lnTo>
                  <a:lnTo>
                    <a:pt x="27" y="34"/>
                  </a:lnTo>
                  <a:lnTo>
                    <a:pt x="32" y="29"/>
                  </a:lnTo>
                  <a:lnTo>
                    <a:pt x="37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5" y="12"/>
                  </a:lnTo>
                  <a:lnTo>
                    <a:pt x="61" y="10"/>
                  </a:lnTo>
                  <a:lnTo>
                    <a:pt x="68" y="7"/>
                  </a:lnTo>
                  <a:lnTo>
                    <a:pt x="74" y="5"/>
                  </a:lnTo>
                  <a:lnTo>
                    <a:pt x="82" y="3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96" name="Freeform 124"/>
            <p:cNvSpPr>
              <a:spLocks noEditPoints="1"/>
            </p:cNvSpPr>
            <p:nvPr/>
          </p:nvSpPr>
          <p:spPr bwMode="auto">
            <a:xfrm>
              <a:off x="5556250" y="4429125"/>
              <a:ext cx="136525" cy="92075"/>
            </a:xfrm>
            <a:custGeom>
              <a:avLst/>
              <a:gdLst>
                <a:gd name="T0" fmla="*/ 310 w 326"/>
                <a:gd name="T1" fmla="*/ 32 h 210"/>
                <a:gd name="T2" fmla="*/ 297 w 326"/>
                <a:gd name="T3" fmla="*/ 47 h 210"/>
                <a:gd name="T4" fmla="*/ 315 w 326"/>
                <a:gd name="T5" fmla="*/ 66 h 210"/>
                <a:gd name="T6" fmla="*/ 325 w 326"/>
                <a:gd name="T7" fmla="*/ 95 h 210"/>
                <a:gd name="T8" fmla="*/ 326 w 326"/>
                <a:gd name="T9" fmla="*/ 115 h 210"/>
                <a:gd name="T10" fmla="*/ 324 w 326"/>
                <a:gd name="T11" fmla="*/ 134 h 210"/>
                <a:gd name="T12" fmla="*/ 317 w 326"/>
                <a:gd name="T13" fmla="*/ 151 h 210"/>
                <a:gd name="T14" fmla="*/ 306 w 326"/>
                <a:gd name="T15" fmla="*/ 168 h 210"/>
                <a:gd name="T16" fmla="*/ 290 w 326"/>
                <a:gd name="T17" fmla="*/ 182 h 210"/>
                <a:gd name="T18" fmla="*/ 271 w 326"/>
                <a:gd name="T19" fmla="*/ 193 h 210"/>
                <a:gd name="T20" fmla="*/ 251 w 326"/>
                <a:gd name="T21" fmla="*/ 202 h 210"/>
                <a:gd name="T22" fmla="*/ 228 w 326"/>
                <a:gd name="T23" fmla="*/ 207 h 210"/>
                <a:gd name="T24" fmla="*/ 204 w 326"/>
                <a:gd name="T25" fmla="*/ 210 h 210"/>
                <a:gd name="T26" fmla="*/ 181 w 326"/>
                <a:gd name="T27" fmla="*/ 209 h 210"/>
                <a:gd name="T28" fmla="*/ 160 w 326"/>
                <a:gd name="T29" fmla="*/ 204 h 210"/>
                <a:gd name="T30" fmla="*/ 140 w 326"/>
                <a:gd name="T31" fmla="*/ 195 h 210"/>
                <a:gd name="T32" fmla="*/ 124 w 326"/>
                <a:gd name="T33" fmla="*/ 183 h 210"/>
                <a:gd name="T34" fmla="*/ 111 w 326"/>
                <a:gd name="T35" fmla="*/ 168 h 210"/>
                <a:gd name="T36" fmla="*/ 102 w 326"/>
                <a:gd name="T37" fmla="*/ 150 h 210"/>
                <a:gd name="T38" fmla="*/ 97 w 326"/>
                <a:gd name="T39" fmla="*/ 132 h 210"/>
                <a:gd name="T40" fmla="*/ 95 w 326"/>
                <a:gd name="T41" fmla="*/ 106 h 210"/>
                <a:gd name="T42" fmla="*/ 104 w 326"/>
                <a:gd name="T43" fmla="*/ 82 h 210"/>
                <a:gd name="T44" fmla="*/ 8 w 326"/>
                <a:gd name="T45" fmla="*/ 89 h 210"/>
                <a:gd name="T46" fmla="*/ 188 w 326"/>
                <a:gd name="T47" fmla="*/ 52 h 210"/>
                <a:gd name="T48" fmla="*/ 162 w 326"/>
                <a:gd name="T49" fmla="*/ 61 h 210"/>
                <a:gd name="T50" fmla="*/ 143 w 326"/>
                <a:gd name="T51" fmla="*/ 73 h 210"/>
                <a:gd name="T52" fmla="*/ 131 w 326"/>
                <a:gd name="T53" fmla="*/ 88 h 210"/>
                <a:gd name="T54" fmla="*/ 126 w 326"/>
                <a:gd name="T55" fmla="*/ 106 h 210"/>
                <a:gd name="T56" fmla="*/ 126 w 326"/>
                <a:gd name="T57" fmla="*/ 124 h 210"/>
                <a:gd name="T58" fmla="*/ 133 w 326"/>
                <a:gd name="T59" fmla="*/ 142 h 210"/>
                <a:gd name="T60" fmla="*/ 144 w 326"/>
                <a:gd name="T61" fmla="*/ 156 h 210"/>
                <a:gd name="T62" fmla="*/ 161 w 326"/>
                <a:gd name="T63" fmla="*/ 168 h 210"/>
                <a:gd name="T64" fmla="*/ 184 w 326"/>
                <a:gd name="T65" fmla="*/ 173 h 210"/>
                <a:gd name="T66" fmla="*/ 211 w 326"/>
                <a:gd name="T67" fmla="*/ 173 h 210"/>
                <a:gd name="T68" fmla="*/ 242 w 326"/>
                <a:gd name="T69" fmla="*/ 166 h 210"/>
                <a:gd name="T70" fmla="*/ 265 w 326"/>
                <a:gd name="T71" fmla="*/ 156 h 210"/>
                <a:gd name="T72" fmla="*/ 281 w 326"/>
                <a:gd name="T73" fmla="*/ 142 h 210"/>
                <a:gd name="T74" fmla="*/ 292 w 326"/>
                <a:gd name="T75" fmla="*/ 125 h 210"/>
                <a:gd name="T76" fmla="*/ 296 w 326"/>
                <a:gd name="T77" fmla="*/ 109 h 210"/>
                <a:gd name="T78" fmla="*/ 294 w 326"/>
                <a:gd name="T79" fmla="*/ 91 h 210"/>
                <a:gd name="T80" fmla="*/ 287 w 326"/>
                <a:gd name="T81" fmla="*/ 74 h 210"/>
                <a:gd name="T82" fmla="*/ 272 w 326"/>
                <a:gd name="T83" fmla="*/ 61 h 210"/>
                <a:gd name="T84" fmla="*/ 252 w 326"/>
                <a:gd name="T85" fmla="*/ 52 h 210"/>
                <a:gd name="T86" fmla="*/ 226 w 326"/>
                <a:gd name="T87" fmla="*/ 48 h 210"/>
                <a:gd name="T88" fmla="*/ 198 w 326"/>
                <a:gd name="T89" fmla="*/ 51 h 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6"/>
                <a:gd name="T136" fmla="*/ 0 h 210"/>
                <a:gd name="T137" fmla="*/ 326 w 326"/>
                <a:gd name="T138" fmla="*/ 210 h 2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6" h="210">
                  <a:moveTo>
                    <a:pt x="0" y="52"/>
                  </a:moveTo>
                  <a:lnTo>
                    <a:pt x="303" y="0"/>
                  </a:lnTo>
                  <a:lnTo>
                    <a:pt x="310" y="32"/>
                  </a:lnTo>
                  <a:lnTo>
                    <a:pt x="280" y="37"/>
                  </a:lnTo>
                  <a:lnTo>
                    <a:pt x="289" y="42"/>
                  </a:lnTo>
                  <a:lnTo>
                    <a:pt x="297" y="47"/>
                  </a:lnTo>
                  <a:lnTo>
                    <a:pt x="305" y="52"/>
                  </a:lnTo>
                  <a:lnTo>
                    <a:pt x="310" y="59"/>
                  </a:lnTo>
                  <a:lnTo>
                    <a:pt x="315" y="66"/>
                  </a:lnTo>
                  <a:lnTo>
                    <a:pt x="320" y="75"/>
                  </a:lnTo>
                  <a:lnTo>
                    <a:pt x="323" y="84"/>
                  </a:lnTo>
                  <a:lnTo>
                    <a:pt x="325" y="95"/>
                  </a:lnTo>
                  <a:lnTo>
                    <a:pt x="326" y="101"/>
                  </a:lnTo>
                  <a:lnTo>
                    <a:pt x="326" y="107"/>
                  </a:lnTo>
                  <a:lnTo>
                    <a:pt x="326" y="115"/>
                  </a:lnTo>
                  <a:lnTo>
                    <a:pt x="326" y="121"/>
                  </a:lnTo>
                  <a:lnTo>
                    <a:pt x="325" y="128"/>
                  </a:lnTo>
                  <a:lnTo>
                    <a:pt x="324" y="134"/>
                  </a:lnTo>
                  <a:lnTo>
                    <a:pt x="323" y="139"/>
                  </a:lnTo>
                  <a:lnTo>
                    <a:pt x="320" y="146"/>
                  </a:lnTo>
                  <a:lnTo>
                    <a:pt x="317" y="151"/>
                  </a:lnTo>
                  <a:lnTo>
                    <a:pt x="314" y="157"/>
                  </a:lnTo>
                  <a:lnTo>
                    <a:pt x="310" y="163"/>
                  </a:lnTo>
                  <a:lnTo>
                    <a:pt x="306" y="168"/>
                  </a:lnTo>
                  <a:lnTo>
                    <a:pt x="301" y="173"/>
                  </a:lnTo>
                  <a:lnTo>
                    <a:pt x="296" y="177"/>
                  </a:lnTo>
                  <a:lnTo>
                    <a:pt x="290" y="182"/>
                  </a:lnTo>
                  <a:lnTo>
                    <a:pt x="284" y="186"/>
                  </a:lnTo>
                  <a:lnTo>
                    <a:pt x="278" y="189"/>
                  </a:lnTo>
                  <a:lnTo>
                    <a:pt x="271" y="193"/>
                  </a:lnTo>
                  <a:lnTo>
                    <a:pt x="265" y="197"/>
                  </a:lnTo>
                  <a:lnTo>
                    <a:pt x="257" y="200"/>
                  </a:lnTo>
                  <a:lnTo>
                    <a:pt x="251" y="202"/>
                  </a:lnTo>
                  <a:lnTo>
                    <a:pt x="243" y="205"/>
                  </a:lnTo>
                  <a:lnTo>
                    <a:pt x="235" y="206"/>
                  </a:lnTo>
                  <a:lnTo>
                    <a:pt x="228" y="207"/>
                  </a:lnTo>
                  <a:lnTo>
                    <a:pt x="220" y="209"/>
                  </a:lnTo>
                  <a:lnTo>
                    <a:pt x="212" y="210"/>
                  </a:lnTo>
                  <a:lnTo>
                    <a:pt x="204" y="210"/>
                  </a:lnTo>
                  <a:lnTo>
                    <a:pt x="197" y="210"/>
                  </a:lnTo>
                  <a:lnTo>
                    <a:pt x="189" y="209"/>
                  </a:lnTo>
                  <a:lnTo>
                    <a:pt x="181" y="209"/>
                  </a:lnTo>
                  <a:lnTo>
                    <a:pt x="174" y="207"/>
                  </a:lnTo>
                  <a:lnTo>
                    <a:pt x="166" y="206"/>
                  </a:lnTo>
                  <a:lnTo>
                    <a:pt x="160" y="204"/>
                  </a:lnTo>
                  <a:lnTo>
                    <a:pt x="153" y="201"/>
                  </a:lnTo>
                  <a:lnTo>
                    <a:pt x="147" y="198"/>
                  </a:lnTo>
                  <a:lnTo>
                    <a:pt x="140" y="195"/>
                  </a:lnTo>
                  <a:lnTo>
                    <a:pt x="134" y="191"/>
                  </a:lnTo>
                  <a:lnTo>
                    <a:pt x="129" y="187"/>
                  </a:lnTo>
                  <a:lnTo>
                    <a:pt x="124" y="183"/>
                  </a:lnTo>
                  <a:lnTo>
                    <a:pt x="118" y="178"/>
                  </a:lnTo>
                  <a:lnTo>
                    <a:pt x="115" y="173"/>
                  </a:lnTo>
                  <a:lnTo>
                    <a:pt x="111" y="168"/>
                  </a:lnTo>
                  <a:lnTo>
                    <a:pt x="107" y="161"/>
                  </a:lnTo>
                  <a:lnTo>
                    <a:pt x="104" y="156"/>
                  </a:lnTo>
                  <a:lnTo>
                    <a:pt x="102" y="150"/>
                  </a:lnTo>
                  <a:lnTo>
                    <a:pt x="99" y="145"/>
                  </a:lnTo>
                  <a:lnTo>
                    <a:pt x="98" y="138"/>
                  </a:lnTo>
                  <a:lnTo>
                    <a:pt x="97" y="132"/>
                  </a:lnTo>
                  <a:lnTo>
                    <a:pt x="95" y="123"/>
                  </a:lnTo>
                  <a:lnTo>
                    <a:pt x="95" y="114"/>
                  </a:lnTo>
                  <a:lnTo>
                    <a:pt x="95" y="106"/>
                  </a:lnTo>
                  <a:lnTo>
                    <a:pt x="98" y="98"/>
                  </a:lnTo>
                  <a:lnTo>
                    <a:pt x="100" y="89"/>
                  </a:lnTo>
                  <a:lnTo>
                    <a:pt x="104" y="82"/>
                  </a:lnTo>
                  <a:lnTo>
                    <a:pt x="108" y="75"/>
                  </a:lnTo>
                  <a:lnTo>
                    <a:pt x="112" y="70"/>
                  </a:lnTo>
                  <a:lnTo>
                    <a:pt x="8" y="89"/>
                  </a:lnTo>
                  <a:lnTo>
                    <a:pt x="0" y="52"/>
                  </a:lnTo>
                  <a:close/>
                  <a:moveTo>
                    <a:pt x="198" y="51"/>
                  </a:moveTo>
                  <a:lnTo>
                    <a:pt x="188" y="52"/>
                  </a:lnTo>
                  <a:lnTo>
                    <a:pt x="179" y="55"/>
                  </a:lnTo>
                  <a:lnTo>
                    <a:pt x="170" y="57"/>
                  </a:lnTo>
                  <a:lnTo>
                    <a:pt x="162" y="61"/>
                  </a:lnTo>
                  <a:lnTo>
                    <a:pt x="154" y="65"/>
                  </a:lnTo>
                  <a:lnTo>
                    <a:pt x="148" y="69"/>
                  </a:lnTo>
                  <a:lnTo>
                    <a:pt x="143" y="73"/>
                  </a:lnTo>
                  <a:lnTo>
                    <a:pt x="139" y="78"/>
                  </a:lnTo>
                  <a:lnTo>
                    <a:pt x="135" y="83"/>
                  </a:lnTo>
                  <a:lnTo>
                    <a:pt x="131" y="88"/>
                  </a:lnTo>
                  <a:lnTo>
                    <a:pt x="129" y="93"/>
                  </a:lnTo>
                  <a:lnTo>
                    <a:pt x="127" y="100"/>
                  </a:lnTo>
                  <a:lnTo>
                    <a:pt x="126" y="106"/>
                  </a:lnTo>
                  <a:lnTo>
                    <a:pt x="125" y="111"/>
                  </a:lnTo>
                  <a:lnTo>
                    <a:pt x="125" y="118"/>
                  </a:lnTo>
                  <a:lnTo>
                    <a:pt x="126" y="124"/>
                  </a:lnTo>
                  <a:lnTo>
                    <a:pt x="127" y="130"/>
                  </a:lnTo>
                  <a:lnTo>
                    <a:pt x="130" y="136"/>
                  </a:lnTo>
                  <a:lnTo>
                    <a:pt x="133" y="142"/>
                  </a:lnTo>
                  <a:lnTo>
                    <a:pt x="135" y="147"/>
                  </a:lnTo>
                  <a:lnTo>
                    <a:pt x="139" y="152"/>
                  </a:lnTo>
                  <a:lnTo>
                    <a:pt x="144" y="156"/>
                  </a:lnTo>
                  <a:lnTo>
                    <a:pt x="149" y="160"/>
                  </a:lnTo>
                  <a:lnTo>
                    <a:pt x="154" y="164"/>
                  </a:lnTo>
                  <a:lnTo>
                    <a:pt x="161" y="168"/>
                  </a:lnTo>
                  <a:lnTo>
                    <a:pt x="167" y="170"/>
                  </a:lnTo>
                  <a:lnTo>
                    <a:pt x="175" y="172"/>
                  </a:lnTo>
                  <a:lnTo>
                    <a:pt x="184" y="173"/>
                  </a:lnTo>
                  <a:lnTo>
                    <a:pt x="192" y="174"/>
                  </a:lnTo>
                  <a:lnTo>
                    <a:pt x="202" y="174"/>
                  </a:lnTo>
                  <a:lnTo>
                    <a:pt x="211" y="173"/>
                  </a:lnTo>
                  <a:lnTo>
                    <a:pt x="221" y="172"/>
                  </a:lnTo>
                  <a:lnTo>
                    <a:pt x="231" y="169"/>
                  </a:lnTo>
                  <a:lnTo>
                    <a:pt x="242" y="166"/>
                  </a:lnTo>
                  <a:lnTo>
                    <a:pt x="249" y="164"/>
                  </a:lnTo>
                  <a:lnTo>
                    <a:pt x="258" y="160"/>
                  </a:lnTo>
                  <a:lnTo>
                    <a:pt x="265" y="156"/>
                  </a:lnTo>
                  <a:lnTo>
                    <a:pt x="271" y="152"/>
                  </a:lnTo>
                  <a:lnTo>
                    <a:pt x="278" y="147"/>
                  </a:lnTo>
                  <a:lnTo>
                    <a:pt x="281" y="142"/>
                  </a:lnTo>
                  <a:lnTo>
                    <a:pt x="285" y="137"/>
                  </a:lnTo>
                  <a:lnTo>
                    <a:pt x="289" y="132"/>
                  </a:lnTo>
                  <a:lnTo>
                    <a:pt x="292" y="125"/>
                  </a:lnTo>
                  <a:lnTo>
                    <a:pt x="294" y="120"/>
                  </a:lnTo>
                  <a:lnTo>
                    <a:pt x="296" y="114"/>
                  </a:lnTo>
                  <a:lnTo>
                    <a:pt x="296" y="109"/>
                  </a:lnTo>
                  <a:lnTo>
                    <a:pt x="296" y="102"/>
                  </a:lnTo>
                  <a:lnTo>
                    <a:pt x="296" y="96"/>
                  </a:lnTo>
                  <a:lnTo>
                    <a:pt x="294" y="91"/>
                  </a:lnTo>
                  <a:lnTo>
                    <a:pt x="292" y="84"/>
                  </a:lnTo>
                  <a:lnTo>
                    <a:pt x="289" y="79"/>
                  </a:lnTo>
                  <a:lnTo>
                    <a:pt x="287" y="74"/>
                  </a:lnTo>
                  <a:lnTo>
                    <a:pt x="281" y="69"/>
                  </a:lnTo>
                  <a:lnTo>
                    <a:pt x="278" y="65"/>
                  </a:lnTo>
                  <a:lnTo>
                    <a:pt x="272" y="61"/>
                  </a:lnTo>
                  <a:lnTo>
                    <a:pt x="266" y="57"/>
                  </a:lnTo>
                  <a:lnTo>
                    <a:pt x="260" y="55"/>
                  </a:lnTo>
                  <a:lnTo>
                    <a:pt x="252" y="52"/>
                  </a:lnTo>
                  <a:lnTo>
                    <a:pt x="244" y="50"/>
                  </a:lnTo>
                  <a:lnTo>
                    <a:pt x="235" y="48"/>
                  </a:lnTo>
                  <a:lnTo>
                    <a:pt x="226" y="48"/>
                  </a:lnTo>
                  <a:lnTo>
                    <a:pt x="217" y="48"/>
                  </a:lnTo>
                  <a:lnTo>
                    <a:pt x="208" y="50"/>
                  </a:lnTo>
                  <a:lnTo>
                    <a:pt x="198" y="5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97" name="Freeform 125"/>
            <p:cNvSpPr>
              <a:spLocks noEditPoints="1"/>
            </p:cNvSpPr>
            <p:nvPr/>
          </p:nvSpPr>
          <p:spPr bwMode="auto">
            <a:xfrm>
              <a:off x="5610225" y="4516438"/>
              <a:ext cx="130175" cy="46037"/>
            </a:xfrm>
            <a:custGeom>
              <a:avLst/>
              <a:gdLst>
                <a:gd name="T0" fmla="*/ 257 w 308"/>
                <a:gd name="T1" fmla="*/ 9 h 105"/>
                <a:gd name="T2" fmla="*/ 299 w 308"/>
                <a:gd name="T3" fmla="*/ 0 h 105"/>
                <a:gd name="T4" fmla="*/ 308 w 308"/>
                <a:gd name="T5" fmla="*/ 36 h 105"/>
                <a:gd name="T6" fmla="*/ 265 w 308"/>
                <a:gd name="T7" fmla="*/ 46 h 105"/>
                <a:gd name="T8" fmla="*/ 257 w 308"/>
                <a:gd name="T9" fmla="*/ 9 h 105"/>
                <a:gd name="T10" fmla="*/ 0 w 308"/>
                <a:gd name="T11" fmla="*/ 68 h 105"/>
                <a:gd name="T12" fmla="*/ 217 w 308"/>
                <a:gd name="T13" fmla="*/ 18 h 105"/>
                <a:gd name="T14" fmla="*/ 225 w 308"/>
                <a:gd name="T15" fmla="*/ 55 h 105"/>
                <a:gd name="T16" fmla="*/ 9 w 308"/>
                <a:gd name="T17" fmla="*/ 105 h 105"/>
                <a:gd name="T18" fmla="*/ 0 w 308"/>
                <a:gd name="T19" fmla="*/ 68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8"/>
                <a:gd name="T31" fmla="*/ 0 h 105"/>
                <a:gd name="T32" fmla="*/ 308 w 308"/>
                <a:gd name="T33" fmla="*/ 105 h 1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8" h="105">
                  <a:moveTo>
                    <a:pt x="257" y="9"/>
                  </a:moveTo>
                  <a:lnTo>
                    <a:pt x="299" y="0"/>
                  </a:lnTo>
                  <a:lnTo>
                    <a:pt x="308" y="36"/>
                  </a:lnTo>
                  <a:lnTo>
                    <a:pt x="265" y="46"/>
                  </a:lnTo>
                  <a:lnTo>
                    <a:pt x="257" y="9"/>
                  </a:lnTo>
                  <a:close/>
                  <a:moveTo>
                    <a:pt x="0" y="68"/>
                  </a:moveTo>
                  <a:lnTo>
                    <a:pt x="217" y="18"/>
                  </a:lnTo>
                  <a:lnTo>
                    <a:pt x="225" y="55"/>
                  </a:lnTo>
                  <a:lnTo>
                    <a:pt x="9" y="105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98" name="Freeform 126"/>
            <p:cNvSpPr>
              <a:spLocks/>
            </p:cNvSpPr>
            <p:nvPr/>
          </p:nvSpPr>
          <p:spPr bwMode="auto">
            <a:xfrm>
              <a:off x="5618163" y="4564063"/>
              <a:ext cx="101600" cy="49212"/>
            </a:xfrm>
            <a:custGeom>
              <a:avLst/>
              <a:gdLst>
                <a:gd name="T0" fmla="*/ 0 w 242"/>
                <a:gd name="T1" fmla="*/ 50 h 116"/>
                <a:gd name="T2" fmla="*/ 217 w 242"/>
                <a:gd name="T3" fmla="*/ 0 h 116"/>
                <a:gd name="T4" fmla="*/ 224 w 242"/>
                <a:gd name="T5" fmla="*/ 32 h 116"/>
                <a:gd name="T6" fmla="*/ 191 w 242"/>
                <a:gd name="T7" fmla="*/ 40 h 116"/>
                <a:gd name="T8" fmla="*/ 203 w 242"/>
                <a:gd name="T9" fmla="*/ 43 h 116"/>
                <a:gd name="T10" fmla="*/ 213 w 242"/>
                <a:gd name="T11" fmla="*/ 47 h 116"/>
                <a:gd name="T12" fmla="*/ 221 w 242"/>
                <a:gd name="T13" fmla="*/ 51 h 116"/>
                <a:gd name="T14" fmla="*/ 226 w 242"/>
                <a:gd name="T15" fmla="*/ 55 h 116"/>
                <a:gd name="T16" fmla="*/ 231 w 242"/>
                <a:gd name="T17" fmla="*/ 59 h 116"/>
                <a:gd name="T18" fmla="*/ 235 w 242"/>
                <a:gd name="T19" fmla="*/ 64 h 116"/>
                <a:gd name="T20" fmla="*/ 238 w 242"/>
                <a:gd name="T21" fmla="*/ 70 h 116"/>
                <a:gd name="T22" fmla="*/ 240 w 242"/>
                <a:gd name="T23" fmla="*/ 77 h 116"/>
                <a:gd name="T24" fmla="*/ 242 w 242"/>
                <a:gd name="T25" fmla="*/ 81 h 116"/>
                <a:gd name="T26" fmla="*/ 242 w 242"/>
                <a:gd name="T27" fmla="*/ 86 h 116"/>
                <a:gd name="T28" fmla="*/ 242 w 242"/>
                <a:gd name="T29" fmla="*/ 91 h 116"/>
                <a:gd name="T30" fmla="*/ 240 w 242"/>
                <a:gd name="T31" fmla="*/ 96 h 116"/>
                <a:gd name="T32" fmla="*/ 240 w 242"/>
                <a:gd name="T33" fmla="*/ 101 h 116"/>
                <a:gd name="T34" fmla="*/ 239 w 242"/>
                <a:gd name="T35" fmla="*/ 106 h 116"/>
                <a:gd name="T36" fmla="*/ 238 w 242"/>
                <a:gd name="T37" fmla="*/ 111 h 116"/>
                <a:gd name="T38" fmla="*/ 236 w 242"/>
                <a:gd name="T39" fmla="*/ 116 h 116"/>
                <a:gd name="T40" fmla="*/ 199 w 242"/>
                <a:gd name="T41" fmla="*/ 111 h 116"/>
                <a:gd name="T42" fmla="*/ 200 w 242"/>
                <a:gd name="T43" fmla="*/ 105 h 116"/>
                <a:gd name="T44" fmla="*/ 202 w 242"/>
                <a:gd name="T45" fmla="*/ 97 h 116"/>
                <a:gd name="T46" fmla="*/ 202 w 242"/>
                <a:gd name="T47" fmla="*/ 91 h 116"/>
                <a:gd name="T48" fmla="*/ 202 w 242"/>
                <a:gd name="T49" fmla="*/ 84 h 116"/>
                <a:gd name="T50" fmla="*/ 200 w 242"/>
                <a:gd name="T51" fmla="*/ 79 h 116"/>
                <a:gd name="T52" fmla="*/ 198 w 242"/>
                <a:gd name="T53" fmla="*/ 73 h 116"/>
                <a:gd name="T54" fmla="*/ 194 w 242"/>
                <a:gd name="T55" fmla="*/ 69 h 116"/>
                <a:gd name="T56" fmla="*/ 189 w 242"/>
                <a:gd name="T57" fmla="*/ 65 h 116"/>
                <a:gd name="T58" fmla="*/ 184 w 242"/>
                <a:gd name="T59" fmla="*/ 63 h 116"/>
                <a:gd name="T60" fmla="*/ 179 w 242"/>
                <a:gd name="T61" fmla="*/ 59 h 116"/>
                <a:gd name="T62" fmla="*/ 172 w 242"/>
                <a:gd name="T63" fmla="*/ 56 h 116"/>
                <a:gd name="T64" fmla="*/ 166 w 242"/>
                <a:gd name="T65" fmla="*/ 55 h 116"/>
                <a:gd name="T66" fmla="*/ 161 w 242"/>
                <a:gd name="T67" fmla="*/ 55 h 116"/>
                <a:gd name="T68" fmla="*/ 156 w 242"/>
                <a:gd name="T69" fmla="*/ 56 h 116"/>
                <a:gd name="T70" fmla="*/ 150 w 242"/>
                <a:gd name="T71" fmla="*/ 56 h 116"/>
                <a:gd name="T72" fmla="*/ 144 w 242"/>
                <a:gd name="T73" fmla="*/ 57 h 116"/>
                <a:gd name="T74" fmla="*/ 139 w 242"/>
                <a:gd name="T75" fmla="*/ 57 h 116"/>
                <a:gd name="T76" fmla="*/ 132 w 242"/>
                <a:gd name="T77" fmla="*/ 59 h 116"/>
                <a:gd name="T78" fmla="*/ 127 w 242"/>
                <a:gd name="T79" fmla="*/ 59 h 116"/>
                <a:gd name="T80" fmla="*/ 121 w 242"/>
                <a:gd name="T81" fmla="*/ 60 h 116"/>
                <a:gd name="T82" fmla="*/ 9 w 242"/>
                <a:gd name="T83" fmla="*/ 87 h 116"/>
                <a:gd name="T84" fmla="*/ 0 w 242"/>
                <a:gd name="T85" fmla="*/ 50 h 1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2"/>
                <a:gd name="T130" fmla="*/ 0 h 116"/>
                <a:gd name="T131" fmla="*/ 242 w 242"/>
                <a:gd name="T132" fmla="*/ 116 h 11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2" h="116">
                  <a:moveTo>
                    <a:pt x="0" y="50"/>
                  </a:moveTo>
                  <a:lnTo>
                    <a:pt x="217" y="0"/>
                  </a:lnTo>
                  <a:lnTo>
                    <a:pt x="224" y="32"/>
                  </a:lnTo>
                  <a:lnTo>
                    <a:pt x="191" y="40"/>
                  </a:lnTo>
                  <a:lnTo>
                    <a:pt x="203" y="43"/>
                  </a:lnTo>
                  <a:lnTo>
                    <a:pt x="213" y="47"/>
                  </a:lnTo>
                  <a:lnTo>
                    <a:pt x="221" y="51"/>
                  </a:lnTo>
                  <a:lnTo>
                    <a:pt x="226" y="55"/>
                  </a:lnTo>
                  <a:lnTo>
                    <a:pt x="231" y="59"/>
                  </a:lnTo>
                  <a:lnTo>
                    <a:pt x="235" y="64"/>
                  </a:lnTo>
                  <a:lnTo>
                    <a:pt x="238" y="70"/>
                  </a:lnTo>
                  <a:lnTo>
                    <a:pt x="240" y="77"/>
                  </a:lnTo>
                  <a:lnTo>
                    <a:pt x="242" y="81"/>
                  </a:lnTo>
                  <a:lnTo>
                    <a:pt x="242" y="86"/>
                  </a:lnTo>
                  <a:lnTo>
                    <a:pt x="242" y="91"/>
                  </a:lnTo>
                  <a:lnTo>
                    <a:pt x="240" y="96"/>
                  </a:lnTo>
                  <a:lnTo>
                    <a:pt x="240" y="101"/>
                  </a:lnTo>
                  <a:lnTo>
                    <a:pt x="239" y="106"/>
                  </a:lnTo>
                  <a:lnTo>
                    <a:pt x="238" y="111"/>
                  </a:lnTo>
                  <a:lnTo>
                    <a:pt x="236" y="116"/>
                  </a:lnTo>
                  <a:lnTo>
                    <a:pt x="199" y="111"/>
                  </a:lnTo>
                  <a:lnTo>
                    <a:pt x="200" y="105"/>
                  </a:lnTo>
                  <a:lnTo>
                    <a:pt x="202" y="97"/>
                  </a:lnTo>
                  <a:lnTo>
                    <a:pt x="202" y="91"/>
                  </a:lnTo>
                  <a:lnTo>
                    <a:pt x="202" y="84"/>
                  </a:lnTo>
                  <a:lnTo>
                    <a:pt x="200" y="79"/>
                  </a:lnTo>
                  <a:lnTo>
                    <a:pt x="198" y="73"/>
                  </a:lnTo>
                  <a:lnTo>
                    <a:pt x="194" y="69"/>
                  </a:lnTo>
                  <a:lnTo>
                    <a:pt x="189" y="65"/>
                  </a:lnTo>
                  <a:lnTo>
                    <a:pt x="184" y="63"/>
                  </a:lnTo>
                  <a:lnTo>
                    <a:pt x="179" y="59"/>
                  </a:lnTo>
                  <a:lnTo>
                    <a:pt x="172" y="56"/>
                  </a:lnTo>
                  <a:lnTo>
                    <a:pt x="166" y="55"/>
                  </a:lnTo>
                  <a:lnTo>
                    <a:pt x="161" y="55"/>
                  </a:lnTo>
                  <a:lnTo>
                    <a:pt x="156" y="56"/>
                  </a:lnTo>
                  <a:lnTo>
                    <a:pt x="150" y="56"/>
                  </a:lnTo>
                  <a:lnTo>
                    <a:pt x="144" y="57"/>
                  </a:lnTo>
                  <a:lnTo>
                    <a:pt x="139" y="57"/>
                  </a:lnTo>
                  <a:lnTo>
                    <a:pt x="132" y="59"/>
                  </a:lnTo>
                  <a:lnTo>
                    <a:pt x="127" y="59"/>
                  </a:lnTo>
                  <a:lnTo>
                    <a:pt x="121" y="60"/>
                  </a:lnTo>
                  <a:lnTo>
                    <a:pt x="9" y="87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99" name="Freeform 127"/>
            <p:cNvSpPr>
              <a:spLocks noEditPoints="1"/>
            </p:cNvSpPr>
            <p:nvPr/>
          </p:nvSpPr>
          <p:spPr bwMode="auto">
            <a:xfrm>
              <a:off x="5638800" y="4622800"/>
              <a:ext cx="101600" cy="101600"/>
            </a:xfrm>
            <a:custGeom>
              <a:avLst/>
              <a:gdLst>
                <a:gd name="T0" fmla="*/ 40 w 244"/>
                <a:gd name="T1" fmla="*/ 170 h 237"/>
                <a:gd name="T2" fmla="*/ 20 w 244"/>
                <a:gd name="T3" fmla="*/ 145 h 237"/>
                <a:gd name="T4" fmla="*/ 6 w 244"/>
                <a:gd name="T5" fmla="*/ 116 h 237"/>
                <a:gd name="T6" fmla="*/ 0 w 244"/>
                <a:gd name="T7" fmla="*/ 92 h 237"/>
                <a:gd name="T8" fmla="*/ 2 w 244"/>
                <a:gd name="T9" fmla="*/ 70 h 237"/>
                <a:gd name="T10" fmla="*/ 8 w 244"/>
                <a:gd name="T11" fmla="*/ 52 h 237"/>
                <a:gd name="T12" fmla="*/ 21 w 244"/>
                <a:gd name="T13" fmla="*/ 37 h 237"/>
                <a:gd name="T14" fmla="*/ 38 w 244"/>
                <a:gd name="T15" fmla="*/ 28 h 237"/>
                <a:gd name="T16" fmla="*/ 59 w 244"/>
                <a:gd name="T17" fmla="*/ 23 h 237"/>
                <a:gd name="T18" fmla="*/ 81 w 244"/>
                <a:gd name="T19" fmla="*/ 25 h 237"/>
                <a:gd name="T20" fmla="*/ 101 w 244"/>
                <a:gd name="T21" fmla="*/ 36 h 237"/>
                <a:gd name="T22" fmla="*/ 117 w 244"/>
                <a:gd name="T23" fmla="*/ 52 h 237"/>
                <a:gd name="T24" fmla="*/ 128 w 244"/>
                <a:gd name="T25" fmla="*/ 70 h 237"/>
                <a:gd name="T26" fmla="*/ 140 w 244"/>
                <a:gd name="T27" fmla="*/ 100 h 237"/>
                <a:gd name="T28" fmla="*/ 153 w 244"/>
                <a:gd name="T29" fmla="*/ 124 h 237"/>
                <a:gd name="T30" fmla="*/ 165 w 244"/>
                <a:gd name="T31" fmla="*/ 143 h 237"/>
                <a:gd name="T32" fmla="*/ 175 w 244"/>
                <a:gd name="T33" fmla="*/ 147 h 237"/>
                <a:gd name="T34" fmla="*/ 188 w 244"/>
                <a:gd name="T35" fmla="*/ 143 h 237"/>
                <a:gd name="T36" fmla="*/ 206 w 244"/>
                <a:gd name="T37" fmla="*/ 127 h 237"/>
                <a:gd name="T38" fmla="*/ 210 w 244"/>
                <a:gd name="T39" fmla="*/ 113 h 237"/>
                <a:gd name="T40" fmla="*/ 208 w 244"/>
                <a:gd name="T41" fmla="*/ 95 h 237"/>
                <a:gd name="T42" fmla="*/ 202 w 244"/>
                <a:gd name="T43" fmla="*/ 69 h 237"/>
                <a:gd name="T44" fmla="*/ 185 w 244"/>
                <a:gd name="T45" fmla="*/ 46 h 237"/>
                <a:gd name="T46" fmla="*/ 160 w 244"/>
                <a:gd name="T47" fmla="*/ 37 h 237"/>
                <a:gd name="T48" fmla="*/ 148 w 244"/>
                <a:gd name="T49" fmla="*/ 0 h 237"/>
                <a:gd name="T50" fmla="*/ 165 w 244"/>
                <a:gd name="T51" fmla="*/ 0 h 237"/>
                <a:gd name="T52" fmla="*/ 179 w 244"/>
                <a:gd name="T53" fmla="*/ 4 h 237"/>
                <a:gd name="T54" fmla="*/ 198 w 244"/>
                <a:gd name="T55" fmla="*/ 15 h 237"/>
                <a:gd name="T56" fmla="*/ 217 w 244"/>
                <a:gd name="T57" fmla="*/ 36 h 237"/>
                <a:gd name="T58" fmla="*/ 226 w 244"/>
                <a:gd name="T59" fmla="*/ 52 h 237"/>
                <a:gd name="T60" fmla="*/ 234 w 244"/>
                <a:gd name="T61" fmla="*/ 70 h 237"/>
                <a:gd name="T62" fmla="*/ 240 w 244"/>
                <a:gd name="T63" fmla="*/ 90 h 237"/>
                <a:gd name="T64" fmla="*/ 243 w 244"/>
                <a:gd name="T65" fmla="*/ 107 h 237"/>
                <a:gd name="T66" fmla="*/ 244 w 244"/>
                <a:gd name="T67" fmla="*/ 123 h 237"/>
                <a:gd name="T68" fmla="*/ 238 w 244"/>
                <a:gd name="T69" fmla="*/ 147 h 237"/>
                <a:gd name="T70" fmla="*/ 226 w 244"/>
                <a:gd name="T71" fmla="*/ 163 h 237"/>
                <a:gd name="T72" fmla="*/ 210 w 244"/>
                <a:gd name="T73" fmla="*/ 175 h 237"/>
                <a:gd name="T74" fmla="*/ 181 w 244"/>
                <a:gd name="T75" fmla="*/ 184 h 237"/>
                <a:gd name="T76" fmla="*/ 111 w 244"/>
                <a:gd name="T77" fmla="*/ 208 h 237"/>
                <a:gd name="T78" fmla="*/ 85 w 244"/>
                <a:gd name="T79" fmla="*/ 215 h 237"/>
                <a:gd name="T80" fmla="*/ 70 w 244"/>
                <a:gd name="T81" fmla="*/ 220 h 237"/>
                <a:gd name="T82" fmla="*/ 53 w 244"/>
                <a:gd name="T83" fmla="*/ 232 h 237"/>
                <a:gd name="T84" fmla="*/ 43 w 244"/>
                <a:gd name="T85" fmla="*/ 197 h 237"/>
                <a:gd name="T86" fmla="*/ 62 w 244"/>
                <a:gd name="T87" fmla="*/ 186 h 237"/>
                <a:gd name="T88" fmla="*/ 133 w 244"/>
                <a:gd name="T89" fmla="*/ 149 h 237"/>
                <a:gd name="T90" fmla="*/ 121 w 244"/>
                <a:gd name="T91" fmla="*/ 128 h 237"/>
                <a:gd name="T92" fmla="*/ 108 w 244"/>
                <a:gd name="T93" fmla="*/ 102 h 237"/>
                <a:gd name="T94" fmla="*/ 95 w 244"/>
                <a:gd name="T95" fmla="*/ 78 h 237"/>
                <a:gd name="T96" fmla="*/ 84 w 244"/>
                <a:gd name="T97" fmla="*/ 66 h 237"/>
                <a:gd name="T98" fmla="*/ 71 w 244"/>
                <a:gd name="T99" fmla="*/ 63 h 237"/>
                <a:gd name="T100" fmla="*/ 57 w 244"/>
                <a:gd name="T101" fmla="*/ 64 h 237"/>
                <a:gd name="T102" fmla="*/ 39 w 244"/>
                <a:gd name="T103" fmla="*/ 75 h 237"/>
                <a:gd name="T104" fmla="*/ 34 w 244"/>
                <a:gd name="T105" fmla="*/ 96 h 237"/>
                <a:gd name="T106" fmla="*/ 40 w 244"/>
                <a:gd name="T107" fmla="*/ 127 h 237"/>
                <a:gd name="T108" fmla="*/ 57 w 244"/>
                <a:gd name="T109" fmla="*/ 151 h 237"/>
                <a:gd name="T110" fmla="*/ 80 w 244"/>
                <a:gd name="T111" fmla="*/ 165 h 237"/>
                <a:gd name="T112" fmla="*/ 95 w 244"/>
                <a:gd name="T113" fmla="*/ 168 h 237"/>
                <a:gd name="T114" fmla="*/ 110 w 244"/>
                <a:gd name="T115" fmla="*/ 165 h 237"/>
                <a:gd name="T116" fmla="*/ 128 w 244"/>
                <a:gd name="T117" fmla="*/ 161 h 2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4"/>
                <a:gd name="T178" fmla="*/ 0 h 237"/>
                <a:gd name="T179" fmla="*/ 244 w 244"/>
                <a:gd name="T180" fmla="*/ 237 h 2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4" h="237">
                  <a:moveTo>
                    <a:pt x="62" y="186"/>
                  </a:moveTo>
                  <a:lnTo>
                    <a:pt x="51" y="178"/>
                  </a:lnTo>
                  <a:lnTo>
                    <a:pt x="40" y="170"/>
                  </a:lnTo>
                  <a:lnTo>
                    <a:pt x="31" y="163"/>
                  </a:lnTo>
                  <a:lnTo>
                    <a:pt x="25" y="154"/>
                  </a:lnTo>
                  <a:lnTo>
                    <a:pt x="20" y="145"/>
                  </a:lnTo>
                  <a:lnTo>
                    <a:pt x="13" y="136"/>
                  </a:lnTo>
                  <a:lnTo>
                    <a:pt x="9" y="127"/>
                  </a:lnTo>
                  <a:lnTo>
                    <a:pt x="6" y="116"/>
                  </a:lnTo>
                  <a:lnTo>
                    <a:pt x="3" y="107"/>
                  </a:lnTo>
                  <a:lnTo>
                    <a:pt x="2" y="100"/>
                  </a:lnTo>
                  <a:lnTo>
                    <a:pt x="0" y="92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2" y="70"/>
                  </a:lnTo>
                  <a:lnTo>
                    <a:pt x="3" y="64"/>
                  </a:lnTo>
                  <a:lnTo>
                    <a:pt x="6" y="57"/>
                  </a:lnTo>
                  <a:lnTo>
                    <a:pt x="8" y="52"/>
                  </a:lnTo>
                  <a:lnTo>
                    <a:pt x="12" y="47"/>
                  </a:lnTo>
                  <a:lnTo>
                    <a:pt x="16" y="42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0"/>
                  </a:lnTo>
                  <a:lnTo>
                    <a:pt x="38" y="28"/>
                  </a:lnTo>
                  <a:lnTo>
                    <a:pt x="44" y="25"/>
                  </a:lnTo>
                  <a:lnTo>
                    <a:pt x="52" y="24"/>
                  </a:lnTo>
                  <a:lnTo>
                    <a:pt x="59" y="23"/>
                  </a:lnTo>
                  <a:lnTo>
                    <a:pt x="67" y="23"/>
                  </a:lnTo>
                  <a:lnTo>
                    <a:pt x="74" y="23"/>
                  </a:lnTo>
                  <a:lnTo>
                    <a:pt x="81" y="25"/>
                  </a:lnTo>
                  <a:lnTo>
                    <a:pt x="88" y="28"/>
                  </a:lnTo>
                  <a:lnTo>
                    <a:pt x="94" y="32"/>
                  </a:lnTo>
                  <a:lnTo>
                    <a:pt x="101" y="36"/>
                  </a:lnTo>
                  <a:lnTo>
                    <a:pt x="106" y="41"/>
                  </a:lnTo>
                  <a:lnTo>
                    <a:pt x="112" y="46"/>
                  </a:lnTo>
                  <a:lnTo>
                    <a:pt x="117" y="52"/>
                  </a:lnTo>
                  <a:lnTo>
                    <a:pt x="121" y="59"/>
                  </a:lnTo>
                  <a:lnTo>
                    <a:pt x="124" y="64"/>
                  </a:lnTo>
                  <a:lnTo>
                    <a:pt x="128" y="70"/>
                  </a:lnTo>
                  <a:lnTo>
                    <a:pt x="131" y="79"/>
                  </a:lnTo>
                  <a:lnTo>
                    <a:pt x="135" y="90"/>
                  </a:lnTo>
                  <a:lnTo>
                    <a:pt x="140" y="100"/>
                  </a:lnTo>
                  <a:lnTo>
                    <a:pt x="144" y="109"/>
                  </a:lnTo>
                  <a:lnTo>
                    <a:pt x="149" y="116"/>
                  </a:lnTo>
                  <a:lnTo>
                    <a:pt x="153" y="124"/>
                  </a:lnTo>
                  <a:lnTo>
                    <a:pt x="157" y="132"/>
                  </a:lnTo>
                  <a:lnTo>
                    <a:pt x="161" y="138"/>
                  </a:lnTo>
                  <a:lnTo>
                    <a:pt x="165" y="143"/>
                  </a:lnTo>
                  <a:lnTo>
                    <a:pt x="169" y="149"/>
                  </a:lnTo>
                  <a:lnTo>
                    <a:pt x="172" y="147"/>
                  </a:lnTo>
                  <a:lnTo>
                    <a:pt x="175" y="147"/>
                  </a:lnTo>
                  <a:lnTo>
                    <a:pt x="176" y="147"/>
                  </a:lnTo>
                  <a:lnTo>
                    <a:pt x="178" y="147"/>
                  </a:lnTo>
                  <a:lnTo>
                    <a:pt x="188" y="143"/>
                  </a:lnTo>
                  <a:lnTo>
                    <a:pt x="196" y="138"/>
                  </a:lnTo>
                  <a:lnTo>
                    <a:pt x="202" y="133"/>
                  </a:lnTo>
                  <a:lnTo>
                    <a:pt x="206" y="127"/>
                  </a:lnTo>
                  <a:lnTo>
                    <a:pt x="207" y="122"/>
                  </a:lnTo>
                  <a:lnTo>
                    <a:pt x="208" y="118"/>
                  </a:lnTo>
                  <a:lnTo>
                    <a:pt x="210" y="113"/>
                  </a:lnTo>
                  <a:lnTo>
                    <a:pt x="210" y="106"/>
                  </a:lnTo>
                  <a:lnTo>
                    <a:pt x="210" y="101"/>
                  </a:lnTo>
                  <a:lnTo>
                    <a:pt x="208" y="95"/>
                  </a:lnTo>
                  <a:lnTo>
                    <a:pt x="207" y="87"/>
                  </a:lnTo>
                  <a:lnTo>
                    <a:pt x="206" y="81"/>
                  </a:lnTo>
                  <a:lnTo>
                    <a:pt x="202" y="69"/>
                  </a:lnTo>
                  <a:lnTo>
                    <a:pt x="197" y="59"/>
                  </a:lnTo>
                  <a:lnTo>
                    <a:pt x="190" y="51"/>
                  </a:lnTo>
                  <a:lnTo>
                    <a:pt x="185" y="46"/>
                  </a:lnTo>
                  <a:lnTo>
                    <a:pt x="179" y="42"/>
                  </a:lnTo>
                  <a:lnTo>
                    <a:pt x="170" y="38"/>
                  </a:lnTo>
                  <a:lnTo>
                    <a:pt x="160" y="37"/>
                  </a:lnTo>
                  <a:lnTo>
                    <a:pt x="148" y="38"/>
                  </a:lnTo>
                  <a:lnTo>
                    <a:pt x="143" y="1"/>
                  </a:lnTo>
                  <a:lnTo>
                    <a:pt x="148" y="0"/>
                  </a:lnTo>
                  <a:lnTo>
                    <a:pt x="154" y="0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69" y="1"/>
                  </a:lnTo>
                  <a:lnTo>
                    <a:pt x="174" y="2"/>
                  </a:lnTo>
                  <a:lnTo>
                    <a:pt x="179" y="4"/>
                  </a:lnTo>
                  <a:lnTo>
                    <a:pt x="183" y="5"/>
                  </a:lnTo>
                  <a:lnTo>
                    <a:pt x="190" y="10"/>
                  </a:lnTo>
                  <a:lnTo>
                    <a:pt x="198" y="15"/>
                  </a:lnTo>
                  <a:lnTo>
                    <a:pt x="206" y="23"/>
                  </a:lnTo>
                  <a:lnTo>
                    <a:pt x="213" y="30"/>
                  </a:lnTo>
                  <a:lnTo>
                    <a:pt x="217" y="36"/>
                  </a:lnTo>
                  <a:lnTo>
                    <a:pt x="220" y="41"/>
                  </a:lnTo>
                  <a:lnTo>
                    <a:pt x="224" y="46"/>
                  </a:lnTo>
                  <a:lnTo>
                    <a:pt x="226" y="52"/>
                  </a:lnTo>
                  <a:lnTo>
                    <a:pt x="229" y="59"/>
                  </a:lnTo>
                  <a:lnTo>
                    <a:pt x="231" y="64"/>
                  </a:lnTo>
                  <a:lnTo>
                    <a:pt x="234" y="70"/>
                  </a:lnTo>
                  <a:lnTo>
                    <a:pt x="237" y="77"/>
                  </a:lnTo>
                  <a:lnTo>
                    <a:pt x="238" y="83"/>
                  </a:lnTo>
                  <a:lnTo>
                    <a:pt x="240" y="90"/>
                  </a:lnTo>
                  <a:lnTo>
                    <a:pt x="242" y="96"/>
                  </a:lnTo>
                  <a:lnTo>
                    <a:pt x="243" y="101"/>
                  </a:lnTo>
                  <a:lnTo>
                    <a:pt x="243" y="107"/>
                  </a:lnTo>
                  <a:lnTo>
                    <a:pt x="244" y="113"/>
                  </a:lnTo>
                  <a:lnTo>
                    <a:pt x="244" y="118"/>
                  </a:lnTo>
                  <a:lnTo>
                    <a:pt x="244" y="123"/>
                  </a:lnTo>
                  <a:lnTo>
                    <a:pt x="243" y="132"/>
                  </a:lnTo>
                  <a:lnTo>
                    <a:pt x="240" y="140"/>
                  </a:lnTo>
                  <a:lnTo>
                    <a:pt x="238" y="147"/>
                  </a:lnTo>
                  <a:lnTo>
                    <a:pt x="234" y="152"/>
                  </a:lnTo>
                  <a:lnTo>
                    <a:pt x="230" y="157"/>
                  </a:lnTo>
                  <a:lnTo>
                    <a:pt x="226" y="163"/>
                  </a:lnTo>
                  <a:lnTo>
                    <a:pt x="220" y="168"/>
                  </a:lnTo>
                  <a:lnTo>
                    <a:pt x="213" y="173"/>
                  </a:lnTo>
                  <a:lnTo>
                    <a:pt x="210" y="175"/>
                  </a:lnTo>
                  <a:lnTo>
                    <a:pt x="202" y="178"/>
                  </a:lnTo>
                  <a:lnTo>
                    <a:pt x="193" y="182"/>
                  </a:lnTo>
                  <a:lnTo>
                    <a:pt x="181" y="184"/>
                  </a:lnTo>
                  <a:lnTo>
                    <a:pt x="134" y="200"/>
                  </a:lnTo>
                  <a:lnTo>
                    <a:pt x="122" y="204"/>
                  </a:lnTo>
                  <a:lnTo>
                    <a:pt x="111" y="208"/>
                  </a:lnTo>
                  <a:lnTo>
                    <a:pt x="102" y="210"/>
                  </a:lnTo>
                  <a:lnTo>
                    <a:pt x="93" y="213"/>
                  </a:lnTo>
                  <a:lnTo>
                    <a:pt x="85" y="215"/>
                  </a:lnTo>
                  <a:lnTo>
                    <a:pt x="79" y="218"/>
                  </a:lnTo>
                  <a:lnTo>
                    <a:pt x="74" y="219"/>
                  </a:lnTo>
                  <a:lnTo>
                    <a:pt x="70" y="220"/>
                  </a:lnTo>
                  <a:lnTo>
                    <a:pt x="65" y="224"/>
                  </a:lnTo>
                  <a:lnTo>
                    <a:pt x="58" y="228"/>
                  </a:lnTo>
                  <a:lnTo>
                    <a:pt x="53" y="232"/>
                  </a:lnTo>
                  <a:lnTo>
                    <a:pt x="48" y="237"/>
                  </a:lnTo>
                  <a:lnTo>
                    <a:pt x="38" y="202"/>
                  </a:lnTo>
                  <a:lnTo>
                    <a:pt x="43" y="197"/>
                  </a:lnTo>
                  <a:lnTo>
                    <a:pt x="48" y="192"/>
                  </a:lnTo>
                  <a:lnTo>
                    <a:pt x="54" y="188"/>
                  </a:lnTo>
                  <a:lnTo>
                    <a:pt x="62" y="186"/>
                  </a:lnTo>
                  <a:close/>
                  <a:moveTo>
                    <a:pt x="140" y="159"/>
                  </a:moveTo>
                  <a:lnTo>
                    <a:pt x="136" y="154"/>
                  </a:lnTo>
                  <a:lnTo>
                    <a:pt x="133" y="149"/>
                  </a:lnTo>
                  <a:lnTo>
                    <a:pt x="129" y="142"/>
                  </a:lnTo>
                  <a:lnTo>
                    <a:pt x="125" y="136"/>
                  </a:lnTo>
                  <a:lnTo>
                    <a:pt x="121" y="128"/>
                  </a:lnTo>
                  <a:lnTo>
                    <a:pt x="117" y="120"/>
                  </a:lnTo>
                  <a:lnTo>
                    <a:pt x="112" y="111"/>
                  </a:lnTo>
                  <a:lnTo>
                    <a:pt x="108" y="102"/>
                  </a:lnTo>
                  <a:lnTo>
                    <a:pt x="103" y="92"/>
                  </a:lnTo>
                  <a:lnTo>
                    <a:pt x="99" y="84"/>
                  </a:lnTo>
                  <a:lnTo>
                    <a:pt x="95" y="78"/>
                  </a:lnTo>
                  <a:lnTo>
                    <a:pt x="92" y="74"/>
                  </a:lnTo>
                  <a:lnTo>
                    <a:pt x="88" y="70"/>
                  </a:lnTo>
                  <a:lnTo>
                    <a:pt x="84" y="66"/>
                  </a:lnTo>
                  <a:lnTo>
                    <a:pt x="80" y="64"/>
                  </a:lnTo>
                  <a:lnTo>
                    <a:pt x="75" y="63"/>
                  </a:lnTo>
                  <a:lnTo>
                    <a:pt x="71" y="63"/>
                  </a:lnTo>
                  <a:lnTo>
                    <a:pt x="66" y="63"/>
                  </a:lnTo>
                  <a:lnTo>
                    <a:pt x="62" y="63"/>
                  </a:lnTo>
                  <a:lnTo>
                    <a:pt x="57" y="64"/>
                  </a:lnTo>
                  <a:lnTo>
                    <a:pt x="49" y="66"/>
                  </a:lnTo>
                  <a:lnTo>
                    <a:pt x="44" y="70"/>
                  </a:lnTo>
                  <a:lnTo>
                    <a:pt x="39" y="75"/>
                  </a:lnTo>
                  <a:lnTo>
                    <a:pt x="36" y="81"/>
                  </a:lnTo>
                  <a:lnTo>
                    <a:pt x="34" y="88"/>
                  </a:lnTo>
                  <a:lnTo>
                    <a:pt x="34" y="96"/>
                  </a:lnTo>
                  <a:lnTo>
                    <a:pt x="34" y="106"/>
                  </a:lnTo>
                  <a:lnTo>
                    <a:pt x="36" y="116"/>
                  </a:lnTo>
                  <a:lnTo>
                    <a:pt x="40" y="127"/>
                  </a:lnTo>
                  <a:lnTo>
                    <a:pt x="45" y="136"/>
                  </a:lnTo>
                  <a:lnTo>
                    <a:pt x="51" y="143"/>
                  </a:lnTo>
                  <a:lnTo>
                    <a:pt x="57" y="151"/>
                  </a:lnTo>
                  <a:lnTo>
                    <a:pt x="63" y="156"/>
                  </a:lnTo>
                  <a:lnTo>
                    <a:pt x="71" y="161"/>
                  </a:lnTo>
                  <a:lnTo>
                    <a:pt x="80" y="165"/>
                  </a:lnTo>
                  <a:lnTo>
                    <a:pt x="89" y="168"/>
                  </a:lnTo>
                  <a:lnTo>
                    <a:pt x="92" y="168"/>
                  </a:lnTo>
                  <a:lnTo>
                    <a:pt x="95" y="168"/>
                  </a:lnTo>
                  <a:lnTo>
                    <a:pt x="101" y="166"/>
                  </a:lnTo>
                  <a:lnTo>
                    <a:pt x="104" y="166"/>
                  </a:lnTo>
                  <a:lnTo>
                    <a:pt x="110" y="165"/>
                  </a:lnTo>
                  <a:lnTo>
                    <a:pt x="116" y="164"/>
                  </a:lnTo>
                  <a:lnTo>
                    <a:pt x="121" y="163"/>
                  </a:lnTo>
                  <a:lnTo>
                    <a:pt x="128" y="161"/>
                  </a:lnTo>
                  <a:lnTo>
                    <a:pt x="140" y="159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00" name="Freeform 128"/>
            <p:cNvSpPr>
              <a:spLocks/>
            </p:cNvSpPr>
            <p:nvPr/>
          </p:nvSpPr>
          <p:spPr bwMode="auto">
            <a:xfrm>
              <a:off x="5664200" y="4694238"/>
              <a:ext cx="125413" cy="61912"/>
            </a:xfrm>
            <a:custGeom>
              <a:avLst/>
              <a:gdLst>
                <a:gd name="T0" fmla="*/ 0 w 299"/>
                <a:gd name="T1" fmla="*/ 110 h 145"/>
                <a:gd name="T2" fmla="*/ 286 w 299"/>
                <a:gd name="T3" fmla="*/ 0 h 145"/>
                <a:gd name="T4" fmla="*/ 299 w 299"/>
                <a:gd name="T5" fmla="*/ 35 h 145"/>
                <a:gd name="T6" fmla="*/ 12 w 299"/>
                <a:gd name="T7" fmla="*/ 145 h 145"/>
                <a:gd name="T8" fmla="*/ 0 w 299"/>
                <a:gd name="T9" fmla="*/ 11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"/>
                <a:gd name="T16" fmla="*/ 0 h 145"/>
                <a:gd name="T17" fmla="*/ 299 w 299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" h="145">
                  <a:moveTo>
                    <a:pt x="0" y="110"/>
                  </a:moveTo>
                  <a:lnTo>
                    <a:pt x="286" y="0"/>
                  </a:lnTo>
                  <a:lnTo>
                    <a:pt x="299" y="35"/>
                  </a:lnTo>
                  <a:lnTo>
                    <a:pt x="12" y="145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01" name="Freeform 129"/>
            <p:cNvSpPr>
              <a:spLocks/>
            </p:cNvSpPr>
            <p:nvPr/>
          </p:nvSpPr>
          <p:spPr bwMode="auto">
            <a:xfrm>
              <a:off x="6537325" y="5191125"/>
              <a:ext cx="104775" cy="138112"/>
            </a:xfrm>
            <a:custGeom>
              <a:avLst/>
              <a:gdLst>
                <a:gd name="T0" fmla="*/ 41 w 249"/>
                <a:gd name="T1" fmla="*/ 212 h 318"/>
                <a:gd name="T2" fmla="*/ 45 w 249"/>
                <a:gd name="T3" fmla="*/ 231 h 318"/>
                <a:gd name="T4" fmla="*/ 59 w 249"/>
                <a:gd name="T5" fmla="*/ 254 h 318"/>
                <a:gd name="T6" fmla="*/ 85 w 249"/>
                <a:gd name="T7" fmla="*/ 272 h 318"/>
                <a:gd name="T8" fmla="*/ 106 w 249"/>
                <a:gd name="T9" fmla="*/ 279 h 318"/>
                <a:gd name="T10" fmla="*/ 130 w 249"/>
                <a:gd name="T11" fmla="*/ 282 h 318"/>
                <a:gd name="T12" fmla="*/ 149 w 249"/>
                <a:gd name="T13" fmla="*/ 281 h 318"/>
                <a:gd name="T14" fmla="*/ 174 w 249"/>
                <a:gd name="T15" fmla="*/ 273 h 318"/>
                <a:gd name="T16" fmla="*/ 196 w 249"/>
                <a:gd name="T17" fmla="*/ 253 h 318"/>
                <a:gd name="T18" fmla="*/ 199 w 249"/>
                <a:gd name="T19" fmla="*/ 226 h 318"/>
                <a:gd name="T20" fmla="*/ 187 w 249"/>
                <a:gd name="T21" fmla="*/ 203 h 318"/>
                <a:gd name="T22" fmla="*/ 164 w 249"/>
                <a:gd name="T23" fmla="*/ 189 h 318"/>
                <a:gd name="T24" fmla="*/ 139 w 249"/>
                <a:gd name="T25" fmla="*/ 177 h 318"/>
                <a:gd name="T26" fmla="*/ 101 w 249"/>
                <a:gd name="T27" fmla="*/ 164 h 318"/>
                <a:gd name="T28" fmla="*/ 73 w 249"/>
                <a:gd name="T29" fmla="*/ 150 h 318"/>
                <a:gd name="T30" fmla="*/ 46 w 249"/>
                <a:gd name="T31" fmla="*/ 130 h 318"/>
                <a:gd name="T32" fmla="*/ 32 w 249"/>
                <a:gd name="T33" fmla="*/ 103 h 318"/>
                <a:gd name="T34" fmla="*/ 28 w 249"/>
                <a:gd name="T35" fmla="*/ 82 h 318"/>
                <a:gd name="T36" fmla="*/ 31 w 249"/>
                <a:gd name="T37" fmla="*/ 60 h 318"/>
                <a:gd name="T38" fmla="*/ 40 w 249"/>
                <a:gd name="T39" fmla="*/ 41 h 318"/>
                <a:gd name="T40" fmla="*/ 55 w 249"/>
                <a:gd name="T41" fmla="*/ 23 h 318"/>
                <a:gd name="T42" fmla="*/ 76 w 249"/>
                <a:gd name="T43" fmla="*/ 10 h 318"/>
                <a:gd name="T44" fmla="*/ 101 w 249"/>
                <a:gd name="T45" fmla="*/ 3 h 318"/>
                <a:gd name="T46" fmla="*/ 130 w 249"/>
                <a:gd name="T47" fmla="*/ 0 h 318"/>
                <a:gd name="T48" fmla="*/ 162 w 249"/>
                <a:gd name="T49" fmla="*/ 4 h 318"/>
                <a:gd name="T50" fmla="*/ 190 w 249"/>
                <a:gd name="T51" fmla="*/ 14 h 318"/>
                <a:gd name="T52" fmla="*/ 225 w 249"/>
                <a:gd name="T53" fmla="*/ 36 h 318"/>
                <a:gd name="T54" fmla="*/ 244 w 249"/>
                <a:gd name="T55" fmla="*/ 68 h 318"/>
                <a:gd name="T56" fmla="*/ 249 w 249"/>
                <a:gd name="T57" fmla="*/ 93 h 318"/>
                <a:gd name="T58" fmla="*/ 209 w 249"/>
                <a:gd name="T59" fmla="*/ 96 h 318"/>
                <a:gd name="T60" fmla="*/ 203 w 249"/>
                <a:gd name="T61" fmla="*/ 72 h 318"/>
                <a:gd name="T62" fmla="*/ 190 w 249"/>
                <a:gd name="T63" fmla="*/ 55 h 318"/>
                <a:gd name="T64" fmla="*/ 166 w 249"/>
                <a:gd name="T65" fmla="*/ 43 h 318"/>
                <a:gd name="T66" fmla="*/ 135 w 249"/>
                <a:gd name="T67" fmla="*/ 36 h 318"/>
                <a:gd name="T68" fmla="*/ 105 w 249"/>
                <a:gd name="T69" fmla="*/ 39 h 318"/>
                <a:gd name="T70" fmla="*/ 82 w 249"/>
                <a:gd name="T71" fmla="*/ 52 h 318"/>
                <a:gd name="T72" fmla="*/ 69 w 249"/>
                <a:gd name="T73" fmla="*/ 82 h 318"/>
                <a:gd name="T74" fmla="*/ 81 w 249"/>
                <a:gd name="T75" fmla="*/ 107 h 318"/>
                <a:gd name="T76" fmla="*/ 105 w 249"/>
                <a:gd name="T77" fmla="*/ 121 h 318"/>
                <a:gd name="T78" fmla="*/ 145 w 249"/>
                <a:gd name="T79" fmla="*/ 136 h 318"/>
                <a:gd name="T80" fmla="*/ 181 w 249"/>
                <a:gd name="T81" fmla="*/ 152 h 318"/>
                <a:gd name="T82" fmla="*/ 209 w 249"/>
                <a:gd name="T83" fmla="*/ 168 h 318"/>
                <a:gd name="T84" fmla="*/ 236 w 249"/>
                <a:gd name="T85" fmla="*/ 200 h 318"/>
                <a:gd name="T86" fmla="*/ 241 w 249"/>
                <a:gd name="T87" fmla="*/ 223 h 318"/>
                <a:gd name="T88" fmla="*/ 240 w 249"/>
                <a:gd name="T89" fmla="*/ 246 h 318"/>
                <a:gd name="T90" fmla="*/ 231 w 249"/>
                <a:gd name="T91" fmla="*/ 270 h 318"/>
                <a:gd name="T92" fmla="*/ 217 w 249"/>
                <a:gd name="T93" fmla="*/ 290 h 318"/>
                <a:gd name="T94" fmla="*/ 196 w 249"/>
                <a:gd name="T95" fmla="*/ 304 h 318"/>
                <a:gd name="T96" fmla="*/ 171 w 249"/>
                <a:gd name="T97" fmla="*/ 314 h 318"/>
                <a:gd name="T98" fmla="*/ 141 w 249"/>
                <a:gd name="T99" fmla="*/ 318 h 318"/>
                <a:gd name="T100" fmla="*/ 108 w 249"/>
                <a:gd name="T101" fmla="*/ 316 h 318"/>
                <a:gd name="T102" fmla="*/ 72 w 249"/>
                <a:gd name="T103" fmla="*/ 307 h 318"/>
                <a:gd name="T104" fmla="*/ 44 w 249"/>
                <a:gd name="T105" fmla="*/ 294 h 318"/>
                <a:gd name="T106" fmla="*/ 23 w 249"/>
                <a:gd name="T107" fmla="*/ 275 h 318"/>
                <a:gd name="T108" fmla="*/ 9 w 249"/>
                <a:gd name="T109" fmla="*/ 250 h 318"/>
                <a:gd name="T110" fmla="*/ 1 w 249"/>
                <a:gd name="T111" fmla="*/ 222 h 3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9"/>
                <a:gd name="T169" fmla="*/ 0 h 318"/>
                <a:gd name="T170" fmla="*/ 249 w 249"/>
                <a:gd name="T171" fmla="*/ 318 h 3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9" h="318">
                  <a:moveTo>
                    <a:pt x="1" y="199"/>
                  </a:moveTo>
                  <a:lnTo>
                    <a:pt x="40" y="200"/>
                  </a:lnTo>
                  <a:lnTo>
                    <a:pt x="40" y="205"/>
                  </a:lnTo>
                  <a:lnTo>
                    <a:pt x="41" y="212"/>
                  </a:lnTo>
                  <a:lnTo>
                    <a:pt x="41" y="217"/>
                  </a:lnTo>
                  <a:lnTo>
                    <a:pt x="42" y="222"/>
                  </a:lnTo>
                  <a:lnTo>
                    <a:pt x="44" y="227"/>
                  </a:lnTo>
                  <a:lnTo>
                    <a:pt x="45" y="231"/>
                  </a:lnTo>
                  <a:lnTo>
                    <a:pt x="46" y="235"/>
                  </a:lnTo>
                  <a:lnTo>
                    <a:pt x="47" y="239"/>
                  </a:lnTo>
                  <a:lnTo>
                    <a:pt x="53" y="248"/>
                  </a:lnTo>
                  <a:lnTo>
                    <a:pt x="59" y="254"/>
                  </a:lnTo>
                  <a:lnTo>
                    <a:pt x="65" y="262"/>
                  </a:lnTo>
                  <a:lnTo>
                    <a:pt x="74" y="267"/>
                  </a:lnTo>
                  <a:lnTo>
                    <a:pt x="80" y="270"/>
                  </a:lnTo>
                  <a:lnTo>
                    <a:pt x="85" y="272"/>
                  </a:lnTo>
                  <a:lnTo>
                    <a:pt x="90" y="273"/>
                  </a:lnTo>
                  <a:lnTo>
                    <a:pt x="95" y="276"/>
                  </a:lnTo>
                  <a:lnTo>
                    <a:pt x="101" y="277"/>
                  </a:lnTo>
                  <a:lnTo>
                    <a:pt x="106" y="279"/>
                  </a:lnTo>
                  <a:lnTo>
                    <a:pt x="113" y="280"/>
                  </a:lnTo>
                  <a:lnTo>
                    <a:pt x="119" y="281"/>
                  </a:lnTo>
                  <a:lnTo>
                    <a:pt x="124" y="281"/>
                  </a:lnTo>
                  <a:lnTo>
                    <a:pt x="130" y="282"/>
                  </a:lnTo>
                  <a:lnTo>
                    <a:pt x="135" y="282"/>
                  </a:lnTo>
                  <a:lnTo>
                    <a:pt x="140" y="282"/>
                  </a:lnTo>
                  <a:lnTo>
                    <a:pt x="145" y="281"/>
                  </a:lnTo>
                  <a:lnTo>
                    <a:pt x="149" y="281"/>
                  </a:lnTo>
                  <a:lnTo>
                    <a:pt x="154" y="281"/>
                  </a:lnTo>
                  <a:lnTo>
                    <a:pt x="158" y="280"/>
                  </a:lnTo>
                  <a:lnTo>
                    <a:pt x="167" y="277"/>
                  </a:lnTo>
                  <a:lnTo>
                    <a:pt x="174" y="273"/>
                  </a:lnTo>
                  <a:lnTo>
                    <a:pt x="182" y="270"/>
                  </a:lnTo>
                  <a:lnTo>
                    <a:pt x="187" y="264"/>
                  </a:lnTo>
                  <a:lnTo>
                    <a:pt x="192" y="259"/>
                  </a:lnTo>
                  <a:lnTo>
                    <a:pt x="196" y="253"/>
                  </a:lnTo>
                  <a:lnTo>
                    <a:pt x="199" y="245"/>
                  </a:lnTo>
                  <a:lnTo>
                    <a:pt x="200" y="239"/>
                  </a:lnTo>
                  <a:lnTo>
                    <a:pt x="200" y="232"/>
                  </a:lnTo>
                  <a:lnTo>
                    <a:pt x="199" y="226"/>
                  </a:lnTo>
                  <a:lnTo>
                    <a:pt x="198" y="220"/>
                  </a:lnTo>
                  <a:lnTo>
                    <a:pt x="196" y="214"/>
                  </a:lnTo>
                  <a:lnTo>
                    <a:pt x="192" y="209"/>
                  </a:lnTo>
                  <a:lnTo>
                    <a:pt x="187" y="203"/>
                  </a:lnTo>
                  <a:lnTo>
                    <a:pt x="180" y="198"/>
                  </a:lnTo>
                  <a:lnTo>
                    <a:pt x="172" y="193"/>
                  </a:lnTo>
                  <a:lnTo>
                    <a:pt x="168" y="191"/>
                  </a:lnTo>
                  <a:lnTo>
                    <a:pt x="164" y="189"/>
                  </a:lnTo>
                  <a:lnTo>
                    <a:pt x="159" y="186"/>
                  </a:lnTo>
                  <a:lnTo>
                    <a:pt x="153" y="184"/>
                  </a:lnTo>
                  <a:lnTo>
                    <a:pt x="146" y="181"/>
                  </a:lnTo>
                  <a:lnTo>
                    <a:pt x="139" y="177"/>
                  </a:lnTo>
                  <a:lnTo>
                    <a:pt x="130" y="175"/>
                  </a:lnTo>
                  <a:lnTo>
                    <a:pt x="121" y="171"/>
                  </a:lnTo>
                  <a:lnTo>
                    <a:pt x="110" y="167"/>
                  </a:lnTo>
                  <a:lnTo>
                    <a:pt x="101" y="164"/>
                  </a:lnTo>
                  <a:lnTo>
                    <a:pt x="94" y="161"/>
                  </a:lnTo>
                  <a:lnTo>
                    <a:pt x="86" y="157"/>
                  </a:lnTo>
                  <a:lnTo>
                    <a:pt x="80" y="154"/>
                  </a:lnTo>
                  <a:lnTo>
                    <a:pt x="73" y="150"/>
                  </a:lnTo>
                  <a:lnTo>
                    <a:pt x="68" y="148"/>
                  </a:lnTo>
                  <a:lnTo>
                    <a:pt x="64" y="145"/>
                  </a:lnTo>
                  <a:lnTo>
                    <a:pt x="54" y="137"/>
                  </a:lnTo>
                  <a:lnTo>
                    <a:pt x="46" y="130"/>
                  </a:lnTo>
                  <a:lnTo>
                    <a:pt x="41" y="122"/>
                  </a:lnTo>
                  <a:lnTo>
                    <a:pt x="36" y="113"/>
                  </a:lnTo>
                  <a:lnTo>
                    <a:pt x="33" y="108"/>
                  </a:lnTo>
                  <a:lnTo>
                    <a:pt x="32" y="103"/>
                  </a:lnTo>
                  <a:lnTo>
                    <a:pt x="31" y="98"/>
                  </a:lnTo>
                  <a:lnTo>
                    <a:pt x="29" y="93"/>
                  </a:lnTo>
                  <a:lnTo>
                    <a:pt x="28" y="87"/>
                  </a:lnTo>
                  <a:lnTo>
                    <a:pt x="28" y="82"/>
                  </a:lnTo>
                  <a:lnTo>
                    <a:pt x="28" y="77"/>
                  </a:lnTo>
                  <a:lnTo>
                    <a:pt x="28" y="72"/>
                  </a:lnTo>
                  <a:lnTo>
                    <a:pt x="29" y="67"/>
                  </a:lnTo>
                  <a:lnTo>
                    <a:pt x="31" y="60"/>
                  </a:lnTo>
                  <a:lnTo>
                    <a:pt x="32" y="55"/>
                  </a:lnTo>
                  <a:lnTo>
                    <a:pt x="35" y="50"/>
                  </a:lnTo>
                  <a:lnTo>
                    <a:pt x="37" y="46"/>
                  </a:lnTo>
                  <a:lnTo>
                    <a:pt x="40" y="41"/>
                  </a:lnTo>
                  <a:lnTo>
                    <a:pt x="42" y="36"/>
                  </a:lnTo>
                  <a:lnTo>
                    <a:pt x="46" y="32"/>
                  </a:lnTo>
                  <a:lnTo>
                    <a:pt x="50" y="28"/>
                  </a:lnTo>
                  <a:lnTo>
                    <a:pt x="55" y="23"/>
                  </a:lnTo>
                  <a:lnTo>
                    <a:pt x="59" y="19"/>
                  </a:lnTo>
                  <a:lnTo>
                    <a:pt x="65" y="17"/>
                  </a:lnTo>
                  <a:lnTo>
                    <a:pt x="71" y="13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7" y="5"/>
                  </a:lnTo>
                  <a:lnTo>
                    <a:pt x="94" y="4"/>
                  </a:lnTo>
                  <a:lnTo>
                    <a:pt x="101" y="3"/>
                  </a:lnTo>
                  <a:lnTo>
                    <a:pt x="108" y="1"/>
                  </a:lnTo>
                  <a:lnTo>
                    <a:pt x="115" y="0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7" y="0"/>
                  </a:lnTo>
                  <a:lnTo>
                    <a:pt x="145" y="1"/>
                  </a:lnTo>
                  <a:lnTo>
                    <a:pt x="154" y="3"/>
                  </a:lnTo>
                  <a:lnTo>
                    <a:pt x="162" y="4"/>
                  </a:lnTo>
                  <a:lnTo>
                    <a:pt x="169" y="7"/>
                  </a:lnTo>
                  <a:lnTo>
                    <a:pt x="177" y="8"/>
                  </a:lnTo>
                  <a:lnTo>
                    <a:pt x="183" y="10"/>
                  </a:lnTo>
                  <a:lnTo>
                    <a:pt x="190" y="14"/>
                  </a:lnTo>
                  <a:lnTo>
                    <a:pt x="196" y="17"/>
                  </a:lnTo>
                  <a:lnTo>
                    <a:pt x="203" y="21"/>
                  </a:lnTo>
                  <a:lnTo>
                    <a:pt x="214" y="28"/>
                  </a:lnTo>
                  <a:lnTo>
                    <a:pt x="225" y="36"/>
                  </a:lnTo>
                  <a:lnTo>
                    <a:pt x="232" y="46"/>
                  </a:lnTo>
                  <a:lnTo>
                    <a:pt x="239" y="57"/>
                  </a:lnTo>
                  <a:lnTo>
                    <a:pt x="241" y="63"/>
                  </a:lnTo>
                  <a:lnTo>
                    <a:pt x="244" y="68"/>
                  </a:lnTo>
                  <a:lnTo>
                    <a:pt x="245" y="75"/>
                  </a:lnTo>
                  <a:lnTo>
                    <a:pt x="248" y="81"/>
                  </a:lnTo>
                  <a:lnTo>
                    <a:pt x="248" y="86"/>
                  </a:lnTo>
                  <a:lnTo>
                    <a:pt x="249" y="93"/>
                  </a:lnTo>
                  <a:lnTo>
                    <a:pt x="249" y="99"/>
                  </a:lnTo>
                  <a:lnTo>
                    <a:pt x="248" y="105"/>
                  </a:lnTo>
                  <a:lnTo>
                    <a:pt x="210" y="103"/>
                  </a:lnTo>
                  <a:lnTo>
                    <a:pt x="209" y="96"/>
                  </a:lnTo>
                  <a:lnTo>
                    <a:pt x="209" y="89"/>
                  </a:lnTo>
                  <a:lnTo>
                    <a:pt x="208" y="84"/>
                  </a:lnTo>
                  <a:lnTo>
                    <a:pt x="205" y="77"/>
                  </a:lnTo>
                  <a:lnTo>
                    <a:pt x="203" y="72"/>
                  </a:lnTo>
                  <a:lnTo>
                    <a:pt x="200" y="68"/>
                  </a:lnTo>
                  <a:lnTo>
                    <a:pt x="198" y="63"/>
                  </a:lnTo>
                  <a:lnTo>
                    <a:pt x="194" y="59"/>
                  </a:lnTo>
                  <a:lnTo>
                    <a:pt x="190" y="55"/>
                  </a:lnTo>
                  <a:lnTo>
                    <a:pt x="185" y="52"/>
                  </a:lnTo>
                  <a:lnTo>
                    <a:pt x="180" y="48"/>
                  </a:lnTo>
                  <a:lnTo>
                    <a:pt x="173" y="45"/>
                  </a:lnTo>
                  <a:lnTo>
                    <a:pt x="166" y="43"/>
                  </a:lnTo>
                  <a:lnTo>
                    <a:pt x="159" y="40"/>
                  </a:lnTo>
                  <a:lnTo>
                    <a:pt x="151" y="39"/>
                  </a:lnTo>
                  <a:lnTo>
                    <a:pt x="142" y="37"/>
                  </a:lnTo>
                  <a:lnTo>
                    <a:pt x="135" y="36"/>
                  </a:lnTo>
                  <a:lnTo>
                    <a:pt x="127" y="36"/>
                  </a:lnTo>
                  <a:lnTo>
                    <a:pt x="119" y="36"/>
                  </a:lnTo>
                  <a:lnTo>
                    <a:pt x="113" y="37"/>
                  </a:lnTo>
                  <a:lnTo>
                    <a:pt x="105" y="39"/>
                  </a:lnTo>
                  <a:lnTo>
                    <a:pt x="100" y="40"/>
                  </a:lnTo>
                  <a:lnTo>
                    <a:pt x="95" y="43"/>
                  </a:lnTo>
                  <a:lnTo>
                    <a:pt x="90" y="45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6"/>
                  </a:lnTo>
                  <a:lnTo>
                    <a:pt x="69" y="75"/>
                  </a:lnTo>
                  <a:lnTo>
                    <a:pt x="69" y="82"/>
                  </a:lnTo>
                  <a:lnTo>
                    <a:pt x="71" y="90"/>
                  </a:lnTo>
                  <a:lnTo>
                    <a:pt x="73" y="98"/>
                  </a:lnTo>
                  <a:lnTo>
                    <a:pt x="78" y="104"/>
                  </a:lnTo>
                  <a:lnTo>
                    <a:pt x="81" y="107"/>
                  </a:lnTo>
                  <a:lnTo>
                    <a:pt x="86" y="111"/>
                  </a:lnTo>
                  <a:lnTo>
                    <a:pt x="91" y="113"/>
                  </a:lnTo>
                  <a:lnTo>
                    <a:pt x="97" y="117"/>
                  </a:lnTo>
                  <a:lnTo>
                    <a:pt x="105" y="121"/>
                  </a:lnTo>
                  <a:lnTo>
                    <a:pt x="113" y="125"/>
                  </a:lnTo>
                  <a:lnTo>
                    <a:pt x="123" y="128"/>
                  </a:lnTo>
                  <a:lnTo>
                    <a:pt x="133" y="132"/>
                  </a:lnTo>
                  <a:lnTo>
                    <a:pt x="145" y="136"/>
                  </a:lnTo>
                  <a:lnTo>
                    <a:pt x="155" y="141"/>
                  </a:lnTo>
                  <a:lnTo>
                    <a:pt x="164" y="145"/>
                  </a:lnTo>
                  <a:lnTo>
                    <a:pt x="173" y="148"/>
                  </a:lnTo>
                  <a:lnTo>
                    <a:pt x="181" y="152"/>
                  </a:lnTo>
                  <a:lnTo>
                    <a:pt x="187" y="155"/>
                  </a:lnTo>
                  <a:lnTo>
                    <a:pt x="194" y="158"/>
                  </a:lnTo>
                  <a:lnTo>
                    <a:pt x="198" y="161"/>
                  </a:lnTo>
                  <a:lnTo>
                    <a:pt x="209" y="168"/>
                  </a:lnTo>
                  <a:lnTo>
                    <a:pt x="219" y="176"/>
                  </a:lnTo>
                  <a:lnTo>
                    <a:pt x="227" y="186"/>
                  </a:lnTo>
                  <a:lnTo>
                    <a:pt x="234" y="195"/>
                  </a:lnTo>
                  <a:lnTo>
                    <a:pt x="236" y="200"/>
                  </a:lnTo>
                  <a:lnTo>
                    <a:pt x="237" y="205"/>
                  </a:lnTo>
                  <a:lnTo>
                    <a:pt x="239" y="212"/>
                  </a:lnTo>
                  <a:lnTo>
                    <a:pt x="240" y="217"/>
                  </a:lnTo>
                  <a:lnTo>
                    <a:pt x="241" y="223"/>
                  </a:lnTo>
                  <a:lnTo>
                    <a:pt x="241" y="229"/>
                  </a:lnTo>
                  <a:lnTo>
                    <a:pt x="241" y="235"/>
                  </a:lnTo>
                  <a:lnTo>
                    <a:pt x="241" y="240"/>
                  </a:lnTo>
                  <a:lnTo>
                    <a:pt x="240" y="246"/>
                  </a:lnTo>
                  <a:lnTo>
                    <a:pt x="239" y="252"/>
                  </a:lnTo>
                  <a:lnTo>
                    <a:pt x="236" y="258"/>
                  </a:lnTo>
                  <a:lnTo>
                    <a:pt x="235" y="263"/>
                  </a:lnTo>
                  <a:lnTo>
                    <a:pt x="231" y="270"/>
                  </a:lnTo>
                  <a:lnTo>
                    <a:pt x="228" y="275"/>
                  </a:lnTo>
                  <a:lnTo>
                    <a:pt x="225" y="280"/>
                  </a:lnTo>
                  <a:lnTo>
                    <a:pt x="221" y="285"/>
                  </a:lnTo>
                  <a:lnTo>
                    <a:pt x="217" y="290"/>
                  </a:lnTo>
                  <a:lnTo>
                    <a:pt x="212" y="294"/>
                  </a:lnTo>
                  <a:lnTo>
                    <a:pt x="207" y="298"/>
                  </a:lnTo>
                  <a:lnTo>
                    <a:pt x="201" y="302"/>
                  </a:lnTo>
                  <a:lnTo>
                    <a:pt x="196" y="304"/>
                  </a:lnTo>
                  <a:lnTo>
                    <a:pt x="190" y="308"/>
                  </a:lnTo>
                  <a:lnTo>
                    <a:pt x="183" y="311"/>
                  </a:lnTo>
                  <a:lnTo>
                    <a:pt x="177" y="313"/>
                  </a:lnTo>
                  <a:lnTo>
                    <a:pt x="171" y="314"/>
                  </a:lnTo>
                  <a:lnTo>
                    <a:pt x="163" y="316"/>
                  </a:lnTo>
                  <a:lnTo>
                    <a:pt x="157" y="317"/>
                  </a:lnTo>
                  <a:lnTo>
                    <a:pt x="149" y="318"/>
                  </a:lnTo>
                  <a:lnTo>
                    <a:pt x="141" y="318"/>
                  </a:lnTo>
                  <a:lnTo>
                    <a:pt x="133" y="318"/>
                  </a:lnTo>
                  <a:lnTo>
                    <a:pt x="126" y="318"/>
                  </a:lnTo>
                  <a:lnTo>
                    <a:pt x="118" y="317"/>
                  </a:lnTo>
                  <a:lnTo>
                    <a:pt x="108" y="316"/>
                  </a:lnTo>
                  <a:lnTo>
                    <a:pt x="99" y="314"/>
                  </a:lnTo>
                  <a:lnTo>
                    <a:pt x="89" y="312"/>
                  </a:lnTo>
                  <a:lnTo>
                    <a:pt x="81" y="309"/>
                  </a:lnTo>
                  <a:lnTo>
                    <a:pt x="72" y="307"/>
                  </a:lnTo>
                  <a:lnTo>
                    <a:pt x="64" y="304"/>
                  </a:lnTo>
                  <a:lnTo>
                    <a:pt x="56" y="302"/>
                  </a:lnTo>
                  <a:lnTo>
                    <a:pt x="50" y="298"/>
                  </a:lnTo>
                  <a:lnTo>
                    <a:pt x="44" y="294"/>
                  </a:lnTo>
                  <a:lnTo>
                    <a:pt x="38" y="289"/>
                  </a:lnTo>
                  <a:lnTo>
                    <a:pt x="32" y="285"/>
                  </a:lnTo>
                  <a:lnTo>
                    <a:pt x="27" y="280"/>
                  </a:lnTo>
                  <a:lnTo>
                    <a:pt x="23" y="275"/>
                  </a:lnTo>
                  <a:lnTo>
                    <a:pt x="18" y="268"/>
                  </a:lnTo>
                  <a:lnTo>
                    <a:pt x="14" y="263"/>
                  </a:lnTo>
                  <a:lnTo>
                    <a:pt x="12" y="257"/>
                  </a:lnTo>
                  <a:lnTo>
                    <a:pt x="9" y="250"/>
                  </a:lnTo>
                  <a:lnTo>
                    <a:pt x="6" y="244"/>
                  </a:lnTo>
                  <a:lnTo>
                    <a:pt x="4" y="236"/>
                  </a:lnTo>
                  <a:lnTo>
                    <a:pt x="3" y="230"/>
                  </a:lnTo>
                  <a:lnTo>
                    <a:pt x="1" y="222"/>
                  </a:lnTo>
                  <a:lnTo>
                    <a:pt x="0" y="214"/>
                  </a:lnTo>
                  <a:lnTo>
                    <a:pt x="0" y="207"/>
                  </a:lnTo>
                  <a:lnTo>
                    <a:pt x="1" y="199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02" name="Freeform 130"/>
            <p:cNvSpPr>
              <a:spLocks noEditPoints="1"/>
            </p:cNvSpPr>
            <p:nvPr/>
          </p:nvSpPr>
          <p:spPr bwMode="auto">
            <a:xfrm>
              <a:off x="6654800" y="5237163"/>
              <a:ext cx="82550" cy="134937"/>
            </a:xfrm>
            <a:custGeom>
              <a:avLst/>
              <a:gdLst>
                <a:gd name="T0" fmla="*/ 43 w 199"/>
                <a:gd name="T1" fmla="*/ 4 h 311"/>
                <a:gd name="T2" fmla="*/ 55 w 199"/>
                <a:gd name="T3" fmla="*/ 18 h 311"/>
                <a:gd name="T4" fmla="*/ 78 w 199"/>
                <a:gd name="T5" fmla="*/ 5 h 311"/>
                <a:gd name="T6" fmla="*/ 108 w 199"/>
                <a:gd name="T7" fmla="*/ 0 h 311"/>
                <a:gd name="T8" fmla="*/ 128 w 199"/>
                <a:gd name="T9" fmla="*/ 3 h 311"/>
                <a:gd name="T10" fmla="*/ 146 w 199"/>
                <a:gd name="T11" fmla="*/ 10 h 311"/>
                <a:gd name="T12" fmla="*/ 163 w 199"/>
                <a:gd name="T13" fmla="*/ 21 h 311"/>
                <a:gd name="T14" fmla="*/ 176 w 199"/>
                <a:gd name="T15" fmla="*/ 36 h 311"/>
                <a:gd name="T16" fmla="*/ 187 w 199"/>
                <a:gd name="T17" fmla="*/ 54 h 311"/>
                <a:gd name="T18" fmla="*/ 194 w 199"/>
                <a:gd name="T19" fmla="*/ 75 h 311"/>
                <a:gd name="T20" fmla="*/ 197 w 199"/>
                <a:gd name="T21" fmla="*/ 96 h 311"/>
                <a:gd name="T22" fmla="*/ 199 w 199"/>
                <a:gd name="T23" fmla="*/ 120 h 311"/>
                <a:gd name="T24" fmla="*/ 196 w 199"/>
                <a:gd name="T25" fmla="*/ 144 h 311"/>
                <a:gd name="T26" fmla="*/ 190 w 199"/>
                <a:gd name="T27" fmla="*/ 166 h 311"/>
                <a:gd name="T28" fmla="*/ 181 w 199"/>
                <a:gd name="T29" fmla="*/ 186 h 311"/>
                <a:gd name="T30" fmla="*/ 168 w 199"/>
                <a:gd name="T31" fmla="*/ 203 h 311"/>
                <a:gd name="T32" fmla="*/ 151 w 199"/>
                <a:gd name="T33" fmla="*/ 217 h 311"/>
                <a:gd name="T34" fmla="*/ 134 w 199"/>
                <a:gd name="T35" fmla="*/ 226 h 311"/>
                <a:gd name="T36" fmla="*/ 117 w 199"/>
                <a:gd name="T37" fmla="*/ 231 h 311"/>
                <a:gd name="T38" fmla="*/ 97 w 199"/>
                <a:gd name="T39" fmla="*/ 232 h 311"/>
                <a:gd name="T40" fmla="*/ 72 w 199"/>
                <a:gd name="T41" fmla="*/ 227 h 311"/>
                <a:gd name="T42" fmla="*/ 50 w 199"/>
                <a:gd name="T43" fmla="*/ 214 h 311"/>
                <a:gd name="T44" fmla="*/ 37 w 199"/>
                <a:gd name="T45" fmla="*/ 311 h 311"/>
                <a:gd name="T46" fmla="*/ 38 w 199"/>
                <a:gd name="T47" fmla="*/ 127 h 311"/>
                <a:gd name="T48" fmla="*/ 42 w 199"/>
                <a:gd name="T49" fmla="*/ 154 h 311"/>
                <a:gd name="T50" fmla="*/ 48 w 199"/>
                <a:gd name="T51" fmla="*/ 175 h 311"/>
                <a:gd name="T52" fmla="*/ 61 w 199"/>
                <a:gd name="T53" fmla="*/ 189 h 311"/>
                <a:gd name="T54" fmla="*/ 78 w 199"/>
                <a:gd name="T55" fmla="*/ 198 h 311"/>
                <a:gd name="T56" fmla="*/ 96 w 199"/>
                <a:gd name="T57" fmla="*/ 202 h 311"/>
                <a:gd name="T58" fmla="*/ 114 w 199"/>
                <a:gd name="T59" fmla="*/ 199 h 311"/>
                <a:gd name="T60" fmla="*/ 131 w 199"/>
                <a:gd name="T61" fmla="*/ 191 h 311"/>
                <a:gd name="T62" fmla="*/ 145 w 199"/>
                <a:gd name="T63" fmla="*/ 177 h 311"/>
                <a:gd name="T64" fmla="*/ 155 w 199"/>
                <a:gd name="T65" fmla="*/ 155 h 311"/>
                <a:gd name="T66" fmla="*/ 160 w 199"/>
                <a:gd name="T67" fmla="*/ 128 h 311"/>
                <a:gd name="T68" fmla="*/ 161 w 199"/>
                <a:gd name="T69" fmla="*/ 98 h 311"/>
                <a:gd name="T70" fmla="*/ 156 w 199"/>
                <a:gd name="T71" fmla="*/ 72 h 311"/>
                <a:gd name="T72" fmla="*/ 146 w 199"/>
                <a:gd name="T73" fmla="*/ 54 h 311"/>
                <a:gd name="T74" fmla="*/ 132 w 199"/>
                <a:gd name="T75" fmla="*/ 40 h 311"/>
                <a:gd name="T76" fmla="*/ 115 w 199"/>
                <a:gd name="T77" fmla="*/ 32 h 311"/>
                <a:gd name="T78" fmla="*/ 97 w 199"/>
                <a:gd name="T79" fmla="*/ 30 h 311"/>
                <a:gd name="T80" fmla="*/ 79 w 199"/>
                <a:gd name="T81" fmla="*/ 35 h 311"/>
                <a:gd name="T82" fmla="*/ 65 w 199"/>
                <a:gd name="T83" fmla="*/ 46 h 311"/>
                <a:gd name="T84" fmla="*/ 51 w 199"/>
                <a:gd name="T85" fmla="*/ 64 h 311"/>
                <a:gd name="T86" fmla="*/ 42 w 199"/>
                <a:gd name="T87" fmla="*/ 87 h 311"/>
                <a:gd name="T88" fmla="*/ 38 w 199"/>
                <a:gd name="T89" fmla="*/ 117 h 3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9"/>
                <a:gd name="T136" fmla="*/ 0 h 311"/>
                <a:gd name="T137" fmla="*/ 199 w 199"/>
                <a:gd name="T138" fmla="*/ 311 h 3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9" h="311">
                  <a:moveTo>
                    <a:pt x="0" y="311"/>
                  </a:moveTo>
                  <a:lnTo>
                    <a:pt x="10" y="3"/>
                  </a:lnTo>
                  <a:lnTo>
                    <a:pt x="43" y="4"/>
                  </a:lnTo>
                  <a:lnTo>
                    <a:pt x="42" y="34"/>
                  </a:lnTo>
                  <a:lnTo>
                    <a:pt x="48" y="26"/>
                  </a:lnTo>
                  <a:lnTo>
                    <a:pt x="55" y="18"/>
                  </a:lnTo>
                  <a:lnTo>
                    <a:pt x="63" y="13"/>
                  </a:lnTo>
                  <a:lnTo>
                    <a:pt x="70" y="8"/>
                  </a:lnTo>
                  <a:lnTo>
                    <a:pt x="78" y="5"/>
                  </a:lnTo>
                  <a:lnTo>
                    <a:pt x="87" y="3"/>
                  </a:lnTo>
                  <a:lnTo>
                    <a:pt x="97" y="2"/>
                  </a:lnTo>
                  <a:lnTo>
                    <a:pt x="108" y="0"/>
                  </a:lnTo>
                  <a:lnTo>
                    <a:pt x="114" y="2"/>
                  </a:lnTo>
                  <a:lnTo>
                    <a:pt x="120" y="2"/>
                  </a:lnTo>
                  <a:lnTo>
                    <a:pt x="128" y="3"/>
                  </a:lnTo>
                  <a:lnTo>
                    <a:pt x="134" y="5"/>
                  </a:lnTo>
                  <a:lnTo>
                    <a:pt x="141" y="8"/>
                  </a:lnTo>
                  <a:lnTo>
                    <a:pt x="146" y="10"/>
                  </a:lnTo>
                  <a:lnTo>
                    <a:pt x="152" y="13"/>
                  </a:lnTo>
                  <a:lnTo>
                    <a:pt x="158" y="17"/>
                  </a:lnTo>
                  <a:lnTo>
                    <a:pt x="163" y="21"/>
                  </a:lnTo>
                  <a:lnTo>
                    <a:pt x="167" y="26"/>
                  </a:lnTo>
                  <a:lnTo>
                    <a:pt x="172" y="31"/>
                  </a:lnTo>
                  <a:lnTo>
                    <a:pt x="176" y="36"/>
                  </a:lnTo>
                  <a:lnTo>
                    <a:pt x="179" y="41"/>
                  </a:lnTo>
                  <a:lnTo>
                    <a:pt x="183" y="48"/>
                  </a:lnTo>
                  <a:lnTo>
                    <a:pt x="187" y="54"/>
                  </a:lnTo>
                  <a:lnTo>
                    <a:pt x="190" y="61"/>
                  </a:lnTo>
                  <a:lnTo>
                    <a:pt x="192" y="67"/>
                  </a:lnTo>
                  <a:lnTo>
                    <a:pt x="194" y="75"/>
                  </a:lnTo>
                  <a:lnTo>
                    <a:pt x="195" y="81"/>
                  </a:lnTo>
                  <a:lnTo>
                    <a:pt x="196" y="89"/>
                  </a:lnTo>
                  <a:lnTo>
                    <a:pt x="197" y="96"/>
                  </a:lnTo>
                  <a:lnTo>
                    <a:pt x="199" y="104"/>
                  </a:lnTo>
                  <a:lnTo>
                    <a:pt x="199" y="112"/>
                  </a:lnTo>
                  <a:lnTo>
                    <a:pt x="199" y="120"/>
                  </a:lnTo>
                  <a:lnTo>
                    <a:pt x="197" y="127"/>
                  </a:lnTo>
                  <a:lnTo>
                    <a:pt x="197" y="136"/>
                  </a:lnTo>
                  <a:lnTo>
                    <a:pt x="196" y="144"/>
                  </a:lnTo>
                  <a:lnTo>
                    <a:pt x="194" y="152"/>
                  </a:lnTo>
                  <a:lnTo>
                    <a:pt x="192" y="158"/>
                  </a:lnTo>
                  <a:lnTo>
                    <a:pt x="190" y="166"/>
                  </a:lnTo>
                  <a:lnTo>
                    <a:pt x="186" y="173"/>
                  </a:lnTo>
                  <a:lnTo>
                    <a:pt x="183" y="180"/>
                  </a:lnTo>
                  <a:lnTo>
                    <a:pt x="181" y="186"/>
                  </a:lnTo>
                  <a:lnTo>
                    <a:pt x="177" y="191"/>
                  </a:lnTo>
                  <a:lnTo>
                    <a:pt x="172" y="198"/>
                  </a:lnTo>
                  <a:lnTo>
                    <a:pt x="168" y="203"/>
                  </a:lnTo>
                  <a:lnTo>
                    <a:pt x="163" y="208"/>
                  </a:lnTo>
                  <a:lnTo>
                    <a:pt x="158" y="213"/>
                  </a:lnTo>
                  <a:lnTo>
                    <a:pt x="151" y="217"/>
                  </a:lnTo>
                  <a:lnTo>
                    <a:pt x="146" y="221"/>
                  </a:lnTo>
                  <a:lnTo>
                    <a:pt x="140" y="223"/>
                  </a:lnTo>
                  <a:lnTo>
                    <a:pt x="134" y="226"/>
                  </a:lnTo>
                  <a:lnTo>
                    <a:pt x="128" y="229"/>
                  </a:lnTo>
                  <a:lnTo>
                    <a:pt x="122" y="230"/>
                  </a:lnTo>
                  <a:lnTo>
                    <a:pt x="117" y="231"/>
                  </a:lnTo>
                  <a:lnTo>
                    <a:pt x="110" y="232"/>
                  </a:lnTo>
                  <a:lnTo>
                    <a:pt x="104" y="232"/>
                  </a:lnTo>
                  <a:lnTo>
                    <a:pt x="97" y="232"/>
                  </a:lnTo>
                  <a:lnTo>
                    <a:pt x="88" y="232"/>
                  </a:lnTo>
                  <a:lnTo>
                    <a:pt x="79" y="230"/>
                  </a:lnTo>
                  <a:lnTo>
                    <a:pt x="72" y="227"/>
                  </a:lnTo>
                  <a:lnTo>
                    <a:pt x="64" y="223"/>
                  </a:lnTo>
                  <a:lnTo>
                    <a:pt x="56" y="220"/>
                  </a:lnTo>
                  <a:lnTo>
                    <a:pt x="50" y="214"/>
                  </a:lnTo>
                  <a:lnTo>
                    <a:pt x="45" y="209"/>
                  </a:lnTo>
                  <a:lnTo>
                    <a:pt x="41" y="204"/>
                  </a:lnTo>
                  <a:lnTo>
                    <a:pt x="37" y="311"/>
                  </a:lnTo>
                  <a:lnTo>
                    <a:pt x="0" y="311"/>
                  </a:lnTo>
                  <a:close/>
                  <a:moveTo>
                    <a:pt x="38" y="117"/>
                  </a:moveTo>
                  <a:lnTo>
                    <a:pt x="38" y="127"/>
                  </a:lnTo>
                  <a:lnTo>
                    <a:pt x="38" y="137"/>
                  </a:lnTo>
                  <a:lnTo>
                    <a:pt x="40" y="146"/>
                  </a:lnTo>
                  <a:lnTo>
                    <a:pt x="42" y="154"/>
                  </a:lnTo>
                  <a:lnTo>
                    <a:pt x="43" y="162"/>
                  </a:lnTo>
                  <a:lnTo>
                    <a:pt x="46" y="168"/>
                  </a:lnTo>
                  <a:lnTo>
                    <a:pt x="48" y="175"/>
                  </a:lnTo>
                  <a:lnTo>
                    <a:pt x="52" y="180"/>
                  </a:lnTo>
                  <a:lnTo>
                    <a:pt x="57" y="185"/>
                  </a:lnTo>
                  <a:lnTo>
                    <a:pt x="61" y="189"/>
                  </a:lnTo>
                  <a:lnTo>
                    <a:pt x="66" y="193"/>
                  </a:lnTo>
                  <a:lnTo>
                    <a:pt x="73" y="195"/>
                  </a:lnTo>
                  <a:lnTo>
                    <a:pt x="78" y="198"/>
                  </a:lnTo>
                  <a:lnTo>
                    <a:pt x="83" y="200"/>
                  </a:lnTo>
                  <a:lnTo>
                    <a:pt x="90" y="202"/>
                  </a:lnTo>
                  <a:lnTo>
                    <a:pt x="96" y="202"/>
                  </a:lnTo>
                  <a:lnTo>
                    <a:pt x="102" y="202"/>
                  </a:lnTo>
                  <a:lnTo>
                    <a:pt x="109" y="200"/>
                  </a:lnTo>
                  <a:lnTo>
                    <a:pt x="114" y="199"/>
                  </a:lnTo>
                  <a:lnTo>
                    <a:pt x="120" y="198"/>
                  </a:lnTo>
                  <a:lnTo>
                    <a:pt x="125" y="194"/>
                  </a:lnTo>
                  <a:lnTo>
                    <a:pt x="131" y="191"/>
                  </a:lnTo>
                  <a:lnTo>
                    <a:pt x="134" y="187"/>
                  </a:lnTo>
                  <a:lnTo>
                    <a:pt x="140" y="182"/>
                  </a:lnTo>
                  <a:lnTo>
                    <a:pt x="145" y="177"/>
                  </a:lnTo>
                  <a:lnTo>
                    <a:pt x="149" y="171"/>
                  </a:lnTo>
                  <a:lnTo>
                    <a:pt x="152" y="164"/>
                  </a:lnTo>
                  <a:lnTo>
                    <a:pt x="155" y="155"/>
                  </a:lnTo>
                  <a:lnTo>
                    <a:pt x="158" y="148"/>
                  </a:lnTo>
                  <a:lnTo>
                    <a:pt x="159" y="139"/>
                  </a:lnTo>
                  <a:lnTo>
                    <a:pt x="160" y="128"/>
                  </a:lnTo>
                  <a:lnTo>
                    <a:pt x="161" y="118"/>
                  </a:lnTo>
                  <a:lnTo>
                    <a:pt x="161" y="108"/>
                  </a:lnTo>
                  <a:lnTo>
                    <a:pt x="161" y="98"/>
                  </a:lnTo>
                  <a:lnTo>
                    <a:pt x="160" y="89"/>
                  </a:lnTo>
                  <a:lnTo>
                    <a:pt x="158" y="80"/>
                  </a:lnTo>
                  <a:lnTo>
                    <a:pt x="156" y="72"/>
                  </a:lnTo>
                  <a:lnTo>
                    <a:pt x="152" y="66"/>
                  </a:lnTo>
                  <a:lnTo>
                    <a:pt x="150" y="59"/>
                  </a:lnTo>
                  <a:lnTo>
                    <a:pt x="146" y="54"/>
                  </a:lnTo>
                  <a:lnTo>
                    <a:pt x="141" y="49"/>
                  </a:lnTo>
                  <a:lnTo>
                    <a:pt x="137" y="44"/>
                  </a:lnTo>
                  <a:lnTo>
                    <a:pt x="132" y="40"/>
                  </a:lnTo>
                  <a:lnTo>
                    <a:pt x="127" y="36"/>
                  </a:lnTo>
                  <a:lnTo>
                    <a:pt x="120" y="34"/>
                  </a:lnTo>
                  <a:lnTo>
                    <a:pt x="115" y="32"/>
                  </a:lnTo>
                  <a:lnTo>
                    <a:pt x="109" y="31"/>
                  </a:lnTo>
                  <a:lnTo>
                    <a:pt x="102" y="30"/>
                  </a:lnTo>
                  <a:lnTo>
                    <a:pt x="97" y="30"/>
                  </a:lnTo>
                  <a:lnTo>
                    <a:pt x="91" y="31"/>
                  </a:lnTo>
                  <a:lnTo>
                    <a:pt x="86" y="32"/>
                  </a:lnTo>
                  <a:lnTo>
                    <a:pt x="79" y="35"/>
                  </a:lnTo>
                  <a:lnTo>
                    <a:pt x="74" y="39"/>
                  </a:lnTo>
                  <a:lnTo>
                    <a:pt x="69" y="43"/>
                  </a:lnTo>
                  <a:lnTo>
                    <a:pt x="65" y="46"/>
                  </a:lnTo>
                  <a:lnTo>
                    <a:pt x="60" y="52"/>
                  </a:lnTo>
                  <a:lnTo>
                    <a:pt x="55" y="58"/>
                  </a:lnTo>
                  <a:lnTo>
                    <a:pt x="51" y="64"/>
                  </a:lnTo>
                  <a:lnTo>
                    <a:pt x="47" y="72"/>
                  </a:lnTo>
                  <a:lnTo>
                    <a:pt x="45" y="80"/>
                  </a:lnTo>
                  <a:lnTo>
                    <a:pt x="42" y="87"/>
                  </a:lnTo>
                  <a:lnTo>
                    <a:pt x="41" y="96"/>
                  </a:lnTo>
                  <a:lnTo>
                    <a:pt x="40" y="107"/>
                  </a:lnTo>
                  <a:lnTo>
                    <a:pt x="38" y="117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03" name="Freeform 131"/>
            <p:cNvSpPr>
              <a:spLocks noEditPoints="1"/>
            </p:cNvSpPr>
            <p:nvPr/>
          </p:nvSpPr>
          <p:spPr bwMode="auto">
            <a:xfrm>
              <a:off x="6756400" y="5207000"/>
              <a:ext cx="19050" cy="134937"/>
            </a:xfrm>
            <a:custGeom>
              <a:avLst/>
              <a:gdLst>
                <a:gd name="T0" fmla="*/ 9 w 48"/>
                <a:gd name="T1" fmla="*/ 44 h 308"/>
                <a:gd name="T2" fmla="*/ 11 w 48"/>
                <a:gd name="T3" fmla="*/ 0 h 308"/>
                <a:gd name="T4" fmla="*/ 48 w 48"/>
                <a:gd name="T5" fmla="*/ 1 h 308"/>
                <a:gd name="T6" fmla="*/ 46 w 48"/>
                <a:gd name="T7" fmla="*/ 45 h 308"/>
                <a:gd name="T8" fmla="*/ 9 w 48"/>
                <a:gd name="T9" fmla="*/ 44 h 308"/>
                <a:gd name="T10" fmla="*/ 0 w 48"/>
                <a:gd name="T11" fmla="*/ 307 h 308"/>
                <a:gd name="T12" fmla="*/ 8 w 48"/>
                <a:gd name="T13" fmla="*/ 85 h 308"/>
                <a:gd name="T14" fmla="*/ 45 w 48"/>
                <a:gd name="T15" fmla="*/ 86 h 308"/>
                <a:gd name="T16" fmla="*/ 38 w 48"/>
                <a:gd name="T17" fmla="*/ 308 h 308"/>
                <a:gd name="T18" fmla="*/ 0 w 48"/>
                <a:gd name="T19" fmla="*/ 307 h 3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308"/>
                <a:gd name="T32" fmla="*/ 48 w 48"/>
                <a:gd name="T33" fmla="*/ 308 h 3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308">
                  <a:moveTo>
                    <a:pt x="9" y="44"/>
                  </a:moveTo>
                  <a:lnTo>
                    <a:pt x="11" y="0"/>
                  </a:lnTo>
                  <a:lnTo>
                    <a:pt x="48" y="1"/>
                  </a:lnTo>
                  <a:lnTo>
                    <a:pt x="46" y="45"/>
                  </a:lnTo>
                  <a:lnTo>
                    <a:pt x="9" y="44"/>
                  </a:lnTo>
                  <a:close/>
                  <a:moveTo>
                    <a:pt x="0" y="307"/>
                  </a:moveTo>
                  <a:lnTo>
                    <a:pt x="8" y="85"/>
                  </a:lnTo>
                  <a:lnTo>
                    <a:pt x="45" y="86"/>
                  </a:lnTo>
                  <a:lnTo>
                    <a:pt x="38" y="308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04" name="Freeform 132"/>
            <p:cNvSpPr>
              <a:spLocks/>
            </p:cNvSpPr>
            <p:nvPr/>
          </p:nvSpPr>
          <p:spPr bwMode="auto">
            <a:xfrm>
              <a:off x="6794500" y="5245100"/>
              <a:ext cx="52388" cy="98425"/>
            </a:xfrm>
            <a:custGeom>
              <a:avLst/>
              <a:gdLst>
                <a:gd name="T0" fmla="*/ 0 w 126"/>
                <a:gd name="T1" fmla="*/ 225 h 226"/>
                <a:gd name="T2" fmla="*/ 8 w 126"/>
                <a:gd name="T3" fmla="*/ 3 h 226"/>
                <a:gd name="T4" fmla="*/ 40 w 126"/>
                <a:gd name="T5" fmla="*/ 4 h 226"/>
                <a:gd name="T6" fmla="*/ 39 w 126"/>
                <a:gd name="T7" fmla="*/ 37 h 226"/>
                <a:gd name="T8" fmla="*/ 45 w 126"/>
                <a:gd name="T9" fmla="*/ 27 h 226"/>
                <a:gd name="T10" fmla="*/ 52 w 126"/>
                <a:gd name="T11" fmla="*/ 18 h 226"/>
                <a:gd name="T12" fmla="*/ 58 w 126"/>
                <a:gd name="T13" fmla="*/ 12 h 226"/>
                <a:gd name="T14" fmla="*/ 63 w 126"/>
                <a:gd name="T15" fmla="*/ 7 h 226"/>
                <a:gd name="T16" fmla="*/ 68 w 126"/>
                <a:gd name="T17" fmla="*/ 4 h 226"/>
                <a:gd name="T18" fmla="*/ 75 w 126"/>
                <a:gd name="T19" fmla="*/ 1 h 226"/>
                <a:gd name="T20" fmla="*/ 81 w 126"/>
                <a:gd name="T21" fmla="*/ 0 h 226"/>
                <a:gd name="T22" fmla="*/ 88 w 126"/>
                <a:gd name="T23" fmla="*/ 0 h 226"/>
                <a:gd name="T24" fmla="*/ 91 w 126"/>
                <a:gd name="T25" fmla="*/ 0 h 226"/>
                <a:gd name="T26" fmla="*/ 97 w 126"/>
                <a:gd name="T27" fmla="*/ 1 h 226"/>
                <a:gd name="T28" fmla="*/ 102 w 126"/>
                <a:gd name="T29" fmla="*/ 3 h 226"/>
                <a:gd name="T30" fmla="*/ 107 w 126"/>
                <a:gd name="T31" fmla="*/ 4 h 226"/>
                <a:gd name="T32" fmla="*/ 111 w 126"/>
                <a:gd name="T33" fmla="*/ 7 h 226"/>
                <a:gd name="T34" fmla="*/ 116 w 126"/>
                <a:gd name="T35" fmla="*/ 9 h 226"/>
                <a:gd name="T36" fmla="*/ 121 w 126"/>
                <a:gd name="T37" fmla="*/ 12 h 226"/>
                <a:gd name="T38" fmla="*/ 126 w 126"/>
                <a:gd name="T39" fmla="*/ 14 h 226"/>
                <a:gd name="T40" fmla="*/ 111 w 126"/>
                <a:gd name="T41" fmla="*/ 49 h 226"/>
                <a:gd name="T42" fmla="*/ 104 w 126"/>
                <a:gd name="T43" fmla="*/ 45 h 226"/>
                <a:gd name="T44" fmla="*/ 98 w 126"/>
                <a:gd name="T45" fmla="*/ 41 h 226"/>
                <a:gd name="T46" fmla="*/ 91 w 126"/>
                <a:gd name="T47" fmla="*/ 40 h 226"/>
                <a:gd name="T48" fmla="*/ 85 w 126"/>
                <a:gd name="T49" fmla="*/ 39 h 226"/>
                <a:gd name="T50" fmla="*/ 79 w 126"/>
                <a:gd name="T51" fmla="*/ 39 h 226"/>
                <a:gd name="T52" fmla="*/ 73 w 126"/>
                <a:gd name="T53" fmla="*/ 40 h 226"/>
                <a:gd name="T54" fmla="*/ 68 w 126"/>
                <a:gd name="T55" fmla="*/ 43 h 226"/>
                <a:gd name="T56" fmla="*/ 63 w 126"/>
                <a:gd name="T57" fmla="*/ 45 h 226"/>
                <a:gd name="T58" fmla="*/ 59 w 126"/>
                <a:gd name="T59" fmla="*/ 49 h 226"/>
                <a:gd name="T60" fmla="*/ 55 w 126"/>
                <a:gd name="T61" fmla="*/ 54 h 226"/>
                <a:gd name="T62" fmla="*/ 52 w 126"/>
                <a:gd name="T63" fmla="*/ 60 h 226"/>
                <a:gd name="T64" fmla="*/ 48 w 126"/>
                <a:gd name="T65" fmla="*/ 66 h 226"/>
                <a:gd name="T66" fmla="*/ 46 w 126"/>
                <a:gd name="T67" fmla="*/ 71 h 226"/>
                <a:gd name="T68" fmla="*/ 46 w 126"/>
                <a:gd name="T69" fmla="*/ 76 h 226"/>
                <a:gd name="T70" fmla="*/ 45 w 126"/>
                <a:gd name="T71" fmla="*/ 81 h 226"/>
                <a:gd name="T72" fmla="*/ 44 w 126"/>
                <a:gd name="T73" fmla="*/ 87 h 226"/>
                <a:gd name="T74" fmla="*/ 43 w 126"/>
                <a:gd name="T75" fmla="*/ 93 h 226"/>
                <a:gd name="T76" fmla="*/ 43 w 126"/>
                <a:gd name="T77" fmla="*/ 99 h 226"/>
                <a:gd name="T78" fmla="*/ 41 w 126"/>
                <a:gd name="T79" fmla="*/ 104 h 226"/>
                <a:gd name="T80" fmla="*/ 41 w 126"/>
                <a:gd name="T81" fmla="*/ 110 h 226"/>
                <a:gd name="T82" fmla="*/ 37 w 126"/>
                <a:gd name="T83" fmla="*/ 226 h 226"/>
                <a:gd name="T84" fmla="*/ 0 w 126"/>
                <a:gd name="T85" fmla="*/ 225 h 2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6"/>
                <a:gd name="T130" fmla="*/ 0 h 226"/>
                <a:gd name="T131" fmla="*/ 126 w 126"/>
                <a:gd name="T132" fmla="*/ 226 h 22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6" h="226">
                  <a:moveTo>
                    <a:pt x="0" y="225"/>
                  </a:moveTo>
                  <a:lnTo>
                    <a:pt x="8" y="3"/>
                  </a:lnTo>
                  <a:lnTo>
                    <a:pt x="40" y="4"/>
                  </a:lnTo>
                  <a:lnTo>
                    <a:pt x="39" y="37"/>
                  </a:lnTo>
                  <a:lnTo>
                    <a:pt x="45" y="27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3" y="7"/>
                  </a:lnTo>
                  <a:lnTo>
                    <a:pt x="68" y="4"/>
                  </a:lnTo>
                  <a:lnTo>
                    <a:pt x="75" y="1"/>
                  </a:lnTo>
                  <a:lnTo>
                    <a:pt x="81" y="0"/>
                  </a:lnTo>
                  <a:lnTo>
                    <a:pt x="88" y="0"/>
                  </a:lnTo>
                  <a:lnTo>
                    <a:pt x="91" y="0"/>
                  </a:lnTo>
                  <a:lnTo>
                    <a:pt x="97" y="1"/>
                  </a:lnTo>
                  <a:lnTo>
                    <a:pt x="102" y="3"/>
                  </a:lnTo>
                  <a:lnTo>
                    <a:pt x="107" y="4"/>
                  </a:lnTo>
                  <a:lnTo>
                    <a:pt x="111" y="7"/>
                  </a:lnTo>
                  <a:lnTo>
                    <a:pt x="116" y="9"/>
                  </a:lnTo>
                  <a:lnTo>
                    <a:pt x="121" y="12"/>
                  </a:lnTo>
                  <a:lnTo>
                    <a:pt x="126" y="14"/>
                  </a:lnTo>
                  <a:lnTo>
                    <a:pt x="111" y="49"/>
                  </a:lnTo>
                  <a:lnTo>
                    <a:pt x="104" y="45"/>
                  </a:lnTo>
                  <a:lnTo>
                    <a:pt x="98" y="41"/>
                  </a:lnTo>
                  <a:lnTo>
                    <a:pt x="91" y="40"/>
                  </a:lnTo>
                  <a:lnTo>
                    <a:pt x="85" y="39"/>
                  </a:lnTo>
                  <a:lnTo>
                    <a:pt x="79" y="39"/>
                  </a:lnTo>
                  <a:lnTo>
                    <a:pt x="73" y="40"/>
                  </a:lnTo>
                  <a:lnTo>
                    <a:pt x="68" y="43"/>
                  </a:lnTo>
                  <a:lnTo>
                    <a:pt x="63" y="45"/>
                  </a:lnTo>
                  <a:lnTo>
                    <a:pt x="59" y="49"/>
                  </a:lnTo>
                  <a:lnTo>
                    <a:pt x="55" y="54"/>
                  </a:lnTo>
                  <a:lnTo>
                    <a:pt x="52" y="60"/>
                  </a:lnTo>
                  <a:lnTo>
                    <a:pt x="48" y="66"/>
                  </a:lnTo>
                  <a:lnTo>
                    <a:pt x="46" y="71"/>
                  </a:lnTo>
                  <a:lnTo>
                    <a:pt x="46" y="76"/>
                  </a:lnTo>
                  <a:lnTo>
                    <a:pt x="45" y="81"/>
                  </a:lnTo>
                  <a:lnTo>
                    <a:pt x="44" y="87"/>
                  </a:lnTo>
                  <a:lnTo>
                    <a:pt x="43" y="93"/>
                  </a:lnTo>
                  <a:lnTo>
                    <a:pt x="43" y="99"/>
                  </a:lnTo>
                  <a:lnTo>
                    <a:pt x="41" y="104"/>
                  </a:lnTo>
                  <a:lnTo>
                    <a:pt x="41" y="110"/>
                  </a:lnTo>
                  <a:lnTo>
                    <a:pt x="37" y="226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05" name="Freeform 133"/>
            <p:cNvSpPr>
              <a:spLocks noEditPoints="1"/>
            </p:cNvSpPr>
            <p:nvPr/>
          </p:nvSpPr>
          <p:spPr bwMode="auto">
            <a:xfrm>
              <a:off x="6850063" y="5246688"/>
              <a:ext cx="84138" cy="101600"/>
            </a:xfrm>
            <a:custGeom>
              <a:avLst/>
              <a:gdLst>
                <a:gd name="T0" fmla="*/ 145 w 202"/>
                <a:gd name="T1" fmla="*/ 209 h 232"/>
                <a:gd name="T2" fmla="*/ 130 w 202"/>
                <a:gd name="T3" fmla="*/ 219 h 232"/>
                <a:gd name="T4" fmla="*/ 115 w 202"/>
                <a:gd name="T5" fmla="*/ 226 h 232"/>
                <a:gd name="T6" fmla="*/ 99 w 202"/>
                <a:gd name="T7" fmla="*/ 230 h 232"/>
                <a:gd name="T8" fmla="*/ 84 w 202"/>
                <a:gd name="T9" fmla="*/ 232 h 232"/>
                <a:gd name="T10" fmla="*/ 65 w 202"/>
                <a:gd name="T11" fmla="*/ 231 h 232"/>
                <a:gd name="T12" fmla="*/ 42 w 202"/>
                <a:gd name="T13" fmla="*/ 226 h 232"/>
                <a:gd name="T14" fmla="*/ 22 w 202"/>
                <a:gd name="T15" fmla="*/ 217 h 232"/>
                <a:gd name="T16" fmla="*/ 9 w 202"/>
                <a:gd name="T17" fmla="*/ 203 h 232"/>
                <a:gd name="T18" fmla="*/ 2 w 202"/>
                <a:gd name="T19" fmla="*/ 185 h 232"/>
                <a:gd name="T20" fmla="*/ 0 w 202"/>
                <a:gd name="T21" fmla="*/ 165 h 232"/>
                <a:gd name="T22" fmla="*/ 4 w 202"/>
                <a:gd name="T23" fmla="*/ 144 h 232"/>
                <a:gd name="T24" fmla="*/ 17 w 202"/>
                <a:gd name="T25" fmla="*/ 124 h 232"/>
                <a:gd name="T26" fmla="*/ 34 w 202"/>
                <a:gd name="T27" fmla="*/ 112 h 232"/>
                <a:gd name="T28" fmla="*/ 56 w 202"/>
                <a:gd name="T29" fmla="*/ 104 h 232"/>
                <a:gd name="T30" fmla="*/ 79 w 202"/>
                <a:gd name="T31" fmla="*/ 100 h 232"/>
                <a:gd name="T32" fmla="*/ 110 w 202"/>
                <a:gd name="T33" fmla="*/ 98 h 232"/>
                <a:gd name="T34" fmla="*/ 136 w 202"/>
                <a:gd name="T35" fmla="*/ 94 h 232"/>
                <a:gd name="T36" fmla="*/ 157 w 202"/>
                <a:gd name="T37" fmla="*/ 89 h 232"/>
                <a:gd name="T38" fmla="*/ 158 w 202"/>
                <a:gd name="T39" fmla="*/ 81 h 232"/>
                <a:gd name="T40" fmla="*/ 156 w 202"/>
                <a:gd name="T41" fmla="*/ 59 h 232"/>
                <a:gd name="T42" fmla="*/ 144 w 202"/>
                <a:gd name="T43" fmla="*/ 42 h 232"/>
                <a:gd name="T44" fmla="*/ 130 w 202"/>
                <a:gd name="T45" fmla="*/ 36 h 232"/>
                <a:gd name="T46" fmla="*/ 111 w 202"/>
                <a:gd name="T47" fmla="*/ 32 h 232"/>
                <a:gd name="T48" fmla="*/ 92 w 202"/>
                <a:gd name="T49" fmla="*/ 31 h 232"/>
                <a:gd name="T50" fmla="*/ 76 w 202"/>
                <a:gd name="T51" fmla="*/ 33 h 232"/>
                <a:gd name="T52" fmla="*/ 65 w 202"/>
                <a:gd name="T53" fmla="*/ 39 h 232"/>
                <a:gd name="T54" fmla="*/ 49 w 202"/>
                <a:gd name="T55" fmla="*/ 62 h 232"/>
                <a:gd name="T56" fmla="*/ 11 w 202"/>
                <a:gd name="T57" fmla="*/ 54 h 232"/>
                <a:gd name="T58" fmla="*/ 25 w 202"/>
                <a:gd name="T59" fmla="*/ 28 h 232"/>
                <a:gd name="T60" fmla="*/ 49 w 202"/>
                <a:gd name="T61" fmla="*/ 12 h 232"/>
                <a:gd name="T62" fmla="*/ 71 w 202"/>
                <a:gd name="T63" fmla="*/ 4 h 232"/>
                <a:gd name="T64" fmla="*/ 90 w 202"/>
                <a:gd name="T65" fmla="*/ 1 h 232"/>
                <a:gd name="T66" fmla="*/ 111 w 202"/>
                <a:gd name="T67" fmla="*/ 0 h 232"/>
                <a:gd name="T68" fmla="*/ 130 w 202"/>
                <a:gd name="T69" fmla="*/ 3 h 232"/>
                <a:gd name="T70" fmla="*/ 148 w 202"/>
                <a:gd name="T71" fmla="*/ 5 h 232"/>
                <a:gd name="T72" fmla="*/ 165 w 202"/>
                <a:gd name="T73" fmla="*/ 13 h 232"/>
                <a:gd name="T74" fmla="*/ 181 w 202"/>
                <a:gd name="T75" fmla="*/ 27 h 232"/>
                <a:gd name="T76" fmla="*/ 192 w 202"/>
                <a:gd name="T77" fmla="*/ 46 h 232"/>
                <a:gd name="T78" fmla="*/ 196 w 202"/>
                <a:gd name="T79" fmla="*/ 67 h 232"/>
                <a:gd name="T80" fmla="*/ 193 w 202"/>
                <a:gd name="T81" fmla="*/ 139 h 232"/>
                <a:gd name="T82" fmla="*/ 193 w 202"/>
                <a:gd name="T83" fmla="*/ 172 h 232"/>
                <a:gd name="T84" fmla="*/ 193 w 202"/>
                <a:gd name="T85" fmla="*/ 196 h 232"/>
                <a:gd name="T86" fmla="*/ 194 w 202"/>
                <a:gd name="T87" fmla="*/ 212 h 232"/>
                <a:gd name="T88" fmla="*/ 202 w 202"/>
                <a:gd name="T89" fmla="*/ 231 h 232"/>
                <a:gd name="T90" fmla="*/ 158 w 202"/>
                <a:gd name="T91" fmla="*/ 217 h 232"/>
                <a:gd name="T92" fmla="*/ 157 w 202"/>
                <a:gd name="T93" fmla="*/ 118 h 232"/>
                <a:gd name="T94" fmla="*/ 138 w 202"/>
                <a:gd name="T95" fmla="*/ 123 h 232"/>
                <a:gd name="T96" fmla="*/ 113 w 202"/>
                <a:gd name="T97" fmla="*/ 128 h 232"/>
                <a:gd name="T98" fmla="*/ 83 w 202"/>
                <a:gd name="T99" fmla="*/ 132 h 232"/>
                <a:gd name="T100" fmla="*/ 61 w 202"/>
                <a:gd name="T101" fmla="*/ 136 h 232"/>
                <a:gd name="T102" fmla="*/ 48 w 202"/>
                <a:gd name="T103" fmla="*/ 145 h 232"/>
                <a:gd name="T104" fmla="*/ 42 w 202"/>
                <a:gd name="T105" fmla="*/ 158 h 232"/>
                <a:gd name="T106" fmla="*/ 40 w 202"/>
                <a:gd name="T107" fmla="*/ 174 h 232"/>
                <a:gd name="T108" fmla="*/ 49 w 202"/>
                <a:gd name="T109" fmla="*/ 191 h 232"/>
                <a:gd name="T110" fmla="*/ 74 w 202"/>
                <a:gd name="T111" fmla="*/ 201 h 232"/>
                <a:gd name="T112" fmla="*/ 94 w 202"/>
                <a:gd name="T113" fmla="*/ 203 h 232"/>
                <a:gd name="T114" fmla="*/ 110 w 202"/>
                <a:gd name="T115" fmla="*/ 200 h 232"/>
                <a:gd name="T116" fmla="*/ 122 w 202"/>
                <a:gd name="T117" fmla="*/ 195 h 232"/>
                <a:gd name="T118" fmla="*/ 144 w 202"/>
                <a:gd name="T119" fmla="*/ 177 h 232"/>
                <a:gd name="T120" fmla="*/ 151 w 202"/>
                <a:gd name="T121" fmla="*/ 164 h 232"/>
                <a:gd name="T122" fmla="*/ 154 w 202"/>
                <a:gd name="T123" fmla="*/ 150 h 232"/>
                <a:gd name="T124" fmla="*/ 156 w 202"/>
                <a:gd name="T125" fmla="*/ 132 h 2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2"/>
                <a:gd name="T190" fmla="*/ 0 h 232"/>
                <a:gd name="T191" fmla="*/ 202 w 202"/>
                <a:gd name="T192" fmla="*/ 232 h 2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2" h="232">
                  <a:moveTo>
                    <a:pt x="157" y="201"/>
                  </a:moveTo>
                  <a:lnTo>
                    <a:pt x="152" y="205"/>
                  </a:lnTo>
                  <a:lnTo>
                    <a:pt x="145" y="209"/>
                  </a:lnTo>
                  <a:lnTo>
                    <a:pt x="140" y="213"/>
                  </a:lnTo>
                  <a:lnTo>
                    <a:pt x="135" y="217"/>
                  </a:lnTo>
                  <a:lnTo>
                    <a:pt x="130" y="219"/>
                  </a:lnTo>
                  <a:lnTo>
                    <a:pt x="125" y="222"/>
                  </a:lnTo>
                  <a:lnTo>
                    <a:pt x="120" y="225"/>
                  </a:lnTo>
                  <a:lnTo>
                    <a:pt x="115" y="226"/>
                  </a:lnTo>
                  <a:lnTo>
                    <a:pt x="110" y="227"/>
                  </a:lnTo>
                  <a:lnTo>
                    <a:pt x="104" y="228"/>
                  </a:lnTo>
                  <a:lnTo>
                    <a:pt x="99" y="230"/>
                  </a:lnTo>
                  <a:lnTo>
                    <a:pt x="94" y="231"/>
                  </a:lnTo>
                  <a:lnTo>
                    <a:pt x="89" y="231"/>
                  </a:lnTo>
                  <a:lnTo>
                    <a:pt x="84" y="232"/>
                  </a:lnTo>
                  <a:lnTo>
                    <a:pt x="79" y="232"/>
                  </a:lnTo>
                  <a:lnTo>
                    <a:pt x="74" y="232"/>
                  </a:lnTo>
                  <a:lnTo>
                    <a:pt x="65" y="231"/>
                  </a:lnTo>
                  <a:lnTo>
                    <a:pt x="57" y="230"/>
                  </a:lnTo>
                  <a:lnTo>
                    <a:pt x="48" y="228"/>
                  </a:lnTo>
                  <a:lnTo>
                    <a:pt x="42" y="226"/>
                  </a:lnTo>
                  <a:lnTo>
                    <a:pt x="34" y="223"/>
                  </a:lnTo>
                  <a:lnTo>
                    <a:pt x="27" y="221"/>
                  </a:lnTo>
                  <a:lnTo>
                    <a:pt x="22" y="217"/>
                  </a:lnTo>
                  <a:lnTo>
                    <a:pt x="17" y="213"/>
                  </a:lnTo>
                  <a:lnTo>
                    <a:pt x="13" y="208"/>
                  </a:lnTo>
                  <a:lnTo>
                    <a:pt x="9" y="203"/>
                  </a:lnTo>
                  <a:lnTo>
                    <a:pt x="7" y="198"/>
                  </a:lnTo>
                  <a:lnTo>
                    <a:pt x="4" y="191"/>
                  </a:lnTo>
                  <a:lnTo>
                    <a:pt x="2" y="185"/>
                  </a:lnTo>
                  <a:lnTo>
                    <a:pt x="0" y="178"/>
                  </a:lnTo>
                  <a:lnTo>
                    <a:pt x="0" y="172"/>
                  </a:lnTo>
                  <a:lnTo>
                    <a:pt x="0" y="165"/>
                  </a:lnTo>
                  <a:lnTo>
                    <a:pt x="0" y="158"/>
                  </a:lnTo>
                  <a:lnTo>
                    <a:pt x="2" y="150"/>
                  </a:lnTo>
                  <a:lnTo>
                    <a:pt x="4" y="144"/>
                  </a:lnTo>
                  <a:lnTo>
                    <a:pt x="7" y="137"/>
                  </a:lnTo>
                  <a:lnTo>
                    <a:pt x="12" y="131"/>
                  </a:lnTo>
                  <a:lnTo>
                    <a:pt x="17" y="124"/>
                  </a:lnTo>
                  <a:lnTo>
                    <a:pt x="22" y="119"/>
                  </a:lnTo>
                  <a:lnTo>
                    <a:pt x="27" y="115"/>
                  </a:lnTo>
                  <a:lnTo>
                    <a:pt x="34" y="112"/>
                  </a:lnTo>
                  <a:lnTo>
                    <a:pt x="40" y="109"/>
                  </a:lnTo>
                  <a:lnTo>
                    <a:pt x="48" y="106"/>
                  </a:lnTo>
                  <a:lnTo>
                    <a:pt x="56" y="104"/>
                  </a:lnTo>
                  <a:lnTo>
                    <a:pt x="61" y="103"/>
                  </a:lnTo>
                  <a:lnTo>
                    <a:pt x="68" y="101"/>
                  </a:lnTo>
                  <a:lnTo>
                    <a:pt x="79" y="100"/>
                  </a:lnTo>
                  <a:lnTo>
                    <a:pt x="89" y="100"/>
                  </a:lnTo>
                  <a:lnTo>
                    <a:pt x="99" y="99"/>
                  </a:lnTo>
                  <a:lnTo>
                    <a:pt x="110" y="98"/>
                  </a:lnTo>
                  <a:lnTo>
                    <a:pt x="120" y="96"/>
                  </a:lnTo>
                  <a:lnTo>
                    <a:pt x="129" y="95"/>
                  </a:lnTo>
                  <a:lnTo>
                    <a:pt x="136" y="94"/>
                  </a:lnTo>
                  <a:lnTo>
                    <a:pt x="144" y="91"/>
                  </a:lnTo>
                  <a:lnTo>
                    <a:pt x="152" y="90"/>
                  </a:lnTo>
                  <a:lnTo>
                    <a:pt x="157" y="89"/>
                  </a:lnTo>
                  <a:lnTo>
                    <a:pt x="157" y="85"/>
                  </a:lnTo>
                  <a:lnTo>
                    <a:pt x="158" y="82"/>
                  </a:lnTo>
                  <a:lnTo>
                    <a:pt x="158" y="81"/>
                  </a:lnTo>
                  <a:lnTo>
                    <a:pt x="158" y="80"/>
                  </a:lnTo>
                  <a:lnTo>
                    <a:pt x="158" y="69"/>
                  </a:lnTo>
                  <a:lnTo>
                    <a:pt x="156" y="59"/>
                  </a:lnTo>
                  <a:lnTo>
                    <a:pt x="153" y="51"/>
                  </a:lnTo>
                  <a:lnTo>
                    <a:pt x="148" y="45"/>
                  </a:lnTo>
                  <a:lnTo>
                    <a:pt x="144" y="42"/>
                  </a:lnTo>
                  <a:lnTo>
                    <a:pt x="140" y="40"/>
                  </a:lnTo>
                  <a:lnTo>
                    <a:pt x="135" y="37"/>
                  </a:lnTo>
                  <a:lnTo>
                    <a:pt x="130" y="36"/>
                  </a:lnTo>
                  <a:lnTo>
                    <a:pt x="125" y="33"/>
                  </a:lnTo>
                  <a:lnTo>
                    <a:pt x="119" y="32"/>
                  </a:lnTo>
                  <a:lnTo>
                    <a:pt x="111" y="32"/>
                  </a:lnTo>
                  <a:lnTo>
                    <a:pt x="104" y="31"/>
                  </a:lnTo>
                  <a:lnTo>
                    <a:pt x="98" y="31"/>
                  </a:lnTo>
                  <a:lnTo>
                    <a:pt x="92" y="31"/>
                  </a:lnTo>
                  <a:lnTo>
                    <a:pt x="86" y="32"/>
                  </a:lnTo>
                  <a:lnTo>
                    <a:pt x="81" y="32"/>
                  </a:lnTo>
                  <a:lnTo>
                    <a:pt x="76" y="33"/>
                  </a:lnTo>
                  <a:lnTo>
                    <a:pt x="71" y="35"/>
                  </a:lnTo>
                  <a:lnTo>
                    <a:pt x="67" y="37"/>
                  </a:lnTo>
                  <a:lnTo>
                    <a:pt x="65" y="39"/>
                  </a:lnTo>
                  <a:lnTo>
                    <a:pt x="59" y="44"/>
                  </a:lnTo>
                  <a:lnTo>
                    <a:pt x="53" y="51"/>
                  </a:lnTo>
                  <a:lnTo>
                    <a:pt x="49" y="62"/>
                  </a:lnTo>
                  <a:lnTo>
                    <a:pt x="45" y="72"/>
                  </a:lnTo>
                  <a:lnTo>
                    <a:pt x="8" y="65"/>
                  </a:lnTo>
                  <a:lnTo>
                    <a:pt x="11" y="54"/>
                  </a:lnTo>
                  <a:lnTo>
                    <a:pt x="15" y="45"/>
                  </a:lnTo>
                  <a:lnTo>
                    <a:pt x="20" y="36"/>
                  </a:lnTo>
                  <a:lnTo>
                    <a:pt x="25" y="28"/>
                  </a:lnTo>
                  <a:lnTo>
                    <a:pt x="33" y="22"/>
                  </a:lnTo>
                  <a:lnTo>
                    <a:pt x="40" y="17"/>
                  </a:lnTo>
                  <a:lnTo>
                    <a:pt x="49" y="12"/>
                  </a:lnTo>
                  <a:lnTo>
                    <a:pt x="59" y="8"/>
                  </a:lnTo>
                  <a:lnTo>
                    <a:pt x="66" y="6"/>
                  </a:lnTo>
                  <a:lnTo>
                    <a:pt x="71" y="4"/>
                  </a:lnTo>
                  <a:lnTo>
                    <a:pt x="77" y="3"/>
                  </a:lnTo>
                  <a:lnTo>
                    <a:pt x="84" y="1"/>
                  </a:lnTo>
                  <a:lnTo>
                    <a:pt x="90" y="1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11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3"/>
                  </a:lnTo>
                  <a:lnTo>
                    <a:pt x="136" y="3"/>
                  </a:lnTo>
                  <a:lnTo>
                    <a:pt x="142" y="4"/>
                  </a:lnTo>
                  <a:lnTo>
                    <a:pt x="148" y="5"/>
                  </a:lnTo>
                  <a:lnTo>
                    <a:pt x="152" y="8"/>
                  </a:lnTo>
                  <a:lnTo>
                    <a:pt x="157" y="9"/>
                  </a:lnTo>
                  <a:lnTo>
                    <a:pt x="165" y="13"/>
                  </a:lnTo>
                  <a:lnTo>
                    <a:pt x="172" y="18"/>
                  </a:lnTo>
                  <a:lnTo>
                    <a:pt x="178" y="22"/>
                  </a:lnTo>
                  <a:lnTo>
                    <a:pt x="181" y="27"/>
                  </a:lnTo>
                  <a:lnTo>
                    <a:pt x="185" y="33"/>
                  </a:lnTo>
                  <a:lnTo>
                    <a:pt x="189" y="40"/>
                  </a:lnTo>
                  <a:lnTo>
                    <a:pt x="192" y="46"/>
                  </a:lnTo>
                  <a:lnTo>
                    <a:pt x="194" y="54"/>
                  </a:lnTo>
                  <a:lnTo>
                    <a:pt x="196" y="59"/>
                  </a:lnTo>
                  <a:lnTo>
                    <a:pt x="196" y="67"/>
                  </a:lnTo>
                  <a:lnTo>
                    <a:pt x="196" y="77"/>
                  </a:lnTo>
                  <a:lnTo>
                    <a:pt x="196" y="89"/>
                  </a:lnTo>
                  <a:lnTo>
                    <a:pt x="193" y="139"/>
                  </a:lnTo>
                  <a:lnTo>
                    <a:pt x="193" y="151"/>
                  </a:lnTo>
                  <a:lnTo>
                    <a:pt x="193" y="163"/>
                  </a:lnTo>
                  <a:lnTo>
                    <a:pt x="193" y="172"/>
                  </a:lnTo>
                  <a:lnTo>
                    <a:pt x="193" y="181"/>
                  </a:lnTo>
                  <a:lnTo>
                    <a:pt x="193" y="190"/>
                  </a:lnTo>
                  <a:lnTo>
                    <a:pt x="193" y="196"/>
                  </a:lnTo>
                  <a:lnTo>
                    <a:pt x="193" y="201"/>
                  </a:lnTo>
                  <a:lnTo>
                    <a:pt x="193" y="205"/>
                  </a:lnTo>
                  <a:lnTo>
                    <a:pt x="194" y="212"/>
                  </a:lnTo>
                  <a:lnTo>
                    <a:pt x="196" y="218"/>
                  </a:lnTo>
                  <a:lnTo>
                    <a:pt x="198" y="225"/>
                  </a:lnTo>
                  <a:lnTo>
                    <a:pt x="202" y="231"/>
                  </a:lnTo>
                  <a:lnTo>
                    <a:pt x="165" y="230"/>
                  </a:lnTo>
                  <a:lnTo>
                    <a:pt x="161" y="223"/>
                  </a:lnTo>
                  <a:lnTo>
                    <a:pt x="158" y="217"/>
                  </a:lnTo>
                  <a:lnTo>
                    <a:pt x="157" y="209"/>
                  </a:lnTo>
                  <a:lnTo>
                    <a:pt x="157" y="201"/>
                  </a:lnTo>
                  <a:close/>
                  <a:moveTo>
                    <a:pt x="157" y="118"/>
                  </a:moveTo>
                  <a:lnTo>
                    <a:pt x="152" y="119"/>
                  </a:lnTo>
                  <a:lnTo>
                    <a:pt x="145" y="122"/>
                  </a:lnTo>
                  <a:lnTo>
                    <a:pt x="138" y="123"/>
                  </a:lnTo>
                  <a:lnTo>
                    <a:pt x="130" y="124"/>
                  </a:lnTo>
                  <a:lnTo>
                    <a:pt x="122" y="127"/>
                  </a:lnTo>
                  <a:lnTo>
                    <a:pt x="113" y="128"/>
                  </a:lnTo>
                  <a:lnTo>
                    <a:pt x="104" y="130"/>
                  </a:lnTo>
                  <a:lnTo>
                    <a:pt x="94" y="131"/>
                  </a:lnTo>
                  <a:lnTo>
                    <a:pt x="83" y="132"/>
                  </a:lnTo>
                  <a:lnTo>
                    <a:pt x="74" y="133"/>
                  </a:lnTo>
                  <a:lnTo>
                    <a:pt x="66" y="135"/>
                  </a:lnTo>
                  <a:lnTo>
                    <a:pt x="61" y="136"/>
                  </a:lnTo>
                  <a:lnTo>
                    <a:pt x="56" y="139"/>
                  </a:lnTo>
                  <a:lnTo>
                    <a:pt x="52" y="141"/>
                  </a:lnTo>
                  <a:lnTo>
                    <a:pt x="48" y="145"/>
                  </a:lnTo>
                  <a:lnTo>
                    <a:pt x="45" y="149"/>
                  </a:lnTo>
                  <a:lnTo>
                    <a:pt x="44" y="153"/>
                  </a:lnTo>
                  <a:lnTo>
                    <a:pt x="42" y="158"/>
                  </a:lnTo>
                  <a:lnTo>
                    <a:pt x="40" y="162"/>
                  </a:lnTo>
                  <a:lnTo>
                    <a:pt x="40" y="167"/>
                  </a:lnTo>
                  <a:lnTo>
                    <a:pt x="40" y="174"/>
                  </a:lnTo>
                  <a:lnTo>
                    <a:pt x="42" y="181"/>
                  </a:lnTo>
                  <a:lnTo>
                    <a:pt x="45" y="186"/>
                  </a:lnTo>
                  <a:lnTo>
                    <a:pt x="49" y="191"/>
                  </a:lnTo>
                  <a:lnTo>
                    <a:pt x="56" y="195"/>
                  </a:lnTo>
                  <a:lnTo>
                    <a:pt x="63" y="199"/>
                  </a:lnTo>
                  <a:lnTo>
                    <a:pt x="74" y="201"/>
                  </a:lnTo>
                  <a:lnTo>
                    <a:pt x="84" y="203"/>
                  </a:lnTo>
                  <a:lnTo>
                    <a:pt x="89" y="203"/>
                  </a:lnTo>
                  <a:lnTo>
                    <a:pt x="94" y="203"/>
                  </a:lnTo>
                  <a:lnTo>
                    <a:pt x="99" y="201"/>
                  </a:lnTo>
                  <a:lnTo>
                    <a:pt x="104" y="200"/>
                  </a:lnTo>
                  <a:lnTo>
                    <a:pt x="110" y="200"/>
                  </a:lnTo>
                  <a:lnTo>
                    <a:pt x="113" y="199"/>
                  </a:lnTo>
                  <a:lnTo>
                    <a:pt x="119" y="196"/>
                  </a:lnTo>
                  <a:lnTo>
                    <a:pt x="122" y="195"/>
                  </a:lnTo>
                  <a:lnTo>
                    <a:pt x="130" y="190"/>
                  </a:lnTo>
                  <a:lnTo>
                    <a:pt x="138" y="185"/>
                  </a:lnTo>
                  <a:lnTo>
                    <a:pt x="144" y="177"/>
                  </a:lnTo>
                  <a:lnTo>
                    <a:pt x="149" y="171"/>
                  </a:lnTo>
                  <a:lnTo>
                    <a:pt x="151" y="168"/>
                  </a:lnTo>
                  <a:lnTo>
                    <a:pt x="151" y="164"/>
                  </a:lnTo>
                  <a:lnTo>
                    <a:pt x="152" y="159"/>
                  </a:lnTo>
                  <a:lnTo>
                    <a:pt x="153" y="155"/>
                  </a:lnTo>
                  <a:lnTo>
                    <a:pt x="154" y="150"/>
                  </a:lnTo>
                  <a:lnTo>
                    <a:pt x="154" y="144"/>
                  </a:lnTo>
                  <a:lnTo>
                    <a:pt x="156" y="139"/>
                  </a:lnTo>
                  <a:lnTo>
                    <a:pt x="156" y="132"/>
                  </a:lnTo>
                  <a:lnTo>
                    <a:pt x="157" y="118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06" name="Freeform 134"/>
            <p:cNvSpPr>
              <a:spLocks/>
            </p:cNvSpPr>
            <p:nvPr/>
          </p:nvSpPr>
          <p:spPr bwMode="auto">
            <a:xfrm>
              <a:off x="6951663" y="5213350"/>
              <a:ext cx="20638" cy="133350"/>
            </a:xfrm>
            <a:custGeom>
              <a:avLst/>
              <a:gdLst>
                <a:gd name="T0" fmla="*/ 0 w 47"/>
                <a:gd name="T1" fmla="*/ 306 h 308"/>
                <a:gd name="T2" fmla="*/ 10 w 47"/>
                <a:gd name="T3" fmla="*/ 0 h 308"/>
                <a:gd name="T4" fmla="*/ 47 w 47"/>
                <a:gd name="T5" fmla="*/ 1 h 308"/>
                <a:gd name="T6" fmla="*/ 37 w 47"/>
                <a:gd name="T7" fmla="*/ 308 h 308"/>
                <a:gd name="T8" fmla="*/ 0 w 47"/>
                <a:gd name="T9" fmla="*/ 306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308"/>
                <a:gd name="T17" fmla="*/ 47 w 47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308">
                  <a:moveTo>
                    <a:pt x="0" y="306"/>
                  </a:moveTo>
                  <a:lnTo>
                    <a:pt x="10" y="0"/>
                  </a:lnTo>
                  <a:lnTo>
                    <a:pt x="47" y="1"/>
                  </a:lnTo>
                  <a:lnTo>
                    <a:pt x="37" y="308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07" name="Freeform 135"/>
            <p:cNvSpPr>
              <a:spLocks/>
            </p:cNvSpPr>
            <p:nvPr/>
          </p:nvSpPr>
          <p:spPr bwMode="auto">
            <a:xfrm>
              <a:off x="3402013" y="2301875"/>
              <a:ext cx="911225" cy="57150"/>
            </a:xfrm>
            <a:custGeom>
              <a:avLst/>
              <a:gdLst>
                <a:gd name="T0" fmla="*/ 2112 w 2182"/>
                <a:gd name="T1" fmla="*/ 39 h 130"/>
                <a:gd name="T2" fmla="*/ 1975 w 2182"/>
                <a:gd name="T3" fmla="*/ 31 h 130"/>
                <a:gd name="T4" fmla="*/ 1836 w 2182"/>
                <a:gd name="T5" fmla="*/ 25 h 130"/>
                <a:gd name="T6" fmla="*/ 1700 w 2182"/>
                <a:gd name="T7" fmla="*/ 19 h 130"/>
                <a:gd name="T8" fmla="*/ 1564 w 2182"/>
                <a:gd name="T9" fmla="*/ 14 h 130"/>
                <a:gd name="T10" fmla="*/ 1430 w 2182"/>
                <a:gd name="T11" fmla="*/ 10 h 130"/>
                <a:gd name="T12" fmla="*/ 1294 w 2182"/>
                <a:gd name="T13" fmla="*/ 5 h 130"/>
                <a:gd name="T14" fmla="*/ 1158 w 2182"/>
                <a:gd name="T15" fmla="*/ 3 h 130"/>
                <a:gd name="T16" fmla="*/ 1023 w 2182"/>
                <a:gd name="T17" fmla="*/ 1 h 130"/>
                <a:gd name="T18" fmla="*/ 888 w 2182"/>
                <a:gd name="T19" fmla="*/ 0 h 130"/>
                <a:gd name="T20" fmla="*/ 752 w 2182"/>
                <a:gd name="T21" fmla="*/ 0 h 130"/>
                <a:gd name="T22" fmla="*/ 617 w 2182"/>
                <a:gd name="T23" fmla="*/ 0 h 130"/>
                <a:gd name="T24" fmla="*/ 481 w 2182"/>
                <a:gd name="T25" fmla="*/ 0 h 130"/>
                <a:gd name="T26" fmla="*/ 345 w 2182"/>
                <a:gd name="T27" fmla="*/ 1 h 130"/>
                <a:gd name="T28" fmla="*/ 208 w 2182"/>
                <a:gd name="T29" fmla="*/ 4 h 130"/>
                <a:gd name="T30" fmla="*/ 69 w 2182"/>
                <a:gd name="T31" fmla="*/ 5 h 130"/>
                <a:gd name="T32" fmla="*/ 3 w 2182"/>
                <a:gd name="T33" fmla="*/ 95 h 130"/>
                <a:gd name="T34" fmla="*/ 139 w 2182"/>
                <a:gd name="T35" fmla="*/ 94 h 130"/>
                <a:gd name="T36" fmla="*/ 277 w 2182"/>
                <a:gd name="T37" fmla="*/ 93 h 130"/>
                <a:gd name="T38" fmla="*/ 413 w 2182"/>
                <a:gd name="T39" fmla="*/ 91 h 130"/>
                <a:gd name="T40" fmla="*/ 549 w 2182"/>
                <a:gd name="T41" fmla="*/ 90 h 130"/>
                <a:gd name="T42" fmla="*/ 685 w 2182"/>
                <a:gd name="T43" fmla="*/ 90 h 130"/>
                <a:gd name="T44" fmla="*/ 820 w 2182"/>
                <a:gd name="T45" fmla="*/ 90 h 130"/>
                <a:gd name="T46" fmla="*/ 955 w 2182"/>
                <a:gd name="T47" fmla="*/ 91 h 130"/>
                <a:gd name="T48" fmla="*/ 1091 w 2182"/>
                <a:gd name="T49" fmla="*/ 93 h 130"/>
                <a:gd name="T50" fmla="*/ 1224 w 2182"/>
                <a:gd name="T51" fmla="*/ 94 h 130"/>
                <a:gd name="T52" fmla="*/ 1359 w 2182"/>
                <a:gd name="T53" fmla="*/ 95 h 130"/>
                <a:gd name="T54" fmla="*/ 1494 w 2182"/>
                <a:gd name="T55" fmla="*/ 99 h 130"/>
                <a:gd name="T56" fmla="*/ 1630 w 2182"/>
                <a:gd name="T57" fmla="*/ 104 h 130"/>
                <a:gd name="T58" fmla="*/ 1766 w 2182"/>
                <a:gd name="T59" fmla="*/ 109 h 130"/>
                <a:gd name="T60" fmla="*/ 1903 w 2182"/>
                <a:gd name="T61" fmla="*/ 114 h 130"/>
                <a:gd name="T62" fmla="*/ 2039 w 2182"/>
                <a:gd name="T63" fmla="*/ 122 h 130"/>
                <a:gd name="T64" fmla="*/ 2177 w 2182"/>
                <a:gd name="T65" fmla="*/ 130 h 1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82"/>
                <a:gd name="T100" fmla="*/ 0 h 130"/>
                <a:gd name="T101" fmla="*/ 2182 w 2182"/>
                <a:gd name="T102" fmla="*/ 130 h 1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82" h="130">
                  <a:moveTo>
                    <a:pt x="2182" y="43"/>
                  </a:moveTo>
                  <a:lnTo>
                    <a:pt x="2112" y="39"/>
                  </a:lnTo>
                  <a:lnTo>
                    <a:pt x="2044" y="35"/>
                  </a:lnTo>
                  <a:lnTo>
                    <a:pt x="1975" y="31"/>
                  </a:lnTo>
                  <a:lnTo>
                    <a:pt x="1906" y="27"/>
                  </a:lnTo>
                  <a:lnTo>
                    <a:pt x="1836" y="25"/>
                  </a:lnTo>
                  <a:lnTo>
                    <a:pt x="1768" y="22"/>
                  </a:lnTo>
                  <a:lnTo>
                    <a:pt x="1700" y="19"/>
                  </a:lnTo>
                  <a:lnTo>
                    <a:pt x="1632" y="17"/>
                  </a:lnTo>
                  <a:lnTo>
                    <a:pt x="1564" y="14"/>
                  </a:lnTo>
                  <a:lnTo>
                    <a:pt x="1496" y="12"/>
                  </a:lnTo>
                  <a:lnTo>
                    <a:pt x="1430" y="10"/>
                  </a:lnTo>
                  <a:lnTo>
                    <a:pt x="1362" y="8"/>
                  </a:lnTo>
                  <a:lnTo>
                    <a:pt x="1294" y="5"/>
                  </a:lnTo>
                  <a:lnTo>
                    <a:pt x="1227" y="4"/>
                  </a:lnTo>
                  <a:lnTo>
                    <a:pt x="1158" y="3"/>
                  </a:lnTo>
                  <a:lnTo>
                    <a:pt x="1091" y="3"/>
                  </a:lnTo>
                  <a:lnTo>
                    <a:pt x="1023" y="1"/>
                  </a:lnTo>
                  <a:lnTo>
                    <a:pt x="955" y="1"/>
                  </a:lnTo>
                  <a:lnTo>
                    <a:pt x="888" y="0"/>
                  </a:lnTo>
                  <a:lnTo>
                    <a:pt x="820" y="0"/>
                  </a:lnTo>
                  <a:lnTo>
                    <a:pt x="752" y="0"/>
                  </a:lnTo>
                  <a:lnTo>
                    <a:pt x="685" y="0"/>
                  </a:lnTo>
                  <a:lnTo>
                    <a:pt x="617" y="0"/>
                  </a:lnTo>
                  <a:lnTo>
                    <a:pt x="549" y="0"/>
                  </a:lnTo>
                  <a:lnTo>
                    <a:pt x="481" y="0"/>
                  </a:lnTo>
                  <a:lnTo>
                    <a:pt x="413" y="1"/>
                  </a:lnTo>
                  <a:lnTo>
                    <a:pt x="345" y="1"/>
                  </a:lnTo>
                  <a:lnTo>
                    <a:pt x="275" y="3"/>
                  </a:lnTo>
                  <a:lnTo>
                    <a:pt x="208" y="4"/>
                  </a:lnTo>
                  <a:lnTo>
                    <a:pt x="139" y="4"/>
                  </a:lnTo>
                  <a:lnTo>
                    <a:pt x="69" y="5"/>
                  </a:lnTo>
                  <a:lnTo>
                    <a:pt x="0" y="8"/>
                  </a:lnTo>
                  <a:lnTo>
                    <a:pt x="3" y="95"/>
                  </a:lnTo>
                  <a:lnTo>
                    <a:pt x="72" y="95"/>
                  </a:lnTo>
                  <a:lnTo>
                    <a:pt x="139" y="94"/>
                  </a:lnTo>
                  <a:lnTo>
                    <a:pt x="208" y="94"/>
                  </a:lnTo>
                  <a:lnTo>
                    <a:pt x="277" y="93"/>
                  </a:lnTo>
                  <a:lnTo>
                    <a:pt x="345" y="91"/>
                  </a:lnTo>
                  <a:lnTo>
                    <a:pt x="413" y="91"/>
                  </a:lnTo>
                  <a:lnTo>
                    <a:pt x="481" y="90"/>
                  </a:lnTo>
                  <a:lnTo>
                    <a:pt x="549" y="90"/>
                  </a:lnTo>
                  <a:lnTo>
                    <a:pt x="617" y="90"/>
                  </a:lnTo>
                  <a:lnTo>
                    <a:pt x="685" y="90"/>
                  </a:lnTo>
                  <a:lnTo>
                    <a:pt x="752" y="90"/>
                  </a:lnTo>
                  <a:lnTo>
                    <a:pt x="820" y="90"/>
                  </a:lnTo>
                  <a:lnTo>
                    <a:pt x="888" y="90"/>
                  </a:lnTo>
                  <a:lnTo>
                    <a:pt x="955" y="91"/>
                  </a:lnTo>
                  <a:lnTo>
                    <a:pt x="1023" y="91"/>
                  </a:lnTo>
                  <a:lnTo>
                    <a:pt x="1091" y="93"/>
                  </a:lnTo>
                  <a:lnTo>
                    <a:pt x="1158" y="93"/>
                  </a:lnTo>
                  <a:lnTo>
                    <a:pt x="1224" y="94"/>
                  </a:lnTo>
                  <a:lnTo>
                    <a:pt x="1291" y="95"/>
                  </a:lnTo>
                  <a:lnTo>
                    <a:pt x="1359" y="95"/>
                  </a:lnTo>
                  <a:lnTo>
                    <a:pt x="1427" y="98"/>
                  </a:lnTo>
                  <a:lnTo>
                    <a:pt x="1494" y="99"/>
                  </a:lnTo>
                  <a:lnTo>
                    <a:pt x="1562" y="102"/>
                  </a:lnTo>
                  <a:lnTo>
                    <a:pt x="1630" y="104"/>
                  </a:lnTo>
                  <a:lnTo>
                    <a:pt x="1698" y="107"/>
                  </a:lnTo>
                  <a:lnTo>
                    <a:pt x="1766" y="109"/>
                  </a:lnTo>
                  <a:lnTo>
                    <a:pt x="1834" y="112"/>
                  </a:lnTo>
                  <a:lnTo>
                    <a:pt x="1903" y="114"/>
                  </a:lnTo>
                  <a:lnTo>
                    <a:pt x="1970" y="118"/>
                  </a:lnTo>
                  <a:lnTo>
                    <a:pt x="2039" y="122"/>
                  </a:lnTo>
                  <a:lnTo>
                    <a:pt x="2107" y="126"/>
                  </a:lnTo>
                  <a:lnTo>
                    <a:pt x="2177" y="130"/>
                  </a:lnTo>
                  <a:lnTo>
                    <a:pt x="2182" y="43"/>
                  </a:lnTo>
                  <a:close/>
                </a:path>
              </a:pathLst>
            </a:custGeom>
            <a:solidFill>
              <a:srgbClr val="CC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08" name="Freeform 136"/>
            <p:cNvSpPr>
              <a:spLocks/>
            </p:cNvSpPr>
            <p:nvPr/>
          </p:nvSpPr>
          <p:spPr bwMode="auto">
            <a:xfrm>
              <a:off x="6983413" y="5410200"/>
              <a:ext cx="695325" cy="41275"/>
            </a:xfrm>
            <a:custGeom>
              <a:avLst/>
              <a:gdLst>
                <a:gd name="T0" fmla="*/ 1612 w 1665"/>
                <a:gd name="T1" fmla="*/ 0 h 95"/>
                <a:gd name="T2" fmla="*/ 1508 w 1665"/>
                <a:gd name="T3" fmla="*/ 0 h 95"/>
                <a:gd name="T4" fmla="*/ 1404 w 1665"/>
                <a:gd name="T5" fmla="*/ 1 h 95"/>
                <a:gd name="T6" fmla="*/ 1300 w 1665"/>
                <a:gd name="T7" fmla="*/ 1 h 95"/>
                <a:gd name="T8" fmla="*/ 1196 w 1665"/>
                <a:gd name="T9" fmla="*/ 3 h 95"/>
                <a:gd name="T10" fmla="*/ 1091 w 1665"/>
                <a:gd name="T11" fmla="*/ 3 h 95"/>
                <a:gd name="T12" fmla="*/ 987 w 1665"/>
                <a:gd name="T13" fmla="*/ 4 h 95"/>
                <a:gd name="T14" fmla="*/ 883 w 1665"/>
                <a:gd name="T15" fmla="*/ 4 h 95"/>
                <a:gd name="T16" fmla="*/ 779 w 1665"/>
                <a:gd name="T17" fmla="*/ 5 h 95"/>
                <a:gd name="T18" fmla="*/ 674 w 1665"/>
                <a:gd name="T19" fmla="*/ 5 h 95"/>
                <a:gd name="T20" fmla="*/ 570 w 1665"/>
                <a:gd name="T21" fmla="*/ 5 h 95"/>
                <a:gd name="T22" fmla="*/ 466 w 1665"/>
                <a:gd name="T23" fmla="*/ 5 h 95"/>
                <a:gd name="T24" fmla="*/ 362 w 1665"/>
                <a:gd name="T25" fmla="*/ 5 h 95"/>
                <a:gd name="T26" fmla="*/ 259 w 1665"/>
                <a:gd name="T27" fmla="*/ 4 h 95"/>
                <a:gd name="T28" fmla="*/ 157 w 1665"/>
                <a:gd name="T29" fmla="*/ 3 h 95"/>
                <a:gd name="T30" fmla="*/ 53 w 1665"/>
                <a:gd name="T31" fmla="*/ 1 h 95"/>
                <a:gd name="T32" fmla="*/ 0 w 1665"/>
                <a:gd name="T33" fmla="*/ 89 h 95"/>
                <a:gd name="T34" fmla="*/ 104 w 1665"/>
                <a:gd name="T35" fmla="*/ 91 h 95"/>
                <a:gd name="T36" fmla="*/ 208 w 1665"/>
                <a:gd name="T37" fmla="*/ 94 h 95"/>
                <a:gd name="T38" fmla="*/ 311 w 1665"/>
                <a:gd name="T39" fmla="*/ 94 h 95"/>
                <a:gd name="T40" fmla="*/ 415 w 1665"/>
                <a:gd name="T41" fmla="*/ 95 h 95"/>
                <a:gd name="T42" fmla="*/ 518 w 1665"/>
                <a:gd name="T43" fmla="*/ 95 h 95"/>
                <a:gd name="T44" fmla="*/ 622 w 1665"/>
                <a:gd name="T45" fmla="*/ 95 h 95"/>
                <a:gd name="T46" fmla="*/ 726 w 1665"/>
                <a:gd name="T47" fmla="*/ 95 h 95"/>
                <a:gd name="T48" fmla="*/ 830 w 1665"/>
                <a:gd name="T49" fmla="*/ 94 h 95"/>
                <a:gd name="T50" fmla="*/ 934 w 1665"/>
                <a:gd name="T51" fmla="*/ 94 h 95"/>
                <a:gd name="T52" fmla="*/ 1040 w 1665"/>
                <a:gd name="T53" fmla="*/ 92 h 95"/>
                <a:gd name="T54" fmla="*/ 1143 w 1665"/>
                <a:gd name="T55" fmla="*/ 92 h 95"/>
                <a:gd name="T56" fmla="*/ 1247 w 1665"/>
                <a:gd name="T57" fmla="*/ 91 h 95"/>
                <a:gd name="T58" fmla="*/ 1353 w 1665"/>
                <a:gd name="T59" fmla="*/ 91 h 95"/>
                <a:gd name="T60" fmla="*/ 1457 w 1665"/>
                <a:gd name="T61" fmla="*/ 90 h 95"/>
                <a:gd name="T62" fmla="*/ 1561 w 1665"/>
                <a:gd name="T63" fmla="*/ 90 h 95"/>
                <a:gd name="T64" fmla="*/ 1665 w 1665"/>
                <a:gd name="T65" fmla="*/ 90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65"/>
                <a:gd name="T100" fmla="*/ 0 h 95"/>
                <a:gd name="T101" fmla="*/ 1665 w 1665"/>
                <a:gd name="T102" fmla="*/ 95 h 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65" h="95">
                  <a:moveTo>
                    <a:pt x="1665" y="0"/>
                  </a:moveTo>
                  <a:lnTo>
                    <a:pt x="1612" y="0"/>
                  </a:lnTo>
                  <a:lnTo>
                    <a:pt x="1561" y="0"/>
                  </a:lnTo>
                  <a:lnTo>
                    <a:pt x="1508" y="0"/>
                  </a:lnTo>
                  <a:lnTo>
                    <a:pt x="1457" y="0"/>
                  </a:lnTo>
                  <a:lnTo>
                    <a:pt x="1404" y="1"/>
                  </a:lnTo>
                  <a:lnTo>
                    <a:pt x="1353" y="1"/>
                  </a:lnTo>
                  <a:lnTo>
                    <a:pt x="1300" y="1"/>
                  </a:lnTo>
                  <a:lnTo>
                    <a:pt x="1247" y="1"/>
                  </a:lnTo>
                  <a:lnTo>
                    <a:pt x="1196" y="3"/>
                  </a:lnTo>
                  <a:lnTo>
                    <a:pt x="1143" y="3"/>
                  </a:lnTo>
                  <a:lnTo>
                    <a:pt x="1091" y="3"/>
                  </a:lnTo>
                  <a:lnTo>
                    <a:pt x="1040" y="3"/>
                  </a:lnTo>
                  <a:lnTo>
                    <a:pt x="987" y="4"/>
                  </a:lnTo>
                  <a:lnTo>
                    <a:pt x="934" y="4"/>
                  </a:lnTo>
                  <a:lnTo>
                    <a:pt x="883" y="4"/>
                  </a:lnTo>
                  <a:lnTo>
                    <a:pt x="830" y="4"/>
                  </a:lnTo>
                  <a:lnTo>
                    <a:pt x="779" y="5"/>
                  </a:lnTo>
                  <a:lnTo>
                    <a:pt x="726" y="5"/>
                  </a:lnTo>
                  <a:lnTo>
                    <a:pt x="674" y="5"/>
                  </a:lnTo>
                  <a:lnTo>
                    <a:pt x="622" y="5"/>
                  </a:lnTo>
                  <a:lnTo>
                    <a:pt x="570" y="5"/>
                  </a:lnTo>
                  <a:lnTo>
                    <a:pt x="518" y="5"/>
                  </a:lnTo>
                  <a:lnTo>
                    <a:pt x="466" y="5"/>
                  </a:lnTo>
                  <a:lnTo>
                    <a:pt x="415" y="5"/>
                  </a:lnTo>
                  <a:lnTo>
                    <a:pt x="362" y="5"/>
                  </a:lnTo>
                  <a:lnTo>
                    <a:pt x="311" y="4"/>
                  </a:lnTo>
                  <a:lnTo>
                    <a:pt x="259" y="4"/>
                  </a:lnTo>
                  <a:lnTo>
                    <a:pt x="208" y="4"/>
                  </a:lnTo>
                  <a:lnTo>
                    <a:pt x="157" y="3"/>
                  </a:lnTo>
                  <a:lnTo>
                    <a:pt x="104" y="1"/>
                  </a:lnTo>
                  <a:lnTo>
                    <a:pt x="53" y="1"/>
                  </a:lnTo>
                  <a:lnTo>
                    <a:pt x="3" y="1"/>
                  </a:lnTo>
                  <a:lnTo>
                    <a:pt x="0" y="89"/>
                  </a:lnTo>
                  <a:lnTo>
                    <a:pt x="53" y="91"/>
                  </a:lnTo>
                  <a:lnTo>
                    <a:pt x="104" y="91"/>
                  </a:lnTo>
                  <a:lnTo>
                    <a:pt x="154" y="92"/>
                  </a:lnTo>
                  <a:lnTo>
                    <a:pt x="208" y="94"/>
                  </a:lnTo>
                  <a:lnTo>
                    <a:pt x="259" y="94"/>
                  </a:lnTo>
                  <a:lnTo>
                    <a:pt x="311" y="94"/>
                  </a:lnTo>
                  <a:lnTo>
                    <a:pt x="362" y="95"/>
                  </a:lnTo>
                  <a:lnTo>
                    <a:pt x="415" y="95"/>
                  </a:lnTo>
                  <a:lnTo>
                    <a:pt x="466" y="95"/>
                  </a:lnTo>
                  <a:lnTo>
                    <a:pt x="518" y="95"/>
                  </a:lnTo>
                  <a:lnTo>
                    <a:pt x="570" y="95"/>
                  </a:lnTo>
                  <a:lnTo>
                    <a:pt x="622" y="95"/>
                  </a:lnTo>
                  <a:lnTo>
                    <a:pt x="674" y="95"/>
                  </a:lnTo>
                  <a:lnTo>
                    <a:pt x="726" y="95"/>
                  </a:lnTo>
                  <a:lnTo>
                    <a:pt x="779" y="95"/>
                  </a:lnTo>
                  <a:lnTo>
                    <a:pt x="830" y="94"/>
                  </a:lnTo>
                  <a:lnTo>
                    <a:pt x="883" y="94"/>
                  </a:lnTo>
                  <a:lnTo>
                    <a:pt x="934" y="94"/>
                  </a:lnTo>
                  <a:lnTo>
                    <a:pt x="987" y="94"/>
                  </a:lnTo>
                  <a:lnTo>
                    <a:pt x="1040" y="92"/>
                  </a:lnTo>
                  <a:lnTo>
                    <a:pt x="1091" y="92"/>
                  </a:lnTo>
                  <a:lnTo>
                    <a:pt x="1143" y="92"/>
                  </a:lnTo>
                  <a:lnTo>
                    <a:pt x="1196" y="92"/>
                  </a:lnTo>
                  <a:lnTo>
                    <a:pt x="1247" y="91"/>
                  </a:lnTo>
                  <a:lnTo>
                    <a:pt x="1300" y="91"/>
                  </a:lnTo>
                  <a:lnTo>
                    <a:pt x="1353" y="91"/>
                  </a:lnTo>
                  <a:lnTo>
                    <a:pt x="1404" y="91"/>
                  </a:lnTo>
                  <a:lnTo>
                    <a:pt x="1457" y="90"/>
                  </a:lnTo>
                  <a:lnTo>
                    <a:pt x="1508" y="90"/>
                  </a:lnTo>
                  <a:lnTo>
                    <a:pt x="1561" y="90"/>
                  </a:lnTo>
                  <a:lnTo>
                    <a:pt x="1612" y="90"/>
                  </a:lnTo>
                  <a:lnTo>
                    <a:pt x="1665" y="90"/>
                  </a:lnTo>
                  <a:lnTo>
                    <a:pt x="1665" y="0"/>
                  </a:lnTo>
                  <a:close/>
                </a:path>
              </a:pathLst>
            </a:custGeom>
            <a:solidFill>
              <a:srgbClr val="CC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1209" name="Group 137"/>
            <p:cNvGrpSpPr>
              <a:grpSpLocks/>
            </p:cNvGrpSpPr>
            <p:nvPr/>
          </p:nvGrpSpPr>
          <p:grpSpPr bwMode="auto">
            <a:xfrm>
              <a:off x="4027488" y="3922713"/>
              <a:ext cx="287338" cy="277812"/>
              <a:chOff x="2537" y="2471"/>
              <a:chExt cx="181" cy="175"/>
            </a:xfrm>
          </p:grpSpPr>
          <p:sp>
            <p:nvSpPr>
              <p:cNvPr id="131210" name="Rectangle 138"/>
              <p:cNvSpPr>
                <a:spLocks noChangeArrowheads="1"/>
              </p:cNvSpPr>
              <p:nvPr/>
            </p:nvSpPr>
            <p:spPr bwMode="auto">
              <a:xfrm>
                <a:off x="2544" y="2479"/>
                <a:ext cx="167" cy="160"/>
              </a:xfrm>
              <a:prstGeom prst="rect">
                <a:avLst/>
              </a:prstGeom>
              <a:solidFill>
                <a:srgbClr val="33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2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>
                  <a:defRPr sz="12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>
                  <a:defRPr sz="12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>
                  <a:defRPr sz="12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>
                  <a:defRPr sz="12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/>
                <a:endParaRPr lang="en-US" altLang="en-US" sz="2400" b="1" i="0" u="sng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211" name="Freeform 139"/>
              <p:cNvSpPr>
                <a:spLocks/>
              </p:cNvSpPr>
              <p:nvPr/>
            </p:nvSpPr>
            <p:spPr bwMode="auto">
              <a:xfrm>
                <a:off x="2544" y="2471"/>
                <a:ext cx="174" cy="15"/>
              </a:xfrm>
              <a:custGeom>
                <a:avLst/>
                <a:gdLst>
                  <a:gd name="T0" fmla="*/ 663 w 663"/>
                  <a:gd name="T1" fmla="*/ 27 h 54"/>
                  <a:gd name="T2" fmla="*/ 636 w 663"/>
                  <a:gd name="T3" fmla="*/ 0 h 54"/>
                  <a:gd name="T4" fmla="*/ 0 w 663"/>
                  <a:gd name="T5" fmla="*/ 0 h 54"/>
                  <a:gd name="T6" fmla="*/ 0 w 663"/>
                  <a:gd name="T7" fmla="*/ 54 h 54"/>
                  <a:gd name="T8" fmla="*/ 636 w 663"/>
                  <a:gd name="T9" fmla="*/ 54 h 54"/>
                  <a:gd name="T10" fmla="*/ 609 w 663"/>
                  <a:gd name="T11" fmla="*/ 27 h 54"/>
                  <a:gd name="T12" fmla="*/ 663 w 663"/>
                  <a:gd name="T13" fmla="*/ 27 h 54"/>
                  <a:gd name="T14" fmla="*/ 663 w 663"/>
                  <a:gd name="T15" fmla="*/ 0 h 54"/>
                  <a:gd name="T16" fmla="*/ 636 w 663"/>
                  <a:gd name="T17" fmla="*/ 0 h 54"/>
                  <a:gd name="T18" fmla="*/ 663 w 663"/>
                  <a:gd name="T19" fmla="*/ 27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3"/>
                  <a:gd name="T31" fmla="*/ 0 h 54"/>
                  <a:gd name="T32" fmla="*/ 663 w 663"/>
                  <a:gd name="T33" fmla="*/ 54 h 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3" h="54">
                    <a:moveTo>
                      <a:pt x="663" y="27"/>
                    </a:moveTo>
                    <a:lnTo>
                      <a:pt x="636" y="0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636" y="54"/>
                    </a:lnTo>
                    <a:lnTo>
                      <a:pt x="609" y="27"/>
                    </a:lnTo>
                    <a:lnTo>
                      <a:pt x="663" y="27"/>
                    </a:lnTo>
                    <a:lnTo>
                      <a:pt x="663" y="0"/>
                    </a:lnTo>
                    <a:lnTo>
                      <a:pt x="636" y="0"/>
                    </a:lnTo>
                    <a:lnTo>
                      <a:pt x="663" y="27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212" name="Freeform 140"/>
              <p:cNvSpPr>
                <a:spLocks/>
              </p:cNvSpPr>
              <p:nvPr/>
            </p:nvSpPr>
            <p:spPr bwMode="auto">
              <a:xfrm>
                <a:off x="2704" y="2479"/>
                <a:ext cx="14" cy="167"/>
              </a:xfrm>
              <a:custGeom>
                <a:avLst/>
                <a:gdLst>
                  <a:gd name="T0" fmla="*/ 27 w 54"/>
                  <a:gd name="T1" fmla="*/ 615 h 615"/>
                  <a:gd name="T2" fmla="*/ 54 w 54"/>
                  <a:gd name="T3" fmla="*/ 588 h 615"/>
                  <a:gd name="T4" fmla="*/ 54 w 54"/>
                  <a:gd name="T5" fmla="*/ 0 h 615"/>
                  <a:gd name="T6" fmla="*/ 0 w 54"/>
                  <a:gd name="T7" fmla="*/ 0 h 615"/>
                  <a:gd name="T8" fmla="*/ 0 w 54"/>
                  <a:gd name="T9" fmla="*/ 588 h 615"/>
                  <a:gd name="T10" fmla="*/ 27 w 54"/>
                  <a:gd name="T11" fmla="*/ 562 h 615"/>
                  <a:gd name="T12" fmla="*/ 27 w 54"/>
                  <a:gd name="T13" fmla="*/ 615 h 615"/>
                  <a:gd name="T14" fmla="*/ 54 w 54"/>
                  <a:gd name="T15" fmla="*/ 615 h 615"/>
                  <a:gd name="T16" fmla="*/ 54 w 54"/>
                  <a:gd name="T17" fmla="*/ 588 h 615"/>
                  <a:gd name="T18" fmla="*/ 27 w 54"/>
                  <a:gd name="T19" fmla="*/ 615 h 6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"/>
                  <a:gd name="T31" fmla="*/ 0 h 615"/>
                  <a:gd name="T32" fmla="*/ 54 w 54"/>
                  <a:gd name="T33" fmla="*/ 615 h 6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" h="615">
                    <a:moveTo>
                      <a:pt x="27" y="615"/>
                    </a:moveTo>
                    <a:lnTo>
                      <a:pt x="54" y="588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0" y="588"/>
                    </a:lnTo>
                    <a:lnTo>
                      <a:pt x="27" y="562"/>
                    </a:lnTo>
                    <a:lnTo>
                      <a:pt x="27" y="615"/>
                    </a:lnTo>
                    <a:lnTo>
                      <a:pt x="54" y="615"/>
                    </a:lnTo>
                    <a:lnTo>
                      <a:pt x="54" y="588"/>
                    </a:lnTo>
                    <a:lnTo>
                      <a:pt x="27" y="615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213" name="Freeform 141"/>
              <p:cNvSpPr>
                <a:spLocks/>
              </p:cNvSpPr>
              <p:nvPr/>
            </p:nvSpPr>
            <p:spPr bwMode="auto">
              <a:xfrm>
                <a:off x="2537" y="2632"/>
                <a:ext cx="174" cy="14"/>
              </a:xfrm>
              <a:custGeom>
                <a:avLst/>
                <a:gdLst>
                  <a:gd name="T0" fmla="*/ 0 w 663"/>
                  <a:gd name="T1" fmla="*/ 26 h 53"/>
                  <a:gd name="T2" fmla="*/ 27 w 663"/>
                  <a:gd name="T3" fmla="*/ 53 h 53"/>
                  <a:gd name="T4" fmla="*/ 663 w 663"/>
                  <a:gd name="T5" fmla="*/ 53 h 53"/>
                  <a:gd name="T6" fmla="*/ 663 w 663"/>
                  <a:gd name="T7" fmla="*/ 0 h 53"/>
                  <a:gd name="T8" fmla="*/ 27 w 663"/>
                  <a:gd name="T9" fmla="*/ 0 h 53"/>
                  <a:gd name="T10" fmla="*/ 54 w 663"/>
                  <a:gd name="T11" fmla="*/ 26 h 53"/>
                  <a:gd name="T12" fmla="*/ 0 w 663"/>
                  <a:gd name="T13" fmla="*/ 26 h 53"/>
                  <a:gd name="T14" fmla="*/ 0 w 663"/>
                  <a:gd name="T15" fmla="*/ 53 h 53"/>
                  <a:gd name="T16" fmla="*/ 27 w 663"/>
                  <a:gd name="T17" fmla="*/ 53 h 53"/>
                  <a:gd name="T18" fmla="*/ 0 w 663"/>
                  <a:gd name="T19" fmla="*/ 26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3"/>
                  <a:gd name="T31" fmla="*/ 0 h 53"/>
                  <a:gd name="T32" fmla="*/ 663 w 663"/>
                  <a:gd name="T33" fmla="*/ 53 h 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3" h="53">
                    <a:moveTo>
                      <a:pt x="0" y="26"/>
                    </a:moveTo>
                    <a:lnTo>
                      <a:pt x="27" y="53"/>
                    </a:lnTo>
                    <a:lnTo>
                      <a:pt x="663" y="53"/>
                    </a:lnTo>
                    <a:lnTo>
                      <a:pt x="663" y="0"/>
                    </a:lnTo>
                    <a:lnTo>
                      <a:pt x="27" y="0"/>
                    </a:lnTo>
                    <a:lnTo>
                      <a:pt x="54" y="26"/>
                    </a:lnTo>
                    <a:lnTo>
                      <a:pt x="0" y="26"/>
                    </a:lnTo>
                    <a:lnTo>
                      <a:pt x="0" y="53"/>
                    </a:lnTo>
                    <a:lnTo>
                      <a:pt x="27" y="5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214" name="Freeform 142"/>
              <p:cNvSpPr>
                <a:spLocks/>
              </p:cNvSpPr>
              <p:nvPr/>
            </p:nvSpPr>
            <p:spPr bwMode="auto">
              <a:xfrm>
                <a:off x="2537" y="2471"/>
                <a:ext cx="14" cy="168"/>
              </a:xfrm>
              <a:custGeom>
                <a:avLst/>
                <a:gdLst>
                  <a:gd name="T0" fmla="*/ 27 w 54"/>
                  <a:gd name="T1" fmla="*/ 0 h 615"/>
                  <a:gd name="T2" fmla="*/ 0 w 54"/>
                  <a:gd name="T3" fmla="*/ 27 h 615"/>
                  <a:gd name="T4" fmla="*/ 0 w 54"/>
                  <a:gd name="T5" fmla="*/ 615 h 615"/>
                  <a:gd name="T6" fmla="*/ 54 w 54"/>
                  <a:gd name="T7" fmla="*/ 615 h 615"/>
                  <a:gd name="T8" fmla="*/ 54 w 54"/>
                  <a:gd name="T9" fmla="*/ 27 h 615"/>
                  <a:gd name="T10" fmla="*/ 27 w 54"/>
                  <a:gd name="T11" fmla="*/ 54 h 615"/>
                  <a:gd name="T12" fmla="*/ 27 w 54"/>
                  <a:gd name="T13" fmla="*/ 0 h 615"/>
                  <a:gd name="T14" fmla="*/ 0 w 54"/>
                  <a:gd name="T15" fmla="*/ 0 h 615"/>
                  <a:gd name="T16" fmla="*/ 0 w 54"/>
                  <a:gd name="T17" fmla="*/ 27 h 615"/>
                  <a:gd name="T18" fmla="*/ 27 w 54"/>
                  <a:gd name="T19" fmla="*/ 0 h 6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"/>
                  <a:gd name="T31" fmla="*/ 0 h 615"/>
                  <a:gd name="T32" fmla="*/ 54 w 54"/>
                  <a:gd name="T33" fmla="*/ 615 h 6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" h="615">
                    <a:moveTo>
                      <a:pt x="27" y="0"/>
                    </a:moveTo>
                    <a:lnTo>
                      <a:pt x="0" y="27"/>
                    </a:lnTo>
                    <a:lnTo>
                      <a:pt x="0" y="615"/>
                    </a:lnTo>
                    <a:lnTo>
                      <a:pt x="54" y="615"/>
                    </a:lnTo>
                    <a:lnTo>
                      <a:pt x="54" y="27"/>
                    </a:lnTo>
                    <a:lnTo>
                      <a:pt x="27" y="54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1215" name="Freeform 143"/>
            <p:cNvSpPr>
              <a:spLocks/>
            </p:cNvSpPr>
            <p:nvPr/>
          </p:nvSpPr>
          <p:spPr bwMode="auto">
            <a:xfrm>
              <a:off x="4776788" y="5294313"/>
              <a:ext cx="306388" cy="222250"/>
            </a:xfrm>
            <a:custGeom>
              <a:avLst/>
              <a:gdLst>
                <a:gd name="T0" fmla="*/ 734 w 734"/>
                <a:gd name="T1" fmla="*/ 0 h 513"/>
                <a:gd name="T2" fmla="*/ 734 w 734"/>
                <a:gd name="T3" fmla="*/ 513 h 513"/>
                <a:gd name="T4" fmla="*/ 0 w 734"/>
                <a:gd name="T5" fmla="*/ 513 h 513"/>
                <a:gd name="T6" fmla="*/ 734 w 734"/>
                <a:gd name="T7" fmla="*/ 0 h 5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4"/>
                <a:gd name="T13" fmla="*/ 0 h 513"/>
                <a:gd name="T14" fmla="*/ 734 w 734"/>
                <a:gd name="T15" fmla="*/ 513 h 5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4" h="513">
                  <a:moveTo>
                    <a:pt x="734" y="0"/>
                  </a:moveTo>
                  <a:lnTo>
                    <a:pt x="734" y="513"/>
                  </a:lnTo>
                  <a:lnTo>
                    <a:pt x="0" y="513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16" name="Freeform 144"/>
            <p:cNvSpPr>
              <a:spLocks/>
            </p:cNvSpPr>
            <p:nvPr/>
          </p:nvSpPr>
          <p:spPr bwMode="auto">
            <a:xfrm>
              <a:off x="4618038" y="5180013"/>
              <a:ext cx="465138" cy="336550"/>
            </a:xfrm>
            <a:custGeom>
              <a:avLst/>
              <a:gdLst>
                <a:gd name="T0" fmla="*/ 1114 w 1114"/>
                <a:gd name="T1" fmla="*/ 531 h 778"/>
                <a:gd name="T2" fmla="*/ 1114 w 1114"/>
                <a:gd name="T3" fmla="*/ 0 h 778"/>
                <a:gd name="T4" fmla="*/ 0 w 1114"/>
                <a:gd name="T5" fmla="*/ 778 h 778"/>
                <a:gd name="T6" fmla="*/ 760 w 1114"/>
                <a:gd name="T7" fmla="*/ 778 h 778"/>
                <a:gd name="T8" fmla="*/ 1114 w 1114"/>
                <a:gd name="T9" fmla="*/ 531 h 7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4"/>
                <a:gd name="T16" fmla="*/ 0 h 778"/>
                <a:gd name="T17" fmla="*/ 1114 w 1114"/>
                <a:gd name="T18" fmla="*/ 778 h 7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4" h="778">
                  <a:moveTo>
                    <a:pt x="1114" y="531"/>
                  </a:moveTo>
                  <a:lnTo>
                    <a:pt x="1114" y="0"/>
                  </a:lnTo>
                  <a:lnTo>
                    <a:pt x="0" y="778"/>
                  </a:lnTo>
                  <a:lnTo>
                    <a:pt x="760" y="778"/>
                  </a:lnTo>
                  <a:lnTo>
                    <a:pt x="1114" y="53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17" name="Freeform 145"/>
            <p:cNvSpPr>
              <a:spLocks/>
            </p:cNvSpPr>
            <p:nvPr/>
          </p:nvSpPr>
          <p:spPr bwMode="auto">
            <a:xfrm>
              <a:off x="4460875" y="5065713"/>
              <a:ext cx="622300" cy="450850"/>
            </a:xfrm>
            <a:custGeom>
              <a:avLst/>
              <a:gdLst>
                <a:gd name="T0" fmla="*/ 1492 w 1492"/>
                <a:gd name="T1" fmla="*/ 528 h 1041"/>
                <a:gd name="T2" fmla="*/ 1492 w 1492"/>
                <a:gd name="T3" fmla="*/ 0 h 1041"/>
                <a:gd name="T4" fmla="*/ 0 w 1492"/>
                <a:gd name="T5" fmla="*/ 1041 h 1041"/>
                <a:gd name="T6" fmla="*/ 758 w 1492"/>
                <a:gd name="T7" fmla="*/ 1041 h 1041"/>
                <a:gd name="T8" fmla="*/ 1492 w 1492"/>
                <a:gd name="T9" fmla="*/ 528 h 10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2"/>
                <a:gd name="T16" fmla="*/ 0 h 1041"/>
                <a:gd name="T17" fmla="*/ 1492 w 1492"/>
                <a:gd name="T18" fmla="*/ 1041 h 10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2" h="1041">
                  <a:moveTo>
                    <a:pt x="1492" y="528"/>
                  </a:moveTo>
                  <a:lnTo>
                    <a:pt x="1492" y="0"/>
                  </a:lnTo>
                  <a:lnTo>
                    <a:pt x="0" y="1041"/>
                  </a:lnTo>
                  <a:lnTo>
                    <a:pt x="758" y="1041"/>
                  </a:lnTo>
                  <a:lnTo>
                    <a:pt x="1492" y="528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18" name="Freeform 146"/>
            <p:cNvSpPr>
              <a:spLocks/>
            </p:cNvSpPr>
            <p:nvPr/>
          </p:nvSpPr>
          <p:spPr bwMode="auto">
            <a:xfrm>
              <a:off x="4300538" y="4951413"/>
              <a:ext cx="782638" cy="565150"/>
            </a:xfrm>
            <a:custGeom>
              <a:avLst/>
              <a:gdLst>
                <a:gd name="T0" fmla="*/ 1871 w 1871"/>
                <a:gd name="T1" fmla="*/ 527 h 1305"/>
                <a:gd name="T2" fmla="*/ 1871 w 1871"/>
                <a:gd name="T3" fmla="*/ 0 h 1305"/>
                <a:gd name="T4" fmla="*/ 0 w 1871"/>
                <a:gd name="T5" fmla="*/ 1305 h 1305"/>
                <a:gd name="T6" fmla="*/ 757 w 1871"/>
                <a:gd name="T7" fmla="*/ 1305 h 1305"/>
                <a:gd name="T8" fmla="*/ 1871 w 1871"/>
                <a:gd name="T9" fmla="*/ 527 h 1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1"/>
                <a:gd name="T16" fmla="*/ 0 h 1305"/>
                <a:gd name="T17" fmla="*/ 1871 w 1871"/>
                <a:gd name="T18" fmla="*/ 1305 h 1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1" h="1305">
                  <a:moveTo>
                    <a:pt x="1871" y="527"/>
                  </a:moveTo>
                  <a:lnTo>
                    <a:pt x="1871" y="0"/>
                  </a:lnTo>
                  <a:lnTo>
                    <a:pt x="0" y="1305"/>
                  </a:lnTo>
                  <a:lnTo>
                    <a:pt x="757" y="1305"/>
                  </a:lnTo>
                  <a:lnTo>
                    <a:pt x="1871" y="527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19" name="Freeform 147"/>
            <p:cNvSpPr>
              <a:spLocks/>
            </p:cNvSpPr>
            <p:nvPr/>
          </p:nvSpPr>
          <p:spPr bwMode="auto">
            <a:xfrm>
              <a:off x="4143375" y="4835525"/>
              <a:ext cx="939800" cy="681037"/>
            </a:xfrm>
            <a:custGeom>
              <a:avLst/>
              <a:gdLst>
                <a:gd name="T0" fmla="*/ 2251 w 2251"/>
                <a:gd name="T1" fmla="*/ 530 h 1571"/>
                <a:gd name="T2" fmla="*/ 2251 w 2251"/>
                <a:gd name="T3" fmla="*/ 0 h 1571"/>
                <a:gd name="T4" fmla="*/ 0 w 2251"/>
                <a:gd name="T5" fmla="*/ 1571 h 1571"/>
                <a:gd name="T6" fmla="*/ 759 w 2251"/>
                <a:gd name="T7" fmla="*/ 1571 h 1571"/>
                <a:gd name="T8" fmla="*/ 2251 w 2251"/>
                <a:gd name="T9" fmla="*/ 530 h 15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1"/>
                <a:gd name="T16" fmla="*/ 0 h 1571"/>
                <a:gd name="T17" fmla="*/ 2251 w 2251"/>
                <a:gd name="T18" fmla="*/ 1571 h 15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1" h="1571">
                  <a:moveTo>
                    <a:pt x="2251" y="530"/>
                  </a:moveTo>
                  <a:lnTo>
                    <a:pt x="2251" y="0"/>
                  </a:lnTo>
                  <a:lnTo>
                    <a:pt x="0" y="1571"/>
                  </a:lnTo>
                  <a:lnTo>
                    <a:pt x="759" y="1571"/>
                  </a:lnTo>
                  <a:lnTo>
                    <a:pt x="2251" y="53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20" name="Freeform 148"/>
            <p:cNvSpPr>
              <a:spLocks/>
            </p:cNvSpPr>
            <p:nvPr/>
          </p:nvSpPr>
          <p:spPr bwMode="auto">
            <a:xfrm>
              <a:off x="3986213" y="4722813"/>
              <a:ext cx="1096963" cy="793750"/>
            </a:xfrm>
            <a:custGeom>
              <a:avLst/>
              <a:gdLst>
                <a:gd name="T0" fmla="*/ 2629 w 2629"/>
                <a:gd name="T1" fmla="*/ 529 h 1834"/>
                <a:gd name="T2" fmla="*/ 2629 w 2629"/>
                <a:gd name="T3" fmla="*/ 0 h 1834"/>
                <a:gd name="T4" fmla="*/ 0 w 2629"/>
                <a:gd name="T5" fmla="*/ 1834 h 1834"/>
                <a:gd name="T6" fmla="*/ 758 w 2629"/>
                <a:gd name="T7" fmla="*/ 1834 h 1834"/>
                <a:gd name="T8" fmla="*/ 2629 w 2629"/>
                <a:gd name="T9" fmla="*/ 529 h 18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9"/>
                <a:gd name="T16" fmla="*/ 0 h 1834"/>
                <a:gd name="T17" fmla="*/ 2629 w 2629"/>
                <a:gd name="T18" fmla="*/ 1834 h 18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9" h="1834">
                  <a:moveTo>
                    <a:pt x="2629" y="529"/>
                  </a:moveTo>
                  <a:lnTo>
                    <a:pt x="2629" y="0"/>
                  </a:lnTo>
                  <a:lnTo>
                    <a:pt x="0" y="1834"/>
                  </a:lnTo>
                  <a:lnTo>
                    <a:pt x="758" y="1834"/>
                  </a:lnTo>
                  <a:lnTo>
                    <a:pt x="2629" y="529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21" name="Freeform 149"/>
            <p:cNvSpPr>
              <a:spLocks/>
            </p:cNvSpPr>
            <p:nvPr/>
          </p:nvSpPr>
          <p:spPr bwMode="auto">
            <a:xfrm>
              <a:off x="3825875" y="4608513"/>
              <a:ext cx="1257300" cy="908050"/>
            </a:xfrm>
            <a:custGeom>
              <a:avLst/>
              <a:gdLst>
                <a:gd name="T0" fmla="*/ 3009 w 3009"/>
                <a:gd name="T1" fmla="*/ 528 h 2099"/>
                <a:gd name="T2" fmla="*/ 3009 w 3009"/>
                <a:gd name="T3" fmla="*/ 0 h 2099"/>
                <a:gd name="T4" fmla="*/ 0 w 3009"/>
                <a:gd name="T5" fmla="*/ 2099 h 2099"/>
                <a:gd name="T6" fmla="*/ 758 w 3009"/>
                <a:gd name="T7" fmla="*/ 2099 h 2099"/>
                <a:gd name="T8" fmla="*/ 3009 w 3009"/>
                <a:gd name="T9" fmla="*/ 528 h 20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9"/>
                <a:gd name="T16" fmla="*/ 0 h 2099"/>
                <a:gd name="T17" fmla="*/ 3009 w 3009"/>
                <a:gd name="T18" fmla="*/ 2099 h 20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9" h="2099">
                  <a:moveTo>
                    <a:pt x="3009" y="528"/>
                  </a:moveTo>
                  <a:lnTo>
                    <a:pt x="3009" y="0"/>
                  </a:lnTo>
                  <a:lnTo>
                    <a:pt x="0" y="2099"/>
                  </a:lnTo>
                  <a:lnTo>
                    <a:pt x="758" y="2099"/>
                  </a:lnTo>
                  <a:lnTo>
                    <a:pt x="3009" y="528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22" name="Freeform 150"/>
            <p:cNvSpPr>
              <a:spLocks/>
            </p:cNvSpPr>
            <p:nvPr/>
          </p:nvSpPr>
          <p:spPr bwMode="auto">
            <a:xfrm>
              <a:off x="3667125" y="4494213"/>
              <a:ext cx="1416050" cy="1022350"/>
            </a:xfrm>
            <a:custGeom>
              <a:avLst/>
              <a:gdLst>
                <a:gd name="T0" fmla="*/ 3389 w 3389"/>
                <a:gd name="T1" fmla="*/ 530 h 2364"/>
                <a:gd name="T2" fmla="*/ 3389 w 3389"/>
                <a:gd name="T3" fmla="*/ 0 h 2364"/>
                <a:gd name="T4" fmla="*/ 0 w 3389"/>
                <a:gd name="T5" fmla="*/ 2364 h 2364"/>
                <a:gd name="T6" fmla="*/ 760 w 3389"/>
                <a:gd name="T7" fmla="*/ 2364 h 2364"/>
                <a:gd name="T8" fmla="*/ 3389 w 3389"/>
                <a:gd name="T9" fmla="*/ 530 h 23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89"/>
                <a:gd name="T16" fmla="*/ 0 h 2364"/>
                <a:gd name="T17" fmla="*/ 3389 w 3389"/>
                <a:gd name="T18" fmla="*/ 2364 h 23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89" h="2364">
                  <a:moveTo>
                    <a:pt x="3389" y="530"/>
                  </a:moveTo>
                  <a:lnTo>
                    <a:pt x="3389" y="0"/>
                  </a:lnTo>
                  <a:lnTo>
                    <a:pt x="0" y="2364"/>
                  </a:lnTo>
                  <a:lnTo>
                    <a:pt x="760" y="2364"/>
                  </a:lnTo>
                  <a:lnTo>
                    <a:pt x="3389" y="53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23" name="Freeform 151"/>
            <p:cNvSpPr>
              <a:spLocks/>
            </p:cNvSpPr>
            <p:nvPr/>
          </p:nvSpPr>
          <p:spPr bwMode="auto">
            <a:xfrm>
              <a:off x="3509963" y="4462463"/>
              <a:ext cx="1573213" cy="1054100"/>
            </a:xfrm>
            <a:custGeom>
              <a:avLst/>
              <a:gdLst>
                <a:gd name="T0" fmla="*/ 3495 w 3769"/>
                <a:gd name="T1" fmla="*/ 0 h 2437"/>
                <a:gd name="T2" fmla="*/ 3769 w 3769"/>
                <a:gd name="T3" fmla="*/ 0 h 2437"/>
                <a:gd name="T4" fmla="*/ 3769 w 3769"/>
                <a:gd name="T5" fmla="*/ 338 h 2437"/>
                <a:gd name="T6" fmla="*/ 760 w 3769"/>
                <a:gd name="T7" fmla="*/ 2437 h 2437"/>
                <a:gd name="T8" fmla="*/ 0 w 3769"/>
                <a:gd name="T9" fmla="*/ 2437 h 2437"/>
                <a:gd name="T10" fmla="*/ 3495 w 3769"/>
                <a:gd name="T11" fmla="*/ 0 h 24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69"/>
                <a:gd name="T19" fmla="*/ 0 h 2437"/>
                <a:gd name="T20" fmla="*/ 3769 w 3769"/>
                <a:gd name="T21" fmla="*/ 2437 h 24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69" h="2437">
                  <a:moveTo>
                    <a:pt x="3495" y="0"/>
                  </a:moveTo>
                  <a:lnTo>
                    <a:pt x="3769" y="0"/>
                  </a:lnTo>
                  <a:lnTo>
                    <a:pt x="3769" y="338"/>
                  </a:lnTo>
                  <a:lnTo>
                    <a:pt x="760" y="2437"/>
                  </a:lnTo>
                  <a:lnTo>
                    <a:pt x="0" y="2437"/>
                  </a:lnTo>
                  <a:lnTo>
                    <a:pt x="3495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24" name="Freeform 152"/>
            <p:cNvSpPr>
              <a:spLocks/>
            </p:cNvSpPr>
            <p:nvPr/>
          </p:nvSpPr>
          <p:spPr bwMode="auto">
            <a:xfrm>
              <a:off x="3392488" y="4462463"/>
              <a:ext cx="1690688" cy="1054100"/>
            </a:xfrm>
            <a:custGeom>
              <a:avLst/>
              <a:gdLst>
                <a:gd name="T0" fmla="*/ 3396 w 4048"/>
                <a:gd name="T1" fmla="*/ 0 h 2437"/>
                <a:gd name="T2" fmla="*/ 4048 w 4048"/>
                <a:gd name="T3" fmla="*/ 0 h 2437"/>
                <a:gd name="T4" fmla="*/ 4048 w 4048"/>
                <a:gd name="T5" fmla="*/ 73 h 2437"/>
                <a:gd name="T6" fmla="*/ 659 w 4048"/>
                <a:gd name="T7" fmla="*/ 2437 h 2437"/>
                <a:gd name="T8" fmla="*/ 0 w 4048"/>
                <a:gd name="T9" fmla="*/ 2437 h 2437"/>
                <a:gd name="T10" fmla="*/ 0 w 4048"/>
                <a:gd name="T11" fmla="*/ 2367 h 2437"/>
                <a:gd name="T12" fmla="*/ 3396 w 4048"/>
                <a:gd name="T13" fmla="*/ 0 h 24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48"/>
                <a:gd name="T22" fmla="*/ 0 h 2437"/>
                <a:gd name="T23" fmla="*/ 4048 w 4048"/>
                <a:gd name="T24" fmla="*/ 2437 h 24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48" h="2437">
                  <a:moveTo>
                    <a:pt x="3396" y="0"/>
                  </a:moveTo>
                  <a:lnTo>
                    <a:pt x="4048" y="0"/>
                  </a:lnTo>
                  <a:lnTo>
                    <a:pt x="4048" y="73"/>
                  </a:lnTo>
                  <a:lnTo>
                    <a:pt x="659" y="2437"/>
                  </a:lnTo>
                  <a:lnTo>
                    <a:pt x="0" y="2437"/>
                  </a:lnTo>
                  <a:lnTo>
                    <a:pt x="0" y="2367"/>
                  </a:lnTo>
                  <a:lnTo>
                    <a:pt x="3396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25" name="Freeform 153"/>
            <p:cNvSpPr>
              <a:spLocks/>
            </p:cNvSpPr>
            <p:nvPr/>
          </p:nvSpPr>
          <p:spPr bwMode="auto">
            <a:xfrm>
              <a:off x="3392488" y="4462463"/>
              <a:ext cx="1576388" cy="1054100"/>
            </a:xfrm>
            <a:custGeom>
              <a:avLst/>
              <a:gdLst>
                <a:gd name="T0" fmla="*/ 3774 w 3774"/>
                <a:gd name="T1" fmla="*/ 0 h 2437"/>
                <a:gd name="T2" fmla="*/ 3016 w 3774"/>
                <a:gd name="T3" fmla="*/ 0 h 2437"/>
                <a:gd name="T4" fmla="*/ 0 w 3774"/>
                <a:gd name="T5" fmla="*/ 2101 h 2437"/>
                <a:gd name="T6" fmla="*/ 0 w 3774"/>
                <a:gd name="T7" fmla="*/ 2437 h 2437"/>
                <a:gd name="T8" fmla="*/ 279 w 3774"/>
                <a:gd name="T9" fmla="*/ 2437 h 2437"/>
                <a:gd name="T10" fmla="*/ 3774 w 3774"/>
                <a:gd name="T11" fmla="*/ 0 h 24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74"/>
                <a:gd name="T19" fmla="*/ 0 h 2437"/>
                <a:gd name="T20" fmla="*/ 3774 w 3774"/>
                <a:gd name="T21" fmla="*/ 2437 h 24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74" h="2437">
                  <a:moveTo>
                    <a:pt x="3774" y="0"/>
                  </a:moveTo>
                  <a:lnTo>
                    <a:pt x="3016" y="0"/>
                  </a:lnTo>
                  <a:lnTo>
                    <a:pt x="0" y="2101"/>
                  </a:lnTo>
                  <a:lnTo>
                    <a:pt x="0" y="2437"/>
                  </a:lnTo>
                  <a:lnTo>
                    <a:pt x="279" y="2437"/>
                  </a:lnTo>
                  <a:lnTo>
                    <a:pt x="3774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26" name="Freeform 154"/>
            <p:cNvSpPr>
              <a:spLocks/>
            </p:cNvSpPr>
            <p:nvPr/>
          </p:nvSpPr>
          <p:spPr bwMode="auto">
            <a:xfrm>
              <a:off x="3392488" y="4462463"/>
              <a:ext cx="1419225" cy="1023937"/>
            </a:xfrm>
            <a:custGeom>
              <a:avLst/>
              <a:gdLst>
                <a:gd name="T0" fmla="*/ 3396 w 3396"/>
                <a:gd name="T1" fmla="*/ 0 h 2367"/>
                <a:gd name="T2" fmla="*/ 2636 w 3396"/>
                <a:gd name="T3" fmla="*/ 0 h 2367"/>
                <a:gd name="T4" fmla="*/ 0 w 3396"/>
                <a:gd name="T5" fmla="*/ 1837 h 2367"/>
                <a:gd name="T6" fmla="*/ 0 w 3396"/>
                <a:gd name="T7" fmla="*/ 2367 h 2367"/>
                <a:gd name="T8" fmla="*/ 3396 w 3396"/>
                <a:gd name="T9" fmla="*/ 0 h 23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96"/>
                <a:gd name="T16" fmla="*/ 0 h 2367"/>
                <a:gd name="T17" fmla="*/ 3396 w 3396"/>
                <a:gd name="T18" fmla="*/ 2367 h 23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96" h="2367">
                  <a:moveTo>
                    <a:pt x="3396" y="0"/>
                  </a:moveTo>
                  <a:lnTo>
                    <a:pt x="2636" y="0"/>
                  </a:lnTo>
                  <a:lnTo>
                    <a:pt x="0" y="1837"/>
                  </a:lnTo>
                  <a:lnTo>
                    <a:pt x="0" y="2367"/>
                  </a:lnTo>
                  <a:lnTo>
                    <a:pt x="339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27" name="Freeform 155"/>
            <p:cNvSpPr>
              <a:spLocks/>
            </p:cNvSpPr>
            <p:nvPr/>
          </p:nvSpPr>
          <p:spPr bwMode="auto">
            <a:xfrm>
              <a:off x="3392488" y="4462463"/>
              <a:ext cx="1258888" cy="909637"/>
            </a:xfrm>
            <a:custGeom>
              <a:avLst/>
              <a:gdLst>
                <a:gd name="T0" fmla="*/ 3016 w 3016"/>
                <a:gd name="T1" fmla="*/ 0 h 2101"/>
                <a:gd name="T2" fmla="*/ 2259 w 3016"/>
                <a:gd name="T3" fmla="*/ 0 h 2101"/>
                <a:gd name="T4" fmla="*/ 0 w 3016"/>
                <a:gd name="T5" fmla="*/ 1574 h 2101"/>
                <a:gd name="T6" fmla="*/ 0 w 3016"/>
                <a:gd name="T7" fmla="*/ 2101 h 2101"/>
                <a:gd name="T8" fmla="*/ 3016 w 3016"/>
                <a:gd name="T9" fmla="*/ 0 h 2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16"/>
                <a:gd name="T16" fmla="*/ 0 h 2101"/>
                <a:gd name="T17" fmla="*/ 3016 w 3016"/>
                <a:gd name="T18" fmla="*/ 2101 h 2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16" h="2101">
                  <a:moveTo>
                    <a:pt x="3016" y="0"/>
                  </a:moveTo>
                  <a:lnTo>
                    <a:pt x="2259" y="0"/>
                  </a:lnTo>
                  <a:lnTo>
                    <a:pt x="0" y="1574"/>
                  </a:lnTo>
                  <a:lnTo>
                    <a:pt x="0" y="2101"/>
                  </a:lnTo>
                  <a:lnTo>
                    <a:pt x="3016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28" name="Freeform 156"/>
            <p:cNvSpPr>
              <a:spLocks/>
            </p:cNvSpPr>
            <p:nvPr/>
          </p:nvSpPr>
          <p:spPr bwMode="auto">
            <a:xfrm>
              <a:off x="3392488" y="4462463"/>
              <a:ext cx="1100138" cy="795337"/>
            </a:xfrm>
            <a:custGeom>
              <a:avLst/>
              <a:gdLst>
                <a:gd name="T0" fmla="*/ 2636 w 2636"/>
                <a:gd name="T1" fmla="*/ 0 h 1837"/>
                <a:gd name="T2" fmla="*/ 1879 w 2636"/>
                <a:gd name="T3" fmla="*/ 0 h 1837"/>
                <a:gd name="T4" fmla="*/ 0 w 2636"/>
                <a:gd name="T5" fmla="*/ 1309 h 1837"/>
                <a:gd name="T6" fmla="*/ 0 w 2636"/>
                <a:gd name="T7" fmla="*/ 1837 h 1837"/>
                <a:gd name="T8" fmla="*/ 2636 w 2636"/>
                <a:gd name="T9" fmla="*/ 0 h 18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36"/>
                <a:gd name="T16" fmla="*/ 0 h 1837"/>
                <a:gd name="T17" fmla="*/ 2636 w 2636"/>
                <a:gd name="T18" fmla="*/ 1837 h 18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36" h="1837">
                  <a:moveTo>
                    <a:pt x="2636" y="0"/>
                  </a:moveTo>
                  <a:lnTo>
                    <a:pt x="1879" y="0"/>
                  </a:lnTo>
                  <a:lnTo>
                    <a:pt x="0" y="1309"/>
                  </a:lnTo>
                  <a:lnTo>
                    <a:pt x="0" y="1837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29" name="Freeform 157"/>
            <p:cNvSpPr>
              <a:spLocks/>
            </p:cNvSpPr>
            <p:nvPr/>
          </p:nvSpPr>
          <p:spPr bwMode="auto">
            <a:xfrm>
              <a:off x="3392488" y="4462463"/>
              <a:ext cx="944563" cy="681037"/>
            </a:xfrm>
            <a:custGeom>
              <a:avLst/>
              <a:gdLst>
                <a:gd name="T0" fmla="*/ 2259 w 2259"/>
                <a:gd name="T1" fmla="*/ 0 h 1574"/>
                <a:gd name="T2" fmla="*/ 1498 w 2259"/>
                <a:gd name="T3" fmla="*/ 0 h 1574"/>
                <a:gd name="T4" fmla="*/ 0 w 2259"/>
                <a:gd name="T5" fmla="*/ 1043 h 1574"/>
                <a:gd name="T6" fmla="*/ 0 w 2259"/>
                <a:gd name="T7" fmla="*/ 1574 h 1574"/>
                <a:gd name="T8" fmla="*/ 2259 w 2259"/>
                <a:gd name="T9" fmla="*/ 0 h 15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9"/>
                <a:gd name="T16" fmla="*/ 0 h 1574"/>
                <a:gd name="T17" fmla="*/ 2259 w 2259"/>
                <a:gd name="T18" fmla="*/ 1574 h 15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9" h="1574">
                  <a:moveTo>
                    <a:pt x="2259" y="0"/>
                  </a:moveTo>
                  <a:lnTo>
                    <a:pt x="1498" y="0"/>
                  </a:lnTo>
                  <a:lnTo>
                    <a:pt x="0" y="1043"/>
                  </a:lnTo>
                  <a:lnTo>
                    <a:pt x="0" y="1574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30" name="Freeform 158"/>
            <p:cNvSpPr>
              <a:spLocks/>
            </p:cNvSpPr>
            <p:nvPr/>
          </p:nvSpPr>
          <p:spPr bwMode="auto">
            <a:xfrm>
              <a:off x="3392488" y="4462463"/>
              <a:ext cx="784225" cy="566737"/>
            </a:xfrm>
            <a:custGeom>
              <a:avLst/>
              <a:gdLst>
                <a:gd name="T0" fmla="*/ 1879 w 1879"/>
                <a:gd name="T1" fmla="*/ 0 h 1309"/>
                <a:gd name="T2" fmla="*/ 1121 w 1879"/>
                <a:gd name="T3" fmla="*/ 0 h 1309"/>
                <a:gd name="T4" fmla="*/ 0 w 1879"/>
                <a:gd name="T5" fmla="*/ 780 h 1309"/>
                <a:gd name="T6" fmla="*/ 0 w 1879"/>
                <a:gd name="T7" fmla="*/ 1309 h 1309"/>
                <a:gd name="T8" fmla="*/ 1879 w 1879"/>
                <a:gd name="T9" fmla="*/ 0 h 1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9"/>
                <a:gd name="T16" fmla="*/ 0 h 1309"/>
                <a:gd name="T17" fmla="*/ 1879 w 1879"/>
                <a:gd name="T18" fmla="*/ 1309 h 1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9" h="1309">
                  <a:moveTo>
                    <a:pt x="1879" y="0"/>
                  </a:moveTo>
                  <a:lnTo>
                    <a:pt x="1121" y="0"/>
                  </a:lnTo>
                  <a:lnTo>
                    <a:pt x="0" y="780"/>
                  </a:lnTo>
                  <a:lnTo>
                    <a:pt x="0" y="1309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31" name="Freeform 159"/>
            <p:cNvSpPr>
              <a:spLocks/>
            </p:cNvSpPr>
            <p:nvPr/>
          </p:nvSpPr>
          <p:spPr bwMode="auto">
            <a:xfrm>
              <a:off x="3392488" y="4462463"/>
              <a:ext cx="625475" cy="450850"/>
            </a:xfrm>
            <a:custGeom>
              <a:avLst/>
              <a:gdLst>
                <a:gd name="T0" fmla="*/ 1498 w 1498"/>
                <a:gd name="T1" fmla="*/ 0 h 1043"/>
                <a:gd name="T2" fmla="*/ 741 w 1498"/>
                <a:gd name="T3" fmla="*/ 0 h 1043"/>
                <a:gd name="T4" fmla="*/ 0 w 1498"/>
                <a:gd name="T5" fmla="*/ 516 h 1043"/>
                <a:gd name="T6" fmla="*/ 0 w 1498"/>
                <a:gd name="T7" fmla="*/ 1043 h 1043"/>
                <a:gd name="T8" fmla="*/ 1498 w 1498"/>
                <a:gd name="T9" fmla="*/ 0 h 10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8"/>
                <a:gd name="T16" fmla="*/ 0 h 1043"/>
                <a:gd name="T17" fmla="*/ 1498 w 1498"/>
                <a:gd name="T18" fmla="*/ 1043 h 10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8" h="1043">
                  <a:moveTo>
                    <a:pt x="1498" y="0"/>
                  </a:moveTo>
                  <a:lnTo>
                    <a:pt x="741" y="0"/>
                  </a:lnTo>
                  <a:lnTo>
                    <a:pt x="0" y="516"/>
                  </a:lnTo>
                  <a:lnTo>
                    <a:pt x="0" y="1043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32" name="Freeform 160"/>
            <p:cNvSpPr>
              <a:spLocks/>
            </p:cNvSpPr>
            <p:nvPr/>
          </p:nvSpPr>
          <p:spPr bwMode="auto">
            <a:xfrm>
              <a:off x="3392488" y="4462463"/>
              <a:ext cx="468313" cy="338137"/>
            </a:xfrm>
            <a:custGeom>
              <a:avLst/>
              <a:gdLst>
                <a:gd name="T0" fmla="*/ 1121 w 1121"/>
                <a:gd name="T1" fmla="*/ 0 h 780"/>
                <a:gd name="T2" fmla="*/ 361 w 1121"/>
                <a:gd name="T3" fmla="*/ 0 h 780"/>
                <a:gd name="T4" fmla="*/ 0 w 1121"/>
                <a:gd name="T5" fmla="*/ 250 h 780"/>
                <a:gd name="T6" fmla="*/ 0 w 1121"/>
                <a:gd name="T7" fmla="*/ 780 h 780"/>
                <a:gd name="T8" fmla="*/ 1121 w 1121"/>
                <a:gd name="T9" fmla="*/ 0 h 7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1"/>
                <a:gd name="T16" fmla="*/ 0 h 780"/>
                <a:gd name="T17" fmla="*/ 1121 w 1121"/>
                <a:gd name="T18" fmla="*/ 780 h 7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1" h="780">
                  <a:moveTo>
                    <a:pt x="1121" y="0"/>
                  </a:moveTo>
                  <a:lnTo>
                    <a:pt x="361" y="0"/>
                  </a:lnTo>
                  <a:lnTo>
                    <a:pt x="0" y="250"/>
                  </a:lnTo>
                  <a:lnTo>
                    <a:pt x="0" y="780"/>
                  </a:lnTo>
                  <a:lnTo>
                    <a:pt x="112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33" name="Freeform 161"/>
            <p:cNvSpPr>
              <a:spLocks/>
            </p:cNvSpPr>
            <p:nvPr/>
          </p:nvSpPr>
          <p:spPr bwMode="auto">
            <a:xfrm>
              <a:off x="3392488" y="4462463"/>
              <a:ext cx="309563" cy="223837"/>
            </a:xfrm>
            <a:custGeom>
              <a:avLst/>
              <a:gdLst>
                <a:gd name="T0" fmla="*/ 741 w 741"/>
                <a:gd name="T1" fmla="*/ 0 h 516"/>
                <a:gd name="T2" fmla="*/ 0 w 741"/>
                <a:gd name="T3" fmla="*/ 0 h 516"/>
                <a:gd name="T4" fmla="*/ 0 w 741"/>
                <a:gd name="T5" fmla="*/ 516 h 516"/>
                <a:gd name="T6" fmla="*/ 741 w 741"/>
                <a:gd name="T7" fmla="*/ 0 h 5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1"/>
                <a:gd name="T13" fmla="*/ 0 h 516"/>
                <a:gd name="T14" fmla="*/ 741 w 741"/>
                <a:gd name="T15" fmla="*/ 516 h 5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1" h="516">
                  <a:moveTo>
                    <a:pt x="741" y="0"/>
                  </a:moveTo>
                  <a:lnTo>
                    <a:pt x="0" y="0"/>
                  </a:lnTo>
                  <a:lnTo>
                    <a:pt x="0" y="516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34" name="Freeform 162"/>
            <p:cNvSpPr>
              <a:spLocks/>
            </p:cNvSpPr>
            <p:nvPr/>
          </p:nvSpPr>
          <p:spPr bwMode="auto">
            <a:xfrm>
              <a:off x="3392488" y="4462463"/>
              <a:ext cx="150813" cy="107950"/>
            </a:xfrm>
            <a:custGeom>
              <a:avLst/>
              <a:gdLst>
                <a:gd name="T0" fmla="*/ 361 w 361"/>
                <a:gd name="T1" fmla="*/ 0 h 250"/>
                <a:gd name="T2" fmla="*/ 0 w 361"/>
                <a:gd name="T3" fmla="*/ 0 h 250"/>
                <a:gd name="T4" fmla="*/ 0 w 361"/>
                <a:gd name="T5" fmla="*/ 250 h 250"/>
                <a:gd name="T6" fmla="*/ 361 w 361"/>
                <a:gd name="T7" fmla="*/ 0 h 2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1"/>
                <a:gd name="T13" fmla="*/ 0 h 250"/>
                <a:gd name="T14" fmla="*/ 361 w 361"/>
                <a:gd name="T15" fmla="*/ 250 h 2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1" h="250">
                  <a:moveTo>
                    <a:pt x="361" y="0"/>
                  </a:moveTo>
                  <a:lnTo>
                    <a:pt x="0" y="0"/>
                  </a:lnTo>
                  <a:lnTo>
                    <a:pt x="0" y="25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35" name="Freeform 163"/>
            <p:cNvSpPr>
              <a:spLocks/>
            </p:cNvSpPr>
            <p:nvPr/>
          </p:nvSpPr>
          <p:spPr bwMode="auto">
            <a:xfrm>
              <a:off x="3392488" y="4454525"/>
              <a:ext cx="1698625" cy="15875"/>
            </a:xfrm>
            <a:custGeom>
              <a:avLst/>
              <a:gdLst>
                <a:gd name="T0" fmla="*/ 4065 w 4065"/>
                <a:gd name="T1" fmla="*/ 18 h 36"/>
                <a:gd name="T2" fmla="*/ 4047 w 4065"/>
                <a:gd name="T3" fmla="*/ 0 h 36"/>
                <a:gd name="T4" fmla="*/ 0 w 4065"/>
                <a:gd name="T5" fmla="*/ 0 h 36"/>
                <a:gd name="T6" fmla="*/ 0 w 4065"/>
                <a:gd name="T7" fmla="*/ 36 h 36"/>
                <a:gd name="T8" fmla="*/ 4047 w 4065"/>
                <a:gd name="T9" fmla="*/ 36 h 36"/>
                <a:gd name="T10" fmla="*/ 4029 w 4065"/>
                <a:gd name="T11" fmla="*/ 18 h 36"/>
                <a:gd name="T12" fmla="*/ 4065 w 4065"/>
                <a:gd name="T13" fmla="*/ 18 h 36"/>
                <a:gd name="T14" fmla="*/ 4065 w 4065"/>
                <a:gd name="T15" fmla="*/ 0 h 36"/>
                <a:gd name="T16" fmla="*/ 4047 w 4065"/>
                <a:gd name="T17" fmla="*/ 0 h 36"/>
                <a:gd name="T18" fmla="*/ 4065 w 4065"/>
                <a:gd name="T19" fmla="*/ 18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5"/>
                <a:gd name="T31" fmla="*/ 0 h 36"/>
                <a:gd name="T32" fmla="*/ 4065 w 4065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5" h="36">
                  <a:moveTo>
                    <a:pt x="4065" y="18"/>
                  </a:moveTo>
                  <a:lnTo>
                    <a:pt x="4047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4047" y="36"/>
                  </a:lnTo>
                  <a:lnTo>
                    <a:pt x="4029" y="18"/>
                  </a:lnTo>
                  <a:lnTo>
                    <a:pt x="4065" y="18"/>
                  </a:lnTo>
                  <a:lnTo>
                    <a:pt x="4065" y="0"/>
                  </a:lnTo>
                  <a:lnTo>
                    <a:pt x="4047" y="0"/>
                  </a:lnTo>
                  <a:lnTo>
                    <a:pt x="4065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36" name="Freeform 164"/>
            <p:cNvSpPr>
              <a:spLocks/>
            </p:cNvSpPr>
            <p:nvPr/>
          </p:nvSpPr>
          <p:spPr bwMode="auto">
            <a:xfrm>
              <a:off x="5075238" y="4462463"/>
              <a:ext cx="15875" cy="1062037"/>
            </a:xfrm>
            <a:custGeom>
              <a:avLst/>
              <a:gdLst>
                <a:gd name="T0" fmla="*/ 18 w 36"/>
                <a:gd name="T1" fmla="*/ 2453 h 2453"/>
                <a:gd name="T2" fmla="*/ 36 w 36"/>
                <a:gd name="T3" fmla="*/ 2435 h 2453"/>
                <a:gd name="T4" fmla="*/ 36 w 36"/>
                <a:gd name="T5" fmla="*/ 0 h 2453"/>
                <a:gd name="T6" fmla="*/ 0 w 36"/>
                <a:gd name="T7" fmla="*/ 0 h 2453"/>
                <a:gd name="T8" fmla="*/ 0 w 36"/>
                <a:gd name="T9" fmla="*/ 2435 h 2453"/>
                <a:gd name="T10" fmla="*/ 18 w 36"/>
                <a:gd name="T11" fmla="*/ 2417 h 2453"/>
                <a:gd name="T12" fmla="*/ 18 w 36"/>
                <a:gd name="T13" fmla="*/ 2453 h 2453"/>
                <a:gd name="T14" fmla="*/ 36 w 36"/>
                <a:gd name="T15" fmla="*/ 2453 h 2453"/>
                <a:gd name="T16" fmla="*/ 36 w 36"/>
                <a:gd name="T17" fmla="*/ 2435 h 2453"/>
                <a:gd name="T18" fmla="*/ 18 w 36"/>
                <a:gd name="T19" fmla="*/ 2453 h 24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2453"/>
                <a:gd name="T32" fmla="*/ 36 w 36"/>
                <a:gd name="T33" fmla="*/ 2453 h 24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2453">
                  <a:moveTo>
                    <a:pt x="18" y="2453"/>
                  </a:moveTo>
                  <a:lnTo>
                    <a:pt x="36" y="2435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2435"/>
                  </a:lnTo>
                  <a:lnTo>
                    <a:pt x="18" y="2417"/>
                  </a:lnTo>
                  <a:lnTo>
                    <a:pt x="18" y="2453"/>
                  </a:lnTo>
                  <a:lnTo>
                    <a:pt x="36" y="2453"/>
                  </a:lnTo>
                  <a:lnTo>
                    <a:pt x="36" y="2435"/>
                  </a:lnTo>
                  <a:lnTo>
                    <a:pt x="18" y="24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37" name="Freeform 165"/>
            <p:cNvSpPr>
              <a:spLocks/>
            </p:cNvSpPr>
            <p:nvPr/>
          </p:nvSpPr>
          <p:spPr bwMode="auto">
            <a:xfrm>
              <a:off x="3386138" y="5508625"/>
              <a:ext cx="1697038" cy="15875"/>
            </a:xfrm>
            <a:custGeom>
              <a:avLst/>
              <a:gdLst>
                <a:gd name="T0" fmla="*/ 0 w 4065"/>
                <a:gd name="T1" fmla="*/ 18 h 36"/>
                <a:gd name="T2" fmla="*/ 18 w 4065"/>
                <a:gd name="T3" fmla="*/ 36 h 36"/>
                <a:gd name="T4" fmla="*/ 4065 w 4065"/>
                <a:gd name="T5" fmla="*/ 36 h 36"/>
                <a:gd name="T6" fmla="*/ 4065 w 4065"/>
                <a:gd name="T7" fmla="*/ 0 h 36"/>
                <a:gd name="T8" fmla="*/ 18 w 4065"/>
                <a:gd name="T9" fmla="*/ 0 h 36"/>
                <a:gd name="T10" fmla="*/ 36 w 4065"/>
                <a:gd name="T11" fmla="*/ 18 h 36"/>
                <a:gd name="T12" fmla="*/ 0 w 4065"/>
                <a:gd name="T13" fmla="*/ 18 h 36"/>
                <a:gd name="T14" fmla="*/ 0 w 4065"/>
                <a:gd name="T15" fmla="*/ 36 h 36"/>
                <a:gd name="T16" fmla="*/ 18 w 4065"/>
                <a:gd name="T17" fmla="*/ 36 h 36"/>
                <a:gd name="T18" fmla="*/ 0 w 4065"/>
                <a:gd name="T19" fmla="*/ 18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5"/>
                <a:gd name="T31" fmla="*/ 0 h 36"/>
                <a:gd name="T32" fmla="*/ 4065 w 4065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5" h="36">
                  <a:moveTo>
                    <a:pt x="0" y="18"/>
                  </a:moveTo>
                  <a:lnTo>
                    <a:pt x="18" y="36"/>
                  </a:lnTo>
                  <a:lnTo>
                    <a:pt x="4065" y="36"/>
                  </a:lnTo>
                  <a:lnTo>
                    <a:pt x="4065" y="0"/>
                  </a:lnTo>
                  <a:lnTo>
                    <a:pt x="18" y="0"/>
                  </a:lnTo>
                  <a:lnTo>
                    <a:pt x="36" y="18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18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38" name="Freeform 166"/>
            <p:cNvSpPr>
              <a:spLocks/>
            </p:cNvSpPr>
            <p:nvPr/>
          </p:nvSpPr>
          <p:spPr bwMode="auto">
            <a:xfrm>
              <a:off x="3386138" y="4454525"/>
              <a:ext cx="14288" cy="1062037"/>
            </a:xfrm>
            <a:custGeom>
              <a:avLst/>
              <a:gdLst>
                <a:gd name="T0" fmla="*/ 18 w 36"/>
                <a:gd name="T1" fmla="*/ 0 h 2453"/>
                <a:gd name="T2" fmla="*/ 0 w 36"/>
                <a:gd name="T3" fmla="*/ 18 h 2453"/>
                <a:gd name="T4" fmla="*/ 0 w 36"/>
                <a:gd name="T5" fmla="*/ 2453 h 2453"/>
                <a:gd name="T6" fmla="*/ 36 w 36"/>
                <a:gd name="T7" fmla="*/ 2453 h 2453"/>
                <a:gd name="T8" fmla="*/ 36 w 36"/>
                <a:gd name="T9" fmla="*/ 18 h 2453"/>
                <a:gd name="T10" fmla="*/ 18 w 36"/>
                <a:gd name="T11" fmla="*/ 36 h 2453"/>
                <a:gd name="T12" fmla="*/ 18 w 36"/>
                <a:gd name="T13" fmla="*/ 0 h 2453"/>
                <a:gd name="T14" fmla="*/ 0 w 36"/>
                <a:gd name="T15" fmla="*/ 0 h 2453"/>
                <a:gd name="T16" fmla="*/ 0 w 36"/>
                <a:gd name="T17" fmla="*/ 18 h 2453"/>
                <a:gd name="T18" fmla="*/ 18 w 36"/>
                <a:gd name="T19" fmla="*/ 0 h 24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2453"/>
                <a:gd name="T32" fmla="*/ 36 w 36"/>
                <a:gd name="T33" fmla="*/ 2453 h 24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2453">
                  <a:moveTo>
                    <a:pt x="18" y="0"/>
                  </a:moveTo>
                  <a:lnTo>
                    <a:pt x="0" y="18"/>
                  </a:lnTo>
                  <a:lnTo>
                    <a:pt x="0" y="2453"/>
                  </a:lnTo>
                  <a:lnTo>
                    <a:pt x="36" y="2453"/>
                  </a:lnTo>
                  <a:lnTo>
                    <a:pt x="36" y="18"/>
                  </a:lnTo>
                  <a:lnTo>
                    <a:pt x="18" y="3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39" name="Freeform 167"/>
            <p:cNvSpPr>
              <a:spLocks/>
            </p:cNvSpPr>
            <p:nvPr/>
          </p:nvSpPr>
          <p:spPr bwMode="auto">
            <a:xfrm>
              <a:off x="3470275" y="4535488"/>
              <a:ext cx="112713" cy="136525"/>
            </a:xfrm>
            <a:custGeom>
              <a:avLst/>
              <a:gdLst>
                <a:gd name="T0" fmla="*/ 265 w 269"/>
                <a:gd name="T1" fmla="*/ 226 h 317"/>
                <a:gd name="T2" fmla="*/ 251 w 269"/>
                <a:gd name="T3" fmla="*/ 258 h 317"/>
                <a:gd name="T4" fmla="*/ 231 w 269"/>
                <a:gd name="T5" fmla="*/ 284 h 317"/>
                <a:gd name="T6" fmla="*/ 205 w 269"/>
                <a:gd name="T7" fmla="*/ 302 h 317"/>
                <a:gd name="T8" fmla="*/ 175 w 269"/>
                <a:gd name="T9" fmla="*/ 313 h 317"/>
                <a:gd name="T10" fmla="*/ 142 w 269"/>
                <a:gd name="T11" fmla="*/ 317 h 317"/>
                <a:gd name="T12" fmla="*/ 109 w 269"/>
                <a:gd name="T13" fmla="*/ 315 h 317"/>
                <a:gd name="T14" fmla="*/ 79 w 269"/>
                <a:gd name="T15" fmla="*/ 307 h 317"/>
                <a:gd name="T16" fmla="*/ 55 w 269"/>
                <a:gd name="T17" fmla="*/ 293 h 317"/>
                <a:gd name="T18" fmla="*/ 35 w 269"/>
                <a:gd name="T19" fmla="*/ 274 h 317"/>
                <a:gd name="T20" fmla="*/ 20 w 269"/>
                <a:gd name="T21" fmla="*/ 248 h 317"/>
                <a:gd name="T22" fmla="*/ 10 w 269"/>
                <a:gd name="T23" fmla="*/ 220 h 317"/>
                <a:gd name="T24" fmla="*/ 2 w 269"/>
                <a:gd name="T25" fmla="*/ 189 h 317"/>
                <a:gd name="T26" fmla="*/ 0 w 269"/>
                <a:gd name="T27" fmla="*/ 157 h 317"/>
                <a:gd name="T28" fmla="*/ 2 w 269"/>
                <a:gd name="T29" fmla="*/ 123 h 317"/>
                <a:gd name="T30" fmla="*/ 10 w 269"/>
                <a:gd name="T31" fmla="*/ 91 h 317"/>
                <a:gd name="T32" fmla="*/ 23 w 269"/>
                <a:gd name="T33" fmla="*/ 64 h 317"/>
                <a:gd name="T34" fmla="*/ 39 w 269"/>
                <a:gd name="T35" fmla="*/ 43 h 317"/>
                <a:gd name="T36" fmla="*/ 61 w 269"/>
                <a:gd name="T37" fmla="*/ 25 h 317"/>
                <a:gd name="T38" fmla="*/ 85 w 269"/>
                <a:gd name="T39" fmla="*/ 11 h 317"/>
                <a:gd name="T40" fmla="*/ 114 w 269"/>
                <a:gd name="T41" fmla="*/ 3 h 317"/>
                <a:gd name="T42" fmla="*/ 143 w 269"/>
                <a:gd name="T43" fmla="*/ 0 h 317"/>
                <a:gd name="T44" fmla="*/ 175 w 269"/>
                <a:gd name="T45" fmla="*/ 4 h 317"/>
                <a:gd name="T46" fmla="*/ 202 w 269"/>
                <a:gd name="T47" fmla="*/ 13 h 317"/>
                <a:gd name="T48" fmla="*/ 227 w 269"/>
                <a:gd name="T49" fmla="*/ 30 h 317"/>
                <a:gd name="T50" fmla="*/ 246 w 269"/>
                <a:gd name="T51" fmla="*/ 53 h 317"/>
                <a:gd name="T52" fmla="*/ 260 w 269"/>
                <a:gd name="T53" fmla="*/ 81 h 317"/>
                <a:gd name="T54" fmla="*/ 220 w 269"/>
                <a:gd name="T55" fmla="*/ 93 h 317"/>
                <a:gd name="T56" fmla="*/ 210 w 269"/>
                <a:gd name="T57" fmla="*/ 72 h 317"/>
                <a:gd name="T58" fmla="*/ 197 w 269"/>
                <a:gd name="T59" fmla="*/ 55 h 317"/>
                <a:gd name="T60" fmla="*/ 182 w 269"/>
                <a:gd name="T61" fmla="*/ 45 h 317"/>
                <a:gd name="T62" fmla="*/ 162 w 269"/>
                <a:gd name="T63" fmla="*/ 39 h 317"/>
                <a:gd name="T64" fmla="*/ 141 w 269"/>
                <a:gd name="T65" fmla="*/ 36 h 317"/>
                <a:gd name="T66" fmla="*/ 116 w 269"/>
                <a:gd name="T67" fmla="*/ 39 h 317"/>
                <a:gd name="T68" fmla="*/ 96 w 269"/>
                <a:gd name="T69" fmla="*/ 47 h 317"/>
                <a:gd name="T70" fmla="*/ 78 w 269"/>
                <a:gd name="T71" fmla="*/ 58 h 317"/>
                <a:gd name="T72" fmla="*/ 62 w 269"/>
                <a:gd name="T73" fmla="*/ 73 h 317"/>
                <a:gd name="T74" fmla="*/ 52 w 269"/>
                <a:gd name="T75" fmla="*/ 93 h 317"/>
                <a:gd name="T76" fmla="*/ 46 w 269"/>
                <a:gd name="T77" fmla="*/ 113 h 317"/>
                <a:gd name="T78" fmla="*/ 42 w 269"/>
                <a:gd name="T79" fmla="*/ 135 h 317"/>
                <a:gd name="T80" fmla="*/ 41 w 269"/>
                <a:gd name="T81" fmla="*/ 157 h 317"/>
                <a:gd name="T82" fmla="*/ 42 w 269"/>
                <a:gd name="T83" fmla="*/ 185 h 317"/>
                <a:gd name="T84" fmla="*/ 47 w 269"/>
                <a:gd name="T85" fmla="*/ 209 h 317"/>
                <a:gd name="T86" fmla="*/ 53 w 269"/>
                <a:gd name="T87" fmla="*/ 230 h 317"/>
                <a:gd name="T88" fmla="*/ 65 w 269"/>
                <a:gd name="T89" fmla="*/ 249 h 317"/>
                <a:gd name="T90" fmla="*/ 80 w 269"/>
                <a:gd name="T91" fmla="*/ 263 h 317"/>
                <a:gd name="T92" fmla="*/ 98 w 269"/>
                <a:gd name="T93" fmla="*/ 274 h 317"/>
                <a:gd name="T94" fmla="*/ 118 w 269"/>
                <a:gd name="T95" fmla="*/ 279 h 317"/>
                <a:gd name="T96" fmla="*/ 138 w 269"/>
                <a:gd name="T97" fmla="*/ 281 h 317"/>
                <a:gd name="T98" fmla="*/ 161 w 269"/>
                <a:gd name="T99" fmla="*/ 279 h 317"/>
                <a:gd name="T100" fmla="*/ 182 w 269"/>
                <a:gd name="T101" fmla="*/ 271 h 317"/>
                <a:gd name="T102" fmla="*/ 200 w 269"/>
                <a:gd name="T103" fmla="*/ 257 h 317"/>
                <a:gd name="T104" fmla="*/ 215 w 269"/>
                <a:gd name="T105" fmla="*/ 238 h 317"/>
                <a:gd name="T106" fmla="*/ 225 w 269"/>
                <a:gd name="T107" fmla="*/ 213 h 3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9"/>
                <a:gd name="T163" fmla="*/ 0 h 317"/>
                <a:gd name="T164" fmla="*/ 269 w 269"/>
                <a:gd name="T165" fmla="*/ 317 h 3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9" h="317">
                  <a:moveTo>
                    <a:pt x="228" y="204"/>
                  </a:moveTo>
                  <a:lnTo>
                    <a:pt x="269" y="215"/>
                  </a:lnTo>
                  <a:lnTo>
                    <a:pt x="265" y="226"/>
                  </a:lnTo>
                  <a:lnTo>
                    <a:pt x="261" y="238"/>
                  </a:lnTo>
                  <a:lnTo>
                    <a:pt x="256" y="249"/>
                  </a:lnTo>
                  <a:lnTo>
                    <a:pt x="251" y="258"/>
                  </a:lnTo>
                  <a:lnTo>
                    <a:pt x="245" y="267"/>
                  </a:lnTo>
                  <a:lnTo>
                    <a:pt x="238" y="276"/>
                  </a:lnTo>
                  <a:lnTo>
                    <a:pt x="231" y="284"/>
                  </a:lnTo>
                  <a:lnTo>
                    <a:pt x="223" y="290"/>
                  </a:lnTo>
                  <a:lnTo>
                    <a:pt x="214" y="297"/>
                  </a:lnTo>
                  <a:lnTo>
                    <a:pt x="205" y="302"/>
                  </a:lnTo>
                  <a:lnTo>
                    <a:pt x="196" y="307"/>
                  </a:lnTo>
                  <a:lnTo>
                    <a:pt x="186" y="311"/>
                  </a:lnTo>
                  <a:lnTo>
                    <a:pt x="175" y="313"/>
                  </a:lnTo>
                  <a:lnTo>
                    <a:pt x="165" y="316"/>
                  </a:lnTo>
                  <a:lnTo>
                    <a:pt x="154" y="317"/>
                  </a:lnTo>
                  <a:lnTo>
                    <a:pt x="142" y="317"/>
                  </a:lnTo>
                  <a:lnTo>
                    <a:pt x="130" y="317"/>
                  </a:lnTo>
                  <a:lnTo>
                    <a:pt x="119" y="316"/>
                  </a:lnTo>
                  <a:lnTo>
                    <a:pt x="109" y="315"/>
                  </a:lnTo>
                  <a:lnTo>
                    <a:pt x="98" y="312"/>
                  </a:lnTo>
                  <a:lnTo>
                    <a:pt x="88" y="309"/>
                  </a:lnTo>
                  <a:lnTo>
                    <a:pt x="79" y="307"/>
                  </a:lnTo>
                  <a:lnTo>
                    <a:pt x="70" y="303"/>
                  </a:lnTo>
                  <a:lnTo>
                    <a:pt x="62" y="298"/>
                  </a:lnTo>
                  <a:lnTo>
                    <a:pt x="55" y="293"/>
                  </a:lnTo>
                  <a:lnTo>
                    <a:pt x="48" y="286"/>
                  </a:lnTo>
                  <a:lnTo>
                    <a:pt x="42" y="280"/>
                  </a:lnTo>
                  <a:lnTo>
                    <a:pt x="35" y="274"/>
                  </a:lnTo>
                  <a:lnTo>
                    <a:pt x="30" y="266"/>
                  </a:lnTo>
                  <a:lnTo>
                    <a:pt x="25" y="257"/>
                  </a:lnTo>
                  <a:lnTo>
                    <a:pt x="20" y="248"/>
                  </a:lnTo>
                  <a:lnTo>
                    <a:pt x="16" y="239"/>
                  </a:lnTo>
                  <a:lnTo>
                    <a:pt x="12" y="229"/>
                  </a:lnTo>
                  <a:lnTo>
                    <a:pt x="10" y="220"/>
                  </a:lnTo>
                  <a:lnTo>
                    <a:pt x="6" y="209"/>
                  </a:lnTo>
                  <a:lnTo>
                    <a:pt x="5" y="199"/>
                  </a:lnTo>
                  <a:lnTo>
                    <a:pt x="2" y="189"/>
                  </a:lnTo>
                  <a:lnTo>
                    <a:pt x="1" y="177"/>
                  </a:lnTo>
                  <a:lnTo>
                    <a:pt x="0" y="167"/>
                  </a:lnTo>
                  <a:lnTo>
                    <a:pt x="0" y="157"/>
                  </a:lnTo>
                  <a:lnTo>
                    <a:pt x="0" y="145"/>
                  </a:lnTo>
                  <a:lnTo>
                    <a:pt x="1" y="134"/>
                  </a:lnTo>
                  <a:lnTo>
                    <a:pt x="2" y="123"/>
                  </a:lnTo>
                  <a:lnTo>
                    <a:pt x="5" y="112"/>
                  </a:lnTo>
                  <a:lnTo>
                    <a:pt x="7" y="102"/>
                  </a:lnTo>
                  <a:lnTo>
                    <a:pt x="10" y="91"/>
                  </a:lnTo>
                  <a:lnTo>
                    <a:pt x="14" y="82"/>
                  </a:lnTo>
                  <a:lnTo>
                    <a:pt x="17" y="73"/>
                  </a:lnTo>
                  <a:lnTo>
                    <a:pt x="23" y="64"/>
                  </a:lnTo>
                  <a:lnTo>
                    <a:pt x="28" y="57"/>
                  </a:lnTo>
                  <a:lnTo>
                    <a:pt x="33" y="49"/>
                  </a:lnTo>
                  <a:lnTo>
                    <a:pt x="39" y="43"/>
                  </a:lnTo>
                  <a:lnTo>
                    <a:pt x="46" y="35"/>
                  </a:lnTo>
                  <a:lnTo>
                    <a:pt x="53" y="30"/>
                  </a:lnTo>
                  <a:lnTo>
                    <a:pt x="61" y="25"/>
                  </a:lnTo>
                  <a:lnTo>
                    <a:pt x="69" y="20"/>
                  </a:lnTo>
                  <a:lnTo>
                    <a:pt x="78" y="14"/>
                  </a:lnTo>
                  <a:lnTo>
                    <a:pt x="85" y="11"/>
                  </a:lnTo>
                  <a:lnTo>
                    <a:pt x="94" y="8"/>
                  </a:lnTo>
                  <a:lnTo>
                    <a:pt x="105" y="5"/>
                  </a:lnTo>
                  <a:lnTo>
                    <a:pt x="114" y="3"/>
                  </a:lnTo>
                  <a:lnTo>
                    <a:pt x="123" y="2"/>
                  </a:lnTo>
                  <a:lnTo>
                    <a:pt x="133" y="0"/>
                  </a:lnTo>
                  <a:lnTo>
                    <a:pt x="143" y="0"/>
                  </a:lnTo>
                  <a:lnTo>
                    <a:pt x="154" y="0"/>
                  </a:lnTo>
                  <a:lnTo>
                    <a:pt x="165" y="2"/>
                  </a:lnTo>
                  <a:lnTo>
                    <a:pt x="175" y="4"/>
                  </a:lnTo>
                  <a:lnTo>
                    <a:pt x="184" y="5"/>
                  </a:lnTo>
                  <a:lnTo>
                    <a:pt x="193" y="9"/>
                  </a:lnTo>
                  <a:lnTo>
                    <a:pt x="202" y="13"/>
                  </a:lnTo>
                  <a:lnTo>
                    <a:pt x="211" y="18"/>
                  </a:lnTo>
                  <a:lnTo>
                    <a:pt x="219" y="23"/>
                  </a:lnTo>
                  <a:lnTo>
                    <a:pt x="227" y="30"/>
                  </a:lnTo>
                  <a:lnTo>
                    <a:pt x="233" y="36"/>
                  </a:lnTo>
                  <a:lnTo>
                    <a:pt x="241" y="44"/>
                  </a:lnTo>
                  <a:lnTo>
                    <a:pt x="246" y="53"/>
                  </a:lnTo>
                  <a:lnTo>
                    <a:pt x="252" y="62"/>
                  </a:lnTo>
                  <a:lnTo>
                    <a:pt x="256" y="71"/>
                  </a:lnTo>
                  <a:lnTo>
                    <a:pt x="260" y="81"/>
                  </a:lnTo>
                  <a:lnTo>
                    <a:pt x="264" y="91"/>
                  </a:lnTo>
                  <a:lnTo>
                    <a:pt x="223" y="100"/>
                  </a:lnTo>
                  <a:lnTo>
                    <a:pt x="220" y="93"/>
                  </a:lnTo>
                  <a:lnTo>
                    <a:pt x="216" y="85"/>
                  </a:lnTo>
                  <a:lnTo>
                    <a:pt x="213" y="79"/>
                  </a:lnTo>
                  <a:lnTo>
                    <a:pt x="210" y="72"/>
                  </a:lnTo>
                  <a:lnTo>
                    <a:pt x="205" y="66"/>
                  </a:lnTo>
                  <a:lnTo>
                    <a:pt x="201" y="61"/>
                  </a:lnTo>
                  <a:lnTo>
                    <a:pt x="197" y="55"/>
                  </a:lnTo>
                  <a:lnTo>
                    <a:pt x="192" y="52"/>
                  </a:lnTo>
                  <a:lnTo>
                    <a:pt x="187" y="48"/>
                  </a:lnTo>
                  <a:lnTo>
                    <a:pt x="182" y="45"/>
                  </a:lnTo>
                  <a:lnTo>
                    <a:pt x="175" y="43"/>
                  </a:lnTo>
                  <a:lnTo>
                    <a:pt x="169" y="40"/>
                  </a:lnTo>
                  <a:lnTo>
                    <a:pt x="162" y="39"/>
                  </a:lnTo>
                  <a:lnTo>
                    <a:pt x="156" y="38"/>
                  </a:lnTo>
                  <a:lnTo>
                    <a:pt x="148" y="36"/>
                  </a:lnTo>
                  <a:lnTo>
                    <a:pt x="141" y="36"/>
                  </a:lnTo>
                  <a:lnTo>
                    <a:pt x="132" y="36"/>
                  </a:lnTo>
                  <a:lnTo>
                    <a:pt x="124" y="38"/>
                  </a:lnTo>
                  <a:lnTo>
                    <a:pt x="116" y="39"/>
                  </a:lnTo>
                  <a:lnTo>
                    <a:pt x="109" y="40"/>
                  </a:lnTo>
                  <a:lnTo>
                    <a:pt x="102" y="43"/>
                  </a:lnTo>
                  <a:lnTo>
                    <a:pt x="96" y="47"/>
                  </a:lnTo>
                  <a:lnTo>
                    <a:pt x="89" y="49"/>
                  </a:lnTo>
                  <a:lnTo>
                    <a:pt x="83" y="53"/>
                  </a:lnTo>
                  <a:lnTo>
                    <a:pt x="78" y="58"/>
                  </a:lnTo>
                  <a:lnTo>
                    <a:pt x="71" y="62"/>
                  </a:lnTo>
                  <a:lnTo>
                    <a:pt x="68" y="68"/>
                  </a:lnTo>
                  <a:lnTo>
                    <a:pt x="62" y="73"/>
                  </a:lnTo>
                  <a:lnTo>
                    <a:pt x="59" y="80"/>
                  </a:lnTo>
                  <a:lnTo>
                    <a:pt x="55" y="86"/>
                  </a:lnTo>
                  <a:lnTo>
                    <a:pt x="52" y="93"/>
                  </a:lnTo>
                  <a:lnTo>
                    <a:pt x="50" y="99"/>
                  </a:lnTo>
                  <a:lnTo>
                    <a:pt x="48" y="106"/>
                  </a:lnTo>
                  <a:lnTo>
                    <a:pt x="46" y="113"/>
                  </a:lnTo>
                  <a:lnTo>
                    <a:pt x="44" y="120"/>
                  </a:lnTo>
                  <a:lnTo>
                    <a:pt x="43" y="127"/>
                  </a:lnTo>
                  <a:lnTo>
                    <a:pt x="42" y="135"/>
                  </a:lnTo>
                  <a:lnTo>
                    <a:pt x="42" y="143"/>
                  </a:lnTo>
                  <a:lnTo>
                    <a:pt x="41" y="149"/>
                  </a:lnTo>
                  <a:lnTo>
                    <a:pt x="41" y="157"/>
                  </a:lnTo>
                  <a:lnTo>
                    <a:pt x="41" y="166"/>
                  </a:lnTo>
                  <a:lnTo>
                    <a:pt x="42" y="176"/>
                  </a:lnTo>
                  <a:lnTo>
                    <a:pt x="42" y="185"/>
                  </a:lnTo>
                  <a:lnTo>
                    <a:pt x="43" y="193"/>
                  </a:lnTo>
                  <a:lnTo>
                    <a:pt x="44" y="202"/>
                  </a:lnTo>
                  <a:lnTo>
                    <a:pt x="47" y="209"/>
                  </a:lnTo>
                  <a:lnTo>
                    <a:pt x="48" y="217"/>
                  </a:lnTo>
                  <a:lnTo>
                    <a:pt x="51" y="224"/>
                  </a:lnTo>
                  <a:lnTo>
                    <a:pt x="53" y="230"/>
                  </a:lnTo>
                  <a:lnTo>
                    <a:pt x="57" y="238"/>
                  </a:lnTo>
                  <a:lnTo>
                    <a:pt x="61" y="244"/>
                  </a:lnTo>
                  <a:lnTo>
                    <a:pt x="65" y="249"/>
                  </a:lnTo>
                  <a:lnTo>
                    <a:pt x="70" y="254"/>
                  </a:lnTo>
                  <a:lnTo>
                    <a:pt x="75" y="259"/>
                  </a:lnTo>
                  <a:lnTo>
                    <a:pt x="80" y="263"/>
                  </a:lnTo>
                  <a:lnTo>
                    <a:pt x="85" y="267"/>
                  </a:lnTo>
                  <a:lnTo>
                    <a:pt x="92" y="270"/>
                  </a:lnTo>
                  <a:lnTo>
                    <a:pt x="98" y="274"/>
                  </a:lnTo>
                  <a:lnTo>
                    <a:pt x="105" y="276"/>
                  </a:lnTo>
                  <a:lnTo>
                    <a:pt x="111" y="277"/>
                  </a:lnTo>
                  <a:lnTo>
                    <a:pt x="118" y="279"/>
                  </a:lnTo>
                  <a:lnTo>
                    <a:pt x="124" y="280"/>
                  </a:lnTo>
                  <a:lnTo>
                    <a:pt x="132" y="281"/>
                  </a:lnTo>
                  <a:lnTo>
                    <a:pt x="138" y="281"/>
                  </a:lnTo>
                  <a:lnTo>
                    <a:pt x="146" y="281"/>
                  </a:lnTo>
                  <a:lnTo>
                    <a:pt x="154" y="280"/>
                  </a:lnTo>
                  <a:lnTo>
                    <a:pt x="161" y="279"/>
                  </a:lnTo>
                  <a:lnTo>
                    <a:pt x="169" y="276"/>
                  </a:lnTo>
                  <a:lnTo>
                    <a:pt x="175" y="274"/>
                  </a:lnTo>
                  <a:lnTo>
                    <a:pt x="182" y="271"/>
                  </a:lnTo>
                  <a:lnTo>
                    <a:pt x="188" y="267"/>
                  </a:lnTo>
                  <a:lnTo>
                    <a:pt x="195" y="262"/>
                  </a:lnTo>
                  <a:lnTo>
                    <a:pt x="200" y="257"/>
                  </a:lnTo>
                  <a:lnTo>
                    <a:pt x="206" y="252"/>
                  </a:lnTo>
                  <a:lnTo>
                    <a:pt x="210" y="245"/>
                  </a:lnTo>
                  <a:lnTo>
                    <a:pt x="215" y="238"/>
                  </a:lnTo>
                  <a:lnTo>
                    <a:pt x="219" y="230"/>
                  </a:lnTo>
                  <a:lnTo>
                    <a:pt x="223" y="222"/>
                  </a:lnTo>
                  <a:lnTo>
                    <a:pt x="225" y="213"/>
                  </a:lnTo>
                  <a:lnTo>
                    <a:pt x="228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40" name="Freeform 168"/>
            <p:cNvSpPr>
              <a:spLocks noEditPoints="1"/>
            </p:cNvSpPr>
            <p:nvPr/>
          </p:nvSpPr>
          <p:spPr bwMode="auto">
            <a:xfrm>
              <a:off x="3595688" y="4572000"/>
              <a:ext cx="87313" cy="100012"/>
            </a:xfrm>
            <a:custGeom>
              <a:avLst/>
              <a:gdLst>
                <a:gd name="T0" fmla="*/ 2 w 206"/>
                <a:gd name="T1" fmla="*/ 88 h 232"/>
                <a:gd name="T2" fmla="*/ 13 w 206"/>
                <a:gd name="T3" fmla="*/ 53 h 232"/>
                <a:gd name="T4" fmla="*/ 33 w 206"/>
                <a:gd name="T5" fmla="*/ 26 h 232"/>
                <a:gd name="T6" fmla="*/ 56 w 206"/>
                <a:gd name="T7" fmla="*/ 10 h 232"/>
                <a:gd name="T8" fmla="*/ 83 w 206"/>
                <a:gd name="T9" fmla="*/ 1 h 232"/>
                <a:gd name="T10" fmla="*/ 114 w 206"/>
                <a:gd name="T11" fmla="*/ 0 h 232"/>
                <a:gd name="T12" fmla="*/ 145 w 206"/>
                <a:gd name="T13" fmla="*/ 8 h 232"/>
                <a:gd name="T14" fmla="*/ 169 w 206"/>
                <a:gd name="T15" fmla="*/ 23 h 232"/>
                <a:gd name="T16" fmla="*/ 190 w 206"/>
                <a:gd name="T17" fmla="*/ 46 h 232"/>
                <a:gd name="T18" fmla="*/ 203 w 206"/>
                <a:gd name="T19" fmla="*/ 77 h 232"/>
                <a:gd name="T20" fmla="*/ 206 w 206"/>
                <a:gd name="T21" fmla="*/ 114 h 232"/>
                <a:gd name="T22" fmla="*/ 204 w 206"/>
                <a:gd name="T23" fmla="*/ 144 h 232"/>
                <a:gd name="T24" fmla="*/ 199 w 206"/>
                <a:gd name="T25" fmla="*/ 168 h 232"/>
                <a:gd name="T26" fmla="*/ 187 w 206"/>
                <a:gd name="T27" fmla="*/ 192 h 232"/>
                <a:gd name="T28" fmla="*/ 156 w 206"/>
                <a:gd name="T29" fmla="*/ 218 h 232"/>
                <a:gd name="T30" fmla="*/ 137 w 206"/>
                <a:gd name="T31" fmla="*/ 227 h 232"/>
                <a:gd name="T32" fmla="*/ 117 w 206"/>
                <a:gd name="T33" fmla="*/ 231 h 232"/>
                <a:gd name="T34" fmla="*/ 91 w 206"/>
                <a:gd name="T35" fmla="*/ 232 h 232"/>
                <a:gd name="T36" fmla="*/ 60 w 206"/>
                <a:gd name="T37" fmla="*/ 224 h 232"/>
                <a:gd name="T38" fmla="*/ 36 w 206"/>
                <a:gd name="T39" fmla="*/ 209 h 232"/>
                <a:gd name="T40" fmla="*/ 17 w 206"/>
                <a:gd name="T41" fmla="*/ 186 h 232"/>
                <a:gd name="T42" fmla="*/ 4 w 206"/>
                <a:gd name="T43" fmla="*/ 155 h 232"/>
                <a:gd name="T44" fmla="*/ 0 w 206"/>
                <a:gd name="T45" fmla="*/ 117 h 232"/>
                <a:gd name="T46" fmla="*/ 38 w 206"/>
                <a:gd name="T47" fmla="*/ 136 h 232"/>
                <a:gd name="T48" fmla="*/ 45 w 206"/>
                <a:gd name="T49" fmla="*/ 162 h 232"/>
                <a:gd name="T50" fmla="*/ 55 w 206"/>
                <a:gd name="T51" fmla="*/ 180 h 232"/>
                <a:gd name="T52" fmla="*/ 70 w 206"/>
                <a:gd name="T53" fmla="*/ 192 h 232"/>
                <a:gd name="T54" fmla="*/ 90 w 206"/>
                <a:gd name="T55" fmla="*/ 200 h 232"/>
                <a:gd name="T56" fmla="*/ 109 w 206"/>
                <a:gd name="T57" fmla="*/ 201 h 232"/>
                <a:gd name="T58" fmla="*/ 128 w 206"/>
                <a:gd name="T59" fmla="*/ 196 h 232"/>
                <a:gd name="T60" fmla="*/ 145 w 206"/>
                <a:gd name="T61" fmla="*/ 186 h 232"/>
                <a:gd name="T62" fmla="*/ 159 w 206"/>
                <a:gd name="T63" fmla="*/ 168 h 232"/>
                <a:gd name="T64" fmla="*/ 167 w 206"/>
                <a:gd name="T65" fmla="*/ 145 h 232"/>
                <a:gd name="T66" fmla="*/ 169 w 206"/>
                <a:gd name="T67" fmla="*/ 115 h 232"/>
                <a:gd name="T68" fmla="*/ 167 w 206"/>
                <a:gd name="T69" fmla="*/ 87 h 232"/>
                <a:gd name="T70" fmla="*/ 159 w 206"/>
                <a:gd name="T71" fmla="*/ 64 h 232"/>
                <a:gd name="T72" fmla="*/ 145 w 206"/>
                <a:gd name="T73" fmla="*/ 47 h 232"/>
                <a:gd name="T74" fmla="*/ 128 w 206"/>
                <a:gd name="T75" fmla="*/ 36 h 232"/>
                <a:gd name="T76" fmla="*/ 109 w 206"/>
                <a:gd name="T77" fmla="*/ 31 h 232"/>
                <a:gd name="T78" fmla="*/ 90 w 206"/>
                <a:gd name="T79" fmla="*/ 32 h 232"/>
                <a:gd name="T80" fmla="*/ 72 w 206"/>
                <a:gd name="T81" fmla="*/ 40 h 232"/>
                <a:gd name="T82" fmla="*/ 56 w 206"/>
                <a:gd name="T83" fmla="*/ 53 h 232"/>
                <a:gd name="T84" fmla="*/ 45 w 206"/>
                <a:gd name="T85" fmla="*/ 72 h 232"/>
                <a:gd name="T86" fmla="*/ 38 w 206"/>
                <a:gd name="T87" fmla="*/ 96 h 232"/>
                <a:gd name="T88" fmla="*/ 37 w 206"/>
                <a:gd name="T89" fmla="*/ 115 h 2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6"/>
                <a:gd name="T136" fmla="*/ 0 h 232"/>
                <a:gd name="T137" fmla="*/ 206 w 206"/>
                <a:gd name="T138" fmla="*/ 232 h 23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6" h="232">
                  <a:moveTo>
                    <a:pt x="0" y="117"/>
                  </a:moveTo>
                  <a:lnTo>
                    <a:pt x="0" y="101"/>
                  </a:lnTo>
                  <a:lnTo>
                    <a:pt x="2" y="88"/>
                  </a:lnTo>
                  <a:lnTo>
                    <a:pt x="5" y="74"/>
                  </a:lnTo>
                  <a:lnTo>
                    <a:pt x="9" y="63"/>
                  </a:lnTo>
                  <a:lnTo>
                    <a:pt x="13" y="53"/>
                  </a:lnTo>
                  <a:lnTo>
                    <a:pt x="19" y="42"/>
                  </a:lnTo>
                  <a:lnTo>
                    <a:pt x="25" y="33"/>
                  </a:lnTo>
                  <a:lnTo>
                    <a:pt x="33" y="26"/>
                  </a:lnTo>
                  <a:lnTo>
                    <a:pt x="40" y="19"/>
                  </a:lnTo>
                  <a:lnTo>
                    <a:pt x="47" y="14"/>
                  </a:lnTo>
                  <a:lnTo>
                    <a:pt x="56" y="10"/>
                  </a:lnTo>
                  <a:lnTo>
                    <a:pt x="64" y="6"/>
                  </a:lnTo>
                  <a:lnTo>
                    <a:pt x="73" y="4"/>
                  </a:lnTo>
                  <a:lnTo>
                    <a:pt x="83" y="1"/>
                  </a:lnTo>
                  <a:lnTo>
                    <a:pt x="92" y="0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24" y="1"/>
                  </a:lnTo>
                  <a:lnTo>
                    <a:pt x="135" y="4"/>
                  </a:lnTo>
                  <a:lnTo>
                    <a:pt x="145" y="8"/>
                  </a:lnTo>
                  <a:lnTo>
                    <a:pt x="154" y="12"/>
                  </a:lnTo>
                  <a:lnTo>
                    <a:pt x="162" y="17"/>
                  </a:lnTo>
                  <a:lnTo>
                    <a:pt x="169" y="23"/>
                  </a:lnTo>
                  <a:lnTo>
                    <a:pt x="177" y="29"/>
                  </a:lnTo>
                  <a:lnTo>
                    <a:pt x="183" y="37"/>
                  </a:lnTo>
                  <a:lnTo>
                    <a:pt x="190" y="46"/>
                  </a:lnTo>
                  <a:lnTo>
                    <a:pt x="195" y="56"/>
                  </a:lnTo>
                  <a:lnTo>
                    <a:pt x="199" y="65"/>
                  </a:lnTo>
                  <a:lnTo>
                    <a:pt x="203" y="77"/>
                  </a:lnTo>
                  <a:lnTo>
                    <a:pt x="205" y="88"/>
                  </a:lnTo>
                  <a:lnTo>
                    <a:pt x="206" y="101"/>
                  </a:lnTo>
                  <a:lnTo>
                    <a:pt x="206" y="114"/>
                  </a:lnTo>
                  <a:lnTo>
                    <a:pt x="206" y="124"/>
                  </a:lnTo>
                  <a:lnTo>
                    <a:pt x="205" y="135"/>
                  </a:lnTo>
                  <a:lnTo>
                    <a:pt x="204" y="144"/>
                  </a:lnTo>
                  <a:lnTo>
                    <a:pt x="203" y="153"/>
                  </a:lnTo>
                  <a:lnTo>
                    <a:pt x="201" y="160"/>
                  </a:lnTo>
                  <a:lnTo>
                    <a:pt x="199" y="168"/>
                  </a:lnTo>
                  <a:lnTo>
                    <a:pt x="196" y="174"/>
                  </a:lnTo>
                  <a:lnTo>
                    <a:pt x="194" y="181"/>
                  </a:lnTo>
                  <a:lnTo>
                    <a:pt x="187" y="192"/>
                  </a:lnTo>
                  <a:lnTo>
                    <a:pt x="178" y="203"/>
                  </a:lnTo>
                  <a:lnTo>
                    <a:pt x="168" y="212"/>
                  </a:lnTo>
                  <a:lnTo>
                    <a:pt x="156" y="218"/>
                  </a:lnTo>
                  <a:lnTo>
                    <a:pt x="150" y="221"/>
                  </a:lnTo>
                  <a:lnTo>
                    <a:pt x="144" y="224"/>
                  </a:lnTo>
                  <a:lnTo>
                    <a:pt x="137" y="227"/>
                  </a:lnTo>
                  <a:lnTo>
                    <a:pt x="131" y="228"/>
                  </a:lnTo>
                  <a:lnTo>
                    <a:pt x="124" y="230"/>
                  </a:lnTo>
                  <a:lnTo>
                    <a:pt x="117" y="231"/>
                  </a:lnTo>
                  <a:lnTo>
                    <a:pt x="110" y="232"/>
                  </a:lnTo>
                  <a:lnTo>
                    <a:pt x="102" y="232"/>
                  </a:lnTo>
                  <a:lnTo>
                    <a:pt x="91" y="232"/>
                  </a:lnTo>
                  <a:lnTo>
                    <a:pt x="81" y="231"/>
                  </a:lnTo>
                  <a:lnTo>
                    <a:pt x="70" y="228"/>
                  </a:lnTo>
                  <a:lnTo>
                    <a:pt x="60" y="224"/>
                  </a:lnTo>
                  <a:lnTo>
                    <a:pt x="51" y="221"/>
                  </a:lnTo>
                  <a:lnTo>
                    <a:pt x="43" y="215"/>
                  </a:lnTo>
                  <a:lnTo>
                    <a:pt x="36" y="209"/>
                  </a:lnTo>
                  <a:lnTo>
                    <a:pt x="28" y="203"/>
                  </a:lnTo>
                  <a:lnTo>
                    <a:pt x="22" y="195"/>
                  </a:lnTo>
                  <a:lnTo>
                    <a:pt x="17" y="186"/>
                  </a:lnTo>
                  <a:lnTo>
                    <a:pt x="11" y="177"/>
                  </a:lnTo>
                  <a:lnTo>
                    <a:pt x="8" y="167"/>
                  </a:lnTo>
                  <a:lnTo>
                    <a:pt x="4" y="155"/>
                  </a:lnTo>
                  <a:lnTo>
                    <a:pt x="1" y="144"/>
                  </a:lnTo>
                  <a:lnTo>
                    <a:pt x="0" y="131"/>
                  </a:lnTo>
                  <a:lnTo>
                    <a:pt x="0" y="117"/>
                  </a:lnTo>
                  <a:close/>
                  <a:moveTo>
                    <a:pt x="37" y="115"/>
                  </a:moveTo>
                  <a:lnTo>
                    <a:pt x="37" y="126"/>
                  </a:lnTo>
                  <a:lnTo>
                    <a:pt x="38" y="136"/>
                  </a:lnTo>
                  <a:lnTo>
                    <a:pt x="40" y="145"/>
                  </a:lnTo>
                  <a:lnTo>
                    <a:pt x="42" y="153"/>
                  </a:lnTo>
                  <a:lnTo>
                    <a:pt x="45" y="162"/>
                  </a:lnTo>
                  <a:lnTo>
                    <a:pt x="47" y="168"/>
                  </a:lnTo>
                  <a:lnTo>
                    <a:pt x="51" y="174"/>
                  </a:lnTo>
                  <a:lnTo>
                    <a:pt x="55" y="180"/>
                  </a:lnTo>
                  <a:lnTo>
                    <a:pt x="60" y="185"/>
                  </a:lnTo>
                  <a:lnTo>
                    <a:pt x="65" y="189"/>
                  </a:lnTo>
                  <a:lnTo>
                    <a:pt x="70" y="192"/>
                  </a:lnTo>
                  <a:lnTo>
                    <a:pt x="77" y="196"/>
                  </a:lnTo>
                  <a:lnTo>
                    <a:pt x="83" y="199"/>
                  </a:lnTo>
                  <a:lnTo>
                    <a:pt x="90" y="200"/>
                  </a:lnTo>
                  <a:lnTo>
                    <a:pt x="96" y="201"/>
                  </a:lnTo>
                  <a:lnTo>
                    <a:pt x="102" y="201"/>
                  </a:lnTo>
                  <a:lnTo>
                    <a:pt x="109" y="201"/>
                  </a:lnTo>
                  <a:lnTo>
                    <a:pt x="115" y="200"/>
                  </a:lnTo>
                  <a:lnTo>
                    <a:pt x="122" y="199"/>
                  </a:lnTo>
                  <a:lnTo>
                    <a:pt x="128" y="196"/>
                  </a:lnTo>
                  <a:lnTo>
                    <a:pt x="135" y="192"/>
                  </a:lnTo>
                  <a:lnTo>
                    <a:pt x="140" y="190"/>
                  </a:lnTo>
                  <a:lnTo>
                    <a:pt x="145" y="186"/>
                  </a:lnTo>
                  <a:lnTo>
                    <a:pt x="150" y="181"/>
                  </a:lnTo>
                  <a:lnTo>
                    <a:pt x="155" y="176"/>
                  </a:lnTo>
                  <a:lnTo>
                    <a:pt x="159" y="168"/>
                  </a:lnTo>
                  <a:lnTo>
                    <a:pt x="162" y="162"/>
                  </a:lnTo>
                  <a:lnTo>
                    <a:pt x="164" y="154"/>
                  </a:lnTo>
                  <a:lnTo>
                    <a:pt x="167" y="145"/>
                  </a:lnTo>
                  <a:lnTo>
                    <a:pt x="168" y="136"/>
                  </a:lnTo>
                  <a:lnTo>
                    <a:pt x="169" y="126"/>
                  </a:lnTo>
                  <a:lnTo>
                    <a:pt x="169" y="115"/>
                  </a:lnTo>
                  <a:lnTo>
                    <a:pt x="169" y="105"/>
                  </a:lnTo>
                  <a:lnTo>
                    <a:pt x="168" y="96"/>
                  </a:lnTo>
                  <a:lnTo>
                    <a:pt x="167" y="87"/>
                  </a:lnTo>
                  <a:lnTo>
                    <a:pt x="164" y="80"/>
                  </a:lnTo>
                  <a:lnTo>
                    <a:pt x="162" y="72"/>
                  </a:lnTo>
                  <a:lnTo>
                    <a:pt x="159" y="64"/>
                  </a:lnTo>
                  <a:lnTo>
                    <a:pt x="155" y="58"/>
                  </a:lnTo>
                  <a:lnTo>
                    <a:pt x="150" y="53"/>
                  </a:lnTo>
                  <a:lnTo>
                    <a:pt x="145" y="47"/>
                  </a:lnTo>
                  <a:lnTo>
                    <a:pt x="140" y="44"/>
                  </a:lnTo>
                  <a:lnTo>
                    <a:pt x="135" y="40"/>
                  </a:lnTo>
                  <a:lnTo>
                    <a:pt x="128" y="36"/>
                  </a:lnTo>
                  <a:lnTo>
                    <a:pt x="122" y="33"/>
                  </a:lnTo>
                  <a:lnTo>
                    <a:pt x="115" y="32"/>
                  </a:lnTo>
                  <a:lnTo>
                    <a:pt x="109" y="31"/>
                  </a:lnTo>
                  <a:lnTo>
                    <a:pt x="102" y="31"/>
                  </a:lnTo>
                  <a:lnTo>
                    <a:pt x="96" y="31"/>
                  </a:lnTo>
                  <a:lnTo>
                    <a:pt x="90" y="32"/>
                  </a:lnTo>
                  <a:lnTo>
                    <a:pt x="83" y="33"/>
                  </a:lnTo>
                  <a:lnTo>
                    <a:pt x="77" y="36"/>
                  </a:lnTo>
                  <a:lnTo>
                    <a:pt x="72" y="40"/>
                  </a:lnTo>
                  <a:lnTo>
                    <a:pt x="65" y="44"/>
                  </a:lnTo>
                  <a:lnTo>
                    <a:pt x="61" y="47"/>
                  </a:lnTo>
                  <a:lnTo>
                    <a:pt x="56" y="53"/>
                  </a:lnTo>
                  <a:lnTo>
                    <a:pt x="51" y="58"/>
                  </a:lnTo>
                  <a:lnTo>
                    <a:pt x="47" y="64"/>
                  </a:lnTo>
                  <a:lnTo>
                    <a:pt x="45" y="72"/>
                  </a:lnTo>
                  <a:lnTo>
                    <a:pt x="42" y="80"/>
                  </a:lnTo>
                  <a:lnTo>
                    <a:pt x="40" y="87"/>
                  </a:lnTo>
                  <a:lnTo>
                    <a:pt x="38" y="96"/>
                  </a:lnTo>
                  <a:lnTo>
                    <a:pt x="37" y="106"/>
                  </a:lnTo>
                  <a:lnTo>
                    <a:pt x="37" y="117"/>
                  </a:lnTo>
                  <a:lnTo>
                    <a:pt x="37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41" name="Freeform 169"/>
            <p:cNvSpPr>
              <a:spLocks/>
            </p:cNvSpPr>
            <p:nvPr/>
          </p:nvSpPr>
          <p:spPr bwMode="auto">
            <a:xfrm>
              <a:off x="3700463" y="4572000"/>
              <a:ext cx="125413" cy="98425"/>
            </a:xfrm>
            <a:custGeom>
              <a:avLst/>
              <a:gdLst>
                <a:gd name="T0" fmla="*/ 0 w 302"/>
                <a:gd name="T1" fmla="*/ 5 h 227"/>
                <a:gd name="T2" fmla="*/ 33 w 302"/>
                <a:gd name="T3" fmla="*/ 36 h 227"/>
                <a:gd name="T4" fmla="*/ 46 w 302"/>
                <a:gd name="T5" fmla="*/ 22 h 227"/>
                <a:gd name="T6" fmla="*/ 62 w 302"/>
                <a:gd name="T7" fmla="*/ 10 h 227"/>
                <a:gd name="T8" fmla="*/ 71 w 302"/>
                <a:gd name="T9" fmla="*/ 6 h 227"/>
                <a:gd name="T10" fmla="*/ 81 w 302"/>
                <a:gd name="T11" fmla="*/ 3 h 227"/>
                <a:gd name="T12" fmla="*/ 91 w 302"/>
                <a:gd name="T13" fmla="*/ 1 h 227"/>
                <a:gd name="T14" fmla="*/ 101 w 302"/>
                <a:gd name="T15" fmla="*/ 0 h 227"/>
                <a:gd name="T16" fmla="*/ 113 w 302"/>
                <a:gd name="T17" fmla="*/ 1 h 227"/>
                <a:gd name="T18" fmla="*/ 123 w 302"/>
                <a:gd name="T19" fmla="*/ 3 h 227"/>
                <a:gd name="T20" fmla="*/ 132 w 302"/>
                <a:gd name="T21" fmla="*/ 6 h 227"/>
                <a:gd name="T22" fmla="*/ 141 w 302"/>
                <a:gd name="T23" fmla="*/ 10 h 227"/>
                <a:gd name="T24" fmla="*/ 155 w 302"/>
                <a:gd name="T25" fmla="*/ 22 h 227"/>
                <a:gd name="T26" fmla="*/ 164 w 302"/>
                <a:gd name="T27" fmla="*/ 38 h 227"/>
                <a:gd name="T28" fmla="*/ 178 w 302"/>
                <a:gd name="T29" fmla="*/ 22 h 227"/>
                <a:gd name="T30" fmla="*/ 195 w 302"/>
                <a:gd name="T31" fmla="*/ 9 h 227"/>
                <a:gd name="T32" fmla="*/ 213 w 302"/>
                <a:gd name="T33" fmla="*/ 3 h 227"/>
                <a:gd name="T34" fmla="*/ 234 w 302"/>
                <a:gd name="T35" fmla="*/ 0 h 227"/>
                <a:gd name="T36" fmla="*/ 249 w 302"/>
                <a:gd name="T37" fmla="*/ 1 h 227"/>
                <a:gd name="T38" fmla="*/ 263 w 302"/>
                <a:gd name="T39" fmla="*/ 5 h 227"/>
                <a:gd name="T40" fmla="*/ 275 w 302"/>
                <a:gd name="T41" fmla="*/ 10 h 227"/>
                <a:gd name="T42" fmla="*/ 284 w 302"/>
                <a:gd name="T43" fmla="*/ 18 h 227"/>
                <a:gd name="T44" fmla="*/ 291 w 302"/>
                <a:gd name="T45" fmla="*/ 28 h 227"/>
                <a:gd name="T46" fmla="*/ 297 w 302"/>
                <a:gd name="T47" fmla="*/ 42 h 227"/>
                <a:gd name="T48" fmla="*/ 300 w 302"/>
                <a:gd name="T49" fmla="*/ 58 h 227"/>
                <a:gd name="T50" fmla="*/ 302 w 302"/>
                <a:gd name="T51" fmla="*/ 76 h 227"/>
                <a:gd name="T52" fmla="*/ 264 w 302"/>
                <a:gd name="T53" fmla="*/ 227 h 227"/>
                <a:gd name="T54" fmla="*/ 264 w 302"/>
                <a:gd name="T55" fmla="*/ 77 h 227"/>
                <a:gd name="T56" fmla="*/ 263 w 302"/>
                <a:gd name="T57" fmla="*/ 60 h 227"/>
                <a:gd name="T58" fmla="*/ 259 w 302"/>
                <a:gd name="T59" fmla="*/ 50 h 227"/>
                <a:gd name="T60" fmla="*/ 253 w 302"/>
                <a:gd name="T61" fmla="*/ 42 h 227"/>
                <a:gd name="T62" fmla="*/ 244 w 302"/>
                <a:gd name="T63" fmla="*/ 36 h 227"/>
                <a:gd name="T64" fmla="*/ 231 w 302"/>
                <a:gd name="T65" fmla="*/ 32 h 227"/>
                <a:gd name="T66" fmla="*/ 220 w 302"/>
                <a:gd name="T67" fmla="*/ 32 h 227"/>
                <a:gd name="T68" fmla="*/ 208 w 302"/>
                <a:gd name="T69" fmla="*/ 35 h 227"/>
                <a:gd name="T70" fmla="*/ 199 w 302"/>
                <a:gd name="T71" fmla="*/ 38 h 227"/>
                <a:gd name="T72" fmla="*/ 190 w 302"/>
                <a:gd name="T73" fmla="*/ 44 h 227"/>
                <a:gd name="T74" fmla="*/ 182 w 302"/>
                <a:gd name="T75" fmla="*/ 51 h 227"/>
                <a:gd name="T76" fmla="*/ 176 w 302"/>
                <a:gd name="T77" fmla="*/ 62 h 227"/>
                <a:gd name="T78" fmla="*/ 172 w 302"/>
                <a:gd name="T79" fmla="*/ 76 h 227"/>
                <a:gd name="T80" fmla="*/ 169 w 302"/>
                <a:gd name="T81" fmla="*/ 90 h 227"/>
                <a:gd name="T82" fmla="*/ 169 w 302"/>
                <a:gd name="T83" fmla="*/ 227 h 227"/>
                <a:gd name="T84" fmla="*/ 132 w 302"/>
                <a:gd name="T85" fmla="*/ 83 h 227"/>
                <a:gd name="T86" fmla="*/ 131 w 302"/>
                <a:gd name="T87" fmla="*/ 72 h 227"/>
                <a:gd name="T88" fmla="*/ 130 w 302"/>
                <a:gd name="T89" fmla="*/ 60 h 227"/>
                <a:gd name="T90" fmla="*/ 127 w 302"/>
                <a:gd name="T91" fmla="*/ 51 h 227"/>
                <a:gd name="T92" fmla="*/ 123 w 302"/>
                <a:gd name="T93" fmla="*/ 45 h 227"/>
                <a:gd name="T94" fmla="*/ 112 w 302"/>
                <a:gd name="T95" fmla="*/ 36 h 227"/>
                <a:gd name="T96" fmla="*/ 94 w 302"/>
                <a:gd name="T97" fmla="*/ 32 h 227"/>
                <a:gd name="T98" fmla="*/ 78 w 302"/>
                <a:gd name="T99" fmla="*/ 35 h 227"/>
                <a:gd name="T100" fmla="*/ 64 w 302"/>
                <a:gd name="T101" fmla="*/ 41 h 227"/>
                <a:gd name="T102" fmla="*/ 53 w 302"/>
                <a:gd name="T103" fmla="*/ 51 h 227"/>
                <a:gd name="T104" fmla="*/ 44 w 302"/>
                <a:gd name="T105" fmla="*/ 65 h 227"/>
                <a:gd name="T106" fmla="*/ 41 w 302"/>
                <a:gd name="T107" fmla="*/ 74 h 227"/>
                <a:gd name="T108" fmla="*/ 39 w 302"/>
                <a:gd name="T109" fmla="*/ 85 h 227"/>
                <a:gd name="T110" fmla="*/ 37 w 302"/>
                <a:gd name="T111" fmla="*/ 97 h 227"/>
                <a:gd name="T112" fmla="*/ 37 w 302"/>
                <a:gd name="T113" fmla="*/ 112 h 227"/>
                <a:gd name="T114" fmla="*/ 1 w 302"/>
                <a:gd name="T115" fmla="*/ 227 h 2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2"/>
                <a:gd name="T175" fmla="*/ 0 h 227"/>
                <a:gd name="T176" fmla="*/ 302 w 302"/>
                <a:gd name="T177" fmla="*/ 227 h 2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2" h="227">
                  <a:moveTo>
                    <a:pt x="1" y="227"/>
                  </a:moveTo>
                  <a:lnTo>
                    <a:pt x="0" y="5"/>
                  </a:lnTo>
                  <a:lnTo>
                    <a:pt x="33" y="5"/>
                  </a:lnTo>
                  <a:lnTo>
                    <a:pt x="33" y="36"/>
                  </a:lnTo>
                  <a:lnTo>
                    <a:pt x="40" y="28"/>
                  </a:lnTo>
                  <a:lnTo>
                    <a:pt x="46" y="22"/>
                  </a:lnTo>
                  <a:lnTo>
                    <a:pt x="54" y="15"/>
                  </a:lnTo>
                  <a:lnTo>
                    <a:pt x="62" y="10"/>
                  </a:lnTo>
                  <a:lnTo>
                    <a:pt x="66" y="8"/>
                  </a:lnTo>
                  <a:lnTo>
                    <a:pt x="71" y="6"/>
                  </a:lnTo>
                  <a:lnTo>
                    <a:pt x="76" y="4"/>
                  </a:lnTo>
                  <a:lnTo>
                    <a:pt x="81" y="3"/>
                  </a:lnTo>
                  <a:lnTo>
                    <a:pt x="86" y="1"/>
                  </a:lnTo>
                  <a:lnTo>
                    <a:pt x="91" y="1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7" y="0"/>
                  </a:lnTo>
                  <a:lnTo>
                    <a:pt x="113" y="1"/>
                  </a:lnTo>
                  <a:lnTo>
                    <a:pt x="118" y="1"/>
                  </a:lnTo>
                  <a:lnTo>
                    <a:pt x="123" y="3"/>
                  </a:lnTo>
                  <a:lnTo>
                    <a:pt x="128" y="4"/>
                  </a:lnTo>
                  <a:lnTo>
                    <a:pt x="132" y="6"/>
                  </a:lnTo>
                  <a:lnTo>
                    <a:pt x="137" y="8"/>
                  </a:lnTo>
                  <a:lnTo>
                    <a:pt x="141" y="10"/>
                  </a:lnTo>
                  <a:lnTo>
                    <a:pt x="149" y="15"/>
                  </a:lnTo>
                  <a:lnTo>
                    <a:pt x="155" y="22"/>
                  </a:lnTo>
                  <a:lnTo>
                    <a:pt x="160" y="29"/>
                  </a:lnTo>
                  <a:lnTo>
                    <a:pt x="164" y="38"/>
                  </a:lnTo>
                  <a:lnTo>
                    <a:pt x="171" y="29"/>
                  </a:lnTo>
                  <a:lnTo>
                    <a:pt x="178" y="22"/>
                  </a:lnTo>
                  <a:lnTo>
                    <a:pt x="186" y="15"/>
                  </a:lnTo>
                  <a:lnTo>
                    <a:pt x="195" y="9"/>
                  </a:lnTo>
                  <a:lnTo>
                    <a:pt x="204" y="5"/>
                  </a:lnTo>
                  <a:lnTo>
                    <a:pt x="213" y="3"/>
                  </a:lnTo>
                  <a:lnTo>
                    <a:pt x="223" y="0"/>
                  </a:lnTo>
                  <a:lnTo>
                    <a:pt x="234" y="0"/>
                  </a:lnTo>
                  <a:lnTo>
                    <a:pt x="241" y="0"/>
                  </a:lnTo>
                  <a:lnTo>
                    <a:pt x="249" y="1"/>
                  </a:lnTo>
                  <a:lnTo>
                    <a:pt x="257" y="3"/>
                  </a:lnTo>
                  <a:lnTo>
                    <a:pt x="263" y="5"/>
                  </a:lnTo>
                  <a:lnTo>
                    <a:pt x="270" y="8"/>
                  </a:lnTo>
                  <a:lnTo>
                    <a:pt x="275" y="10"/>
                  </a:lnTo>
                  <a:lnTo>
                    <a:pt x="280" y="14"/>
                  </a:lnTo>
                  <a:lnTo>
                    <a:pt x="284" y="18"/>
                  </a:lnTo>
                  <a:lnTo>
                    <a:pt x="288" y="23"/>
                  </a:lnTo>
                  <a:lnTo>
                    <a:pt x="291" y="28"/>
                  </a:lnTo>
                  <a:lnTo>
                    <a:pt x="294" y="35"/>
                  </a:lnTo>
                  <a:lnTo>
                    <a:pt x="297" y="42"/>
                  </a:lnTo>
                  <a:lnTo>
                    <a:pt x="299" y="50"/>
                  </a:lnTo>
                  <a:lnTo>
                    <a:pt x="300" y="58"/>
                  </a:lnTo>
                  <a:lnTo>
                    <a:pt x="302" y="67"/>
                  </a:lnTo>
                  <a:lnTo>
                    <a:pt x="302" y="76"/>
                  </a:lnTo>
                  <a:lnTo>
                    <a:pt x="302" y="227"/>
                  </a:lnTo>
                  <a:lnTo>
                    <a:pt x="264" y="227"/>
                  </a:lnTo>
                  <a:lnTo>
                    <a:pt x="264" y="87"/>
                  </a:lnTo>
                  <a:lnTo>
                    <a:pt x="264" y="77"/>
                  </a:lnTo>
                  <a:lnTo>
                    <a:pt x="263" y="67"/>
                  </a:lnTo>
                  <a:lnTo>
                    <a:pt x="263" y="60"/>
                  </a:lnTo>
                  <a:lnTo>
                    <a:pt x="262" y="55"/>
                  </a:lnTo>
                  <a:lnTo>
                    <a:pt x="259" y="50"/>
                  </a:lnTo>
                  <a:lnTo>
                    <a:pt x="257" y="46"/>
                  </a:lnTo>
                  <a:lnTo>
                    <a:pt x="253" y="42"/>
                  </a:lnTo>
                  <a:lnTo>
                    <a:pt x="249" y="38"/>
                  </a:lnTo>
                  <a:lnTo>
                    <a:pt x="244" y="36"/>
                  </a:lnTo>
                  <a:lnTo>
                    <a:pt x="237" y="33"/>
                  </a:lnTo>
                  <a:lnTo>
                    <a:pt x="231" y="32"/>
                  </a:lnTo>
                  <a:lnTo>
                    <a:pt x="225" y="32"/>
                  </a:lnTo>
                  <a:lnTo>
                    <a:pt x="220" y="32"/>
                  </a:lnTo>
                  <a:lnTo>
                    <a:pt x="213" y="33"/>
                  </a:lnTo>
                  <a:lnTo>
                    <a:pt x="208" y="35"/>
                  </a:lnTo>
                  <a:lnTo>
                    <a:pt x="204" y="36"/>
                  </a:lnTo>
                  <a:lnTo>
                    <a:pt x="199" y="38"/>
                  </a:lnTo>
                  <a:lnTo>
                    <a:pt x="194" y="41"/>
                  </a:lnTo>
                  <a:lnTo>
                    <a:pt x="190" y="44"/>
                  </a:lnTo>
                  <a:lnTo>
                    <a:pt x="186" y="47"/>
                  </a:lnTo>
                  <a:lnTo>
                    <a:pt x="182" y="51"/>
                  </a:lnTo>
                  <a:lnTo>
                    <a:pt x="180" y="56"/>
                  </a:lnTo>
                  <a:lnTo>
                    <a:pt x="176" y="62"/>
                  </a:lnTo>
                  <a:lnTo>
                    <a:pt x="175" y="68"/>
                  </a:lnTo>
                  <a:lnTo>
                    <a:pt x="172" y="76"/>
                  </a:lnTo>
                  <a:lnTo>
                    <a:pt x="171" y="82"/>
                  </a:lnTo>
                  <a:lnTo>
                    <a:pt x="169" y="90"/>
                  </a:lnTo>
                  <a:lnTo>
                    <a:pt x="169" y="99"/>
                  </a:lnTo>
                  <a:lnTo>
                    <a:pt x="169" y="227"/>
                  </a:lnTo>
                  <a:lnTo>
                    <a:pt x="132" y="227"/>
                  </a:lnTo>
                  <a:lnTo>
                    <a:pt x="132" y="83"/>
                  </a:lnTo>
                  <a:lnTo>
                    <a:pt x="132" y="77"/>
                  </a:lnTo>
                  <a:lnTo>
                    <a:pt x="131" y="72"/>
                  </a:lnTo>
                  <a:lnTo>
                    <a:pt x="131" y="65"/>
                  </a:lnTo>
                  <a:lnTo>
                    <a:pt x="130" y="60"/>
                  </a:lnTo>
                  <a:lnTo>
                    <a:pt x="128" y="56"/>
                  </a:lnTo>
                  <a:lnTo>
                    <a:pt x="127" y="51"/>
                  </a:lnTo>
                  <a:lnTo>
                    <a:pt x="125" y="47"/>
                  </a:lnTo>
                  <a:lnTo>
                    <a:pt x="123" y="45"/>
                  </a:lnTo>
                  <a:lnTo>
                    <a:pt x="118" y="40"/>
                  </a:lnTo>
                  <a:lnTo>
                    <a:pt x="112" y="36"/>
                  </a:lnTo>
                  <a:lnTo>
                    <a:pt x="103" y="33"/>
                  </a:lnTo>
                  <a:lnTo>
                    <a:pt x="94" y="32"/>
                  </a:lnTo>
                  <a:lnTo>
                    <a:pt x="86" y="33"/>
                  </a:lnTo>
                  <a:lnTo>
                    <a:pt x="78" y="35"/>
                  </a:lnTo>
                  <a:lnTo>
                    <a:pt x="71" y="37"/>
                  </a:lnTo>
                  <a:lnTo>
                    <a:pt x="64" y="41"/>
                  </a:lnTo>
                  <a:lnTo>
                    <a:pt x="58" y="46"/>
                  </a:lnTo>
                  <a:lnTo>
                    <a:pt x="53" y="51"/>
                  </a:lnTo>
                  <a:lnTo>
                    <a:pt x="48" y="58"/>
                  </a:lnTo>
                  <a:lnTo>
                    <a:pt x="44" y="65"/>
                  </a:lnTo>
                  <a:lnTo>
                    <a:pt x="42" y="69"/>
                  </a:lnTo>
                  <a:lnTo>
                    <a:pt x="41" y="74"/>
                  </a:lnTo>
                  <a:lnTo>
                    <a:pt x="40" y="80"/>
                  </a:lnTo>
                  <a:lnTo>
                    <a:pt x="39" y="85"/>
                  </a:lnTo>
                  <a:lnTo>
                    <a:pt x="39" y="91"/>
                  </a:lnTo>
                  <a:lnTo>
                    <a:pt x="37" y="97"/>
                  </a:lnTo>
                  <a:lnTo>
                    <a:pt x="37" y="104"/>
                  </a:lnTo>
                  <a:lnTo>
                    <a:pt x="37" y="112"/>
                  </a:lnTo>
                  <a:lnTo>
                    <a:pt x="37" y="227"/>
                  </a:lnTo>
                  <a:lnTo>
                    <a:pt x="1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42" name="Freeform 170"/>
            <p:cNvSpPr>
              <a:spLocks noEditPoints="1"/>
            </p:cNvSpPr>
            <p:nvPr/>
          </p:nvSpPr>
          <p:spPr bwMode="auto">
            <a:xfrm>
              <a:off x="3849688" y="4572000"/>
              <a:ext cx="79375" cy="134937"/>
            </a:xfrm>
            <a:custGeom>
              <a:avLst/>
              <a:gdLst>
                <a:gd name="T0" fmla="*/ 33 w 192"/>
                <a:gd name="T1" fmla="*/ 5 h 313"/>
                <a:gd name="T2" fmla="*/ 46 w 192"/>
                <a:gd name="T3" fmla="*/ 19 h 313"/>
                <a:gd name="T4" fmla="*/ 68 w 192"/>
                <a:gd name="T5" fmla="*/ 5 h 313"/>
                <a:gd name="T6" fmla="*/ 97 w 192"/>
                <a:gd name="T7" fmla="*/ 0 h 313"/>
                <a:gd name="T8" fmla="*/ 118 w 192"/>
                <a:gd name="T9" fmla="*/ 3 h 313"/>
                <a:gd name="T10" fmla="*/ 136 w 192"/>
                <a:gd name="T11" fmla="*/ 8 h 313"/>
                <a:gd name="T12" fmla="*/ 152 w 192"/>
                <a:gd name="T13" fmla="*/ 18 h 313"/>
                <a:gd name="T14" fmla="*/ 166 w 192"/>
                <a:gd name="T15" fmla="*/ 32 h 313"/>
                <a:gd name="T16" fmla="*/ 178 w 192"/>
                <a:gd name="T17" fmla="*/ 50 h 313"/>
                <a:gd name="T18" fmla="*/ 186 w 192"/>
                <a:gd name="T19" fmla="*/ 71 h 313"/>
                <a:gd name="T20" fmla="*/ 191 w 192"/>
                <a:gd name="T21" fmla="*/ 92 h 313"/>
                <a:gd name="T22" fmla="*/ 192 w 192"/>
                <a:gd name="T23" fmla="*/ 115 h 313"/>
                <a:gd name="T24" fmla="*/ 190 w 192"/>
                <a:gd name="T25" fmla="*/ 140 h 313"/>
                <a:gd name="T26" fmla="*/ 184 w 192"/>
                <a:gd name="T27" fmla="*/ 162 h 313"/>
                <a:gd name="T28" fmla="*/ 177 w 192"/>
                <a:gd name="T29" fmla="*/ 182 h 313"/>
                <a:gd name="T30" fmla="*/ 164 w 192"/>
                <a:gd name="T31" fmla="*/ 200 h 313"/>
                <a:gd name="T32" fmla="*/ 148 w 192"/>
                <a:gd name="T33" fmla="*/ 214 h 313"/>
                <a:gd name="T34" fmla="*/ 132 w 192"/>
                <a:gd name="T35" fmla="*/ 224 h 313"/>
                <a:gd name="T36" fmla="*/ 114 w 192"/>
                <a:gd name="T37" fmla="*/ 230 h 313"/>
                <a:gd name="T38" fmla="*/ 95 w 192"/>
                <a:gd name="T39" fmla="*/ 232 h 313"/>
                <a:gd name="T40" fmla="*/ 69 w 192"/>
                <a:gd name="T41" fmla="*/ 228 h 313"/>
                <a:gd name="T42" fmla="*/ 47 w 192"/>
                <a:gd name="T43" fmla="*/ 215 h 313"/>
                <a:gd name="T44" fmla="*/ 37 w 192"/>
                <a:gd name="T45" fmla="*/ 312 h 313"/>
                <a:gd name="T46" fmla="*/ 32 w 192"/>
                <a:gd name="T47" fmla="*/ 128 h 313"/>
                <a:gd name="T48" fmla="*/ 37 w 192"/>
                <a:gd name="T49" fmla="*/ 155 h 313"/>
                <a:gd name="T50" fmla="*/ 44 w 192"/>
                <a:gd name="T51" fmla="*/ 176 h 313"/>
                <a:gd name="T52" fmla="*/ 57 w 192"/>
                <a:gd name="T53" fmla="*/ 190 h 313"/>
                <a:gd name="T54" fmla="*/ 74 w 192"/>
                <a:gd name="T55" fmla="*/ 199 h 313"/>
                <a:gd name="T56" fmla="*/ 92 w 192"/>
                <a:gd name="T57" fmla="*/ 201 h 313"/>
                <a:gd name="T58" fmla="*/ 110 w 192"/>
                <a:gd name="T59" fmla="*/ 199 h 313"/>
                <a:gd name="T60" fmla="*/ 127 w 192"/>
                <a:gd name="T61" fmla="*/ 190 h 313"/>
                <a:gd name="T62" fmla="*/ 141 w 192"/>
                <a:gd name="T63" fmla="*/ 176 h 313"/>
                <a:gd name="T64" fmla="*/ 150 w 192"/>
                <a:gd name="T65" fmla="*/ 154 h 313"/>
                <a:gd name="T66" fmla="*/ 155 w 192"/>
                <a:gd name="T67" fmla="*/ 126 h 313"/>
                <a:gd name="T68" fmla="*/ 154 w 192"/>
                <a:gd name="T69" fmla="*/ 95 h 313"/>
                <a:gd name="T70" fmla="*/ 147 w 192"/>
                <a:gd name="T71" fmla="*/ 69 h 313"/>
                <a:gd name="T72" fmla="*/ 137 w 192"/>
                <a:gd name="T73" fmla="*/ 51 h 313"/>
                <a:gd name="T74" fmla="*/ 123 w 192"/>
                <a:gd name="T75" fmla="*/ 38 h 313"/>
                <a:gd name="T76" fmla="*/ 106 w 192"/>
                <a:gd name="T77" fmla="*/ 31 h 313"/>
                <a:gd name="T78" fmla="*/ 88 w 192"/>
                <a:gd name="T79" fmla="*/ 29 h 313"/>
                <a:gd name="T80" fmla="*/ 70 w 192"/>
                <a:gd name="T81" fmla="*/ 35 h 313"/>
                <a:gd name="T82" fmla="*/ 56 w 192"/>
                <a:gd name="T83" fmla="*/ 47 h 313"/>
                <a:gd name="T84" fmla="*/ 42 w 192"/>
                <a:gd name="T85" fmla="*/ 65 h 313"/>
                <a:gd name="T86" fmla="*/ 34 w 192"/>
                <a:gd name="T87" fmla="*/ 88 h 313"/>
                <a:gd name="T88" fmla="*/ 32 w 192"/>
                <a:gd name="T89" fmla="*/ 118 h 3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2"/>
                <a:gd name="T136" fmla="*/ 0 h 313"/>
                <a:gd name="T137" fmla="*/ 192 w 192"/>
                <a:gd name="T138" fmla="*/ 313 h 3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2" h="313">
                  <a:moveTo>
                    <a:pt x="0" y="313"/>
                  </a:moveTo>
                  <a:lnTo>
                    <a:pt x="0" y="5"/>
                  </a:lnTo>
                  <a:lnTo>
                    <a:pt x="33" y="5"/>
                  </a:lnTo>
                  <a:lnTo>
                    <a:pt x="33" y="35"/>
                  </a:lnTo>
                  <a:lnTo>
                    <a:pt x="39" y="27"/>
                  </a:lnTo>
                  <a:lnTo>
                    <a:pt x="46" y="19"/>
                  </a:lnTo>
                  <a:lnTo>
                    <a:pt x="52" y="14"/>
                  </a:lnTo>
                  <a:lnTo>
                    <a:pt x="60" y="9"/>
                  </a:lnTo>
                  <a:lnTo>
                    <a:pt x="68" y="5"/>
                  </a:lnTo>
                  <a:lnTo>
                    <a:pt x="77" y="3"/>
                  </a:lnTo>
                  <a:lnTo>
                    <a:pt x="87" y="1"/>
                  </a:lnTo>
                  <a:lnTo>
                    <a:pt x="97" y="0"/>
                  </a:lnTo>
                  <a:lnTo>
                    <a:pt x="104" y="0"/>
                  </a:lnTo>
                  <a:lnTo>
                    <a:pt x="110" y="1"/>
                  </a:lnTo>
                  <a:lnTo>
                    <a:pt x="118" y="3"/>
                  </a:lnTo>
                  <a:lnTo>
                    <a:pt x="124" y="4"/>
                  </a:lnTo>
                  <a:lnTo>
                    <a:pt x="130" y="5"/>
                  </a:lnTo>
                  <a:lnTo>
                    <a:pt x="136" y="8"/>
                  </a:lnTo>
                  <a:lnTo>
                    <a:pt x="142" y="12"/>
                  </a:lnTo>
                  <a:lnTo>
                    <a:pt x="147" y="14"/>
                  </a:lnTo>
                  <a:lnTo>
                    <a:pt x="152" y="18"/>
                  </a:lnTo>
                  <a:lnTo>
                    <a:pt x="157" y="23"/>
                  </a:lnTo>
                  <a:lnTo>
                    <a:pt x="161" y="27"/>
                  </a:lnTo>
                  <a:lnTo>
                    <a:pt x="166" y="32"/>
                  </a:lnTo>
                  <a:lnTo>
                    <a:pt x="170" y="38"/>
                  </a:lnTo>
                  <a:lnTo>
                    <a:pt x="174" y="44"/>
                  </a:lnTo>
                  <a:lnTo>
                    <a:pt x="178" y="50"/>
                  </a:lnTo>
                  <a:lnTo>
                    <a:pt x="181" y="56"/>
                  </a:lnTo>
                  <a:lnTo>
                    <a:pt x="183" y="63"/>
                  </a:lnTo>
                  <a:lnTo>
                    <a:pt x="186" y="71"/>
                  </a:lnTo>
                  <a:lnTo>
                    <a:pt x="187" y="77"/>
                  </a:lnTo>
                  <a:lnTo>
                    <a:pt x="190" y="85"/>
                  </a:lnTo>
                  <a:lnTo>
                    <a:pt x="191" y="92"/>
                  </a:lnTo>
                  <a:lnTo>
                    <a:pt x="191" y="100"/>
                  </a:lnTo>
                  <a:lnTo>
                    <a:pt x="192" y="108"/>
                  </a:lnTo>
                  <a:lnTo>
                    <a:pt x="192" y="115"/>
                  </a:lnTo>
                  <a:lnTo>
                    <a:pt x="192" y="123"/>
                  </a:lnTo>
                  <a:lnTo>
                    <a:pt x="191" y="132"/>
                  </a:lnTo>
                  <a:lnTo>
                    <a:pt x="190" y="140"/>
                  </a:lnTo>
                  <a:lnTo>
                    <a:pt x="188" y="147"/>
                  </a:lnTo>
                  <a:lnTo>
                    <a:pt x="187" y="154"/>
                  </a:lnTo>
                  <a:lnTo>
                    <a:pt x="184" y="162"/>
                  </a:lnTo>
                  <a:lnTo>
                    <a:pt x="182" y="169"/>
                  </a:lnTo>
                  <a:lnTo>
                    <a:pt x="179" y="176"/>
                  </a:lnTo>
                  <a:lnTo>
                    <a:pt x="177" y="182"/>
                  </a:lnTo>
                  <a:lnTo>
                    <a:pt x="173" y="189"/>
                  </a:lnTo>
                  <a:lnTo>
                    <a:pt x="169" y="195"/>
                  </a:lnTo>
                  <a:lnTo>
                    <a:pt x="164" y="200"/>
                  </a:lnTo>
                  <a:lnTo>
                    <a:pt x="160" y="205"/>
                  </a:lnTo>
                  <a:lnTo>
                    <a:pt x="155" y="210"/>
                  </a:lnTo>
                  <a:lnTo>
                    <a:pt x="148" y="214"/>
                  </a:lnTo>
                  <a:lnTo>
                    <a:pt x="143" y="218"/>
                  </a:lnTo>
                  <a:lnTo>
                    <a:pt x="137" y="221"/>
                  </a:lnTo>
                  <a:lnTo>
                    <a:pt x="132" y="224"/>
                  </a:lnTo>
                  <a:lnTo>
                    <a:pt x="125" y="227"/>
                  </a:lnTo>
                  <a:lnTo>
                    <a:pt x="119" y="228"/>
                  </a:lnTo>
                  <a:lnTo>
                    <a:pt x="114" y="230"/>
                  </a:lnTo>
                  <a:lnTo>
                    <a:pt x="107" y="231"/>
                  </a:lnTo>
                  <a:lnTo>
                    <a:pt x="101" y="232"/>
                  </a:lnTo>
                  <a:lnTo>
                    <a:pt x="95" y="232"/>
                  </a:lnTo>
                  <a:lnTo>
                    <a:pt x="86" y="232"/>
                  </a:lnTo>
                  <a:lnTo>
                    <a:pt x="77" y="230"/>
                  </a:lnTo>
                  <a:lnTo>
                    <a:pt x="69" y="228"/>
                  </a:lnTo>
                  <a:lnTo>
                    <a:pt x="61" y="224"/>
                  </a:lnTo>
                  <a:lnTo>
                    <a:pt x="53" y="221"/>
                  </a:lnTo>
                  <a:lnTo>
                    <a:pt x="47" y="215"/>
                  </a:lnTo>
                  <a:lnTo>
                    <a:pt x="42" y="210"/>
                  </a:lnTo>
                  <a:lnTo>
                    <a:pt x="37" y="205"/>
                  </a:lnTo>
                  <a:lnTo>
                    <a:pt x="37" y="312"/>
                  </a:lnTo>
                  <a:lnTo>
                    <a:pt x="0" y="313"/>
                  </a:lnTo>
                  <a:close/>
                  <a:moveTo>
                    <a:pt x="32" y="118"/>
                  </a:moveTo>
                  <a:lnTo>
                    <a:pt x="32" y="128"/>
                  </a:lnTo>
                  <a:lnTo>
                    <a:pt x="33" y="139"/>
                  </a:lnTo>
                  <a:lnTo>
                    <a:pt x="34" y="147"/>
                  </a:lnTo>
                  <a:lnTo>
                    <a:pt x="37" y="155"/>
                  </a:lnTo>
                  <a:lnTo>
                    <a:pt x="38" y="163"/>
                  </a:lnTo>
                  <a:lnTo>
                    <a:pt x="42" y="169"/>
                  </a:lnTo>
                  <a:lnTo>
                    <a:pt x="44" y="176"/>
                  </a:lnTo>
                  <a:lnTo>
                    <a:pt x="48" y="181"/>
                  </a:lnTo>
                  <a:lnTo>
                    <a:pt x="53" y="186"/>
                  </a:lnTo>
                  <a:lnTo>
                    <a:pt x="57" y="190"/>
                  </a:lnTo>
                  <a:lnTo>
                    <a:pt x="62" y="192"/>
                  </a:lnTo>
                  <a:lnTo>
                    <a:pt x="69" y="196"/>
                  </a:lnTo>
                  <a:lnTo>
                    <a:pt x="74" y="199"/>
                  </a:lnTo>
                  <a:lnTo>
                    <a:pt x="79" y="200"/>
                  </a:lnTo>
                  <a:lnTo>
                    <a:pt x="86" y="201"/>
                  </a:lnTo>
                  <a:lnTo>
                    <a:pt x="92" y="201"/>
                  </a:lnTo>
                  <a:lnTo>
                    <a:pt x="98" y="201"/>
                  </a:lnTo>
                  <a:lnTo>
                    <a:pt x="105" y="200"/>
                  </a:lnTo>
                  <a:lnTo>
                    <a:pt x="110" y="199"/>
                  </a:lnTo>
                  <a:lnTo>
                    <a:pt x="116" y="196"/>
                  </a:lnTo>
                  <a:lnTo>
                    <a:pt x="121" y="192"/>
                  </a:lnTo>
                  <a:lnTo>
                    <a:pt x="127" y="190"/>
                  </a:lnTo>
                  <a:lnTo>
                    <a:pt x="130" y="186"/>
                  </a:lnTo>
                  <a:lnTo>
                    <a:pt x="136" y="181"/>
                  </a:lnTo>
                  <a:lnTo>
                    <a:pt x="141" y="176"/>
                  </a:lnTo>
                  <a:lnTo>
                    <a:pt x="145" y="168"/>
                  </a:lnTo>
                  <a:lnTo>
                    <a:pt x="147" y="162"/>
                  </a:lnTo>
                  <a:lnTo>
                    <a:pt x="150" y="154"/>
                  </a:lnTo>
                  <a:lnTo>
                    <a:pt x="152" y="145"/>
                  </a:lnTo>
                  <a:lnTo>
                    <a:pt x="154" y="136"/>
                  </a:lnTo>
                  <a:lnTo>
                    <a:pt x="155" y="126"/>
                  </a:lnTo>
                  <a:lnTo>
                    <a:pt x="155" y="115"/>
                  </a:lnTo>
                  <a:lnTo>
                    <a:pt x="155" y="105"/>
                  </a:lnTo>
                  <a:lnTo>
                    <a:pt x="154" y="95"/>
                  </a:lnTo>
                  <a:lnTo>
                    <a:pt x="152" y="86"/>
                  </a:lnTo>
                  <a:lnTo>
                    <a:pt x="150" y="77"/>
                  </a:lnTo>
                  <a:lnTo>
                    <a:pt x="147" y="69"/>
                  </a:lnTo>
                  <a:lnTo>
                    <a:pt x="145" y="63"/>
                  </a:lnTo>
                  <a:lnTo>
                    <a:pt x="141" y="56"/>
                  </a:lnTo>
                  <a:lnTo>
                    <a:pt x="137" y="51"/>
                  </a:lnTo>
                  <a:lnTo>
                    <a:pt x="132" y="46"/>
                  </a:lnTo>
                  <a:lnTo>
                    <a:pt x="128" y="42"/>
                  </a:lnTo>
                  <a:lnTo>
                    <a:pt x="123" y="38"/>
                  </a:lnTo>
                  <a:lnTo>
                    <a:pt x="118" y="35"/>
                  </a:lnTo>
                  <a:lnTo>
                    <a:pt x="111" y="32"/>
                  </a:lnTo>
                  <a:lnTo>
                    <a:pt x="106" y="31"/>
                  </a:lnTo>
                  <a:lnTo>
                    <a:pt x="100" y="29"/>
                  </a:lnTo>
                  <a:lnTo>
                    <a:pt x="93" y="29"/>
                  </a:lnTo>
                  <a:lnTo>
                    <a:pt x="88" y="29"/>
                  </a:lnTo>
                  <a:lnTo>
                    <a:pt x="82" y="31"/>
                  </a:lnTo>
                  <a:lnTo>
                    <a:pt x="77" y="33"/>
                  </a:lnTo>
                  <a:lnTo>
                    <a:pt x="70" y="35"/>
                  </a:lnTo>
                  <a:lnTo>
                    <a:pt x="65" y="38"/>
                  </a:lnTo>
                  <a:lnTo>
                    <a:pt x="60" y="42"/>
                  </a:lnTo>
                  <a:lnTo>
                    <a:pt x="56" y="47"/>
                  </a:lnTo>
                  <a:lnTo>
                    <a:pt x="51" y="53"/>
                  </a:lnTo>
                  <a:lnTo>
                    <a:pt x="46" y="59"/>
                  </a:lnTo>
                  <a:lnTo>
                    <a:pt x="42" y="65"/>
                  </a:lnTo>
                  <a:lnTo>
                    <a:pt x="39" y="73"/>
                  </a:lnTo>
                  <a:lnTo>
                    <a:pt x="37" y="81"/>
                  </a:lnTo>
                  <a:lnTo>
                    <a:pt x="34" y="88"/>
                  </a:lnTo>
                  <a:lnTo>
                    <a:pt x="33" y="97"/>
                  </a:lnTo>
                  <a:lnTo>
                    <a:pt x="32" y="108"/>
                  </a:lnTo>
                  <a:lnTo>
                    <a:pt x="32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43" name="Freeform 171"/>
            <p:cNvSpPr>
              <a:spLocks/>
            </p:cNvSpPr>
            <p:nvPr/>
          </p:nvSpPr>
          <p:spPr bwMode="auto">
            <a:xfrm>
              <a:off x="3948113" y="4573588"/>
              <a:ext cx="74613" cy="98425"/>
            </a:xfrm>
            <a:custGeom>
              <a:avLst/>
              <a:gdLst>
                <a:gd name="T0" fmla="*/ 148 w 181"/>
                <a:gd name="T1" fmla="*/ 190 h 227"/>
                <a:gd name="T2" fmla="*/ 133 w 181"/>
                <a:gd name="T3" fmla="*/ 207 h 227"/>
                <a:gd name="T4" fmla="*/ 115 w 181"/>
                <a:gd name="T5" fmla="*/ 218 h 227"/>
                <a:gd name="T6" fmla="*/ 96 w 181"/>
                <a:gd name="T7" fmla="*/ 225 h 227"/>
                <a:gd name="T8" fmla="*/ 76 w 181"/>
                <a:gd name="T9" fmla="*/ 227 h 227"/>
                <a:gd name="T10" fmla="*/ 56 w 181"/>
                <a:gd name="T11" fmla="*/ 226 h 227"/>
                <a:gd name="T12" fmla="*/ 40 w 181"/>
                <a:gd name="T13" fmla="*/ 221 h 227"/>
                <a:gd name="T14" fmla="*/ 24 w 181"/>
                <a:gd name="T15" fmla="*/ 212 h 227"/>
                <a:gd name="T16" fmla="*/ 14 w 181"/>
                <a:gd name="T17" fmla="*/ 202 h 227"/>
                <a:gd name="T18" fmla="*/ 6 w 181"/>
                <a:gd name="T19" fmla="*/ 189 h 227"/>
                <a:gd name="T20" fmla="*/ 1 w 181"/>
                <a:gd name="T21" fmla="*/ 173 h 227"/>
                <a:gd name="T22" fmla="*/ 1 w 181"/>
                <a:gd name="T23" fmla="*/ 159 h 227"/>
                <a:gd name="T24" fmla="*/ 0 w 181"/>
                <a:gd name="T25" fmla="*/ 139 h 227"/>
                <a:gd name="T26" fmla="*/ 37 w 181"/>
                <a:gd name="T27" fmla="*/ 0 h 227"/>
                <a:gd name="T28" fmla="*/ 37 w 181"/>
                <a:gd name="T29" fmla="*/ 131 h 227"/>
                <a:gd name="T30" fmla="*/ 37 w 181"/>
                <a:gd name="T31" fmla="*/ 144 h 227"/>
                <a:gd name="T32" fmla="*/ 38 w 181"/>
                <a:gd name="T33" fmla="*/ 154 h 227"/>
                <a:gd name="T34" fmla="*/ 38 w 181"/>
                <a:gd name="T35" fmla="*/ 162 h 227"/>
                <a:gd name="T36" fmla="*/ 41 w 181"/>
                <a:gd name="T37" fmla="*/ 171 h 227"/>
                <a:gd name="T38" fmla="*/ 49 w 181"/>
                <a:gd name="T39" fmla="*/ 182 h 227"/>
                <a:gd name="T40" fmla="*/ 60 w 181"/>
                <a:gd name="T41" fmla="*/ 190 h 227"/>
                <a:gd name="T42" fmla="*/ 74 w 181"/>
                <a:gd name="T43" fmla="*/ 194 h 227"/>
                <a:gd name="T44" fmla="*/ 91 w 181"/>
                <a:gd name="T45" fmla="*/ 195 h 227"/>
                <a:gd name="T46" fmla="*/ 108 w 181"/>
                <a:gd name="T47" fmla="*/ 191 h 227"/>
                <a:gd name="T48" fmla="*/ 123 w 181"/>
                <a:gd name="T49" fmla="*/ 182 h 227"/>
                <a:gd name="T50" fmla="*/ 133 w 181"/>
                <a:gd name="T51" fmla="*/ 171 h 227"/>
                <a:gd name="T52" fmla="*/ 139 w 181"/>
                <a:gd name="T53" fmla="*/ 160 h 227"/>
                <a:gd name="T54" fmla="*/ 141 w 181"/>
                <a:gd name="T55" fmla="*/ 150 h 227"/>
                <a:gd name="T56" fmla="*/ 142 w 181"/>
                <a:gd name="T57" fmla="*/ 140 h 227"/>
                <a:gd name="T58" fmla="*/ 144 w 181"/>
                <a:gd name="T59" fmla="*/ 126 h 227"/>
                <a:gd name="T60" fmla="*/ 144 w 181"/>
                <a:gd name="T61" fmla="*/ 0 h 227"/>
                <a:gd name="T62" fmla="*/ 181 w 181"/>
                <a:gd name="T63" fmla="*/ 222 h 22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1"/>
                <a:gd name="T97" fmla="*/ 0 h 227"/>
                <a:gd name="T98" fmla="*/ 181 w 181"/>
                <a:gd name="T99" fmla="*/ 227 h 22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1" h="227">
                  <a:moveTo>
                    <a:pt x="148" y="222"/>
                  </a:moveTo>
                  <a:lnTo>
                    <a:pt x="148" y="190"/>
                  </a:lnTo>
                  <a:lnTo>
                    <a:pt x="141" y="199"/>
                  </a:lnTo>
                  <a:lnTo>
                    <a:pt x="133" y="207"/>
                  </a:lnTo>
                  <a:lnTo>
                    <a:pt x="124" y="213"/>
                  </a:lnTo>
                  <a:lnTo>
                    <a:pt x="115" y="218"/>
                  </a:lnTo>
                  <a:lnTo>
                    <a:pt x="107" y="222"/>
                  </a:lnTo>
                  <a:lnTo>
                    <a:pt x="96" y="225"/>
                  </a:lnTo>
                  <a:lnTo>
                    <a:pt x="86" y="227"/>
                  </a:lnTo>
                  <a:lnTo>
                    <a:pt x="76" y="227"/>
                  </a:lnTo>
                  <a:lnTo>
                    <a:pt x="67" y="227"/>
                  </a:lnTo>
                  <a:lnTo>
                    <a:pt x="56" y="226"/>
                  </a:lnTo>
                  <a:lnTo>
                    <a:pt x="47" y="223"/>
                  </a:lnTo>
                  <a:lnTo>
                    <a:pt x="40" y="221"/>
                  </a:lnTo>
                  <a:lnTo>
                    <a:pt x="32" y="217"/>
                  </a:lnTo>
                  <a:lnTo>
                    <a:pt x="24" y="212"/>
                  </a:lnTo>
                  <a:lnTo>
                    <a:pt x="19" y="207"/>
                  </a:lnTo>
                  <a:lnTo>
                    <a:pt x="14" y="202"/>
                  </a:lnTo>
                  <a:lnTo>
                    <a:pt x="10" y="195"/>
                  </a:lnTo>
                  <a:lnTo>
                    <a:pt x="6" y="189"/>
                  </a:lnTo>
                  <a:lnTo>
                    <a:pt x="4" y="181"/>
                  </a:lnTo>
                  <a:lnTo>
                    <a:pt x="1" y="173"/>
                  </a:lnTo>
                  <a:lnTo>
                    <a:pt x="1" y="167"/>
                  </a:lnTo>
                  <a:lnTo>
                    <a:pt x="1" y="159"/>
                  </a:lnTo>
                  <a:lnTo>
                    <a:pt x="0" y="149"/>
                  </a:lnTo>
                  <a:lnTo>
                    <a:pt x="0" y="139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125"/>
                  </a:lnTo>
                  <a:lnTo>
                    <a:pt x="37" y="131"/>
                  </a:lnTo>
                  <a:lnTo>
                    <a:pt x="37" y="137"/>
                  </a:lnTo>
                  <a:lnTo>
                    <a:pt x="37" y="144"/>
                  </a:lnTo>
                  <a:lnTo>
                    <a:pt x="38" y="149"/>
                  </a:lnTo>
                  <a:lnTo>
                    <a:pt x="38" y="154"/>
                  </a:lnTo>
                  <a:lnTo>
                    <a:pt x="38" y="158"/>
                  </a:lnTo>
                  <a:lnTo>
                    <a:pt x="38" y="162"/>
                  </a:lnTo>
                  <a:lnTo>
                    <a:pt x="38" y="164"/>
                  </a:lnTo>
                  <a:lnTo>
                    <a:pt x="41" y="171"/>
                  </a:lnTo>
                  <a:lnTo>
                    <a:pt x="45" y="177"/>
                  </a:lnTo>
                  <a:lnTo>
                    <a:pt x="49" y="182"/>
                  </a:lnTo>
                  <a:lnTo>
                    <a:pt x="54" y="186"/>
                  </a:lnTo>
                  <a:lnTo>
                    <a:pt x="60" y="190"/>
                  </a:lnTo>
                  <a:lnTo>
                    <a:pt x="67" y="193"/>
                  </a:lnTo>
                  <a:lnTo>
                    <a:pt x="74" y="194"/>
                  </a:lnTo>
                  <a:lnTo>
                    <a:pt x="83" y="195"/>
                  </a:lnTo>
                  <a:lnTo>
                    <a:pt x="91" y="195"/>
                  </a:lnTo>
                  <a:lnTo>
                    <a:pt x="100" y="193"/>
                  </a:lnTo>
                  <a:lnTo>
                    <a:pt x="108" y="191"/>
                  </a:lnTo>
                  <a:lnTo>
                    <a:pt x="115" y="187"/>
                  </a:lnTo>
                  <a:lnTo>
                    <a:pt x="123" y="182"/>
                  </a:lnTo>
                  <a:lnTo>
                    <a:pt x="128" y="177"/>
                  </a:lnTo>
                  <a:lnTo>
                    <a:pt x="133" y="171"/>
                  </a:lnTo>
                  <a:lnTo>
                    <a:pt x="137" y="164"/>
                  </a:lnTo>
                  <a:lnTo>
                    <a:pt x="139" y="160"/>
                  </a:lnTo>
                  <a:lnTo>
                    <a:pt x="140" y="155"/>
                  </a:lnTo>
                  <a:lnTo>
                    <a:pt x="141" y="150"/>
                  </a:lnTo>
                  <a:lnTo>
                    <a:pt x="142" y="145"/>
                  </a:lnTo>
                  <a:lnTo>
                    <a:pt x="142" y="140"/>
                  </a:lnTo>
                  <a:lnTo>
                    <a:pt x="144" y="134"/>
                  </a:lnTo>
                  <a:lnTo>
                    <a:pt x="144" y="126"/>
                  </a:lnTo>
                  <a:lnTo>
                    <a:pt x="144" y="119"/>
                  </a:lnTo>
                  <a:lnTo>
                    <a:pt x="144" y="0"/>
                  </a:lnTo>
                  <a:lnTo>
                    <a:pt x="181" y="0"/>
                  </a:lnTo>
                  <a:lnTo>
                    <a:pt x="181" y="222"/>
                  </a:lnTo>
                  <a:lnTo>
                    <a:pt x="148" y="2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44" name="Freeform 172"/>
            <p:cNvSpPr>
              <a:spLocks/>
            </p:cNvSpPr>
            <p:nvPr/>
          </p:nvSpPr>
          <p:spPr bwMode="auto">
            <a:xfrm>
              <a:off x="4038600" y="4540250"/>
              <a:ext cx="46038" cy="131762"/>
            </a:xfrm>
            <a:custGeom>
              <a:avLst/>
              <a:gdLst>
                <a:gd name="T0" fmla="*/ 104 w 109"/>
                <a:gd name="T1" fmla="*/ 264 h 302"/>
                <a:gd name="T2" fmla="*/ 109 w 109"/>
                <a:gd name="T3" fmla="*/ 299 h 302"/>
                <a:gd name="T4" fmla="*/ 101 w 109"/>
                <a:gd name="T5" fmla="*/ 300 h 302"/>
                <a:gd name="T6" fmla="*/ 94 w 109"/>
                <a:gd name="T7" fmla="*/ 300 h 302"/>
                <a:gd name="T8" fmla="*/ 86 w 109"/>
                <a:gd name="T9" fmla="*/ 302 h 302"/>
                <a:gd name="T10" fmla="*/ 79 w 109"/>
                <a:gd name="T11" fmla="*/ 302 h 302"/>
                <a:gd name="T12" fmla="*/ 70 w 109"/>
                <a:gd name="T13" fmla="*/ 302 h 302"/>
                <a:gd name="T14" fmla="*/ 61 w 109"/>
                <a:gd name="T15" fmla="*/ 300 h 302"/>
                <a:gd name="T16" fmla="*/ 54 w 109"/>
                <a:gd name="T17" fmla="*/ 298 h 302"/>
                <a:gd name="T18" fmla="*/ 49 w 109"/>
                <a:gd name="T19" fmla="*/ 295 h 302"/>
                <a:gd name="T20" fmla="*/ 44 w 109"/>
                <a:gd name="T21" fmla="*/ 291 h 302"/>
                <a:gd name="T22" fmla="*/ 40 w 109"/>
                <a:gd name="T23" fmla="*/ 287 h 302"/>
                <a:gd name="T24" fmla="*/ 36 w 109"/>
                <a:gd name="T25" fmla="*/ 284 h 302"/>
                <a:gd name="T26" fmla="*/ 33 w 109"/>
                <a:gd name="T27" fmla="*/ 279 h 302"/>
                <a:gd name="T28" fmla="*/ 32 w 109"/>
                <a:gd name="T29" fmla="*/ 276 h 302"/>
                <a:gd name="T30" fmla="*/ 32 w 109"/>
                <a:gd name="T31" fmla="*/ 272 h 302"/>
                <a:gd name="T32" fmla="*/ 31 w 109"/>
                <a:gd name="T33" fmla="*/ 268 h 302"/>
                <a:gd name="T34" fmla="*/ 29 w 109"/>
                <a:gd name="T35" fmla="*/ 262 h 302"/>
                <a:gd name="T36" fmla="*/ 29 w 109"/>
                <a:gd name="T37" fmla="*/ 257 h 302"/>
                <a:gd name="T38" fmla="*/ 28 w 109"/>
                <a:gd name="T39" fmla="*/ 250 h 302"/>
                <a:gd name="T40" fmla="*/ 28 w 109"/>
                <a:gd name="T41" fmla="*/ 243 h 302"/>
                <a:gd name="T42" fmla="*/ 28 w 109"/>
                <a:gd name="T43" fmla="*/ 235 h 302"/>
                <a:gd name="T44" fmla="*/ 28 w 109"/>
                <a:gd name="T45" fmla="*/ 107 h 302"/>
                <a:gd name="T46" fmla="*/ 0 w 109"/>
                <a:gd name="T47" fmla="*/ 107 h 302"/>
                <a:gd name="T48" fmla="*/ 0 w 109"/>
                <a:gd name="T49" fmla="*/ 77 h 302"/>
                <a:gd name="T50" fmla="*/ 28 w 109"/>
                <a:gd name="T51" fmla="*/ 77 h 302"/>
                <a:gd name="T52" fmla="*/ 28 w 109"/>
                <a:gd name="T53" fmla="*/ 23 h 302"/>
                <a:gd name="T54" fmla="*/ 65 w 109"/>
                <a:gd name="T55" fmla="*/ 0 h 302"/>
                <a:gd name="T56" fmla="*/ 65 w 109"/>
                <a:gd name="T57" fmla="*/ 77 h 302"/>
                <a:gd name="T58" fmla="*/ 104 w 109"/>
                <a:gd name="T59" fmla="*/ 77 h 302"/>
                <a:gd name="T60" fmla="*/ 104 w 109"/>
                <a:gd name="T61" fmla="*/ 107 h 302"/>
                <a:gd name="T62" fmla="*/ 65 w 109"/>
                <a:gd name="T63" fmla="*/ 107 h 302"/>
                <a:gd name="T64" fmla="*/ 65 w 109"/>
                <a:gd name="T65" fmla="*/ 236 h 302"/>
                <a:gd name="T66" fmla="*/ 65 w 109"/>
                <a:gd name="T67" fmla="*/ 243 h 302"/>
                <a:gd name="T68" fmla="*/ 67 w 109"/>
                <a:gd name="T69" fmla="*/ 249 h 302"/>
                <a:gd name="T70" fmla="*/ 67 w 109"/>
                <a:gd name="T71" fmla="*/ 253 h 302"/>
                <a:gd name="T72" fmla="*/ 67 w 109"/>
                <a:gd name="T73" fmla="*/ 255 h 302"/>
                <a:gd name="T74" fmla="*/ 68 w 109"/>
                <a:gd name="T75" fmla="*/ 258 h 302"/>
                <a:gd name="T76" fmla="*/ 69 w 109"/>
                <a:gd name="T77" fmla="*/ 259 h 302"/>
                <a:gd name="T78" fmla="*/ 72 w 109"/>
                <a:gd name="T79" fmla="*/ 262 h 302"/>
                <a:gd name="T80" fmla="*/ 73 w 109"/>
                <a:gd name="T81" fmla="*/ 263 h 302"/>
                <a:gd name="T82" fmla="*/ 76 w 109"/>
                <a:gd name="T83" fmla="*/ 264 h 302"/>
                <a:gd name="T84" fmla="*/ 78 w 109"/>
                <a:gd name="T85" fmla="*/ 264 h 302"/>
                <a:gd name="T86" fmla="*/ 82 w 109"/>
                <a:gd name="T87" fmla="*/ 266 h 302"/>
                <a:gd name="T88" fmla="*/ 86 w 109"/>
                <a:gd name="T89" fmla="*/ 266 h 302"/>
                <a:gd name="T90" fmla="*/ 90 w 109"/>
                <a:gd name="T91" fmla="*/ 266 h 302"/>
                <a:gd name="T92" fmla="*/ 94 w 109"/>
                <a:gd name="T93" fmla="*/ 266 h 302"/>
                <a:gd name="T94" fmla="*/ 99 w 109"/>
                <a:gd name="T95" fmla="*/ 266 h 302"/>
                <a:gd name="T96" fmla="*/ 104 w 109"/>
                <a:gd name="T97" fmla="*/ 266 h 302"/>
                <a:gd name="T98" fmla="*/ 104 w 109"/>
                <a:gd name="T99" fmla="*/ 264 h 3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9"/>
                <a:gd name="T151" fmla="*/ 0 h 302"/>
                <a:gd name="T152" fmla="*/ 109 w 109"/>
                <a:gd name="T153" fmla="*/ 302 h 3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9" h="302">
                  <a:moveTo>
                    <a:pt x="104" y="264"/>
                  </a:moveTo>
                  <a:lnTo>
                    <a:pt x="109" y="299"/>
                  </a:lnTo>
                  <a:lnTo>
                    <a:pt x="101" y="300"/>
                  </a:lnTo>
                  <a:lnTo>
                    <a:pt x="94" y="300"/>
                  </a:lnTo>
                  <a:lnTo>
                    <a:pt x="86" y="302"/>
                  </a:lnTo>
                  <a:lnTo>
                    <a:pt x="79" y="302"/>
                  </a:lnTo>
                  <a:lnTo>
                    <a:pt x="70" y="302"/>
                  </a:lnTo>
                  <a:lnTo>
                    <a:pt x="61" y="300"/>
                  </a:lnTo>
                  <a:lnTo>
                    <a:pt x="54" y="298"/>
                  </a:lnTo>
                  <a:lnTo>
                    <a:pt x="49" y="295"/>
                  </a:lnTo>
                  <a:lnTo>
                    <a:pt x="44" y="291"/>
                  </a:lnTo>
                  <a:lnTo>
                    <a:pt x="40" y="287"/>
                  </a:lnTo>
                  <a:lnTo>
                    <a:pt x="36" y="284"/>
                  </a:lnTo>
                  <a:lnTo>
                    <a:pt x="33" y="279"/>
                  </a:lnTo>
                  <a:lnTo>
                    <a:pt x="32" y="276"/>
                  </a:lnTo>
                  <a:lnTo>
                    <a:pt x="32" y="272"/>
                  </a:lnTo>
                  <a:lnTo>
                    <a:pt x="31" y="268"/>
                  </a:lnTo>
                  <a:lnTo>
                    <a:pt x="29" y="262"/>
                  </a:lnTo>
                  <a:lnTo>
                    <a:pt x="29" y="257"/>
                  </a:lnTo>
                  <a:lnTo>
                    <a:pt x="28" y="250"/>
                  </a:lnTo>
                  <a:lnTo>
                    <a:pt x="28" y="243"/>
                  </a:lnTo>
                  <a:lnTo>
                    <a:pt x="28" y="235"/>
                  </a:lnTo>
                  <a:lnTo>
                    <a:pt x="28" y="107"/>
                  </a:lnTo>
                  <a:lnTo>
                    <a:pt x="0" y="107"/>
                  </a:lnTo>
                  <a:lnTo>
                    <a:pt x="0" y="77"/>
                  </a:lnTo>
                  <a:lnTo>
                    <a:pt x="28" y="77"/>
                  </a:lnTo>
                  <a:lnTo>
                    <a:pt x="28" y="23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104" y="77"/>
                  </a:lnTo>
                  <a:lnTo>
                    <a:pt x="104" y="107"/>
                  </a:lnTo>
                  <a:lnTo>
                    <a:pt x="65" y="107"/>
                  </a:lnTo>
                  <a:lnTo>
                    <a:pt x="65" y="236"/>
                  </a:lnTo>
                  <a:lnTo>
                    <a:pt x="65" y="243"/>
                  </a:lnTo>
                  <a:lnTo>
                    <a:pt x="67" y="249"/>
                  </a:lnTo>
                  <a:lnTo>
                    <a:pt x="67" y="253"/>
                  </a:lnTo>
                  <a:lnTo>
                    <a:pt x="67" y="255"/>
                  </a:lnTo>
                  <a:lnTo>
                    <a:pt x="68" y="258"/>
                  </a:lnTo>
                  <a:lnTo>
                    <a:pt x="69" y="259"/>
                  </a:lnTo>
                  <a:lnTo>
                    <a:pt x="72" y="262"/>
                  </a:lnTo>
                  <a:lnTo>
                    <a:pt x="73" y="263"/>
                  </a:lnTo>
                  <a:lnTo>
                    <a:pt x="76" y="264"/>
                  </a:lnTo>
                  <a:lnTo>
                    <a:pt x="78" y="264"/>
                  </a:lnTo>
                  <a:lnTo>
                    <a:pt x="82" y="266"/>
                  </a:lnTo>
                  <a:lnTo>
                    <a:pt x="86" y="266"/>
                  </a:lnTo>
                  <a:lnTo>
                    <a:pt x="90" y="266"/>
                  </a:lnTo>
                  <a:lnTo>
                    <a:pt x="94" y="266"/>
                  </a:lnTo>
                  <a:lnTo>
                    <a:pt x="99" y="266"/>
                  </a:lnTo>
                  <a:lnTo>
                    <a:pt x="104" y="266"/>
                  </a:lnTo>
                  <a:lnTo>
                    <a:pt x="104" y="2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45" name="Freeform 173"/>
            <p:cNvSpPr>
              <a:spLocks noEditPoints="1"/>
            </p:cNvSpPr>
            <p:nvPr/>
          </p:nvSpPr>
          <p:spPr bwMode="auto">
            <a:xfrm>
              <a:off x="4092575" y="4572000"/>
              <a:ext cx="85725" cy="100012"/>
            </a:xfrm>
            <a:custGeom>
              <a:avLst/>
              <a:gdLst>
                <a:gd name="T0" fmla="*/ 203 w 207"/>
                <a:gd name="T1" fmla="*/ 169 h 232"/>
                <a:gd name="T2" fmla="*/ 191 w 207"/>
                <a:gd name="T3" fmla="*/ 191 h 232"/>
                <a:gd name="T4" fmla="*/ 176 w 207"/>
                <a:gd name="T5" fmla="*/ 208 h 232"/>
                <a:gd name="T6" fmla="*/ 158 w 207"/>
                <a:gd name="T7" fmla="*/ 222 h 232"/>
                <a:gd name="T8" fmla="*/ 133 w 207"/>
                <a:gd name="T9" fmla="*/ 230 h 232"/>
                <a:gd name="T10" fmla="*/ 106 w 207"/>
                <a:gd name="T11" fmla="*/ 232 h 232"/>
                <a:gd name="T12" fmla="*/ 72 w 207"/>
                <a:gd name="T13" fmla="*/ 228 h 232"/>
                <a:gd name="T14" fmla="*/ 44 w 207"/>
                <a:gd name="T15" fmla="*/ 215 h 232"/>
                <a:gd name="T16" fmla="*/ 22 w 207"/>
                <a:gd name="T17" fmla="*/ 195 h 232"/>
                <a:gd name="T18" fmla="*/ 8 w 207"/>
                <a:gd name="T19" fmla="*/ 167 h 232"/>
                <a:gd name="T20" fmla="*/ 0 w 207"/>
                <a:gd name="T21" fmla="*/ 131 h 232"/>
                <a:gd name="T22" fmla="*/ 1 w 207"/>
                <a:gd name="T23" fmla="*/ 92 h 232"/>
                <a:gd name="T24" fmla="*/ 11 w 207"/>
                <a:gd name="T25" fmla="*/ 59 h 232"/>
                <a:gd name="T26" fmla="*/ 28 w 207"/>
                <a:gd name="T27" fmla="*/ 32 h 232"/>
                <a:gd name="T28" fmla="*/ 53 w 207"/>
                <a:gd name="T29" fmla="*/ 13 h 232"/>
                <a:gd name="T30" fmla="*/ 82 w 207"/>
                <a:gd name="T31" fmla="*/ 3 h 232"/>
                <a:gd name="T32" fmla="*/ 114 w 207"/>
                <a:gd name="T33" fmla="*/ 0 h 232"/>
                <a:gd name="T34" fmla="*/ 145 w 207"/>
                <a:gd name="T35" fmla="*/ 8 h 232"/>
                <a:gd name="T36" fmla="*/ 169 w 207"/>
                <a:gd name="T37" fmla="*/ 23 h 232"/>
                <a:gd name="T38" fmla="*/ 190 w 207"/>
                <a:gd name="T39" fmla="*/ 47 h 232"/>
                <a:gd name="T40" fmla="*/ 203 w 207"/>
                <a:gd name="T41" fmla="*/ 80 h 232"/>
                <a:gd name="T42" fmla="*/ 207 w 207"/>
                <a:gd name="T43" fmla="*/ 117 h 232"/>
                <a:gd name="T44" fmla="*/ 205 w 207"/>
                <a:gd name="T45" fmla="*/ 123 h 232"/>
                <a:gd name="T46" fmla="*/ 37 w 207"/>
                <a:gd name="T47" fmla="*/ 135 h 232"/>
                <a:gd name="T48" fmla="*/ 42 w 207"/>
                <a:gd name="T49" fmla="*/ 158 h 232"/>
                <a:gd name="T50" fmla="*/ 53 w 207"/>
                <a:gd name="T51" fmla="*/ 177 h 232"/>
                <a:gd name="T52" fmla="*/ 68 w 207"/>
                <a:gd name="T53" fmla="*/ 191 h 232"/>
                <a:gd name="T54" fmla="*/ 86 w 207"/>
                <a:gd name="T55" fmla="*/ 199 h 232"/>
                <a:gd name="T56" fmla="*/ 105 w 207"/>
                <a:gd name="T57" fmla="*/ 201 h 232"/>
                <a:gd name="T58" fmla="*/ 133 w 207"/>
                <a:gd name="T59" fmla="*/ 195 h 232"/>
                <a:gd name="T60" fmla="*/ 155 w 207"/>
                <a:gd name="T61" fmla="*/ 176 h 232"/>
                <a:gd name="T62" fmla="*/ 167 w 207"/>
                <a:gd name="T63" fmla="*/ 155 h 232"/>
                <a:gd name="T64" fmla="*/ 165 w 207"/>
                <a:gd name="T65" fmla="*/ 88 h 232"/>
                <a:gd name="T66" fmla="*/ 162 w 207"/>
                <a:gd name="T67" fmla="*/ 71 h 232"/>
                <a:gd name="T68" fmla="*/ 154 w 207"/>
                <a:gd name="T69" fmla="*/ 58 h 232"/>
                <a:gd name="T70" fmla="*/ 142 w 207"/>
                <a:gd name="T71" fmla="*/ 44 h 232"/>
                <a:gd name="T72" fmla="*/ 124 w 207"/>
                <a:gd name="T73" fmla="*/ 35 h 232"/>
                <a:gd name="T74" fmla="*/ 103 w 207"/>
                <a:gd name="T75" fmla="*/ 31 h 232"/>
                <a:gd name="T76" fmla="*/ 85 w 207"/>
                <a:gd name="T77" fmla="*/ 33 h 232"/>
                <a:gd name="T78" fmla="*/ 68 w 207"/>
                <a:gd name="T79" fmla="*/ 41 h 232"/>
                <a:gd name="T80" fmla="*/ 54 w 207"/>
                <a:gd name="T81" fmla="*/ 54 h 232"/>
                <a:gd name="T82" fmla="*/ 44 w 207"/>
                <a:gd name="T83" fmla="*/ 69 h 232"/>
                <a:gd name="T84" fmla="*/ 38 w 207"/>
                <a:gd name="T85" fmla="*/ 88 h 2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7"/>
                <a:gd name="T130" fmla="*/ 0 h 232"/>
                <a:gd name="T131" fmla="*/ 207 w 207"/>
                <a:gd name="T132" fmla="*/ 232 h 2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7" h="232">
                  <a:moveTo>
                    <a:pt x="167" y="155"/>
                  </a:moveTo>
                  <a:lnTo>
                    <a:pt x="205" y="160"/>
                  </a:lnTo>
                  <a:lnTo>
                    <a:pt x="203" y="169"/>
                  </a:lnTo>
                  <a:lnTo>
                    <a:pt x="199" y="177"/>
                  </a:lnTo>
                  <a:lnTo>
                    <a:pt x="195" y="185"/>
                  </a:lnTo>
                  <a:lnTo>
                    <a:pt x="191" y="191"/>
                  </a:lnTo>
                  <a:lnTo>
                    <a:pt x="186" y="198"/>
                  </a:lnTo>
                  <a:lnTo>
                    <a:pt x="182" y="203"/>
                  </a:lnTo>
                  <a:lnTo>
                    <a:pt x="176" y="208"/>
                  </a:lnTo>
                  <a:lnTo>
                    <a:pt x="171" y="213"/>
                  </a:lnTo>
                  <a:lnTo>
                    <a:pt x="164" y="218"/>
                  </a:lnTo>
                  <a:lnTo>
                    <a:pt x="158" y="222"/>
                  </a:lnTo>
                  <a:lnTo>
                    <a:pt x="150" y="224"/>
                  </a:lnTo>
                  <a:lnTo>
                    <a:pt x="142" y="227"/>
                  </a:lnTo>
                  <a:lnTo>
                    <a:pt x="133" y="230"/>
                  </a:lnTo>
                  <a:lnTo>
                    <a:pt x="124" y="231"/>
                  </a:lnTo>
                  <a:lnTo>
                    <a:pt x="115" y="232"/>
                  </a:lnTo>
                  <a:lnTo>
                    <a:pt x="106" y="232"/>
                  </a:lnTo>
                  <a:lnTo>
                    <a:pt x="94" y="232"/>
                  </a:lnTo>
                  <a:lnTo>
                    <a:pt x="82" y="231"/>
                  </a:lnTo>
                  <a:lnTo>
                    <a:pt x="72" y="228"/>
                  </a:lnTo>
                  <a:lnTo>
                    <a:pt x="62" y="224"/>
                  </a:lnTo>
                  <a:lnTo>
                    <a:pt x="53" y="221"/>
                  </a:lnTo>
                  <a:lnTo>
                    <a:pt x="44" y="215"/>
                  </a:lnTo>
                  <a:lnTo>
                    <a:pt x="36" y="209"/>
                  </a:lnTo>
                  <a:lnTo>
                    <a:pt x="28" y="203"/>
                  </a:lnTo>
                  <a:lnTo>
                    <a:pt x="22" y="195"/>
                  </a:lnTo>
                  <a:lnTo>
                    <a:pt x="17" y="186"/>
                  </a:lnTo>
                  <a:lnTo>
                    <a:pt x="11" y="177"/>
                  </a:lnTo>
                  <a:lnTo>
                    <a:pt x="8" y="167"/>
                  </a:lnTo>
                  <a:lnTo>
                    <a:pt x="4" y="155"/>
                  </a:lnTo>
                  <a:lnTo>
                    <a:pt x="1" y="144"/>
                  </a:lnTo>
                  <a:lnTo>
                    <a:pt x="0" y="131"/>
                  </a:lnTo>
                  <a:lnTo>
                    <a:pt x="0" y="118"/>
                  </a:lnTo>
                  <a:lnTo>
                    <a:pt x="0" y="105"/>
                  </a:lnTo>
                  <a:lnTo>
                    <a:pt x="1" y="92"/>
                  </a:lnTo>
                  <a:lnTo>
                    <a:pt x="4" y="81"/>
                  </a:lnTo>
                  <a:lnTo>
                    <a:pt x="8" y="69"/>
                  </a:lnTo>
                  <a:lnTo>
                    <a:pt x="11" y="59"/>
                  </a:lnTo>
                  <a:lnTo>
                    <a:pt x="17" y="49"/>
                  </a:lnTo>
                  <a:lnTo>
                    <a:pt x="22" y="40"/>
                  </a:lnTo>
                  <a:lnTo>
                    <a:pt x="28" y="32"/>
                  </a:lnTo>
                  <a:lnTo>
                    <a:pt x="36" y="24"/>
                  </a:lnTo>
                  <a:lnTo>
                    <a:pt x="44" y="18"/>
                  </a:lnTo>
                  <a:lnTo>
                    <a:pt x="53" y="13"/>
                  </a:lnTo>
                  <a:lnTo>
                    <a:pt x="62" y="8"/>
                  </a:lnTo>
                  <a:lnTo>
                    <a:pt x="72" y="5"/>
                  </a:lnTo>
                  <a:lnTo>
                    <a:pt x="82" y="3"/>
                  </a:lnTo>
                  <a:lnTo>
                    <a:pt x="92" y="0"/>
                  </a:lnTo>
                  <a:lnTo>
                    <a:pt x="104" y="0"/>
                  </a:lnTo>
                  <a:lnTo>
                    <a:pt x="114" y="0"/>
                  </a:lnTo>
                  <a:lnTo>
                    <a:pt x="126" y="1"/>
                  </a:lnTo>
                  <a:lnTo>
                    <a:pt x="135" y="4"/>
                  </a:lnTo>
                  <a:lnTo>
                    <a:pt x="145" y="8"/>
                  </a:lnTo>
                  <a:lnTo>
                    <a:pt x="154" y="12"/>
                  </a:lnTo>
                  <a:lnTo>
                    <a:pt x="162" y="17"/>
                  </a:lnTo>
                  <a:lnTo>
                    <a:pt x="169" y="23"/>
                  </a:lnTo>
                  <a:lnTo>
                    <a:pt x="177" y="31"/>
                  </a:lnTo>
                  <a:lnTo>
                    <a:pt x="183" y="38"/>
                  </a:lnTo>
                  <a:lnTo>
                    <a:pt x="190" y="47"/>
                  </a:lnTo>
                  <a:lnTo>
                    <a:pt x="195" y="58"/>
                  </a:lnTo>
                  <a:lnTo>
                    <a:pt x="199" y="68"/>
                  </a:lnTo>
                  <a:lnTo>
                    <a:pt x="203" y="80"/>
                  </a:lnTo>
                  <a:lnTo>
                    <a:pt x="205" y="91"/>
                  </a:lnTo>
                  <a:lnTo>
                    <a:pt x="207" y="104"/>
                  </a:lnTo>
                  <a:lnTo>
                    <a:pt x="207" y="117"/>
                  </a:lnTo>
                  <a:lnTo>
                    <a:pt x="207" y="118"/>
                  </a:lnTo>
                  <a:lnTo>
                    <a:pt x="207" y="121"/>
                  </a:lnTo>
                  <a:lnTo>
                    <a:pt x="205" y="123"/>
                  </a:lnTo>
                  <a:lnTo>
                    <a:pt x="205" y="126"/>
                  </a:lnTo>
                  <a:lnTo>
                    <a:pt x="37" y="126"/>
                  </a:lnTo>
                  <a:lnTo>
                    <a:pt x="37" y="135"/>
                  </a:lnTo>
                  <a:lnTo>
                    <a:pt x="38" y="142"/>
                  </a:lnTo>
                  <a:lnTo>
                    <a:pt x="40" y="151"/>
                  </a:lnTo>
                  <a:lnTo>
                    <a:pt x="42" y="158"/>
                  </a:lnTo>
                  <a:lnTo>
                    <a:pt x="46" y="165"/>
                  </a:lnTo>
                  <a:lnTo>
                    <a:pt x="49" y="172"/>
                  </a:lnTo>
                  <a:lnTo>
                    <a:pt x="53" y="177"/>
                  </a:lnTo>
                  <a:lnTo>
                    <a:pt x="58" y="182"/>
                  </a:lnTo>
                  <a:lnTo>
                    <a:pt x="63" y="187"/>
                  </a:lnTo>
                  <a:lnTo>
                    <a:pt x="68" y="191"/>
                  </a:lnTo>
                  <a:lnTo>
                    <a:pt x="73" y="194"/>
                  </a:lnTo>
                  <a:lnTo>
                    <a:pt x="80" y="196"/>
                  </a:lnTo>
                  <a:lnTo>
                    <a:pt x="86" y="199"/>
                  </a:lnTo>
                  <a:lnTo>
                    <a:pt x="92" y="200"/>
                  </a:lnTo>
                  <a:lnTo>
                    <a:pt x="99" y="201"/>
                  </a:lnTo>
                  <a:lnTo>
                    <a:pt x="105" y="201"/>
                  </a:lnTo>
                  <a:lnTo>
                    <a:pt x="115" y="200"/>
                  </a:lnTo>
                  <a:lnTo>
                    <a:pt x="126" y="199"/>
                  </a:lnTo>
                  <a:lnTo>
                    <a:pt x="133" y="195"/>
                  </a:lnTo>
                  <a:lnTo>
                    <a:pt x="141" y="191"/>
                  </a:lnTo>
                  <a:lnTo>
                    <a:pt x="149" y="185"/>
                  </a:lnTo>
                  <a:lnTo>
                    <a:pt x="155" y="176"/>
                  </a:lnTo>
                  <a:lnTo>
                    <a:pt x="160" y="167"/>
                  </a:lnTo>
                  <a:lnTo>
                    <a:pt x="165" y="155"/>
                  </a:lnTo>
                  <a:lnTo>
                    <a:pt x="167" y="155"/>
                  </a:lnTo>
                  <a:close/>
                  <a:moveTo>
                    <a:pt x="38" y="95"/>
                  </a:moveTo>
                  <a:lnTo>
                    <a:pt x="167" y="95"/>
                  </a:lnTo>
                  <a:lnTo>
                    <a:pt x="165" y="88"/>
                  </a:lnTo>
                  <a:lnTo>
                    <a:pt x="164" y="82"/>
                  </a:lnTo>
                  <a:lnTo>
                    <a:pt x="163" y="77"/>
                  </a:lnTo>
                  <a:lnTo>
                    <a:pt x="162" y="71"/>
                  </a:lnTo>
                  <a:lnTo>
                    <a:pt x="159" y="67"/>
                  </a:lnTo>
                  <a:lnTo>
                    <a:pt x="157" y="62"/>
                  </a:lnTo>
                  <a:lnTo>
                    <a:pt x="154" y="58"/>
                  </a:lnTo>
                  <a:lnTo>
                    <a:pt x="151" y="54"/>
                  </a:lnTo>
                  <a:lnTo>
                    <a:pt x="146" y="49"/>
                  </a:lnTo>
                  <a:lnTo>
                    <a:pt x="142" y="44"/>
                  </a:lnTo>
                  <a:lnTo>
                    <a:pt x="136" y="40"/>
                  </a:lnTo>
                  <a:lnTo>
                    <a:pt x="131" y="36"/>
                  </a:lnTo>
                  <a:lnTo>
                    <a:pt x="124" y="35"/>
                  </a:lnTo>
                  <a:lnTo>
                    <a:pt x="117" y="32"/>
                  </a:lnTo>
                  <a:lnTo>
                    <a:pt x="110" y="31"/>
                  </a:lnTo>
                  <a:lnTo>
                    <a:pt x="103" y="31"/>
                  </a:lnTo>
                  <a:lnTo>
                    <a:pt x="96" y="31"/>
                  </a:lnTo>
                  <a:lnTo>
                    <a:pt x="90" y="32"/>
                  </a:lnTo>
                  <a:lnTo>
                    <a:pt x="85" y="33"/>
                  </a:lnTo>
                  <a:lnTo>
                    <a:pt x="80" y="36"/>
                  </a:lnTo>
                  <a:lnTo>
                    <a:pt x="73" y="38"/>
                  </a:lnTo>
                  <a:lnTo>
                    <a:pt x="68" y="41"/>
                  </a:lnTo>
                  <a:lnTo>
                    <a:pt x="64" y="45"/>
                  </a:lnTo>
                  <a:lnTo>
                    <a:pt x="59" y="49"/>
                  </a:lnTo>
                  <a:lnTo>
                    <a:pt x="54" y="54"/>
                  </a:lnTo>
                  <a:lnTo>
                    <a:pt x="50" y="58"/>
                  </a:lnTo>
                  <a:lnTo>
                    <a:pt x="47" y="64"/>
                  </a:lnTo>
                  <a:lnTo>
                    <a:pt x="44" y="69"/>
                  </a:lnTo>
                  <a:lnTo>
                    <a:pt x="41" y="76"/>
                  </a:lnTo>
                  <a:lnTo>
                    <a:pt x="40" y="82"/>
                  </a:lnTo>
                  <a:lnTo>
                    <a:pt x="38" y="88"/>
                  </a:lnTo>
                  <a:lnTo>
                    <a:pt x="38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46" name="Freeform 174"/>
            <p:cNvSpPr>
              <a:spLocks/>
            </p:cNvSpPr>
            <p:nvPr/>
          </p:nvSpPr>
          <p:spPr bwMode="auto">
            <a:xfrm>
              <a:off x="4197350" y="4572000"/>
              <a:ext cx="49213" cy="98425"/>
            </a:xfrm>
            <a:custGeom>
              <a:avLst/>
              <a:gdLst>
                <a:gd name="T0" fmla="*/ 0 w 118"/>
                <a:gd name="T1" fmla="*/ 227 h 227"/>
                <a:gd name="T2" fmla="*/ 0 w 118"/>
                <a:gd name="T3" fmla="*/ 5 h 227"/>
                <a:gd name="T4" fmla="*/ 32 w 118"/>
                <a:gd name="T5" fmla="*/ 5 h 227"/>
                <a:gd name="T6" fmla="*/ 32 w 118"/>
                <a:gd name="T7" fmla="*/ 38 h 227"/>
                <a:gd name="T8" fmla="*/ 38 w 118"/>
                <a:gd name="T9" fmla="*/ 28 h 227"/>
                <a:gd name="T10" fmla="*/ 43 w 118"/>
                <a:gd name="T11" fmla="*/ 19 h 227"/>
                <a:gd name="T12" fmla="*/ 50 w 118"/>
                <a:gd name="T13" fmla="*/ 13 h 227"/>
                <a:gd name="T14" fmla="*/ 55 w 118"/>
                <a:gd name="T15" fmla="*/ 8 h 227"/>
                <a:gd name="T16" fmla="*/ 60 w 118"/>
                <a:gd name="T17" fmla="*/ 4 h 227"/>
                <a:gd name="T18" fmla="*/ 66 w 118"/>
                <a:gd name="T19" fmla="*/ 1 h 227"/>
                <a:gd name="T20" fmla="*/ 73 w 118"/>
                <a:gd name="T21" fmla="*/ 0 h 227"/>
                <a:gd name="T22" fmla="*/ 79 w 118"/>
                <a:gd name="T23" fmla="*/ 0 h 227"/>
                <a:gd name="T24" fmla="*/ 83 w 118"/>
                <a:gd name="T25" fmla="*/ 0 h 227"/>
                <a:gd name="T26" fmla="*/ 88 w 118"/>
                <a:gd name="T27" fmla="*/ 1 h 227"/>
                <a:gd name="T28" fmla="*/ 93 w 118"/>
                <a:gd name="T29" fmla="*/ 3 h 227"/>
                <a:gd name="T30" fmla="*/ 99 w 118"/>
                <a:gd name="T31" fmla="*/ 4 h 227"/>
                <a:gd name="T32" fmla="*/ 102 w 118"/>
                <a:gd name="T33" fmla="*/ 5 h 227"/>
                <a:gd name="T34" fmla="*/ 108 w 118"/>
                <a:gd name="T35" fmla="*/ 8 h 227"/>
                <a:gd name="T36" fmla="*/ 113 w 118"/>
                <a:gd name="T37" fmla="*/ 10 h 227"/>
                <a:gd name="T38" fmla="*/ 118 w 118"/>
                <a:gd name="T39" fmla="*/ 13 h 227"/>
                <a:gd name="T40" fmla="*/ 104 w 118"/>
                <a:gd name="T41" fmla="*/ 47 h 227"/>
                <a:gd name="T42" fmla="*/ 97 w 118"/>
                <a:gd name="T43" fmla="*/ 44 h 227"/>
                <a:gd name="T44" fmla="*/ 91 w 118"/>
                <a:gd name="T45" fmla="*/ 41 h 227"/>
                <a:gd name="T46" fmla="*/ 84 w 118"/>
                <a:gd name="T47" fmla="*/ 40 h 227"/>
                <a:gd name="T48" fmla="*/ 78 w 118"/>
                <a:gd name="T49" fmla="*/ 38 h 227"/>
                <a:gd name="T50" fmla="*/ 72 w 118"/>
                <a:gd name="T51" fmla="*/ 38 h 227"/>
                <a:gd name="T52" fmla="*/ 66 w 118"/>
                <a:gd name="T53" fmla="*/ 40 h 227"/>
                <a:gd name="T54" fmla="*/ 61 w 118"/>
                <a:gd name="T55" fmla="*/ 42 h 227"/>
                <a:gd name="T56" fmla="*/ 56 w 118"/>
                <a:gd name="T57" fmla="*/ 46 h 227"/>
                <a:gd name="T58" fmla="*/ 52 w 118"/>
                <a:gd name="T59" fmla="*/ 50 h 227"/>
                <a:gd name="T60" fmla="*/ 49 w 118"/>
                <a:gd name="T61" fmla="*/ 55 h 227"/>
                <a:gd name="T62" fmla="*/ 45 w 118"/>
                <a:gd name="T63" fmla="*/ 62 h 227"/>
                <a:gd name="T64" fmla="*/ 42 w 118"/>
                <a:gd name="T65" fmla="*/ 67 h 227"/>
                <a:gd name="T66" fmla="*/ 41 w 118"/>
                <a:gd name="T67" fmla="*/ 72 h 227"/>
                <a:gd name="T68" fmla="*/ 41 w 118"/>
                <a:gd name="T69" fmla="*/ 77 h 227"/>
                <a:gd name="T70" fmla="*/ 40 w 118"/>
                <a:gd name="T71" fmla="*/ 82 h 227"/>
                <a:gd name="T72" fmla="*/ 38 w 118"/>
                <a:gd name="T73" fmla="*/ 88 h 227"/>
                <a:gd name="T74" fmla="*/ 38 w 118"/>
                <a:gd name="T75" fmla="*/ 94 h 227"/>
                <a:gd name="T76" fmla="*/ 37 w 118"/>
                <a:gd name="T77" fmla="*/ 100 h 227"/>
                <a:gd name="T78" fmla="*/ 37 w 118"/>
                <a:gd name="T79" fmla="*/ 105 h 227"/>
                <a:gd name="T80" fmla="*/ 37 w 118"/>
                <a:gd name="T81" fmla="*/ 112 h 227"/>
                <a:gd name="T82" fmla="*/ 37 w 118"/>
                <a:gd name="T83" fmla="*/ 227 h 227"/>
                <a:gd name="T84" fmla="*/ 0 w 118"/>
                <a:gd name="T85" fmla="*/ 227 h 2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8"/>
                <a:gd name="T130" fmla="*/ 0 h 227"/>
                <a:gd name="T131" fmla="*/ 118 w 118"/>
                <a:gd name="T132" fmla="*/ 227 h 2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8" h="227">
                  <a:moveTo>
                    <a:pt x="0" y="227"/>
                  </a:moveTo>
                  <a:lnTo>
                    <a:pt x="0" y="5"/>
                  </a:lnTo>
                  <a:lnTo>
                    <a:pt x="32" y="5"/>
                  </a:lnTo>
                  <a:lnTo>
                    <a:pt x="32" y="38"/>
                  </a:lnTo>
                  <a:lnTo>
                    <a:pt x="38" y="28"/>
                  </a:lnTo>
                  <a:lnTo>
                    <a:pt x="43" y="19"/>
                  </a:lnTo>
                  <a:lnTo>
                    <a:pt x="50" y="13"/>
                  </a:lnTo>
                  <a:lnTo>
                    <a:pt x="55" y="8"/>
                  </a:lnTo>
                  <a:lnTo>
                    <a:pt x="60" y="4"/>
                  </a:lnTo>
                  <a:lnTo>
                    <a:pt x="66" y="1"/>
                  </a:lnTo>
                  <a:lnTo>
                    <a:pt x="73" y="0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8" y="1"/>
                  </a:lnTo>
                  <a:lnTo>
                    <a:pt x="93" y="3"/>
                  </a:lnTo>
                  <a:lnTo>
                    <a:pt x="99" y="4"/>
                  </a:lnTo>
                  <a:lnTo>
                    <a:pt x="102" y="5"/>
                  </a:lnTo>
                  <a:lnTo>
                    <a:pt x="108" y="8"/>
                  </a:lnTo>
                  <a:lnTo>
                    <a:pt x="113" y="10"/>
                  </a:lnTo>
                  <a:lnTo>
                    <a:pt x="118" y="13"/>
                  </a:lnTo>
                  <a:lnTo>
                    <a:pt x="104" y="47"/>
                  </a:lnTo>
                  <a:lnTo>
                    <a:pt x="97" y="44"/>
                  </a:lnTo>
                  <a:lnTo>
                    <a:pt x="91" y="41"/>
                  </a:lnTo>
                  <a:lnTo>
                    <a:pt x="84" y="40"/>
                  </a:lnTo>
                  <a:lnTo>
                    <a:pt x="78" y="38"/>
                  </a:lnTo>
                  <a:lnTo>
                    <a:pt x="72" y="38"/>
                  </a:lnTo>
                  <a:lnTo>
                    <a:pt x="66" y="40"/>
                  </a:lnTo>
                  <a:lnTo>
                    <a:pt x="61" y="42"/>
                  </a:lnTo>
                  <a:lnTo>
                    <a:pt x="56" y="46"/>
                  </a:lnTo>
                  <a:lnTo>
                    <a:pt x="52" y="50"/>
                  </a:lnTo>
                  <a:lnTo>
                    <a:pt x="49" y="55"/>
                  </a:lnTo>
                  <a:lnTo>
                    <a:pt x="45" y="62"/>
                  </a:lnTo>
                  <a:lnTo>
                    <a:pt x="42" y="67"/>
                  </a:lnTo>
                  <a:lnTo>
                    <a:pt x="41" y="72"/>
                  </a:lnTo>
                  <a:lnTo>
                    <a:pt x="41" y="77"/>
                  </a:lnTo>
                  <a:lnTo>
                    <a:pt x="40" y="82"/>
                  </a:lnTo>
                  <a:lnTo>
                    <a:pt x="38" y="88"/>
                  </a:lnTo>
                  <a:lnTo>
                    <a:pt x="38" y="94"/>
                  </a:lnTo>
                  <a:lnTo>
                    <a:pt x="37" y="100"/>
                  </a:lnTo>
                  <a:lnTo>
                    <a:pt x="37" y="105"/>
                  </a:lnTo>
                  <a:lnTo>
                    <a:pt x="37" y="112"/>
                  </a:lnTo>
                  <a:lnTo>
                    <a:pt x="37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47" name="Freeform 175"/>
            <p:cNvSpPr>
              <a:spLocks noEditPoints="1"/>
            </p:cNvSpPr>
            <p:nvPr/>
          </p:nvSpPr>
          <p:spPr bwMode="auto">
            <a:xfrm>
              <a:off x="3475038" y="4929188"/>
              <a:ext cx="98425" cy="133350"/>
            </a:xfrm>
            <a:custGeom>
              <a:avLst/>
              <a:gdLst>
                <a:gd name="T0" fmla="*/ 0 w 233"/>
                <a:gd name="T1" fmla="*/ 0 h 307"/>
                <a:gd name="T2" fmla="*/ 122 w 233"/>
                <a:gd name="T3" fmla="*/ 0 h 307"/>
                <a:gd name="T4" fmla="*/ 135 w 233"/>
                <a:gd name="T5" fmla="*/ 0 h 307"/>
                <a:gd name="T6" fmla="*/ 147 w 233"/>
                <a:gd name="T7" fmla="*/ 2 h 307"/>
                <a:gd name="T8" fmla="*/ 157 w 233"/>
                <a:gd name="T9" fmla="*/ 3 h 307"/>
                <a:gd name="T10" fmla="*/ 171 w 233"/>
                <a:gd name="T11" fmla="*/ 7 h 307"/>
                <a:gd name="T12" fmla="*/ 190 w 233"/>
                <a:gd name="T13" fmla="*/ 13 h 307"/>
                <a:gd name="T14" fmla="*/ 206 w 233"/>
                <a:gd name="T15" fmla="*/ 23 h 307"/>
                <a:gd name="T16" fmla="*/ 217 w 233"/>
                <a:gd name="T17" fmla="*/ 39 h 307"/>
                <a:gd name="T18" fmla="*/ 225 w 233"/>
                <a:gd name="T19" fmla="*/ 53 h 307"/>
                <a:gd name="T20" fmla="*/ 229 w 233"/>
                <a:gd name="T21" fmla="*/ 63 h 307"/>
                <a:gd name="T22" fmla="*/ 231 w 233"/>
                <a:gd name="T23" fmla="*/ 73 h 307"/>
                <a:gd name="T24" fmla="*/ 233 w 233"/>
                <a:gd name="T25" fmla="*/ 85 h 307"/>
                <a:gd name="T26" fmla="*/ 233 w 233"/>
                <a:gd name="T27" fmla="*/ 99 h 307"/>
                <a:gd name="T28" fmla="*/ 229 w 233"/>
                <a:gd name="T29" fmla="*/ 117 h 307"/>
                <a:gd name="T30" fmla="*/ 222 w 233"/>
                <a:gd name="T31" fmla="*/ 134 h 307"/>
                <a:gd name="T32" fmla="*/ 213 w 233"/>
                <a:gd name="T33" fmla="*/ 149 h 307"/>
                <a:gd name="T34" fmla="*/ 202 w 233"/>
                <a:gd name="T35" fmla="*/ 162 h 307"/>
                <a:gd name="T36" fmla="*/ 184 w 233"/>
                <a:gd name="T37" fmla="*/ 172 h 307"/>
                <a:gd name="T38" fmla="*/ 161 w 233"/>
                <a:gd name="T39" fmla="*/ 179 h 307"/>
                <a:gd name="T40" fmla="*/ 134 w 233"/>
                <a:gd name="T41" fmla="*/ 182 h 307"/>
                <a:gd name="T42" fmla="*/ 41 w 233"/>
                <a:gd name="T43" fmla="*/ 182 h 307"/>
                <a:gd name="T44" fmla="*/ 0 w 233"/>
                <a:gd name="T45" fmla="*/ 307 h 307"/>
                <a:gd name="T46" fmla="*/ 120 w 233"/>
                <a:gd name="T47" fmla="*/ 147 h 307"/>
                <a:gd name="T48" fmla="*/ 138 w 233"/>
                <a:gd name="T49" fmla="*/ 145 h 307"/>
                <a:gd name="T50" fmla="*/ 153 w 233"/>
                <a:gd name="T51" fmla="*/ 143 h 307"/>
                <a:gd name="T52" fmla="*/ 166 w 233"/>
                <a:gd name="T53" fmla="*/ 139 h 307"/>
                <a:gd name="T54" fmla="*/ 175 w 233"/>
                <a:gd name="T55" fmla="*/ 132 h 307"/>
                <a:gd name="T56" fmla="*/ 181 w 233"/>
                <a:gd name="T57" fmla="*/ 125 h 307"/>
                <a:gd name="T58" fmla="*/ 188 w 233"/>
                <a:gd name="T59" fmla="*/ 116 h 307"/>
                <a:gd name="T60" fmla="*/ 190 w 233"/>
                <a:gd name="T61" fmla="*/ 104 h 307"/>
                <a:gd name="T62" fmla="*/ 192 w 233"/>
                <a:gd name="T63" fmla="*/ 91 h 307"/>
                <a:gd name="T64" fmla="*/ 189 w 233"/>
                <a:gd name="T65" fmla="*/ 73 h 307"/>
                <a:gd name="T66" fmla="*/ 181 w 233"/>
                <a:gd name="T67" fmla="*/ 58 h 307"/>
                <a:gd name="T68" fmla="*/ 170 w 233"/>
                <a:gd name="T69" fmla="*/ 47 h 307"/>
                <a:gd name="T70" fmla="*/ 156 w 233"/>
                <a:gd name="T71" fmla="*/ 40 h 307"/>
                <a:gd name="T72" fmla="*/ 142 w 233"/>
                <a:gd name="T73" fmla="*/ 38 h 307"/>
                <a:gd name="T74" fmla="*/ 118 w 233"/>
                <a:gd name="T75" fmla="*/ 36 h 307"/>
                <a:gd name="T76" fmla="*/ 41 w 233"/>
                <a:gd name="T77" fmla="*/ 147 h 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3"/>
                <a:gd name="T118" fmla="*/ 0 h 307"/>
                <a:gd name="T119" fmla="*/ 233 w 233"/>
                <a:gd name="T120" fmla="*/ 307 h 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3" h="307">
                  <a:moveTo>
                    <a:pt x="0" y="307"/>
                  </a:moveTo>
                  <a:lnTo>
                    <a:pt x="0" y="0"/>
                  </a:lnTo>
                  <a:lnTo>
                    <a:pt x="115" y="0"/>
                  </a:lnTo>
                  <a:lnTo>
                    <a:pt x="122" y="0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42" y="2"/>
                  </a:lnTo>
                  <a:lnTo>
                    <a:pt x="147" y="2"/>
                  </a:lnTo>
                  <a:lnTo>
                    <a:pt x="152" y="3"/>
                  </a:lnTo>
                  <a:lnTo>
                    <a:pt x="157" y="3"/>
                  </a:lnTo>
                  <a:lnTo>
                    <a:pt x="161" y="4"/>
                  </a:lnTo>
                  <a:lnTo>
                    <a:pt x="171" y="7"/>
                  </a:lnTo>
                  <a:lnTo>
                    <a:pt x="181" y="9"/>
                  </a:lnTo>
                  <a:lnTo>
                    <a:pt x="190" y="13"/>
                  </a:lnTo>
                  <a:lnTo>
                    <a:pt x="198" y="18"/>
                  </a:lnTo>
                  <a:lnTo>
                    <a:pt x="206" y="23"/>
                  </a:lnTo>
                  <a:lnTo>
                    <a:pt x="212" y="31"/>
                  </a:lnTo>
                  <a:lnTo>
                    <a:pt x="217" y="39"/>
                  </a:lnTo>
                  <a:lnTo>
                    <a:pt x="222" y="48"/>
                  </a:lnTo>
                  <a:lnTo>
                    <a:pt x="225" y="53"/>
                  </a:lnTo>
                  <a:lnTo>
                    <a:pt x="226" y="58"/>
                  </a:lnTo>
                  <a:lnTo>
                    <a:pt x="229" y="63"/>
                  </a:lnTo>
                  <a:lnTo>
                    <a:pt x="230" y="68"/>
                  </a:lnTo>
                  <a:lnTo>
                    <a:pt x="231" y="73"/>
                  </a:lnTo>
                  <a:lnTo>
                    <a:pt x="231" y="79"/>
                  </a:lnTo>
                  <a:lnTo>
                    <a:pt x="233" y="85"/>
                  </a:lnTo>
                  <a:lnTo>
                    <a:pt x="233" y="90"/>
                  </a:lnTo>
                  <a:lnTo>
                    <a:pt x="233" y="99"/>
                  </a:lnTo>
                  <a:lnTo>
                    <a:pt x="231" y="108"/>
                  </a:lnTo>
                  <a:lnTo>
                    <a:pt x="229" y="117"/>
                  </a:lnTo>
                  <a:lnTo>
                    <a:pt x="226" y="126"/>
                  </a:lnTo>
                  <a:lnTo>
                    <a:pt x="222" y="134"/>
                  </a:lnTo>
                  <a:lnTo>
                    <a:pt x="219" y="141"/>
                  </a:lnTo>
                  <a:lnTo>
                    <a:pt x="213" y="149"/>
                  </a:lnTo>
                  <a:lnTo>
                    <a:pt x="208" y="156"/>
                  </a:lnTo>
                  <a:lnTo>
                    <a:pt x="202" y="162"/>
                  </a:lnTo>
                  <a:lnTo>
                    <a:pt x="193" y="167"/>
                  </a:lnTo>
                  <a:lnTo>
                    <a:pt x="184" y="172"/>
                  </a:lnTo>
                  <a:lnTo>
                    <a:pt x="174" y="176"/>
                  </a:lnTo>
                  <a:lnTo>
                    <a:pt x="161" y="179"/>
                  </a:lnTo>
                  <a:lnTo>
                    <a:pt x="148" y="181"/>
                  </a:lnTo>
                  <a:lnTo>
                    <a:pt x="134" y="182"/>
                  </a:lnTo>
                  <a:lnTo>
                    <a:pt x="118" y="182"/>
                  </a:lnTo>
                  <a:lnTo>
                    <a:pt x="41" y="182"/>
                  </a:lnTo>
                  <a:lnTo>
                    <a:pt x="41" y="307"/>
                  </a:lnTo>
                  <a:lnTo>
                    <a:pt x="0" y="307"/>
                  </a:lnTo>
                  <a:close/>
                  <a:moveTo>
                    <a:pt x="41" y="147"/>
                  </a:moveTo>
                  <a:lnTo>
                    <a:pt x="120" y="147"/>
                  </a:lnTo>
                  <a:lnTo>
                    <a:pt x="129" y="147"/>
                  </a:lnTo>
                  <a:lnTo>
                    <a:pt x="138" y="145"/>
                  </a:lnTo>
                  <a:lnTo>
                    <a:pt x="145" y="144"/>
                  </a:lnTo>
                  <a:lnTo>
                    <a:pt x="153" y="143"/>
                  </a:lnTo>
                  <a:lnTo>
                    <a:pt x="159" y="141"/>
                  </a:lnTo>
                  <a:lnTo>
                    <a:pt x="166" y="139"/>
                  </a:lnTo>
                  <a:lnTo>
                    <a:pt x="171" y="135"/>
                  </a:lnTo>
                  <a:lnTo>
                    <a:pt x="175" y="132"/>
                  </a:lnTo>
                  <a:lnTo>
                    <a:pt x="179" y="129"/>
                  </a:lnTo>
                  <a:lnTo>
                    <a:pt x="181" y="125"/>
                  </a:lnTo>
                  <a:lnTo>
                    <a:pt x="185" y="120"/>
                  </a:lnTo>
                  <a:lnTo>
                    <a:pt x="188" y="116"/>
                  </a:lnTo>
                  <a:lnTo>
                    <a:pt x="189" y="109"/>
                  </a:lnTo>
                  <a:lnTo>
                    <a:pt x="190" y="104"/>
                  </a:lnTo>
                  <a:lnTo>
                    <a:pt x="192" y="98"/>
                  </a:lnTo>
                  <a:lnTo>
                    <a:pt x="192" y="91"/>
                  </a:lnTo>
                  <a:lnTo>
                    <a:pt x="190" y="82"/>
                  </a:lnTo>
                  <a:lnTo>
                    <a:pt x="189" y="73"/>
                  </a:lnTo>
                  <a:lnTo>
                    <a:pt x="185" y="66"/>
                  </a:lnTo>
                  <a:lnTo>
                    <a:pt x="181" y="58"/>
                  </a:lnTo>
                  <a:lnTo>
                    <a:pt x="176" y="52"/>
                  </a:lnTo>
                  <a:lnTo>
                    <a:pt x="170" y="47"/>
                  </a:lnTo>
                  <a:lnTo>
                    <a:pt x="163" y="43"/>
                  </a:lnTo>
                  <a:lnTo>
                    <a:pt x="156" y="40"/>
                  </a:lnTo>
                  <a:lnTo>
                    <a:pt x="149" y="39"/>
                  </a:lnTo>
                  <a:lnTo>
                    <a:pt x="142" y="38"/>
                  </a:lnTo>
                  <a:lnTo>
                    <a:pt x="131" y="36"/>
                  </a:lnTo>
                  <a:lnTo>
                    <a:pt x="118" y="36"/>
                  </a:lnTo>
                  <a:lnTo>
                    <a:pt x="41" y="36"/>
                  </a:lnTo>
                  <a:lnTo>
                    <a:pt x="41" y="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48" name="Freeform 176"/>
            <p:cNvSpPr>
              <a:spLocks/>
            </p:cNvSpPr>
            <p:nvPr/>
          </p:nvSpPr>
          <p:spPr bwMode="auto">
            <a:xfrm>
              <a:off x="3592513" y="4929188"/>
              <a:ext cx="74613" cy="133350"/>
            </a:xfrm>
            <a:custGeom>
              <a:avLst/>
              <a:gdLst>
                <a:gd name="T0" fmla="*/ 0 w 179"/>
                <a:gd name="T1" fmla="*/ 0 h 307"/>
                <a:gd name="T2" fmla="*/ 37 w 179"/>
                <a:gd name="T3" fmla="*/ 111 h 307"/>
                <a:gd name="T4" fmla="*/ 51 w 179"/>
                <a:gd name="T5" fmla="*/ 97 h 307"/>
                <a:gd name="T6" fmla="*/ 67 w 179"/>
                <a:gd name="T7" fmla="*/ 88 h 307"/>
                <a:gd name="T8" fmla="*/ 84 w 179"/>
                <a:gd name="T9" fmla="*/ 81 h 307"/>
                <a:gd name="T10" fmla="*/ 103 w 179"/>
                <a:gd name="T11" fmla="*/ 80 h 307"/>
                <a:gd name="T12" fmla="*/ 114 w 179"/>
                <a:gd name="T13" fmla="*/ 81 h 307"/>
                <a:gd name="T14" fmla="*/ 126 w 179"/>
                <a:gd name="T15" fmla="*/ 82 h 307"/>
                <a:gd name="T16" fmla="*/ 135 w 179"/>
                <a:gd name="T17" fmla="*/ 86 h 307"/>
                <a:gd name="T18" fmla="*/ 144 w 179"/>
                <a:gd name="T19" fmla="*/ 90 h 307"/>
                <a:gd name="T20" fmla="*/ 159 w 179"/>
                <a:gd name="T21" fmla="*/ 102 h 307"/>
                <a:gd name="T22" fmla="*/ 170 w 179"/>
                <a:gd name="T23" fmla="*/ 117 h 307"/>
                <a:gd name="T24" fmla="*/ 173 w 179"/>
                <a:gd name="T25" fmla="*/ 126 h 307"/>
                <a:gd name="T26" fmla="*/ 176 w 179"/>
                <a:gd name="T27" fmla="*/ 138 h 307"/>
                <a:gd name="T28" fmla="*/ 177 w 179"/>
                <a:gd name="T29" fmla="*/ 152 h 307"/>
                <a:gd name="T30" fmla="*/ 179 w 179"/>
                <a:gd name="T31" fmla="*/ 167 h 307"/>
                <a:gd name="T32" fmla="*/ 141 w 179"/>
                <a:gd name="T33" fmla="*/ 307 h 307"/>
                <a:gd name="T34" fmla="*/ 141 w 179"/>
                <a:gd name="T35" fmla="*/ 161 h 307"/>
                <a:gd name="T36" fmla="*/ 140 w 179"/>
                <a:gd name="T37" fmla="*/ 148 h 307"/>
                <a:gd name="T38" fmla="*/ 136 w 179"/>
                <a:gd name="T39" fmla="*/ 138 h 307"/>
                <a:gd name="T40" fmla="*/ 132 w 179"/>
                <a:gd name="T41" fmla="*/ 130 h 307"/>
                <a:gd name="T42" fmla="*/ 123 w 179"/>
                <a:gd name="T43" fmla="*/ 120 h 307"/>
                <a:gd name="T44" fmla="*/ 105 w 179"/>
                <a:gd name="T45" fmla="*/ 113 h 307"/>
                <a:gd name="T46" fmla="*/ 87 w 179"/>
                <a:gd name="T47" fmla="*/ 113 h 307"/>
                <a:gd name="T48" fmla="*/ 72 w 179"/>
                <a:gd name="T49" fmla="*/ 117 h 307"/>
                <a:gd name="T50" fmla="*/ 57 w 179"/>
                <a:gd name="T51" fmla="*/ 126 h 307"/>
                <a:gd name="T52" fmla="*/ 46 w 179"/>
                <a:gd name="T53" fmla="*/ 138 h 307"/>
                <a:gd name="T54" fmla="*/ 42 w 179"/>
                <a:gd name="T55" fmla="*/ 148 h 307"/>
                <a:gd name="T56" fmla="*/ 40 w 179"/>
                <a:gd name="T57" fmla="*/ 157 h 307"/>
                <a:gd name="T58" fmla="*/ 39 w 179"/>
                <a:gd name="T59" fmla="*/ 168 h 307"/>
                <a:gd name="T60" fmla="*/ 37 w 179"/>
                <a:gd name="T61" fmla="*/ 180 h 307"/>
                <a:gd name="T62" fmla="*/ 37 w 179"/>
                <a:gd name="T63" fmla="*/ 307 h 3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9"/>
                <a:gd name="T97" fmla="*/ 0 h 307"/>
                <a:gd name="T98" fmla="*/ 179 w 179"/>
                <a:gd name="T99" fmla="*/ 307 h 30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9" h="307">
                  <a:moveTo>
                    <a:pt x="0" y="307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111"/>
                  </a:lnTo>
                  <a:lnTo>
                    <a:pt x="44" y="103"/>
                  </a:lnTo>
                  <a:lnTo>
                    <a:pt x="51" y="97"/>
                  </a:lnTo>
                  <a:lnTo>
                    <a:pt x="59" y="91"/>
                  </a:lnTo>
                  <a:lnTo>
                    <a:pt x="67" y="88"/>
                  </a:lnTo>
                  <a:lnTo>
                    <a:pt x="76" y="84"/>
                  </a:lnTo>
                  <a:lnTo>
                    <a:pt x="84" y="81"/>
                  </a:lnTo>
                  <a:lnTo>
                    <a:pt x="94" y="80"/>
                  </a:lnTo>
                  <a:lnTo>
                    <a:pt x="103" y="80"/>
                  </a:lnTo>
                  <a:lnTo>
                    <a:pt x="108" y="80"/>
                  </a:lnTo>
                  <a:lnTo>
                    <a:pt x="114" y="81"/>
                  </a:lnTo>
                  <a:lnTo>
                    <a:pt x="119" y="81"/>
                  </a:lnTo>
                  <a:lnTo>
                    <a:pt x="126" y="82"/>
                  </a:lnTo>
                  <a:lnTo>
                    <a:pt x="131" y="84"/>
                  </a:lnTo>
                  <a:lnTo>
                    <a:pt x="135" y="86"/>
                  </a:lnTo>
                  <a:lnTo>
                    <a:pt x="140" y="88"/>
                  </a:lnTo>
                  <a:lnTo>
                    <a:pt x="144" y="90"/>
                  </a:lnTo>
                  <a:lnTo>
                    <a:pt x="152" y="95"/>
                  </a:lnTo>
                  <a:lnTo>
                    <a:pt x="159" y="102"/>
                  </a:lnTo>
                  <a:lnTo>
                    <a:pt x="164" y="109"/>
                  </a:lnTo>
                  <a:lnTo>
                    <a:pt x="170" y="117"/>
                  </a:lnTo>
                  <a:lnTo>
                    <a:pt x="171" y="121"/>
                  </a:lnTo>
                  <a:lnTo>
                    <a:pt x="173" y="126"/>
                  </a:lnTo>
                  <a:lnTo>
                    <a:pt x="175" y="131"/>
                  </a:lnTo>
                  <a:lnTo>
                    <a:pt x="176" y="138"/>
                  </a:lnTo>
                  <a:lnTo>
                    <a:pt x="177" y="144"/>
                  </a:lnTo>
                  <a:lnTo>
                    <a:pt x="177" y="152"/>
                  </a:lnTo>
                  <a:lnTo>
                    <a:pt x="179" y="159"/>
                  </a:lnTo>
                  <a:lnTo>
                    <a:pt x="179" y="167"/>
                  </a:lnTo>
                  <a:lnTo>
                    <a:pt x="179" y="307"/>
                  </a:lnTo>
                  <a:lnTo>
                    <a:pt x="141" y="307"/>
                  </a:lnTo>
                  <a:lnTo>
                    <a:pt x="141" y="167"/>
                  </a:lnTo>
                  <a:lnTo>
                    <a:pt x="141" y="161"/>
                  </a:lnTo>
                  <a:lnTo>
                    <a:pt x="140" y="154"/>
                  </a:lnTo>
                  <a:lnTo>
                    <a:pt x="140" y="148"/>
                  </a:lnTo>
                  <a:lnTo>
                    <a:pt x="139" y="143"/>
                  </a:lnTo>
                  <a:lnTo>
                    <a:pt x="136" y="138"/>
                  </a:lnTo>
                  <a:lnTo>
                    <a:pt x="135" y="134"/>
                  </a:lnTo>
                  <a:lnTo>
                    <a:pt x="132" y="130"/>
                  </a:lnTo>
                  <a:lnTo>
                    <a:pt x="130" y="126"/>
                  </a:lnTo>
                  <a:lnTo>
                    <a:pt x="123" y="120"/>
                  </a:lnTo>
                  <a:lnTo>
                    <a:pt x="114" y="116"/>
                  </a:lnTo>
                  <a:lnTo>
                    <a:pt x="105" y="113"/>
                  </a:lnTo>
                  <a:lnTo>
                    <a:pt x="95" y="112"/>
                  </a:lnTo>
                  <a:lnTo>
                    <a:pt x="87" y="113"/>
                  </a:lnTo>
                  <a:lnTo>
                    <a:pt x="80" y="114"/>
                  </a:lnTo>
                  <a:lnTo>
                    <a:pt x="72" y="117"/>
                  </a:lnTo>
                  <a:lnTo>
                    <a:pt x="64" y="121"/>
                  </a:lnTo>
                  <a:lnTo>
                    <a:pt x="57" y="126"/>
                  </a:lnTo>
                  <a:lnTo>
                    <a:pt x="51" y="131"/>
                  </a:lnTo>
                  <a:lnTo>
                    <a:pt x="46" y="138"/>
                  </a:lnTo>
                  <a:lnTo>
                    <a:pt x="44" y="144"/>
                  </a:lnTo>
                  <a:lnTo>
                    <a:pt x="42" y="148"/>
                  </a:lnTo>
                  <a:lnTo>
                    <a:pt x="41" y="153"/>
                  </a:lnTo>
                  <a:lnTo>
                    <a:pt x="40" y="157"/>
                  </a:lnTo>
                  <a:lnTo>
                    <a:pt x="39" y="162"/>
                  </a:lnTo>
                  <a:lnTo>
                    <a:pt x="39" y="168"/>
                  </a:lnTo>
                  <a:lnTo>
                    <a:pt x="37" y="173"/>
                  </a:lnTo>
                  <a:lnTo>
                    <a:pt x="37" y="180"/>
                  </a:lnTo>
                  <a:lnTo>
                    <a:pt x="37" y="186"/>
                  </a:lnTo>
                  <a:lnTo>
                    <a:pt x="37" y="307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49" name="Freeform 177"/>
            <p:cNvSpPr>
              <a:spLocks noEditPoints="1"/>
            </p:cNvSpPr>
            <p:nvPr/>
          </p:nvSpPr>
          <p:spPr bwMode="auto">
            <a:xfrm>
              <a:off x="3684588" y="4964113"/>
              <a:ext cx="87313" cy="100012"/>
            </a:xfrm>
            <a:custGeom>
              <a:avLst/>
              <a:gdLst>
                <a:gd name="T0" fmla="*/ 3 w 207"/>
                <a:gd name="T1" fmla="*/ 88 h 232"/>
                <a:gd name="T2" fmla="*/ 13 w 207"/>
                <a:gd name="T3" fmla="*/ 52 h 232"/>
                <a:gd name="T4" fmla="*/ 34 w 207"/>
                <a:gd name="T5" fmla="*/ 26 h 232"/>
                <a:gd name="T6" fmla="*/ 57 w 207"/>
                <a:gd name="T7" fmla="*/ 10 h 232"/>
                <a:gd name="T8" fmla="*/ 84 w 207"/>
                <a:gd name="T9" fmla="*/ 1 h 232"/>
                <a:gd name="T10" fmla="*/ 114 w 207"/>
                <a:gd name="T11" fmla="*/ 0 h 232"/>
                <a:gd name="T12" fmla="*/ 145 w 207"/>
                <a:gd name="T13" fmla="*/ 8 h 232"/>
                <a:gd name="T14" fmla="*/ 170 w 207"/>
                <a:gd name="T15" fmla="*/ 23 h 232"/>
                <a:gd name="T16" fmla="*/ 190 w 207"/>
                <a:gd name="T17" fmla="*/ 46 h 232"/>
                <a:gd name="T18" fmla="*/ 203 w 207"/>
                <a:gd name="T19" fmla="*/ 77 h 232"/>
                <a:gd name="T20" fmla="*/ 207 w 207"/>
                <a:gd name="T21" fmla="*/ 114 h 232"/>
                <a:gd name="T22" fmla="*/ 204 w 207"/>
                <a:gd name="T23" fmla="*/ 144 h 232"/>
                <a:gd name="T24" fmla="*/ 199 w 207"/>
                <a:gd name="T25" fmla="*/ 168 h 232"/>
                <a:gd name="T26" fmla="*/ 188 w 207"/>
                <a:gd name="T27" fmla="*/ 192 h 232"/>
                <a:gd name="T28" fmla="*/ 157 w 207"/>
                <a:gd name="T29" fmla="*/ 218 h 232"/>
                <a:gd name="T30" fmla="*/ 137 w 207"/>
                <a:gd name="T31" fmla="*/ 227 h 232"/>
                <a:gd name="T32" fmla="*/ 117 w 207"/>
                <a:gd name="T33" fmla="*/ 231 h 232"/>
                <a:gd name="T34" fmla="*/ 91 w 207"/>
                <a:gd name="T35" fmla="*/ 232 h 232"/>
                <a:gd name="T36" fmla="*/ 60 w 207"/>
                <a:gd name="T37" fmla="*/ 224 h 232"/>
                <a:gd name="T38" fmla="*/ 36 w 207"/>
                <a:gd name="T39" fmla="*/ 209 h 232"/>
                <a:gd name="T40" fmla="*/ 17 w 207"/>
                <a:gd name="T41" fmla="*/ 186 h 232"/>
                <a:gd name="T42" fmla="*/ 4 w 207"/>
                <a:gd name="T43" fmla="*/ 155 h 232"/>
                <a:gd name="T44" fmla="*/ 0 w 207"/>
                <a:gd name="T45" fmla="*/ 117 h 232"/>
                <a:gd name="T46" fmla="*/ 39 w 207"/>
                <a:gd name="T47" fmla="*/ 136 h 232"/>
                <a:gd name="T48" fmla="*/ 45 w 207"/>
                <a:gd name="T49" fmla="*/ 161 h 232"/>
                <a:gd name="T50" fmla="*/ 55 w 207"/>
                <a:gd name="T51" fmla="*/ 179 h 232"/>
                <a:gd name="T52" fmla="*/ 71 w 207"/>
                <a:gd name="T53" fmla="*/ 192 h 232"/>
                <a:gd name="T54" fmla="*/ 90 w 207"/>
                <a:gd name="T55" fmla="*/ 200 h 232"/>
                <a:gd name="T56" fmla="*/ 109 w 207"/>
                <a:gd name="T57" fmla="*/ 201 h 232"/>
                <a:gd name="T58" fmla="*/ 128 w 207"/>
                <a:gd name="T59" fmla="*/ 196 h 232"/>
                <a:gd name="T60" fmla="*/ 145 w 207"/>
                <a:gd name="T61" fmla="*/ 186 h 232"/>
                <a:gd name="T62" fmla="*/ 159 w 207"/>
                <a:gd name="T63" fmla="*/ 168 h 232"/>
                <a:gd name="T64" fmla="*/ 167 w 207"/>
                <a:gd name="T65" fmla="*/ 145 h 232"/>
                <a:gd name="T66" fmla="*/ 170 w 207"/>
                <a:gd name="T67" fmla="*/ 115 h 232"/>
                <a:gd name="T68" fmla="*/ 167 w 207"/>
                <a:gd name="T69" fmla="*/ 87 h 232"/>
                <a:gd name="T70" fmla="*/ 159 w 207"/>
                <a:gd name="T71" fmla="*/ 64 h 232"/>
                <a:gd name="T72" fmla="*/ 145 w 207"/>
                <a:gd name="T73" fmla="*/ 47 h 232"/>
                <a:gd name="T74" fmla="*/ 128 w 207"/>
                <a:gd name="T75" fmla="*/ 36 h 232"/>
                <a:gd name="T76" fmla="*/ 109 w 207"/>
                <a:gd name="T77" fmla="*/ 31 h 232"/>
                <a:gd name="T78" fmla="*/ 90 w 207"/>
                <a:gd name="T79" fmla="*/ 32 h 232"/>
                <a:gd name="T80" fmla="*/ 72 w 207"/>
                <a:gd name="T81" fmla="*/ 40 h 232"/>
                <a:gd name="T82" fmla="*/ 57 w 207"/>
                <a:gd name="T83" fmla="*/ 52 h 232"/>
                <a:gd name="T84" fmla="*/ 45 w 207"/>
                <a:gd name="T85" fmla="*/ 72 h 232"/>
                <a:gd name="T86" fmla="*/ 39 w 207"/>
                <a:gd name="T87" fmla="*/ 96 h 232"/>
                <a:gd name="T88" fmla="*/ 37 w 207"/>
                <a:gd name="T89" fmla="*/ 115 h 2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7"/>
                <a:gd name="T136" fmla="*/ 0 h 232"/>
                <a:gd name="T137" fmla="*/ 207 w 207"/>
                <a:gd name="T138" fmla="*/ 232 h 23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7" h="232">
                  <a:moveTo>
                    <a:pt x="0" y="117"/>
                  </a:moveTo>
                  <a:lnTo>
                    <a:pt x="0" y="101"/>
                  </a:lnTo>
                  <a:lnTo>
                    <a:pt x="3" y="88"/>
                  </a:lnTo>
                  <a:lnTo>
                    <a:pt x="5" y="74"/>
                  </a:lnTo>
                  <a:lnTo>
                    <a:pt x="9" y="63"/>
                  </a:lnTo>
                  <a:lnTo>
                    <a:pt x="13" y="52"/>
                  </a:lnTo>
                  <a:lnTo>
                    <a:pt x="19" y="42"/>
                  </a:lnTo>
                  <a:lnTo>
                    <a:pt x="26" y="33"/>
                  </a:lnTo>
                  <a:lnTo>
                    <a:pt x="34" y="26"/>
                  </a:lnTo>
                  <a:lnTo>
                    <a:pt x="40" y="19"/>
                  </a:lnTo>
                  <a:lnTo>
                    <a:pt x="48" y="14"/>
                  </a:lnTo>
                  <a:lnTo>
                    <a:pt x="57" y="10"/>
                  </a:lnTo>
                  <a:lnTo>
                    <a:pt x="64" y="6"/>
                  </a:lnTo>
                  <a:lnTo>
                    <a:pt x="73" y="4"/>
                  </a:lnTo>
                  <a:lnTo>
                    <a:pt x="84" y="1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4" y="0"/>
                  </a:lnTo>
                  <a:lnTo>
                    <a:pt x="125" y="1"/>
                  </a:lnTo>
                  <a:lnTo>
                    <a:pt x="135" y="4"/>
                  </a:lnTo>
                  <a:lnTo>
                    <a:pt x="145" y="8"/>
                  </a:lnTo>
                  <a:lnTo>
                    <a:pt x="154" y="11"/>
                  </a:lnTo>
                  <a:lnTo>
                    <a:pt x="162" y="17"/>
                  </a:lnTo>
                  <a:lnTo>
                    <a:pt x="170" y="23"/>
                  </a:lnTo>
                  <a:lnTo>
                    <a:pt x="177" y="29"/>
                  </a:lnTo>
                  <a:lnTo>
                    <a:pt x="184" y="37"/>
                  </a:lnTo>
                  <a:lnTo>
                    <a:pt x="190" y="46"/>
                  </a:lnTo>
                  <a:lnTo>
                    <a:pt x="195" y="56"/>
                  </a:lnTo>
                  <a:lnTo>
                    <a:pt x="199" y="65"/>
                  </a:lnTo>
                  <a:lnTo>
                    <a:pt x="203" y="77"/>
                  </a:lnTo>
                  <a:lnTo>
                    <a:pt x="205" y="88"/>
                  </a:lnTo>
                  <a:lnTo>
                    <a:pt x="207" y="101"/>
                  </a:lnTo>
                  <a:lnTo>
                    <a:pt x="207" y="114"/>
                  </a:lnTo>
                  <a:lnTo>
                    <a:pt x="207" y="124"/>
                  </a:lnTo>
                  <a:lnTo>
                    <a:pt x="205" y="135"/>
                  </a:lnTo>
                  <a:lnTo>
                    <a:pt x="204" y="144"/>
                  </a:lnTo>
                  <a:lnTo>
                    <a:pt x="203" y="152"/>
                  </a:lnTo>
                  <a:lnTo>
                    <a:pt x="202" y="160"/>
                  </a:lnTo>
                  <a:lnTo>
                    <a:pt x="199" y="168"/>
                  </a:lnTo>
                  <a:lnTo>
                    <a:pt x="196" y="174"/>
                  </a:lnTo>
                  <a:lnTo>
                    <a:pt x="194" y="181"/>
                  </a:lnTo>
                  <a:lnTo>
                    <a:pt x="188" y="192"/>
                  </a:lnTo>
                  <a:lnTo>
                    <a:pt x="179" y="203"/>
                  </a:lnTo>
                  <a:lnTo>
                    <a:pt x="168" y="212"/>
                  </a:lnTo>
                  <a:lnTo>
                    <a:pt x="157" y="218"/>
                  </a:lnTo>
                  <a:lnTo>
                    <a:pt x="150" y="220"/>
                  </a:lnTo>
                  <a:lnTo>
                    <a:pt x="144" y="224"/>
                  </a:lnTo>
                  <a:lnTo>
                    <a:pt x="137" y="227"/>
                  </a:lnTo>
                  <a:lnTo>
                    <a:pt x="131" y="228"/>
                  </a:lnTo>
                  <a:lnTo>
                    <a:pt x="125" y="229"/>
                  </a:lnTo>
                  <a:lnTo>
                    <a:pt x="117" y="231"/>
                  </a:lnTo>
                  <a:lnTo>
                    <a:pt x="111" y="232"/>
                  </a:lnTo>
                  <a:lnTo>
                    <a:pt x="103" y="232"/>
                  </a:lnTo>
                  <a:lnTo>
                    <a:pt x="91" y="232"/>
                  </a:lnTo>
                  <a:lnTo>
                    <a:pt x="81" y="231"/>
                  </a:lnTo>
                  <a:lnTo>
                    <a:pt x="71" y="228"/>
                  </a:lnTo>
                  <a:lnTo>
                    <a:pt x="60" y="224"/>
                  </a:lnTo>
                  <a:lnTo>
                    <a:pt x="51" y="220"/>
                  </a:lnTo>
                  <a:lnTo>
                    <a:pt x="44" y="215"/>
                  </a:lnTo>
                  <a:lnTo>
                    <a:pt x="36" y="209"/>
                  </a:lnTo>
                  <a:lnTo>
                    <a:pt x="28" y="203"/>
                  </a:lnTo>
                  <a:lnTo>
                    <a:pt x="22" y="195"/>
                  </a:lnTo>
                  <a:lnTo>
                    <a:pt x="17" y="186"/>
                  </a:lnTo>
                  <a:lnTo>
                    <a:pt x="12" y="177"/>
                  </a:lnTo>
                  <a:lnTo>
                    <a:pt x="8" y="167"/>
                  </a:lnTo>
                  <a:lnTo>
                    <a:pt x="4" y="155"/>
                  </a:lnTo>
                  <a:lnTo>
                    <a:pt x="1" y="144"/>
                  </a:lnTo>
                  <a:lnTo>
                    <a:pt x="0" y="131"/>
                  </a:lnTo>
                  <a:lnTo>
                    <a:pt x="0" y="117"/>
                  </a:lnTo>
                  <a:close/>
                  <a:moveTo>
                    <a:pt x="37" y="115"/>
                  </a:moveTo>
                  <a:lnTo>
                    <a:pt x="37" y="126"/>
                  </a:lnTo>
                  <a:lnTo>
                    <a:pt x="39" y="136"/>
                  </a:lnTo>
                  <a:lnTo>
                    <a:pt x="40" y="145"/>
                  </a:lnTo>
                  <a:lnTo>
                    <a:pt x="42" y="152"/>
                  </a:lnTo>
                  <a:lnTo>
                    <a:pt x="45" y="161"/>
                  </a:lnTo>
                  <a:lnTo>
                    <a:pt x="48" y="168"/>
                  </a:lnTo>
                  <a:lnTo>
                    <a:pt x="51" y="174"/>
                  </a:lnTo>
                  <a:lnTo>
                    <a:pt x="55" y="179"/>
                  </a:lnTo>
                  <a:lnTo>
                    <a:pt x="60" y="185"/>
                  </a:lnTo>
                  <a:lnTo>
                    <a:pt x="66" y="188"/>
                  </a:lnTo>
                  <a:lnTo>
                    <a:pt x="71" y="192"/>
                  </a:lnTo>
                  <a:lnTo>
                    <a:pt x="77" y="196"/>
                  </a:lnTo>
                  <a:lnTo>
                    <a:pt x="84" y="199"/>
                  </a:lnTo>
                  <a:lnTo>
                    <a:pt x="90" y="200"/>
                  </a:lnTo>
                  <a:lnTo>
                    <a:pt x="96" y="201"/>
                  </a:lnTo>
                  <a:lnTo>
                    <a:pt x="103" y="201"/>
                  </a:lnTo>
                  <a:lnTo>
                    <a:pt x="109" y="201"/>
                  </a:lnTo>
                  <a:lnTo>
                    <a:pt x="116" y="200"/>
                  </a:lnTo>
                  <a:lnTo>
                    <a:pt x="122" y="199"/>
                  </a:lnTo>
                  <a:lnTo>
                    <a:pt x="128" y="196"/>
                  </a:lnTo>
                  <a:lnTo>
                    <a:pt x="135" y="192"/>
                  </a:lnTo>
                  <a:lnTo>
                    <a:pt x="140" y="190"/>
                  </a:lnTo>
                  <a:lnTo>
                    <a:pt x="145" y="186"/>
                  </a:lnTo>
                  <a:lnTo>
                    <a:pt x="150" y="181"/>
                  </a:lnTo>
                  <a:lnTo>
                    <a:pt x="155" y="176"/>
                  </a:lnTo>
                  <a:lnTo>
                    <a:pt x="159" y="168"/>
                  </a:lnTo>
                  <a:lnTo>
                    <a:pt x="162" y="161"/>
                  </a:lnTo>
                  <a:lnTo>
                    <a:pt x="164" y="154"/>
                  </a:lnTo>
                  <a:lnTo>
                    <a:pt x="167" y="145"/>
                  </a:lnTo>
                  <a:lnTo>
                    <a:pt x="168" y="136"/>
                  </a:lnTo>
                  <a:lnTo>
                    <a:pt x="170" y="126"/>
                  </a:lnTo>
                  <a:lnTo>
                    <a:pt x="170" y="115"/>
                  </a:lnTo>
                  <a:lnTo>
                    <a:pt x="170" y="105"/>
                  </a:lnTo>
                  <a:lnTo>
                    <a:pt x="168" y="96"/>
                  </a:lnTo>
                  <a:lnTo>
                    <a:pt x="167" y="87"/>
                  </a:lnTo>
                  <a:lnTo>
                    <a:pt x="164" y="79"/>
                  </a:lnTo>
                  <a:lnTo>
                    <a:pt x="162" y="72"/>
                  </a:lnTo>
                  <a:lnTo>
                    <a:pt x="159" y="64"/>
                  </a:lnTo>
                  <a:lnTo>
                    <a:pt x="155" y="58"/>
                  </a:lnTo>
                  <a:lnTo>
                    <a:pt x="150" y="52"/>
                  </a:lnTo>
                  <a:lnTo>
                    <a:pt x="145" y="47"/>
                  </a:lnTo>
                  <a:lnTo>
                    <a:pt x="140" y="43"/>
                  </a:lnTo>
                  <a:lnTo>
                    <a:pt x="135" y="40"/>
                  </a:lnTo>
                  <a:lnTo>
                    <a:pt x="128" y="36"/>
                  </a:lnTo>
                  <a:lnTo>
                    <a:pt x="122" y="33"/>
                  </a:lnTo>
                  <a:lnTo>
                    <a:pt x="116" y="32"/>
                  </a:lnTo>
                  <a:lnTo>
                    <a:pt x="109" y="31"/>
                  </a:lnTo>
                  <a:lnTo>
                    <a:pt x="103" y="31"/>
                  </a:lnTo>
                  <a:lnTo>
                    <a:pt x="96" y="31"/>
                  </a:lnTo>
                  <a:lnTo>
                    <a:pt x="90" y="32"/>
                  </a:lnTo>
                  <a:lnTo>
                    <a:pt x="84" y="33"/>
                  </a:lnTo>
                  <a:lnTo>
                    <a:pt x="77" y="36"/>
                  </a:lnTo>
                  <a:lnTo>
                    <a:pt x="72" y="40"/>
                  </a:lnTo>
                  <a:lnTo>
                    <a:pt x="66" y="43"/>
                  </a:lnTo>
                  <a:lnTo>
                    <a:pt x="62" y="47"/>
                  </a:lnTo>
                  <a:lnTo>
                    <a:pt x="57" y="52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45" y="72"/>
                  </a:lnTo>
                  <a:lnTo>
                    <a:pt x="42" y="79"/>
                  </a:lnTo>
                  <a:lnTo>
                    <a:pt x="40" y="87"/>
                  </a:lnTo>
                  <a:lnTo>
                    <a:pt x="39" y="96"/>
                  </a:lnTo>
                  <a:lnTo>
                    <a:pt x="37" y="106"/>
                  </a:lnTo>
                  <a:lnTo>
                    <a:pt x="37" y="117"/>
                  </a:lnTo>
                  <a:lnTo>
                    <a:pt x="37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50" name="Freeform 178"/>
            <p:cNvSpPr>
              <a:spLocks/>
            </p:cNvSpPr>
            <p:nvPr/>
          </p:nvSpPr>
          <p:spPr bwMode="auto">
            <a:xfrm>
              <a:off x="3790950" y="4964113"/>
              <a:ext cx="74613" cy="98425"/>
            </a:xfrm>
            <a:custGeom>
              <a:avLst/>
              <a:gdLst>
                <a:gd name="T0" fmla="*/ 0 w 178"/>
                <a:gd name="T1" fmla="*/ 227 h 227"/>
                <a:gd name="T2" fmla="*/ 0 w 178"/>
                <a:gd name="T3" fmla="*/ 5 h 227"/>
                <a:gd name="T4" fmla="*/ 33 w 178"/>
                <a:gd name="T5" fmla="*/ 5 h 227"/>
                <a:gd name="T6" fmla="*/ 33 w 178"/>
                <a:gd name="T7" fmla="*/ 37 h 227"/>
                <a:gd name="T8" fmla="*/ 40 w 178"/>
                <a:gd name="T9" fmla="*/ 28 h 227"/>
                <a:gd name="T10" fmla="*/ 46 w 178"/>
                <a:gd name="T11" fmla="*/ 20 h 227"/>
                <a:gd name="T12" fmla="*/ 54 w 178"/>
                <a:gd name="T13" fmla="*/ 14 h 227"/>
                <a:gd name="T14" fmla="*/ 63 w 178"/>
                <a:gd name="T15" fmla="*/ 9 h 227"/>
                <a:gd name="T16" fmla="*/ 72 w 178"/>
                <a:gd name="T17" fmla="*/ 5 h 227"/>
                <a:gd name="T18" fmla="*/ 81 w 178"/>
                <a:gd name="T19" fmla="*/ 2 h 227"/>
                <a:gd name="T20" fmla="*/ 91 w 178"/>
                <a:gd name="T21" fmla="*/ 0 h 227"/>
                <a:gd name="T22" fmla="*/ 103 w 178"/>
                <a:gd name="T23" fmla="*/ 0 h 227"/>
                <a:gd name="T24" fmla="*/ 112 w 178"/>
                <a:gd name="T25" fmla="*/ 0 h 227"/>
                <a:gd name="T26" fmla="*/ 122 w 178"/>
                <a:gd name="T27" fmla="*/ 1 h 227"/>
                <a:gd name="T28" fmla="*/ 131 w 178"/>
                <a:gd name="T29" fmla="*/ 4 h 227"/>
                <a:gd name="T30" fmla="*/ 139 w 178"/>
                <a:gd name="T31" fmla="*/ 8 h 227"/>
                <a:gd name="T32" fmla="*/ 146 w 178"/>
                <a:gd name="T33" fmla="*/ 11 h 227"/>
                <a:gd name="T34" fmla="*/ 153 w 178"/>
                <a:gd name="T35" fmla="*/ 17 h 227"/>
                <a:gd name="T36" fmla="*/ 158 w 178"/>
                <a:gd name="T37" fmla="*/ 22 h 227"/>
                <a:gd name="T38" fmla="*/ 163 w 178"/>
                <a:gd name="T39" fmla="*/ 27 h 227"/>
                <a:gd name="T40" fmla="*/ 167 w 178"/>
                <a:gd name="T41" fmla="*/ 33 h 227"/>
                <a:gd name="T42" fmla="*/ 171 w 178"/>
                <a:gd name="T43" fmla="*/ 40 h 227"/>
                <a:gd name="T44" fmla="*/ 173 w 178"/>
                <a:gd name="T45" fmla="*/ 47 h 227"/>
                <a:gd name="T46" fmla="*/ 176 w 178"/>
                <a:gd name="T47" fmla="*/ 55 h 227"/>
                <a:gd name="T48" fmla="*/ 177 w 178"/>
                <a:gd name="T49" fmla="*/ 61 h 227"/>
                <a:gd name="T50" fmla="*/ 177 w 178"/>
                <a:gd name="T51" fmla="*/ 69 h 227"/>
                <a:gd name="T52" fmla="*/ 178 w 178"/>
                <a:gd name="T53" fmla="*/ 79 h 227"/>
                <a:gd name="T54" fmla="*/ 178 w 178"/>
                <a:gd name="T55" fmla="*/ 91 h 227"/>
                <a:gd name="T56" fmla="*/ 178 w 178"/>
                <a:gd name="T57" fmla="*/ 227 h 227"/>
                <a:gd name="T58" fmla="*/ 141 w 178"/>
                <a:gd name="T59" fmla="*/ 227 h 227"/>
                <a:gd name="T60" fmla="*/ 141 w 178"/>
                <a:gd name="T61" fmla="*/ 92 h 227"/>
                <a:gd name="T62" fmla="*/ 141 w 178"/>
                <a:gd name="T63" fmla="*/ 82 h 227"/>
                <a:gd name="T64" fmla="*/ 140 w 178"/>
                <a:gd name="T65" fmla="*/ 72 h 227"/>
                <a:gd name="T66" fmla="*/ 139 w 178"/>
                <a:gd name="T67" fmla="*/ 64 h 227"/>
                <a:gd name="T68" fmla="*/ 137 w 178"/>
                <a:gd name="T69" fmla="*/ 58 h 227"/>
                <a:gd name="T70" fmla="*/ 135 w 178"/>
                <a:gd name="T71" fmla="*/ 52 h 227"/>
                <a:gd name="T72" fmla="*/ 131 w 178"/>
                <a:gd name="T73" fmla="*/ 47 h 227"/>
                <a:gd name="T74" fmla="*/ 127 w 178"/>
                <a:gd name="T75" fmla="*/ 43 h 227"/>
                <a:gd name="T76" fmla="*/ 122 w 178"/>
                <a:gd name="T77" fmla="*/ 40 h 227"/>
                <a:gd name="T78" fmla="*/ 115 w 178"/>
                <a:gd name="T79" fmla="*/ 36 h 227"/>
                <a:gd name="T80" fmla="*/ 109 w 178"/>
                <a:gd name="T81" fmla="*/ 33 h 227"/>
                <a:gd name="T82" fmla="*/ 103 w 178"/>
                <a:gd name="T83" fmla="*/ 32 h 227"/>
                <a:gd name="T84" fmla="*/ 95 w 178"/>
                <a:gd name="T85" fmla="*/ 32 h 227"/>
                <a:gd name="T86" fmla="*/ 90 w 178"/>
                <a:gd name="T87" fmla="*/ 32 h 227"/>
                <a:gd name="T88" fmla="*/ 83 w 178"/>
                <a:gd name="T89" fmla="*/ 33 h 227"/>
                <a:gd name="T90" fmla="*/ 78 w 178"/>
                <a:gd name="T91" fmla="*/ 34 h 227"/>
                <a:gd name="T92" fmla="*/ 73 w 178"/>
                <a:gd name="T93" fmla="*/ 36 h 227"/>
                <a:gd name="T94" fmla="*/ 67 w 178"/>
                <a:gd name="T95" fmla="*/ 38 h 227"/>
                <a:gd name="T96" fmla="*/ 63 w 178"/>
                <a:gd name="T97" fmla="*/ 41 h 227"/>
                <a:gd name="T98" fmla="*/ 58 w 178"/>
                <a:gd name="T99" fmla="*/ 43 h 227"/>
                <a:gd name="T100" fmla="*/ 54 w 178"/>
                <a:gd name="T101" fmla="*/ 47 h 227"/>
                <a:gd name="T102" fmla="*/ 50 w 178"/>
                <a:gd name="T103" fmla="*/ 51 h 227"/>
                <a:gd name="T104" fmla="*/ 47 w 178"/>
                <a:gd name="T105" fmla="*/ 56 h 227"/>
                <a:gd name="T106" fmla="*/ 44 w 178"/>
                <a:gd name="T107" fmla="*/ 63 h 227"/>
                <a:gd name="T108" fmla="*/ 42 w 178"/>
                <a:gd name="T109" fmla="*/ 70 h 227"/>
                <a:gd name="T110" fmla="*/ 40 w 178"/>
                <a:gd name="T111" fmla="*/ 78 h 227"/>
                <a:gd name="T112" fmla="*/ 38 w 178"/>
                <a:gd name="T113" fmla="*/ 87 h 227"/>
                <a:gd name="T114" fmla="*/ 37 w 178"/>
                <a:gd name="T115" fmla="*/ 96 h 227"/>
                <a:gd name="T116" fmla="*/ 37 w 178"/>
                <a:gd name="T117" fmla="*/ 106 h 227"/>
                <a:gd name="T118" fmla="*/ 37 w 178"/>
                <a:gd name="T119" fmla="*/ 227 h 227"/>
                <a:gd name="T120" fmla="*/ 0 w 178"/>
                <a:gd name="T121" fmla="*/ 227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8"/>
                <a:gd name="T184" fmla="*/ 0 h 227"/>
                <a:gd name="T185" fmla="*/ 178 w 178"/>
                <a:gd name="T186" fmla="*/ 227 h 2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8" h="227">
                  <a:moveTo>
                    <a:pt x="0" y="227"/>
                  </a:moveTo>
                  <a:lnTo>
                    <a:pt x="0" y="5"/>
                  </a:lnTo>
                  <a:lnTo>
                    <a:pt x="33" y="5"/>
                  </a:lnTo>
                  <a:lnTo>
                    <a:pt x="33" y="37"/>
                  </a:lnTo>
                  <a:lnTo>
                    <a:pt x="40" y="28"/>
                  </a:lnTo>
                  <a:lnTo>
                    <a:pt x="46" y="20"/>
                  </a:lnTo>
                  <a:lnTo>
                    <a:pt x="54" y="14"/>
                  </a:lnTo>
                  <a:lnTo>
                    <a:pt x="63" y="9"/>
                  </a:lnTo>
                  <a:lnTo>
                    <a:pt x="72" y="5"/>
                  </a:lnTo>
                  <a:lnTo>
                    <a:pt x="81" y="2"/>
                  </a:lnTo>
                  <a:lnTo>
                    <a:pt x="91" y="0"/>
                  </a:lnTo>
                  <a:lnTo>
                    <a:pt x="103" y="0"/>
                  </a:lnTo>
                  <a:lnTo>
                    <a:pt x="112" y="0"/>
                  </a:lnTo>
                  <a:lnTo>
                    <a:pt x="122" y="1"/>
                  </a:lnTo>
                  <a:lnTo>
                    <a:pt x="131" y="4"/>
                  </a:lnTo>
                  <a:lnTo>
                    <a:pt x="139" y="8"/>
                  </a:lnTo>
                  <a:lnTo>
                    <a:pt x="146" y="11"/>
                  </a:lnTo>
                  <a:lnTo>
                    <a:pt x="153" y="17"/>
                  </a:lnTo>
                  <a:lnTo>
                    <a:pt x="158" y="22"/>
                  </a:lnTo>
                  <a:lnTo>
                    <a:pt x="163" y="27"/>
                  </a:lnTo>
                  <a:lnTo>
                    <a:pt x="167" y="33"/>
                  </a:lnTo>
                  <a:lnTo>
                    <a:pt x="171" y="40"/>
                  </a:lnTo>
                  <a:lnTo>
                    <a:pt x="173" y="47"/>
                  </a:lnTo>
                  <a:lnTo>
                    <a:pt x="176" y="55"/>
                  </a:lnTo>
                  <a:lnTo>
                    <a:pt x="177" y="61"/>
                  </a:lnTo>
                  <a:lnTo>
                    <a:pt x="177" y="69"/>
                  </a:lnTo>
                  <a:lnTo>
                    <a:pt x="178" y="79"/>
                  </a:lnTo>
                  <a:lnTo>
                    <a:pt x="178" y="91"/>
                  </a:lnTo>
                  <a:lnTo>
                    <a:pt x="178" y="227"/>
                  </a:lnTo>
                  <a:lnTo>
                    <a:pt x="141" y="227"/>
                  </a:lnTo>
                  <a:lnTo>
                    <a:pt x="141" y="92"/>
                  </a:lnTo>
                  <a:lnTo>
                    <a:pt x="141" y="82"/>
                  </a:lnTo>
                  <a:lnTo>
                    <a:pt x="140" y="72"/>
                  </a:lnTo>
                  <a:lnTo>
                    <a:pt x="139" y="64"/>
                  </a:lnTo>
                  <a:lnTo>
                    <a:pt x="137" y="58"/>
                  </a:lnTo>
                  <a:lnTo>
                    <a:pt x="135" y="52"/>
                  </a:lnTo>
                  <a:lnTo>
                    <a:pt x="131" y="47"/>
                  </a:lnTo>
                  <a:lnTo>
                    <a:pt x="127" y="43"/>
                  </a:lnTo>
                  <a:lnTo>
                    <a:pt x="122" y="40"/>
                  </a:lnTo>
                  <a:lnTo>
                    <a:pt x="115" y="36"/>
                  </a:lnTo>
                  <a:lnTo>
                    <a:pt x="109" y="33"/>
                  </a:lnTo>
                  <a:lnTo>
                    <a:pt x="103" y="32"/>
                  </a:lnTo>
                  <a:lnTo>
                    <a:pt x="95" y="32"/>
                  </a:lnTo>
                  <a:lnTo>
                    <a:pt x="90" y="32"/>
                  </a:lnTo>
                  <a:lnTo>
                    <a:pt x="83" y="33"/>
                  </a:lnTo>
                  <a:lnTo>
                    <a:pt x="78" y="34"/>
                  </a:lnTo>
                  <a:lnTo>
                    <a:pt x="73" y="36"/>
                  </a:lnTo>
                  <a:lnTo>
                    <a:pt x="67" y="38"/>
                  </a:lnTo>
                  <a:lnTo>
                    <a:pt x="63" y="41"/>
                  </a:lnTo>
                  <a:lnTo>
                    <a:pt x="58" y="43"/>
                  </a:lnTo>
                  <a:lnTo>
                    <a:pt x="54" y="47"/>
                  </a:lnTo>
                  <a:lnTo>
                    <a:pt x="50" y="51"/>
                  </a:lnTo>
                  <a:lnTo>
                    <a:pt x="47" y="56"/>
                  </a:lnTo>
                  <a:lnTo>
                    <a:pt x="44" y="63"/>
                  </a:lnTo>
                  <a:lnTo>
                    <a:pt x="42" y="70"/>
                  </a:lnTo>
                  <a:lnTo>
                    <a:pt x="40" y="78"/>
                  </a:lnTo>
                  <a:lnTo>
                    <a:pt x="38" y="87"/>
                  </a:lnTo>
                  <a:lnTo>
                    <a:pt x="37" y="96"/>
                  </a:lnTo>
                  <a:lnTo>
                    <a:pt x="37" y="106"/>
                  </a:lnTo>
                  <a:lnTo>
                    <a:pt x="37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51" name="Freeform 179"/>
            <p:cNvSpPr>
              <a:spLocks noEditPoints="1"/>
            </p:cNvSpPr>
            <p:nvPr/>
          </p:nvSpPr>
          <p:spPr bwMode="auto">
            <a:xfrm>
              <a:off x="3884613" y="4964113"/>
              <a:ext cx="85725" cy="100012"/>
            </a:xfrm>
            <a:custGeom>
              <a:avLst/>
              <a:gdLst>
                <a:gd name="T0" fmla="*/ 203 w 207"/>
                <a:gd name="T1" fmla="*/ 169 h 232"/>
                <a:gd name="T2" fmla="*/ 191 w 207"/>
                <a:gd name="T3" fmla="*/ 191 h 232"/>
                <a:gd name="T4" fmla="*/ 176 w 207"/>
                <a:gd name="T5" fmla="*/ 208 h 232"/>
                <a:gd name="T6" fmla="*/ 158 w 207"/>
                <a:gd name="T7" fmla="*/ 222 h 232"/>
                <a:gd name="T8" fmla="*/ 133 w 207"/>
                <a:gd name="T9" fmla="*/ 229 h 232"/>
                <a:gd name="T10" fmla="*/ 107 w 207"/>
                <a:gd name="T11" fmla="*/ 232 h 232"/>
                <a:gd name="T12" fmla="*/ 72 w 207"/>
                <a:gd name="T13" fmla="*/ 228 h 232"/>
                <a:gd name="T14" fmla="*/ 44 w 207"/>
                <a:gd name="T15" fmla="*/ 215 h 232"/>
                <a:gd name="T16" fmla="*/ 22 w 207"/>
                <a:gd name="T17" fmla="*/ 195 h 232"/>
                <a:gd name="T18" fmla="*/ 8 w 207"/>
                <a:gd name="T19" fmla="*/ 167 h 232"/>
                <a:gd name="T20" fmla="*/ 0 w 207"/>
                <a:gd name="T21" fmla="*/ 131 h 232"/>
                <a:gd name="T22" fmla="*/ 1 w 207"/>
                <a:gd name="T23" fmla="*/ 92 h 232"/>
                <a:gd name="T24" fmla="*/ 12 w 207"/>
                <a:gd name="T25" fmla="*/ 59 h 232"/>
                <a:gd name="T26" fmla="*/ 28 w 207"/>
                <a:gd name="T27" fmla="*/ 32 h 232"/>
                <a:gd name="T28" fmla="*/ 53 w 207"/>
                <a:gd name="T29" fmla="*/ 13 h 232"/>
                <a:gd name="T30" fmla="*/ 82 w 207"/>
                <a:gd name="T31" fmla="*/ 2 h 232"/>
                <a:gd name="T32" fmla="*/ 114 w 207"/>
                <a:gd name="T33" fmla="*/ 0 h 232"/>
                <a:gd name="T34" fmla="*/ 145 w 207"/>
                <a:gd name="T35" fmla="*/ 8 h 232"/>
                <a:gd name="T36" fmla="*/ 169 w 207"/>
                <a:gd name="T37" fmla="*/ 23 h 232"/>
                <a:gd name="T38" fmla="*/ 190 w 207"/>
                <a:gd name="T39" fmla="*/ 47 h 232"/>
                <a:gd name="T40" fmla="*/ 203 w 207"/>
                <a:gd name="T41" fmla="*/ 79 h 232"/>
                <a:gd name="T42" fmla="*/ 207 w 207"/>
                <a:gd name="T43" fmla="*/ 117 h 232"/>
                <a:gd name="T44" fmla="*/ 205 w 207"/>
                <a:gd name="T45" fmla="*/ 123 h 232"/>
                <a:gd name="T46" fmla="*/ 37 w 207"/>
                <a:gd name="T47" fmla="*/ 135 h 232"/>
                <a:gd name="T48" fmla="*/ 42 w 207"/>
                <a:gd name="T49" fmla="*/ 158 h 232"/>
                <a:gd name="T50" fmla="*/ 53 w 207"/>
                <a:gd name="T51" fmla="*/ 177 h 232"/>
                <a:gd name="T52" fmla="*/ 68 w 207"/>
                <a:gd name="T53" fmla="*/ 191 h 232"/>
                <a:gd name="T54" fmla="*/ 86 w 207"/>
                <a:gd name="T55" fmla="*/ 199 h 232"/>
                <a:gd name="T56" fmla="*/ 105 w 207"/>
                <a:gd name="T57" fmla="*/ 201 h 232"/>
                <a:gd name="T58" fmla="*/ 133 w 207"/>
                <a:gd name="T59" fmla="*/ 195 h 232"/>
                <a:gd name="T60" fmla="*/ 155 w 207"/>
                <a:gd name="T61" fmla="*/ 176 h 232"/>
                <a:gd name="T62" fmla="*/ 167 w 207"/>
                <a:gd name="T63" fmla="*/ 155 h 232"/>
                <a:gd name="T64" fmla="*/ 166 w 207"/>
                <a:gd name="T65" fmla="*/ 88 h 232"/>
                <a:gd name="T66" fmla="*/ 162 w 207"/>
                <a:gd name="T67" fmla="*/ 70 h 232"/>
                <a:gd name="T68" fmla="*/ 154 w 207"/>
                <a:gd name="T69" fmla="*/ 58 h 232"/>
                <a:gd name="T70" fmla="*/ 142 w 207"/>
                <a:gd name="T71" fmla="*/ 43 h 232"/>
                <a:gd name="T72" fmla="*/ 124 w 207"/>
                <a:gd name="T73" fmla="*/ 34 h 232"/>
                <a:gd name="T74" fmla="*/ 103 w 207"/>
                <a:gd name="T75" fmla="*/ 31 h 232"/>
                <a:gd name="T76" fmla="*/ 85 w 207"/>
                <a:gd name="T77" fmla="*/ 33 h 232"/>
                <a:gd name="T78" fmla="*/ 68 w 207"/>
                <a:gd name="T79" fmla="*/ 41 h 232"/>
                <a:gd name="T80" fmla="*/ 54 w 207"/>
                <a:gd name="T81" fmla="*/ 54 h 232"/>
                <a:gd name="T82" fmla="*/ 44 w 207"/>
                <a:gd name="T83" fmla="*/ 69 h 232"/>
                <a:gd name="T84" fmla="*/ 38 w 207"/>
                <a:gd name="T85" fmla="*/ 88 h 2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7"/>
                <a:gd name="T130" fmla="*/ 0 h 232"/>
                <a:gd name="T131" fmla="*/ 207 w 207"/>
                <a:gd name="T132" fmla="*/ 232 h 2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7" h="232">
                  <a:moveTo>
                    <a:pt x="167" y="155"/>
                  </a:moveTo>
                  <a:lnTo>
                    <a:pt x="205" y="160"/>
                  </a:lnTo>
                  <a:lnTo>
                    <a:pt x="203" y="169"/>
                  </a:lnTo>
                  <a:lnTo>
                    <a:pt x="199" y="177"/>
                  </a:lnTo>
                  <a:lnTo>
                    <a:pt x="195" y="185"/>
                  </a:lnTo>
                  <a:lnTo>
                    <a:pt x="191" y="191"/>
                  </a:lnTo>
                  <a:lnTo>
                    <a:pt x="186" y="197"/>
                  </a:lnTo>
                  <a:lnTo>
                    <a:pt x="182" y="203"/>
                  </a:lnTo>
                  <a:lnTo>
                    <a:pt x="176" y="208"/>
                  </a:lnTo>
                  <a:lnTo>
                    <a:pt x="171" y="213"/>
                  </a:lnTo>
                  <a:lnTo>
                    <a:pt x="164" y="218"/>
                  </a:lnTo>
                  <a:lnTo>
                    <a:pt x="158" y="222"/>
                  </a:lnTo>
                  <a:lnTo>
                    <a:pt x="150" y="224"/>
                  </a:lnTo>
                  <a:lnTo>
                    <a:pt x="142" y="227"/>
                  </a:lnTo>
                  <a:lnTo>
                    <a:pt x="133" y="229"/>
                  </a:lnTo>
                  <a:lnTo>
                    <a:pt x="124" y="231"/>
                  </a:lnTo>
                  <a:lnTo>
                    <a:pt x="115" y="232"/>
                  </a:lnTo>
                  <a:lnTo>
                    <a:pt x="107" y="232"/>
                  </a:lnTo>
                  <a:lnTo>
                    <a:pt x="94" y="232"/>
                  </a:lnTo>
                  <a:lnTo>
                    <a:pt x="82" y="231"/>
                  </a:lnTo>
                  <a:lnTo>
                    <a:pt x="72" y="228"/>
                  </a:lnTo>
                  <a:lnTo>
                    <a:pt x="62" y="224"/>
                  </a:lnTo>
                  <a:lnTo>
                    <a:pt x="53" y="220"/>
                  </a:lnTo>
                  <a:lnTo>
                    <a:pt x="44" y="215"/>
                  </a:lnTo>
                  <a:lnTo>
                    <a:pt x="36" y="209"/>
                  </a:lnTo>
                  <a:lnTo>
                    <a:pt x="28" y="203"/>
                  </a:lnTo>
                  <a:lnTo>
                    <a:pt x="22" y="195"/>
                  </a:lnTo>
                  <a:lnTo>
                    <a:pt x="17" y="186"/>
                  </a:lnTo>
                  <a:lnTo>
                    <a:pt x="12" y="177"/>
                  </a:lnTo>
                  <a:lnTo>
                    <a:pt x="8" y="167"/>
                  </a:lnTo>
                  <a:lnTo>
                    <a:pt x="4" y="155"/>
                  </a:lnTo>
                  <a:lnTo>
                    <a:pt x="1" y="144"/>
                  </a:lnTo>
                  <a:lnTo>
                    <a:pt x="0" y="131"/>
                  </a:lnTo>
                  <a:lnTo>
                    <a:pt x="0" y="118"/>
                  </a:lnTo>
                  <a:lnTo>
                    <a:pt x="0" y="105"/>
                  </a:lnTo>
                  <a:lnTo>
                    <a:pt x="1" y="92"/>
                  </a:lnTo>
                  <a:lnTo>
                    <a:pt x="4" y="81"/>
                  </a:lnTo>
                  <a:lnTo>
                    <a:pt x="8" y="69"/>
                  </a:lnTo>
                  <a:lnTo>
                    <a:pt x="12" y="59"/>
                  </a:lnTo>
                  <a:lnTo>
                    <a:pt x="17" y="49"/>
                  </a:lnTo>
                  <a:lnTo>
                    <a:pt x="22" y="40"/>
                  </a:lnTo>
                  <a:lnTo>
                    <a:pt x="28" y="32"/>
                  </a:lnTo>
                  <a:lnTo>
                    <a:pt x="36" y="24"/>
                  </a:lnTo>
                  <a:lnTo>
                    <a:pt x="44" y="18"/>
                  </a:lnTo>
                  <a:lnTo>
                    <a:pt x="53" y="13"/>
                  </a:lnTo>
                  <a:lnTo>
                    <a:pt x="62" y="8"/>
                  </a:lnTo>
                  <a:lnTo>
                    <a:pt x="72" y="5"/>
                  </a:lnTo>
                  <a:lnTo>
                    <a:pt x="82" y="2"/>
                  </a:lnTo>
                  <a:lnTo>
                    <a:pt x="92" y="0"/>
                  </a:lnTo>
                  <a:lnTo>
                    <a:pt x="104" y="0"/>
                  </a:lnTo>
                  <a:lnTo>
                    <a:pt x="114" y="0"/>
                  </a:lnTo>
                  <a:lnTo>
                    <a:pt x="126" y="1"/>
                  </a:lnTo>
                  <a:lnTo>
                    <a:pt x="135" y="4"/>
                  </a:lnTo>
                  <a:lnTo>
                    <a:pt x="145" y="8"/>
                  </a:lnTo>
                  <a:lnTo>
                    <a:pt x="154" y="11"/>
                  </a:lnTo>
                  <a:lnTo>
                    <a:pt x="162" y="17"/>
                  </a:lnTo>
                  <a:lnTo>
                    <a:pt x="169" y="23"/>
                  </a:lnTo>
                  <a:lnTo>
                    <a:pt x="177" y="31"/>
                  </a:lnTo>
                  <a:lnTo>
                    <a:pt x="184" y="38"/>
                  </a:lnTo>
                  <a:lnTo>
                    <a:pt x="190" y="47"/>
                  </a:lnTo>
                  <a:lnTo>
                    <a:pt x="195" y="58"/>
                  </a:lnTo>
                  <a:lnTo>
                    <a:pt x="199" y="68"/>
                  </a:lnTo>
                  <a:lnTo>
                    <a:pt x="203" y="79"/>
                  </a:lnTo>
                  <a:lnTo>
                    <a:pt x="205" y="91"/>
                  </a:lnTo>
                  <a:lnTo>
                    <a:pt x="207" y="104"/>
                  </a:lnTo>
                  <a:lnTo>
                    <a:pt x="207" y="117"/>
                  </a:lnTo>
                  <a:lnTo>
                    <a:pt x="207" y="118"/>
                  </a:lnTo>
                  <a:lnTo>
                    <a:pt x="207" y="120"/>
                  </a:lnTo>
                  <a:lnTo>
                    <a:pt x="205" y="123"/>
                  </a:lnTo>
                  <a:lnTo>
                    <a:pt x="205" y="126"/>
                  </a:lnTo>
                  <a:lnTo>
                    <a:pt x="37" y="126"/>
                  </a:lnTo>
                  <a:lnTo>
                    <a:pt x="37" y="135"/>
                  </a:lnTo>
                  <a:lnTo>
                    <a:pt x="38" y="142"/>
                  </a:lnTo>
                  <a:lnTo>
                    <a:pt x="40" y="151"/>
                  </a:lnTo>
                  <a:lnTo>
                    <a:pt x="42" y="158"/>
                  </a:lnTo>
                  <a:lnTo>
                    <a:pt x="46" y="165"/>
                  </a:lnTo>
                  <a:lnTo>
                    <a:pt x="49" y="172"/>
                  </a:lnTo>
                  <a:lnTo>
                    <a:pt x="53" y="177"/>
                  </a:lnTo>
                  <a:lnTo>
                    <a:pt x="58" y="182"/>
                  </a:lnTo>
                  <a:lnTo>
                    <a:pt x="63" y="187"/>
                  </a:lnTo>
                  <a:lnTo>
                    <a:pt x="68" y="191"/>
                  </a:lnTo>
                  <a:lnTo>
                    <a:pt x="73" y="194"/>
                  </a:lnTo>
                  <a:lnTo>
                    <a:pt x="80" y="196"/>
                  </a:lnTo>
                  <a:lnTo>
                    <a:pt x="86" y="199"/>
                  </a:lnTo>
                  <a:lnTo>
                    <a:pt x="92" y="200"/>
                  </a:lnTo>
                  <a:lnTo>
                    <a:pt x="99" y="201"/>
                  </a:lnTo>
                  <a:lnTo>
                    <a:pt x="105" y="201"/>
                  </a:lnTo>
                  <a:lnTo>
                    <a:pt x="115" y="200"/>
                  </a:lnTo>
                  <a:lnTo>
                    <a:pt x="126" y="199"/>
                  </a:lnTo>
                  <a:lnTo>
                    <a:pt x="133" y="195"/>
                  </a:lnTo>
                  <a:lnTo>
                    <a:pt x="141" y="191"/>
                  </a:lnTo>
                  <a:lnTo>
                    <a:pt x="149" y="185"/>
                  </a:lnTo>
                  <a:lnTo>
                    <a:pt x="155" y="176"/>
                  </a:lnTo>
                  <a:lnTo>
                    <a:pt x="160" y="167"/>
                  </a:lnTo>
                  <a:lnTo>
                    <a:pt x="166" y="155"/>
                  </a:lnTo>
                  <a:lnTo>
                    <a:pt x="167" y="155"/>
                  </a:lnTo>
                  <a:close/>
                  <a:moveTo>
                    <a:pt x="38" y="95"/>
                  </a:moveTo>
                  <a:lnTo>
                    <a:pt x="167" y="95"/>
                  </a:lnTo>
                  <a:lnTo>
                    <a:pt x="166" y="88"/>
                  </a:lnTo>
                  <a:lnTo>
                    <a:pt x="164" y="82"/>
                  </a:lnTo>
                  <a:lnTo>
                    <a:pt x="163" y="77"/>
                  </a:lnTo>
                  <a:lnTo>
                    <a:pt x="162" y="70"/>
                  </a:lnTo>
                  <a:lnTo>
                    <a:pt x="159" y="67"/>
                  </a:lnTo>
                  <a:lnTo>
                    <a:pt x="157" y="61"/>
                  </a:lnTo>
                  <a:lnTo>
                    <a:pt x="154" y="58"/>
                  </a:lnTo>
                  <a:lnTo>
                    <a:pt x="151" y="54"/>
                  </a:lnTo>
                  <a:lnTo>
                    <a:pt x="146" y="49"/>
                  </a:lnTo>
                  <a:lnTo>
                    <a:pt x="142" y="43"/>
                  </a:lnTo>
                  <a:lnTo>
                    <a:pt x="136" y="40"/>
                  </a:lnTo>
                  <a:lnTo>
                    <a:pt x="131" y="36"/>
                  </a:lnTo>
                  <a:lnTo>
                    <a:pt x="124" y="34"/>
                  </a:lnTo>
                  <a:lnTo>
                    <a:pt x="117" y="32"/>
                  </a:lnTo>
                  <a:lnTo>
                    <a:pt x="110" y="31"/>
                  </a:lnTo>
                  <a:lnTo>
                    <a:pt x="103" y="31"/>
                  </a:lnTo>
                  <a:lnTo>
                    <a:pt x="96" y="31"/>
                  </a:lnTo>
                  <a:lnTo>
                    <a:pt x="90" y="32"/>
                  </a:lnTo>
                  <a:lnTo>
                    <a:pt x="85" y="33"/>
                  </a:lnTo>
                  <a:lnTo>
                    <a:pt x="80" y="36"/>
                  </a:lnTo>
                  <a:lnTo>
                    <a:pt x="73" y="38"/>
                  </a:lnTo>
                  <a:lnTo>
                    <a:pt x="68" y="41"/>
                  </a:lnTo>
                  <a:lnTo>
                    <a:pt x="64" y="45"/>
                  </a:lnTo>
                  <a:lnTo>
                    <a:pt x="59" y="49"/>
                  </a:lnTo>
                  <a:lnTo>
                    <a:pt x="54" y="54"/>
                  </a:lnTo>
                  <a:lnTo>
                    <a:pt x="50" y="58"/>
                  </a:lnTo>
                  <a:lnTo>
                    <a:pt x="47" y="64"/>
                  </a:lnTo>
                  <a:lnTo>
                    <a:pt x="44" y="69"/>
                  </a:lnTo>
                  <a:lnTo>
                    <a:pt x="41" y="76"/>
                  </a:lnTo>
                  <a:lnTo>
                    <a:pt x="40" y="82"/>
                  </a:lnTo>
                  <a:lnTo>
                    <a:pt x="38" y="88"/>
                  </a:lnTo>
                  <a:lnTo>
                    <a:pt x="38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52" name="Freeform 180"/>
            <p:cNvSpPr>
              <a:spLocks/>
            </p:cNvSpPr>
            <p:nvPr/>
          </p:nvSpPr>
          <p:spPr bwMode="auto">
            <a:xfrm>
              <a:off x="4040188" y="4929188"/>
              <a:ext cx="79375" cy="133350"/>
            </a:xfrm>
            <a:custGeom>
              <a:avLst/>
              <a:gdLst>
                <a:gd name="T0" fmla="*/ 0 w 193"/>
                <a:gd name="T1" fmla="*/ 307 h 307"/>
                <a:gd name="T2" fmla="*/ 0 w 193"/>
                <a:gd name="T3" fmla="*/ 0 h 307"/>
                <a:gd name="T4" fmla="*/ 42 w 193"/>
                <a:gd name="T5" fmla="*/ 0 h 307"/>
                <a:gd name="T6" fmla="*/ 42 w 193"/>
                <a:gd name="T7" fmla="*/ 271 h 307"/>
                <a:gd name="T8" fmla="*/ 193 w 193"/>
                <a:gd name="T9" fmla="*/ 271 h 307"/>
                <a:gd name="T10" fmla="*/ 193 w 193"/>
                <a:gd name="T11" fmla="*/ 307 h 307"/>
                <a:gd name="T12" fmla="*/ 0 w 193"/>
                <a:gd name="T13" fmla="*/ 307 h 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3"/>
                <a:gd name="T22" fmla="*/ 0 h 307"/>
                <a:gd name="T23" fmla="*/ 193 w 193"/>
                <a:gd name="T24" fmla="*/ 307 h 3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3" h="307">
                  <a:moveTo>
                    <a:pt x="0" y="307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271"/>
                  </a:lnTo>
                  <a:lnTo>
                    <a:pt x="193" y="271"/>
                  </a:lnTo>
                  <a:lnTo>
                    <a:pt x="193" y="307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53" name="Freeform 181"/>
            <p:cNvSpPr>
              <a:spLocks noEditPoints="1"/>
            </p:cNvSpPr>
            <p:nvPr/>
          </p:nvSpPr>
          <p:spPr bwMode="auto">
            <a:xfrm>
              <a:off x="4138613" y="4929188"/>
              <a:ext cx="14288" cy="133350"/>
            </a:xfrm>
            <a:custGeom>
              <a:avLst/>
              <a:gdLst>
                <a:gd name="T0" fmla="*/ 0 w 37"/>
                <a:gd name="T1" fmla="*/ 44 h 307"/>
                <a:gd name="T2" fmla="*/ 0 w 37"/>
                <a:gd name="T3" fmla="*/ 0 h 307"/>
                <a:gd name="T4" fmla="*/ 37 w 37"/>
                <a:gd name="T5" fmla="*/ 0 h 307"/>
                <a:gd name="T6" fmla="*/ 37 w 37"/>
                <a:gd name="T7" fmla="*/ 44 h 307"/>
                <a:gd name="T8" fmla="*/ 0 w 37"/>
                <a:gd name="T9" fmla="*/ 44 h 307"/>
                <a:gd name="T10" fmla="*/ 0 w 37"/>
                <a:gd name="T11" fmla="*/ 307 h 307"/>
                <a:gd name="T12" fmla="*/ 0 w 37"/>
                <a:gd name="T13" fmla="*/ 85 h 307"/>
                <a:gd name="T14" fmla="*/ 37 w 37"/>
                <a:gd name="T15" fmla="*/ 85 h 307"/>
                <a:gd name="T16" fmla="*/ 37 w 37"/>
                <a:gd name="T17" fmla="*/ 307 h 307"/>
                <a:gd name="T18" fmla="*/ 0 w 37"/>
                <a:gd name="T19" fmla="*/ 307 h 3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307"/>
                <a:gd name="T32" fmla="*/ 37 w 37"/>
                <a:gd name="T33" fmla="*/ 307 h 3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307">
                  <a:moveTo>
                    <a:pt x="0" y="44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44"/>
                  </a:lnTo>
                  <a:lnTo>
                    <a:pt x="0" y="44"/>
                  </a:lnTo>
                  <a:close/>
                  <a:moveTo>
                    <a:pt x="0" y="307"/>
                  </a:moveTo>
                  <a:lnTo>
                    <a:pt x="0" y="85"/>
                  </a:lnTo>
                  <a:lnTo>
                    <a:pt x="37" y="85"/>
                  </a:lnTo>
                  <a:lnTo>
                    <a:pt x="37" y="307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54" name="Freeform 182"/>
            <p:cNvSpPr>
              <a:spLocks/>
            </p:cNvSpPr>
            <p:nvPr/>
          </p:nvSpPr>
          <p:spPr bwMode="auto">
            <a:xfrm>
              <a:off x="4178300" y="4964113"/>
              <a:ext cx="74613" cy="98425"/>
            </a:xfrm>
            <a:custGeom>
              <a:avLst/>
              <a:gdLst>
                <a:gd name="T0" fmla="*/ 0 w 178"/>
                <a:gd name="T1" fmla="*/ 227 h 227"/>
                <a:gd name="T2" fmla="*/ 0 w 178"/>
                <a:gd name="T3" fmla="*/ 5 h 227"/>
                <a:gd name="T4" fmla="*/ 33 w 178"/>
                <a:gd name="T5" fmla="*/ 5 h 227"/>
                <a:gd name="T6" fmla="*/ 33 w 178"/>
                <a:gd name="T7" fmla="*/ 37 h 227"/>
                <a:gd name="T8" fmla="*/ 39 w 178"/>
                <a:gd name="T9" fmla="*/ 28 h 227"/>
                <a:gd name="T10" fmla="*/ 46 w 178"/>
                <a:gd name="T11" fmla="*/ 20 h 227"/>
                <a:gd name="T12" fmla="*/ 53 w 178"/>
                <a:gd name="T13" fmla="*/ 14 h 227"/>
                <a:gd name="T14" fmla="*/ 62 w 178"/>
                <a:gd name="T15" fmla="*/ 9 h 227"/>
                <a:gd name="T16" fmla="*/ 71 w 178"/>
                <a:gd name="T17" fmla="*/ 5 h 227"/>
                <a:gd name="T18" fmla="*/ 80 w 178"/>
                <a:gd name="T19" fmla="*/ 2 h 227"/>
                <a:gd name="T20" fmla="*/ 91 w 178"/>
                <a:gd name="T21" fmla="*/ 0 h 227"/>
                <a:gd name="T22" fmla="*/ 102 w 178"/>
                <a:gd name="T23" fmla="*/ 0 h 227"/>
                <a:gd name="T24" fmla="*/ 111 w 178"/>
                <a:gd name="T25" fmla="*/ 0 h 227"/>
                <a:gd name="T26" fmla="*/ 121 w 178"/>
                <a:gd name="T27" fmla="*/ 1 h 227"/>
                <a:gd name="T28" fmla="*/ 130 w 178"/>
                <a:gd name="T29" fmla="*/ 4 h 227"/>
                <a:gd name="T30" fmla="*/ 138 w 178"/>
                <a:gd name="T31" fmla="*/ 8 h 227"/>
                <a:gd name="T32" fmla="*/ 146 w 178"/>
                <a:gd name="T33" fmla="*/ 11 h 227"/>
                <a:gd name="T34" fmla="*/ 152 w 178"/>
                <a:gd name="T35" fmla="*/ 17 h 227"/>
                <a:gd name="T36" fmla="*/ 157 w 178"/>
                <a:gd name="T37" fmla="*/ 22 h 227"/>
                <a:gd name="T38" fmla="*/ 163 w 178"/>
                <a:gd name="T39" fmla="*/ 27 h 227"/>
                <a:gd name="T40" fmla="*/ 166 w 178"/>
                <a:gd name="T41" fmla="*/ 33 h 227"/>
                <a:gd name="T42" fmla="*/ 170 w 178"/>
                <a:gd name="T43" fmla="*/ 40 h 227"/>
                <a:gd name="T44" fmla="*/ 173 w 178"/>
                <a:gd name="T45" fmla="*/ 47 h 227"/>
                <a:gd name="T46" fmla="*/ 175 w 178"/>
                <a:gd name="T47" fmla="*/ 55 h 227"/>
                <a:gd name="T48" fmla="*/ 177 w 178"/>
                <a:gd name="T49" fmla="*/ 61 h 227"/>
                <a:gd name="T50" fmla="*/ 177 w 178"/>
                <a:gd name="T51" fmla="*/ 69 h 227"/>
                <a:gd name="T52" fmla="*/ 178 w 178"/>
                <a:gd name="T53" fmla="*/ 79 h 227"/>
                <a:gd name="T54" fmla="*/ 178 w 178"/>
                <a:gd name="T55" fmla="*/ 91 h 227"/>
                <a:gd name="T56" fmla="*/ 178 w 178"/>
                <a:gd name="T57" fmla="*/ 227 h 227"/>
                <a:gd name="T58" fmla="*/ 141 w 178"/>
                <a:gd name="T59" fmla="*/ 227 h 227"/>
                <a:gd name="T60" fmla="*/ 141 w 178"/>
                <a:gd name="T61" fmla="*/ 92 h 227"/>
                <a:gd name="T62" fmla="*/ 141 w 178"/>
                <a:gd name="T63" fmla="*/ 82 h 227"/>
                <a:gd name="T64" fmla="*/ 139 w 178"/>
                <a:gd name="T65" fmla="*/ 72 h 227"/>
                <a:gd name="T66" fmla="*/ 138 w 178"/>
                <a:gd name="T67" fmla="*/ 64 h 227"/>
                <a:gd name="T68" fmla="*/ 137 w 178"/>
                <a:gd name="T69" fmla="*/ 58 h 227"/>
                <a:gd name="T70" fmla="*/ 134 w 178"/>
                <a:gd name="T71" fmla="*/ 52 h 227"/>
                <a:gd name="T72" fmla="*/ 130 w 178"/>
                <a:gd name="T73" fmla="*/ 47 h 227"/>
                <a:gd name="T74" fmla="*/ 127 w 178"/>
                <a:gd name="T75" fmla="*/ 43 h 227"/>
                <a:gd name="T76" fmla="*/ 121 w 178"/>
                <a:gd name="T77" fmla="*/ 40 h 227"/>
                <a:gd name="T78" fmla="*/ 115 w 178"/>
                <a:gd name="T79" fmla="*/ 36 h 227"/>
                <a:gd name="T80" fmla="*/ 109 w 178"/>
                <a:gd name="T81" fmla="*/ 33 h 227"/>
                <a:gd name="T82" fmla="*/ 102 w 178"/>
                <a:gd name="T83" fmla="*/ 32 h 227"/>
                <a:gd name="T84" fmla="*/ 95 w 178"/>
                <a:gd name="T85" fmla="*/ 32 h 227"/>
                <a:gd name="T86" fmla="*/ 89 w 178"/>
                <a:gd name="T87" fmla="*/ 32 h 227"/>
                <a:gd name="T88" fmla="*/ 83 w 178"/>
                <a:gd name="T89" fmla="*/ 33 h 227"/>
                <a:gd name="T90" fmla="*/ 78 w 178"/>
                <a:gd name="T91" fmla="*/ 34 h 227"/>
                <a:gd name="T92" fmla="*/ 73 w 178"/>
                <a:gd name="T93" fmla="*/ 36 h 227"/>
                <a:gd name="T94" fmla="*/ 66 w 178"/>
                <a:gd name="T95" fmla="*/ 38 h 227"/>
                <a:gd name="T96" fmla="*/ 62 w 178"/>
                <a:gd name="T97" fmla="*/ 41 h 227"/>
                <a:gd name="T98" fmla="*/ 57 w 178"/>
                <a:gd name="T99" fmla="*/ 43 h 227"/>
                <a:gd name="T100" fmla="*/ 53 w 178"/>
                <a:gd name="T101" fmla="*/ 47 h 227"/>
                <a:gd name="T102" fmla="*/ 50 w 178"/>
                <a:gd name="T103" fmla="*/ 51 h 227"/>
                <a:gd name="T104" fmla="*/ 47 w 178"/>
                <a:gd name="T105" fmla="*/ 56 h 227"/>
                <a:gd name="T106" fmla="*/ 43 w 178"/>
                <a:gd name="T107" fmla="*/ 63 h 227"/>
                <a:gd name="T108" fmla="*/ 42 w 178"/>
                <a:gd name="T109" fmla="*/ 70 h 227"/>
                <a:gd name="T110" fmla="*/ 39 w 178"/>
                <a:gd name="T111" fmla="*/ 78 h 227"/>
                <a:gd name="T112" fmla="*/ 38 w 178"/>
                <a:gd name="T113" fmla="*/ 87 h 227"/>
                <a:gd name="T114" fmla="*/ 37 w 178"/>
                <a:gd name="T115" fmla="*/ 96 h 227"/>
                <a:gd name="T116" fmla="*/ 37 w 178"/>
                <a:gd name="T117" fmla="*/ 106 h 227"/>
                <a:gd name="T118" fmla="*/ 37 w 178"/>
                <a:gd name="T119" fmla="*/ 227 h 227"/>
                <a:gd name="T120" fmla="*/ 0 w 178"/>
                <a:gd name="T121" fmla="*/ 227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8"/>
                <a:gd name="T184" fmla="*/ 0 h 227"/>
                <a:gd name="T185" fmla="*/ 178 w 178"/>
                <a:gd name="T186" fmla="*/ 227 h 2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8" h="227">
                  <a:moveTo>
                    <a:pt x="0" y="227"/>
                  </a:moveTo>
                  <a:lnTo>
                    <a:pt x="0" y="5"/>
                  </a:lnTo>
                  <a:lnTo>
                    <a:pt x="33" y="5"/>
                  </a:lnTo>
                  <a:lnTo>
                    <a:pt x="33" y="37"/>
                  </a:lnTo>
                  <a:lnTo>
                    <a:pt x="39" y="28"/>
                  </a:lnTo>
                  <a:lnTo>
                    <a:pt x="46" y="20"/>
                  </a:lnTo>
                  <a:lnTo>
                    <a:pt x="53" y="14"/>
                  </a:lnTo>
                  <a:lnTo>
                    <a:pt x="62" y="9"/>
                  </a:lnTo>
                  <a:lnTo>
                    <a:pt x="71" y="5"/>
                  </a:lnTo>
                  <a:lnTo>
                    <a:pt x="80" y="2"/>
                  </a:lnTo>
                  <a:lnTo>
                    <a:pt x="91" y="0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21" y="1"/>
                  </a:lnTo>
                  <a:lnTo>
                    <a:pt x="130" y="4"/>
                  </a:lnTo>
                  <a:lnTo>
                    <a:pt x="138" y="8"/>
                  </a:lnTo>
                  <a:lnTo>
                    <a:pt x="146" y="11"/>
                  </a:lnTo>
                  <a:lnTo>
                    <a:pt x="152" y="17"/>
                  </a:lnTo>
                  <a:lnTo>
                    <a:pt x="157" y="22"/>
                  </a:lnTo>
                  <a:lnTo>
                    <a:pt x="163" y="27"/>
                  </a:lnTo>
                  <a:lnTo>
                    <a:pt x="166" y="33"/>
                  </a:lnTo>
                  <a:lnTo>
                    <a:pt x="170" y="40"/>
                  </a:lnTo>
                  <a:lnTo>
                    <a:pt x="173" y="47"/>
                  </a:lnTo>
                  <a:lnTo>
                    <a:pt x="175" y="55"/>
                  </a:lnTo>
                  <a:lnTo>
                    <a:pt x="177" y="61"/>
                  </a:lnTo>
                  <a:lnTo>
                    <a:pt x="177" y="69"/>
                  </a:lnTo>
                  <a:lnTo>
                    <a:pt x="178" y="79"/>
                  </a:lnTo>
                  <a:lnTo>
                    <a:pt x="178" y="91"/>
                  </a:lnTo>
                  <a:lnTo>
                    <a:pt x="178" y="227"/>
                  </a:lnTo>
                  <a:lnTo>
                    <a:pt x="141" y="227"/>
                  </a:lnTo>
                  <a:lnTo>
                    <a:pt x="141" y="92"/>
                  </a:lnTo>
                  <a:lnTo>
                    <a:pt x="141" y="82"/>
                  </a:lnTo>
                  <a:lnTo>
                    <a:pt x="139" y="72"/>
                  </a:lnTo>
                  <a:lnTo>
                    <a:pt x="138" y="64"/>
                  </a:lnTo>
                  <a:lnTo>
                    <a:pt x="137" y="58"/>
                  </a:lnTo>
                  <a:lnTo>
                    <a:pt x="134" y="52"/>
                  </a:lnTo>
                  <a:lnTo>
                    <a:pt x="130" y="47"/>
                  </a:lnTo>
                  <a:lnTo>
                    <a:pt x="127" y="43"/>
                  </a:lnTo>
                  <a:lnTo>
                    <a:pt x="121" y="40"/>
                  </a:lnTo>
                  <a:lnTo>
                    <a:pt x="115" y="36"/>
                  </a:lnTo>
                  <a:lnTo>
                    <a:pt x="109" y="33"/>
                  </a:lnTo>
                  <a:lnTo>
                    <a:pt x="102" y="32"/>
                  </a:lnTo>
                  <a:lnTo>
                    <a:pt x="95" y="32"/>
                  </a:lnTo>
                  <a:lnTo>
                    <a:pt x="89" y="32"/>
                  </a:lnTo>
                  <a:lnTo>
                    <a:pt x="83" y="33"/>
                  </a:lnTo>
                  <a:lnTo>
                    <a:pt x="78" y="34"/>
                  </a:lnTo>
                  <a:lnTo>
                    <a:pt x="73" y="36"/>
                  </a:lnTo>
                  <a:lnTo>
                    <a:pt x="66" y="38"/>
                  </a:lnTo>
                  <a:lnTo>
                    <a:pt x="62" y="41"/>
                  </a:lnTo>
                  <a:lnTo>
                    <a:pt x="57" y="43"/>
                  </a:lnTo>
                  <a:lnTo>
                    <a:pt x="53" y="47"/>
                  </a:lnTo>
                  <a:lnTo>
                    <a:pt x="50" y="51"/>
                  </a:lnTo>
                  <a:lnTo>
                    <a:pt x="47" y="56"/>
                  </a:lnTo>
                  <a:lnTo>
                    <a:pt x="43" y="63"/>
                  </a:lnTo>
                  <a:lnTo>
                    <a:pt x="42" y="70"/>
                  </a:lnTo>
                  <a:lnTo>
                    <a:pt x="39" y="78"/>
                  </a:lnTo>
                  <a:lnTo>
                    <a:pt x="38" y="87"/>
                  </a:lnTo>
                  <a:lnTo>
                    <a:pt x="37" y="96"/>
                  </a:lnTo>
                  <a:lnTo>
                    <a:pt x="37" y="106"/>
                  </a:lnTo>
                  <a:lnTo>
                    <a:pt x="37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55" name="Freeform 183"/>
            <p:cNvSpPr>
              <a:spLocks noEditPoints="1"/>
            </p:cNvSpPr>
            <p:nvPr/>
          </p:nvSpPr>
          <p:spPr bwMode="auto">
            <a:xfrm>
              <a:off x="4271963" y="4964113"/>
              <a:ext cx="84138" cy="100012"/>
            </a:xfrm>
            <a:custGeom>
              <a:avLst/>
              <a:gdLst>
                <a:gd name="T0" fmla="*/ 202 w 206"/>
                <a:gd name="T1" fmla="*/ 169 h 232"/>
                <a:gd name="T2" fmla="*/ 191 w 206"/>
                <a:gd name="T3" fmla="*/ 191 h 232"/>
                <a:gd name="T4" fmla="*/ 175 w 206"/>
                <a:gd name="T5" fmla="*/ 208 h 232"/>
                <a:gd name="T6" fmla="*/ 157 w 206"/>
                <a:gd name="T7" fmla="*/ 222 h 232"/>
                <a:gd name="T8" fmla="*/ 133 w 206"/>
                <a:gd name="T9" fmla="*/ 229 h 232"/>
                <a:gd name="T10" fmla="*/ 106 w 206"/>
                <a:gd name="T11" fmla="*/ 232 h 232"/>
                <a:gd name="T12" fmla="*/ 71 w 206"/>
                <a:gd name="T13" fmla="*/ 228 h 232"/>
                <a:gd name="T14" fmla="*/ 43 w 206"/>
                <a:gd name="T15" fmla="*/ 215 h 232"/>
                <a:gd name="T16" fmla="*/ 21 w 206"/>
                <a:gd name="T17" fmla="*/ 195 h 232"/>
                <a:gd name="T18" fmla="*/ 7 w 206"/>
                <a:gd name="T19" fmla="*/ 167 h 232"/>
                <a:gd name="T20" fmla="*/ 0 w 206"/>
                <a:gd name="T21" fmla="*/ 131 h 232"/>
                <a:gd name="T22" fmla="*/ 1 w 206"/>
                <a:gd name="T23" fmla="*/ 92 h 232"/>
                <a:gd name="T24" fmla="*/ 11 w 206"/>
                <a:gd name="T25" fmla="*/ 59 h 232"/>
                <a:gd name="T26" fmla="*/ 28 w 206"/>
                <a:gd name="T27" fmla="*/ 32 h 232"/>
                <a:gd name="T28" fmla="*/ 52 w 206"/>
                <a:gd name="T29" fmla="*/ 13 h 232"/>
                <a:gd name="T30" fmla="*/ 82 w 206"/>
                <a:gd name="T31" fmla="*/ 2 h 232"/>
                <a:gd name="T32" fmla="*/ 114 w 206"/>
                <a:gd name="T33" fmla="*/ 0 h 232"/>
                <a:gd name="T34" fmla="*/ 145 w 206"/>
                <a:gd name="T35" fmla="*/ 8 h 232"/>
                <a:gd name="T36" fmla="*/ 169 w 206"/>
                <a:gd name="T37" fmla="*/ 23 h 232"/>
                <a:gd name="T38" fmla="*/ 190 w 206"/>
                <a:gd name="T39" fmla="*/ 47 h 232"/>
                <a:gd name="T40" fmla="*/ 202 w 206"/>
                <a:gd name="T41" fmla="*/ 79 h 232"/>
                <a:gd name="T42" fmla="*/ 206 w 206"/>
                <a:gd name="T43" fmla="*/ 117 h 232"/>
                <a:gd name="T44" fmla="*/ 205 w 206"/>
                <a:gd name="T45" fmla="*/ 123 h 232"/>
                <a:gd name="T46" fmla="*/ 37 w 206"/>
                <a:gd name="T47" fmla="*/ 135 h 232"/>
                <a:gd name="T48" fmla="*/ 42 w 206"/>
                <a:gd name="T49" fmla="*/ 158 h 232"/>
                <a:gd name="T50" fmla="*/ 52 w 206"/>
                <a:gd name="T51" fmla="*/ 177 h 232"/>
                <a:gd name="T52" fmla="*/ 68 w 206"/>
                <a:gd name="T53" fmla="*/ 191 h 232"/>
                <a:gd name="T54" fmla="*/ 86 w 206"/>
                <a:gd name="T55" fmla="*/ 199 h 232"/>
                <a:gd name="T56" fmla="*/ 105 w 206"/>
                <a:gd name="T57" fmla="*/ 201 h 232"/>
                <a:gd name="T58" fmla="*/ 133 w 206"/>
                <a:gd name="T59" fmla="*/ 195 h 232"/>
                <a:gd name="T60" fmla="*/ 155 w 206"/>
                <a:gd name="T61" fmla="*/ 176 h 232"/>
                <a:gd name="T62" fmla="*/ 166 w 206"/>
                <a:gd name="T63" fmla="*/ 155 h 232"/>
                <a:gd name="T64" fmla="*/ 165 w 206"/>
                <a:gd name="T65" fmla="*/ 88 h 232"/>
                <a:gd name="T66" fmla="*/ 161 w 206"/>
                <a:gd name="T67" fmla="*/ 70 h 232"/>
                <a:gd name="T68" fmla="*/ 154 w 206"/>
                <a:gd name="T69" fmla="*/ 58 h 232"/>
                <a:gd name="T70" fmla="*/ 142 w 206"/>
                <a:gd name="T71" fmla="*/ 43 h 232"/>
                <a:gd name="T72" fmla="*/ 124 w 206"/>
                <a:gd name="T73" fmla="*/ 34 h 232"/>
                <a:gd name="T74" fmla="*/ 102 w 206"/>
                <a:gd name="T75" fmla="*/ 31 h 232"/>
                <a:gd name="T76" fmla="*/ 84 w 206"/>
                <a:gd name="T77" fmla="*/ 33 h 232"/>
                <a:gd name="T78" fmla="*/ 68 w 206"/>
                <a:gd name="T79" fmla="*/ 41 h 232"/>
                <a:gd name="T80" fmla="*/ 53 w 206"/>
                <a:gd name="T81" fmla="*/ 54 h 232"/>
                <a:gd name="T82" fmla="*/ 43 w 206"/>
                <a:gd name="T83" fmla="*/ 69 h 232"/>
                <a:gd name="T84" fmla="*/ 38 w 206"/>
                <a:gd name="T85" fmla="*/ 88 h 2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6"/>
                <a:gd name="T130" fmla="*/ 0 h 232"/>
                <a:gd name="T131" fmla="*/ 206 w 206"/>
                <a:gd name="T132" fmla="*/ 232 h 2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6" h="232">
                  <a:moveTo>
                    <a:pt x="166" y="155"/>
                  </a:moveTo>
                  <a:lnTo>
                    <a:pt x="205" y="160"/>
                  </a:lnTo>
                  <a:lnTo>
                    <a:pt x="202" y="169"/>
                  </a:lnTo>
                  <a:lnTo>
                    <a:pt x="199" y="177"/>
                  </a:lnTo>
                  <a:lnTo>
                    <a:pt x="195" y="185"/>
                  </a:lnTo>
                  <a:lnTo>
                    <a:pt x="191" y="191"/>
                  </a:lnTo>
                  <a:lnTo>
                    <a:pt x="186" y="197"/>
                  </a:lnTo>
                  <a:lnTo>
                    <a:pt x="182" y="203"/>
                  </a:lnTo>
                  <a:lnTo>
                    <a:pt x="175" y="208"/>
                  </a:lnTo>
                  <a:lnTo>
                    <a:pt x="170" y="213"/>
                  </a:lnTo>
                  <a:lnTo>
                    <a:pt x="164" y="218"/>
                  </a:lnTo>
                  <a:lnTo>
                    <a:pt x="157" y="222"/>
                  </a:lnTo>
                  <a:lnTo>
                    <a:pt x="150" y="224"/>
                  </a:lnTo>
                  <a:lnTo>
                    <a:pt x="142" y="227"/>
                  </a:lnTo>
                  <a:lnTo>
                    <a:pt x="133" y="229"/>
                  </a:lnTo>
                  <a:lnTo>
                    <a:pt x="124" y="231"/>
                  </a:lnTo>
                  <a:lnTo>
                    <a:pt x="115" y="232"/>
                  </a:lnTo>
                  <a:lnTo>
                    <a:pt x="106" y="232"/>
                  </a:lnTo>
                  <a:lnTo>
                    <a:pt x="93" y="232"/>
                  </a:lnTo>
                  <a:lnTo>
                    <a:pt x="82" y="231"/>
                  </a:lnTo>
                  <a:lnTo>
                    <a:pt x="71" y="228"/>
                  </a:lnTo>
                  <a:lnTo>
                    <a:pt x="61" y="224"/>
                  </a:lnTo>
                  <a:lnTo>
                    <a:pt x="52" y="220"/>
                  </a:lnTo>
                  <a:lnTo>
                    <a:pt x="43" y="215"/>
                  </a:lnTo>
                  <a:lnTo>
                    <a:pt x="36" y="209"/>
                  </a:lnTo>
                  <a:lnTo>
                    <a:pt x="28" y="203"/>
                  </a:lnTo>
                  <a:lnTo>
                    <a:pt x="21" y="195"/>
                  </a:lnTo>
                  <a:lnTo>
                    <a:pt x="16" y="186"/>
                  </a:lnTo>
                  <a:lnTo>
                    <a:pt x="11" y="177"/>
                  </a:lnTo>
                  <a:lnTo>
                    <a:pt x="7" y="167"/>
                  </a:lnTo>
                  <a:lnTo>
                    <a:pt x="3" y="155"/>
                  </a:lnTo>
                  <a:lnTo>
                    <a:pt x="1" y="144"/>
                  </a:lnTo>
                  <a:lnTo>
                    <a:pt x="0" y="131"/>
                  </a:lnTo>
                  <a:lnTo>
                    <a:pt x="0" y="118"/>
                  </a:lnTo>
                  <a:lnTo>
                    <a:pt x="0" y="105"/>
                  </a:lnTo>
                  <a:lnTo>
                    <a:pt x="1" y="92"/>
                  </a:lnTo>
                  <a:lnTo>
                    <a:pt x="3" y="81"/>
                  </a:lnTo>
                  <a:lnTo>
                    <a:pt x="7" y="69"/>
                  </a:lnTo>
                  <a:lnTo>
                    <a:pt x="11" y="59"/>
                  </a:lnTo>
                  <a:lnTo>
                    <a:pt x="16" y="49"/>
                  </a:lnTo>
                  <a:lnTo>
                    <a:pt x="21" y="40"/>
                  </a:lnTo>
                  <a:lnTo>
                    <a:pt x="28" y="32"/>
                  </a:lnTo>
                  <a:lnTo>
                    <a:pt x="36" y="24"/>
                  </a:lnTo>
                  <a:lnTo>
                    <a:pt x="43" y="18"/>
                  </a:lnTo>
                  <a:lnTo>
                    <a:pt x="52" y="13"/>
                  </a:lnTo>
                  <a:lnTo>
                    <a:pt x="61" y="8"/>
                  </a:lnTo>
                  <a:lnTo>
                    <a:pt x="71" y="5"/>
                  </a:lnTo>
                  <a:lnTo>
                    <a:pt x="82" y="2"/>
                  </a:lnTo>
                  <a:lnTo>
                    <a:pt x="92" y="0"/>
                  </a:lnTo>
                  <a:lnTo>
                    <a:pt x="104" y="0"/>
                  </a:lnTo>
                  <a:lnTo>
                    <a:pt x="114" y="0"/>
                  </a:lnTo>
                  <a:lnTo>
                    <a:pt x="125" y="1"/>
                  </a:lnTo>
                  <a:lnTo>
                    <a:pt x="134" y="4"/>
                  </a:lnTo>
                  <a:lnTo>
                    <a:pt x="145" y="8"/>
                  </a:lnTo>
                  <a:lnTo>
                    <a:pt x="154" y="11"/>
                  </a:lnTo>
                  <a:lnTo>
                    <a:pt x="161" y="17"/>
                  </a:lnTo>
                  <a:lnTo>
                    <a:pt x="169" y="23"/>
                  </a:lnTo>
                  <a:lnTo>
                    <a:pt x="177" y="31"/>
                  </a:lnTo>
                  <a:lnTo>
                    <a:pt x="183" y="38"/>
                  </a:lnTo>
                  <a:lnTo>
                    <a:pt x="190" y="47"/>
                  </a:lnTo>
                  <a:lnTo>
                    <a:pt x="195" y="58"/>
                  </a:lnTo>
                  <a:lnTo>
                    <a:pt x="199" y="68"/>
                  </a:lnTo>
                  <a:lnTo>
                    <a:pt x="202" y="79"/>
                  </a:lnTo>
                  <a:lnTo>
                    <a:pt x="205" y="91"/>
                  </a:lnTo>
                  <a:lnTo>
                    <a:pt x="206" y="104"/>
                  </a:lnTo>
                  <a:lnTo>
                    <a:pt x="206" y="117"/>
                  </a:lnTo>
                  <a:lnTo>
                    <a:pt x="206" y="118"/>
                  </a:lnTo>
                  <a:lnTo>
                    <a:pt x="206" y="120"/>
                  </a:lnTo>
                  <a:lnTo>
                    <a:pt x="205" y="123"/>
                  </a:lnTo>
                  <a:lnTo>
                    <a:pt x="205" y="126"/>
                  </a:lnTo>
                  <a:lnTo>
                    <a:pt x="37" y="126"/>
                  </a:lnTo>
                  <a:lnTo>
                    <a:pt x="37" y="135"/>
                  </a:lnTo>
                  <a:lnTo>
                    <a:pt x="38" y="142"/>
                  </a:lnTo>
                  <a:lnTo>
                    <a:pt x="39" y="151"/>
                  </a:lnTo>
                  <a:lnTo>
                    <a:pt x="42" y="158"/>
                  </a:lnTo>
                  <a:lnTo>
                    <a:pt x="46" y="165"/>
                  </a:lnTo>
                  <a:lnTo>
                    <a:pt x="48" y="172"/>
                  </a:lnTo>
                  <a:lnTo>
                    <a:pt x="52" y="177"/>
                  </a:lnTo>
                  <a:lnTo>
                    <a:pt x="57" y="182"/>
                  </a:lnTo>
                  <a:lnTo>
                    <a:pt x="62" y="187"/>
                  </a:lnTo>
                  <a:lnTo>
                    <a:pt x="68" y="191"/>
                  </a:lnTo>
                  <a:lnTo>
                    <a:pt x="73" y="194"/>
                  </a:lnTo>
                  <a:lnTo>
                    <a:pt x="79" y="196"/>
                  </a:lnTo>
                  <a:lnTo>
                    <a:pt x="86" y="199"/>
                  </a:lnTo>
                  <a:lnTo>
                    <a:pt x="92" y="200"/>
                  </a:lnTo>
                  <a:lnTo>
                    <a:pt x="98" y="201"/>
                  </a:lnTo>
                  <a:lnTo>
                    <a:pt x="105" y="201"/>
                  </a:lnTo>
                  <a:lnTo>
                    <a:pt x="115" y="200"/>
                  </a:lnTo>
                  <a:lnTo>
                    <a:pt x="125" y="199"/>
                  </a:lnTo>
                  <a:lnTo>
                    <a:pt x="133" y="195"/>
                  </a:lnTo>
                  <a:lnTo>
                    <a:pt x="141" y="191"/>
                  </a:lnTo>
                  <a:lnTo>
                    <a:pt x="148" y="185"/>
                  </a:lnTo>
                  <a:lnTo>
                    <a:pt x="155" y="176"/>
                  </a:lnTo>
                  <a:lnTo>
                    <a:pt x="160" y="167"/>
                  </a:lnTo>
                  <a:lnTo>
                    <a:pt x="165" y="155"/>
                  </a:lnTo>
                  <a:lnTo>
                    <a:pt x="166" y="155"/>
                  </a:lnTo>
                  <a:close/>
                  <a:moveTo>
                    <a:pt x="38" y="95"/>
                  </a:moveTo>
                  <a:lnTo>
                    <a:pt x="166" y="95"/>
                  </a:lnTo>
                  <a:lnTo>
                    <a:pt x="165" y="88"/>
                  </a:lnTo>
                  <a:lnTo>
                    <a:pt x="164" y="82"/>
                  </a:lnTo>
                  <a:lnTo>
                    <a:pt x="163" y="77"/>
                  </a:lnTo>
                  <a:lnTo>
                    <a:pt x="161" y="70"/>
                  </a:lnTo>
                  <a:lnTo>
                    <a:pt x="159" y="67"/>
                  </a:lnTo>
                  <a:lnTo>
                    <a:pt x="156" y="61"/>
                  </a:lnTo>
                  <a:lnTo>
                    <a:pt x="154" y="58"/>
                  </a:lnTo>
                  <a:lnTo>
                    <a:pt x="151" y="54"/>
                  </a:lnTo>
                  <a:lnTo>
                    <a:pt x="146" y="49"/>
                  </a:lnTo>
                  <a:lnTo>
                    <a:pt x="142" y="43"/>
                  </a:lnTo>
                  <a:lnTo>
                    <a:pt x="136" y="40"/>
                  </a:lnTo>
                  <a:lnTo>
                    <a:pt x="130" y="36"/>
                  </a:lnTo>
                  <a:lnTo>
                    <a:pt x="124" y="34"/>
                  </a:lnTo>
                  <a:lnTo>
                    <a:pt x="116" y="32"/>
                  </a:lnTo>
                  <a:lnTo>
                    <a:pt x="110" y="31"/>
                  </a:lnTo>
                  <a:lnTo>
                    <a:pt x="102" y="31"/>
                  </a:lnTo>
                  <a:lnTo>
                    <a:pt x="96" y="31"/>
                  </a:lnTo>
                  <a:lnTo>
                    <a:pt x="89" y="32"/>
                  </a:lnTo>
                  <a:lnTo>
                    <a:pt x="84" y="33"/>
                  </a:lnTo>
                  <a:lnTo>
                    <a:pt x="79" y="36"/>
                  </a:lnTo>
                  <a:lnTo>
                    <a:pt x="73" y="38"/>
                  </a:lnTo>
                  <a:lnTo>
                    <a:pt x="68" y="41"/>
                  </a:lnTo>
                  <a:lnTo>
                    <a:pt x="64" y="45"/>
                  </a:lnTo>
                  <a:lnTo>
                    <a:pt x="59" y="49"/>
                  </a:lnTo>
                  <a:lnTo>
                    <a:pt x="53" y="54"/>
                  </a:lnTo>
                  <a:lnTo>
                    <a:pt x="50" y="58"/>
                  </a:lnTo>
                  <a:lnTo>
                    <a:pt x="47" y="64"/>
                  </a:lnTo>
                  <a:lnTo>
                    <a:pt x="43" y="69"/>
                  </a:lnTo>
                  <a:lnTo>
                    <a:pt x="41" y="76"/>
                  </a:lnTo>
                  <a:lnTo>
                    <a:pt x="39" y="82"/>
                  </a:lnTo>
                  <a:lnTo>
                    <a:pt x="38" y="88"/>
                  </a:lnTo>
                  <a:lnTo>
                    <a:pt x="38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56" name="Freeform 184"/>
            <p:cNvSpPr>
              <a:spLocks/>
            </p:cNvSpPr>
            <p:nvPr/>
          </p:nvSpPr>
          <p:spPr bwMode="auto">
            <a:xfrm>
              <a:off x="3475038" y="4722813"/>
              <a:ext cx="122238" cy="131762"/>
            </a:xfrm>
            <a:custGeom>
              <a:avLst/>
              <a:gdLst>
                <a:gd name="T0" fmla="*/ 0 w 296"/>
                <a:gd name="T1" fmla="*/ 306 h 306"/>
                <a:gd name="T2" fmla="*/ 0 w 296"/>
                <a:gd name="T3" fmla="*/ 0 h 306"/>
                <a:gd name="T4" fmla="*/ 62 w 296"/>
                <a:gd name="T5" fmla="*/ 0 h 306"/>
                <a:gd name="T6" fmla="*/ 135 w 296"/>
                <a:gd name="T7" fmla="*/ 216 h 306"/>
                <a:gd name="T8" fmla="*/ 138 w 296"/>
                <a:gd name="T9" fmla="*/ 224 h 306"/>
                <a:gd name="T10" fmla="*/ 139 w 296"/>
                <a:gd name="T11" fmla="*/ 230 h 306"/>
                <a:gd name="T12" fmla="*/ 142 w 296"/>
                <a:gd name="T13" fmla="*/ 237 h 306"/>
                <a:gd name="T14" fmla="*/ 143 w 296"/>
                <a:gd name="T15" fmla="*/ 243 h 306"/>
                <a:gd name="T16" fmla="*/ 146 w 296"/>
                <a:gd name="T17" fmla="*/ 248 h 306"/>
                <a:gd name="T18" fmla="*/ 147 w 296"/>
                <a:gd name="T19" fmla="*/ 254 h 306"/>
                <a:gd name="T20" fmla="*/ 148 w 296"/>
                <a:gd name="T21" fmla="*/ 259 h 306"/>
                <a:gd name="T22" fmla="*/ 149 w 296"/>
                <a:gd name="T23" fmla="*/ 263 h 306"/>
                <a:gd name="T24" fmla="*/ 151 w 296"/>
                <a:gd name="T25" fmla="*/ 259 h 306"/>
                <a:gd name="T26" fmla="*/ 152 w 296"/>
                <a:gd name="T27" fmla="*/ 254 h 306"/>
                <a:gd name="T28" fmla="*/ 153 w 296"/>
                <a:gd name="T29" fmla="*/ 248 h 306"/>
                <a:gd name="T30" fmla="*/ 156 w 296"/>
                <a:gd name="T31" fmla="*/ 242 h 306"/>
                <a:gd name="T32" fmla="*/ 158 w 296"/>
                <a:gd name="T33" fmla="*/ 236 h 306"/>
                <a:gd name="T34" fmla="*/ 161 w 296"/>
                <a:gd name="T35" fmla="*/ 228 h 306"/>
                <a:gd name="T36" fmla="*/ 163 w 296"/>
                <a:gd name="T37" fmla="*/ 220 h 306"/>
                <a:gd name="T38" fmla="*/ 166 w 296"/>
                <a:gd name="T39" fmla="*/ 213 h 306"/>
                <a:gd name="T40" fmla="*/ 239 w 296"/>
                <a:gd name="T41" fmla="*/ 0 h 306"/>
                <a:gd name="T42" fmla="*/ 296 w 296"/>
                <a:gd name="T43" fmla="*/ 0 h 306"/>
                <a:gd name="T44" fmla="*/ 296 w 296"/>
                <a:gd name="T45" fmla="*/ 306 h 306"/>
                <a:gd name="T46" fmla="*/ 255 w 296"/>
                <a:gd name="T47" fmla="*/ 306 h 306"/>
                <a:gd name="T48" fmla="*/ 255 w 296"/>
                <a:gd name="T49" fmla="*/ 50 h 306"/>
                <a:gd name="T50" fmla="*/ 165 w 296"/>
                <a:gd name="T51" fmla="*/ 306 h 306"/>
                <a:gd name="T52" fmla="*/ 129 w 296"/>
                <a:gd name="T53" fmla="*/ 306 h 306"/>
                <a:gd name="T54" fmla="*/ 42 w 296"/>
                <a:gd name="T55" fmla="*/ 46 h 306"/>
                <a:gd name="T56" fmla="*/ 42 w 296"/>
                <a:gd name="T57" fmla="*/ 306 h 306"/>
                <a:gd name="T58" fmla="*/ 0 w 296"/>
                <a:gd name="T59" fmla="*/ 306 h 3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6"/>
                <a:gd name="T91" fmla="*/ 0 h 306"/>
                <a:gd name="T92" fmla="*/ 296 w 296"/>
                <a:gd name="T93" fmla="*/ 306 h 3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6" h="306">
                  <a:moveTo>
                    <a:pt x="0" y="306"/>
                  </a:moveTo>
                  <a:lnTo>
                    <a:pt x="0" y="0"/>
                  </a:lnTo>
                  <a:lnTo>
                    <a:pt x="62" y="0"/>
                  </a:lnTo>
                  <a:lnTo>
                    <a:pt x="135" y="216"/>
                  </a:lnTo>
                  <a:lnTo>
                    <a:pt x="138" y="224"/>
                  </a:lnTo>
                  <a:lnTo>
                    <a:pt x="139" y="230"/>
                  </a:lnTo>
                  <a:lnTo>
                    <a:pt x="142" y="237"/>
                  </a:lnTo>
                  <a:lnTo>
                    <a:pt x="143" y="243"/>
                  </a:lnTo>
                  <a:lnTo>
                    <a:pt x="146" y="248"/>
                  </a:lnTo>
                  <a:lnTo>
                    <a:pt x="147" y="254"/>
                  </a:lnTo>
                  <a:lnTo>
                    <a:pt x="148" y="259"/>
                  </a:lnTo>
                  <a:lnTo>
                    <a:pt x="149" y="263"/>
                  </a:lnTo>
                  <a:lnTo>
                    <a:pt x="151" y="259"/>
                  </a:lnTo>
                  <a:lnTo>
                    <a:pt x="152" y="254"/>
                  </a:lnTo>
                  <a:lnTo>
                    <a:pt x="153" y="248"/>
                  </a:lnTo>
                  <a:lnTo>
                    <a:pt x="156" y="242"/>
                  </a:lnTo>
                  <a:lnTo>
                    <a:pt x="158" y="236"/>
                  </a:lnTo>
                  <a:lnTo>
                    <a:pt x="161" y="228"/>
                  </a:lnTo>
                  <a:lnTo>
                    <a:pt x="163" y="220"/>
                  </a:lnTo>
                  <a:lnTo>
                    <a:pt x="166" y="213"/>
                  </a:lnTo>
                  <a:lnTo>
                    <a:pt x="239" y="0"/>
                  </a:lnTo>
                  <a:lnTo>
                    <a:pt x="296" y="0"/>
                  </a:lnTo>
                  <a:lnTo>
                    <a:pt x="296" y="306"/>
                  </a:lnTo>
                  <a:lnTo>
                    <a:pt x="255" y="306"/>
                  </a:lnTo>
                  <a:lnTo>
                    <a:pt x="255" y="50"/>
                  </a:lnTo>
                  <a:lnTo>
                    <a:pt x="165" y="306"/>
                  </a:lnTo>
                  <a:lnTo>
                    <a:pt x="129" y="306"/>
                  </a:lnTo>
                  <a:lnTo>
                    <a:pt x="42" y="46"/>
                  </a:lnTo>
                  <a:lnTo>
                    <a:pt x="42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57" name="Freeform 185"/>
            <p:cNvSpPr>
              <a:spLocks noEditPoints="1"/>
            </p:cNvSpPr>
            <p:nvPr/>
          </p:nvSpPr>
          <p:spPr bwMode="auto">
            <a:xfrm>
              <a:off x="3616325" y="4756150"/>
              <a:ext cx="85725" cy="101600"/>
            </a:xfrm>
            <a:custGeom>
              <a:avLst/>
              <a:gdLst>
                <a:gd name="T0" fmla="*/ 3 w 207"/>
                <a:gd name="T1" fmla="*/ 89 h 232"/>
                <a:gd name="T2" fmla="*/ 13 w 207"/>
                <a:gd name="T3" fmla="*/ 53 h 232"/>
                <a:gd name="T4" fmla="*/ 34 w 207"/>
                <a:gd name="T5" fmla="*/ 26 h 232"/>
                <a:gd name="T6" fmla="*/ 57 w 207"/>
                <a:gd name="T7" fmla="*/ 10 h 232"/>
                <a:gd name="T8" fmla="*/ 84 w 207"/>
                <a:gd name="T9" fmla="*/ 1 h 232"/>
                <a:gd name="T10" fmla="*/ 115 w 207"/>
                <a:gd name="T11" fmla="*/ 0 h 232"/>
                <a:gd name="T12" fmla="*/ 145 w 207"/>
                <a:gd name="T13" fmla="*/ 8 h 232"/>
                <a:gd name="T14" fmla="*/ 170 w 207"/>
                <a:gd name="T15" fmla="*/ 23 h 232"/>
                <a:gd name="T16" fmla="*/ 190 w 207"/>
                <a:gd name="T17" fmla="*/ 46 h 232"/>
                <a:gd name="T18" fmla="*/ 203 w 207"/>
                <a:gd name="T19" fmla="*/ 77 h 232"/>
                <a:gd name="T20" fmla="*/ 207 w 207"/>
                <a:gd name="T21" fmla="*/ 114 h 232"/>
                <a:gd name="T22" fmla="*/ 204 w 207"/>
                <a:gd name="T23" fmla="*/ 144 h 232"/>
                <a:gd name="T24" fmla="*/ 199 w 207"/>
                <a:gd name="T25" fmla="*/ 168 h 232"/>
                <a:gd name="T26" fmla="*/ 188 w 207"/>
                <a:gd name="T27" fmla="*/ 193 h 232"/>
                <a:gd name="T28" fmla="*/ 157 w 207"/>
                <a:gd name="T29" fmla="*/ 218 h 232"/>
                <a:gd name="T30" fmla="*/ 138 w 207"/>
                <a:gd name="T31" fmla="*/ 227 h 232"/>
                <a:gd name="T32" fmla="*/ 117 w 207"/>
                <a:gd name="T33" fmla="*/ 231 h 232"/>
                <a:gd name="T34" fmla="*/ 91 w 207"/>
                <a:gd name="T35" fmla="*/ 232 h 232"/>
                <a:gd name="T36" fmla="*/ 61 w 207"/>
                <a:gd name="T37" fmla="*/ 225 h 232"/>
                <a:gd name="T38" fmla="*/ 36 w 207"/>
                <a:gd name="T39" fmla="*/ 209 h 232"/>
                <a:gd name="T40" fmla="*/ 17 w 207"/>
                <a:gd name="T41" fmla="*/ 186 h 232"/>
                <a:gd name="T42" fmla="*/ 4 w 207"/>
                <a:gd name="T43" fmla="*/ 155 h 232"/>
                <a:gd name="T44" fmla="*/ 0 w 207"/>
                <a:gd name="T45" fmla="*/ 117 h 232"/>
                <a:gd name="T46" fmla="*/ 39 w 207"/>
                <a:gd name="T47" fmla="*/ 136 h 232"/>
                <a:gd name="T48" fmla="*/ 45 w 207"/>
                <a:gd name="T49" fmla="*/ 162 h 232"/>
                <a:gd name="T50" fmla="*/ 55 w 207"/>
                <a:gd name="T51" fmla="*/ 180 h 232"/>
                <a:gd name="T52" fmla="*/ 71 w 207"/>
                <a:gd name="T53" fmla="*/ 193 h 232"/>
                <a:gd name="T54" fmla="*/ 90 w 207"/>
                <a:gd name="T55" fmla="*/ 200 h 232"/>
                <a:gd name="T56" fmla="*/ 109 w 207"/>
                <a:gd name="T57" fmla="*/ 202 h 232"/>
                <a:gd name="T58" fmla="*/ 129 w 207"/>
                <a:gd name="T59" fmla="*/ 196 h 232"/>
                <a:gd name="T60" fmla="*/ 145 w 207"/>
                <a:gd name="T61" fmla="*/ 186 h 232"/>
                <a:gd name="T62" fmla="*/ 159 w 207"/>
                <a:gd name="T63" fmla="*/ 168 h 232"/>
                <a:gd name="T64" fmla="*/ 167 w 207"/>
                <a:gd name="T65" fmla="*/ 145 h 232"/>
                <a:gd name="T66" fmla="*/ 170 w 207"/>
                <a:gd name="T67" fmla="*/ 116 h 232"/>
                <a:gd name="T68" fmla="*/ 167 w 207"/>
                <a:gd name="T69" fmla="*/ 87 h 232"/>
                <a:gd name="T70" fmla="*/ 159 w 207"/>
                <a:gd name="T71" fmla="*/ 64 h 232"/>
                <a:gd name="T72" fmla="*/ 145 w 207"/>
                <a:gd name="T73" fmla="*/ 48 h 232"/>
                <a:gd name="T74" fmla="*/ 129 w 207"/>
                <a:gd name="T75" fmla="*/ 36 h 232"/>
                <a:gd name="T76" fmla="*/ 109 w 207"/>
                <a:gd name="T77" fmla="*/ 31 h 232"/>
                <a:gd name="T78" fmla="*/ 90 w 207"/>
                <a:gd name="T79" fmla="*/ 32 h 232"/>
                <a:gd name="T80" fmla="*/ 72 w 207"/>
                <a:gd name="T81" fmla="*/ 40 h 232"/>
                <a:gd name="T82" fmla="*/ 57 w 207"/>
                <a:gd name="T83" fmla="*/ 53 h 232"/>
                <a:gd name="T84" fmla="*/ 45 w 207"/>
                <a:gd name="T85" fmla="*/ 72 h 232"/>
                <a:gd name="T86" fmla="*/ 39 w 207"/>
                <a:gd name="T87" fmla="*/ 96 h 232"/>
                <a:gd name="T88" fmla="*/ 38 w 207"/>
                <a:gd name="T89" fmla="*/ 116 h 2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7"/>
                <a:gd name="T136" fmla="*/ 0 h 232"/>
                <a:gd name="T137" fmla="*/ 207 w 207"/>
                <a:gd name="T138" fmla="*/ 232 h 23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7" h="232">
                  <a:moveTo>
                    <a:pt x="0" y="117"/>
                  </a:moveTo>
                  <a:lnTo>
                    <a:pt x="0" y="101"/>
                  </a:lnTo>
                  <a:lnTo>
                    <a:pt x="3" y="89"/>
                  </a:lnTo>
                  <a:lnTo>
                    <a:pt x="5" y="75"/>
                  </a:lnTo>
                  <a:lnTo>
                    <a:pt x="9" y="63"/>
                  </a:lnTo>
                  <a:lnTo>
                    <a:pt x="13" y="53"/>
                  </a:lnTo>
                  <a:lnTo>
                    <a:pt x="20" y="42"/>
                  </a:lnTo>
                  <a:lnTo>
                    <a:pt x="26" y="33"/>
                  </a:lnTo>
                  <a:lnTo>
                    <a:pt x="34" y="26"/>
                  </a:lnTo>
                  <a:lnTo>
                    <a:pt x="40" y="19"/>
                  </a:lnTo>
                  <a:lnTo>
                    <a:pt x="48" y="14"/>
                  </a:lnTo>
                  <a:lnTo>
                    <a:pt x="57" y="10"/>
                  </a:lnTo>
                  <a:lnTo>
                    <a:pt x="64" y="7"/>
                  </a:lnTo>
                  <a:lnTo>
                    <a:pt x="73" y="4"/>
                  </a:lnTo>
                  <a:lnTo>
                    <a:pt x="84" y="1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5" y="0"/>
                  </a:lnTo>
                  <a:lnTo>
                    <a:pt x="125" y="1"/>
                  </a:lnTo>
                  <a:lnTo>
                    <a:pt x="135" y="4"/>
                  </a:lnTo>
                  <a:lnTo>
                    <a:pt x="145" y="8"/>
                  </a:lnTo>
                  <a:lnTo>
                    <a:pt x="154" y="12"/>
                  </a:lnTo>
                  <a:lnTo>
                    <a:pt x="162" y="17"/>
                  </a:lnTo>
                  <a:lnTo>
                    <a:pt x="170" y="23"/>
                  </a:lnTo>
                  <a:lnTo>
                    <a:pt x="177" y="30"/>
                  </a:lnTo>
                  <a:lnTo>
                    <a:pt x="184" y="37"/>
                  </a:lnTo>
                  <a:lnTo>
                    <a:pt x="190" y="46"/>
                  </a:lnTo>
                  <a:lnTo>
                    <a:pt x="195" y="57"/>
                  </a:lnTo>
                  <a:lnTo>
                    <a:pt x="199" y="66"/>
                  </a:lnTo>
                  <a:lnTo>
                    <a:pt x="203" y="77"/>
                  </a:lnTo>
                  <a:lnTo>
                    <a:pt x="206" y="89"/>
                  </a:lnTo>
                  <a:lnTo>
                    <a:pt x="207" y="101"/>
                  </a:lnTo>
                  <a:lnTo>
                    <a:pt x="207" y="114"/>
                  </a:lnTo>
                  <a:lnTo>
                    <a:pt x="207" y="125"/>
                  </a:lnTo>
                  <a:lnTo>
                    <a:pt x="206" y="135"/>
                  </a:lnTo>
                  <a:lnTo>
                    <a:pt x="204" y="144"/>
                  </a:lnTo>
                  <a:lnTo>
                    <a:pt x="203" y="153"/>
                  </a:lnTo>
                  <a:lnTo>
                    <a:pt x="202" y="160"/>
                  </a:lnTo>
                  <a:lnTo>
                    <a:pt x="199" y="168"/>
                  </a:lnTo>
                  <a:lnTo>
                    <a:pt x="197" y="175"/>
                  </a:lnTo>
                  <a:lnTo>
                    <a:pt x="194" y="181"/>
                  </a:lnTo>
                  <a:lnTo>
                    <a:pt x="188" y="193"/>
                  </a:lnTo>
                  <a:lnTo>
                    <a:pt x="179" y="203"/>
                  </a:lnTo>
                  <a:lnTo>
                    <a:pt x="168" y="212"/>
                  </a:lnTo>
                  <a:lnTo>
                    <a:pt x="157" y="218"/>
                  </a:lnTo>
                  <a:lnTo>
                    <a:pt x="150" y="221"/>
                  </a:lnTo>
                  <a:lnTo>
                    <a:pt x="144" y="225"/>
                  </a:lnTo>
                  <a:lnTo>
                    <a:pt x="138" y="227"/>
                  </a:lnTo>
                  <a:lnTo>
                    <a:pt x="131" y="228"/>
                  </a:lnTo>
                  <a:lnTo>
                    <a:pt x="125" y="230"/>
                  </a:lnTo>
                  <a:lnTo>
                    <a:pt x="117" y="231"/>
                  </a:lnTo>
                  <a:lnTo>
                    <a:pt x="111" y="232"/>
                  </a:lnTo>
                  <a:lnTo>
                    <a:pt x="103" y="232"/>
                  </a:lnTo>
                  <a:lnTo>
                    <a:pt x="91" y="232"/>
                  </a:lnTo>
                  <a:lnTo>
                    <a:pt x="81" y="231"/>
                  </a:lnTo>
                  <a:lnTo>
                    <a:pt x="71" y="228"/>
                  </a:lnTo>
                  <a:lnTo>
                    <a:pt x="61" y="225"/>
                  </a:lnTo>
                  <a:lnTo>
                    <a:pt x="52" y="221"/>
                  </a:lnTo>
                  <a:lnTo>
                    <a:pt x="44" y="216"/>
                  </a:lnTo>
                  <a:lnTo>
                    <a:pt x="36" y="209"/>
                  </a:lnTo>
                  <a:lnTo>
                    <a:pt x="29" y="203"/>
                  </a:lnTo>
                  <a:lnTo>
                    <a:pt x="22" y="195"/>
                  </a:lnTo>
                  <a:lnTo>
                    <a:pt x="17" y="186"/>
                  </a:lnTo>
                  <a:lnTo>
                    <a:pt x="12" y="177"/>
                  </a:lnTo>
                  <a:lnTo>
                    <a:pt x="8" y="167"/>
                  </a:lnTo>
                  <a:lnTo>
                    <a:pt x="4" y="155"/>
                  </a:lnTo>
                  <a:lnTo>
                    <a:pt x="2" y="144"/>
                  </a:lnTo>
                  <a:lnTo>
                    <a:pt x="0" y="131"/>
                  </a:lnTo>
                  <a:lnTo>
                    <a:pt x="0" y="117"/>
                  </a:lnTo>
                  <a:close/>
                  <a:moveTo>
                    <a:pt x="38" y="116"/>
                  </a:moveTo>
                  <a:lnTo>
                    <a:pt x="38" y="126"/>
                  </a:lnTo>
                  <a:lnTo>
                    <a:pt x="39" y="136"/>
                  </a:lnTo>
                  <a:lnTo>
                    <a:pt x="40" y="145"/>
                  </a:lnTo>
                  <a:lnTo>
                    <a:pt x="43" y="153"/>
                  </a:lnTo>
                  <a:lnTo>
                    <a:pt x="45" y="162"/>
                  </a:lnTo>
                  <a:lnTo>
                    <a:pt x="48" y="168"/>
                  </a:lnTo>
                  <a:lnTo>
                    <a:pt x="52" y="175"/>
                  </a:lnTo>
                  <a:lnTo>
                    <a:pt x="55" y="180"/>
                  </a:lnTo>
                  <a:lnTo>
                    <a:pt x="61" y="185"/>
                  </a:lnTo>
                  <a:lnTo>
                    <a:pt x="66" y="189"/>
                  </a:lnTo>
                  <a:lnTo>
                    <a:pt x="71" y="193"/>
                  </a:lnTo>
                  <a:lnTo>
                    <a:pt x="77" y="196"/>
                  </a:lnTo>
                  <a:lnTo>
                    <a:pt x="84" y="199"/>
                  </a:lnTo>
                  <a:lnTo>
                    <a:pt x="90" y="200"/>
                  </a:lnTo>
                  <a:lnTo>
                    <a:pt x="97" y="202"/>
                  </a:lnTo>
                  <a:lnTo>
                    <a:pt x="103" y="202"/>
                  </a:lnTo>
                  <a:lnTo>
                    <a:pt x="109" y="202"/>
                  </a:lnTo>
                  <a:lnTo>
                    <a:pt x="116" y="200"/>
                  </a:lnTo>
                  <a:lnTo>
                    <a:pt x="122" y="199"/>
                  </a:lnTo>
                  <a:lnTo>
                    <a:pt x="129" y="196"/>
                  </a:lnTo>
                  <a:lnTo>
                    <a:pt x="135" y="193"/>
                  </a:lnTo>
                  <a:lnTo>
                    <a:pt x="140" y="190"/>
                  </a:lnTo>
                  <a:lnTo>
                    <a:pt x="145" y="186"/>
                  </a:lnTo>
                  <a:lnTo>
                    <a:pt x="150" y="181"/>
                  </a:lnTo>
                  <a:lnTo>
                    <a:pt x="156" y="176"/>
                  </a:lnTo>
                  <a:lnTo>
                    <a:pt x="159" y="168"/>
                  </a:lnTo>
                  <a:lnTo>
                    <a:pt x="162" y="162"/>
                  </a:lnTo>
                  <a:lnTo>
                    <a:pt x="165" y="154"/>
                  </a:lnTo>
                  <a:lnTo>
                    <a:pt x="167" y="145"/>
                  </a:lnTo>
                  <a:lnTo>
                    <a:pt x="168" y="136"/>
                  </a:lnTo>
                  <a:lnTo>
                    <a:pt x="170" y="126"/>
                  </a:lnTo>
                  <a:lnTo>
                    <a:pt x="170" y="116"/>
                  </a:lnTo>
                  <a:lnTo>
                    <a:pt x="170" y="105"/>
                  </a:lnTo>
                  <a:lnTo>
                    <a:pt x="168" y="96"/>
                  </a:lnTo>
                  <a:lnTo>
                    <a:pt x="167" y="87"/>
                  </a:lnTo>
                  <a:lnTo>
                    <a:pt x="165" y="80"/>
                  </a:lnTo>
                  <a:lnTo>
                    <a:pt x="162" y="72"/>
                  </a:lnTo>
                  <a:lnTo>
                    <a:pt x="159" y="64"/>
                  </a:lnTo>
                  <a:lnTo>
                    <a:pt x="156" y="58"/>
                  </a:lnTo>
                  <a:lnTo>
                    <a:pt x="150" y="53"/>
                  </a:lnTo>
                  <a:lnTo>
                    <a:pt x="145" y="48"/>
                  </a:lnTo>
                  <a:lnTo>
                    <a:pt x="140" y="44"/>
                  </a:lnTo>
                  <a:lnTo>
                    <a:pt x="135" y="40"/>
                  </a:lnTo>
                  <a:lnTo>
                    <a:pt x="129" y="36"/>
                  </a:lnTo>
                  <a:lnTo>
                    <a:pt x="122" y="33"/>
                  </a:lnTo>
                  <a:lnTo>
                    <a:pt x="116" y="32"/>
                  </a:lnTo>
                  <a:lnTo>
                    <a:pt x="109" y="31"/>
                  </a:lnTo>
                  <a:lnTo>
                    <a:pt x="103" y="31"/>
                  </a:lnTo>
                  <a:lnTo>
                    <a:pt x="97" y="31"/>
                  </a:lnTo>
                  <a:lnTo>
                    <a:pt x="90" y="32"/>
                  </a:lnTo>
                  <a:lnTo>
                    <a:pt x="84" y="33"/>
                  </a:lnTo>
                  <a:lnTo>
                    <a:pt x="77" y="36"/>
                  </a:lnTo>
                  <a:lnTo>
                    <a:pt x="72" y="40"/>
                  </a:lnTo>
                  <a:lnTo>
                    <a:pt x="66" y="44"/>
                  </a:lnTo>
                  <a:lnTo>
                    <a:pt x="62" y="48"/>
                  </a:lnTo>
                  <a:lnTo>
                    <a:pt x="57" y="53"/>
                  </a:lnTo>
                  <a:lnTo>
                    <a:pt x="52" y="58"/>
                  </a:lnTo>
                  <a:lnTo>
                    <a:pt x="48" y="64"/>
                  </a:lnTo>
                  <a:lnTo>
                    <a:pt x="45" y="72"/>
                  </a:lnTo>
                  <a:lnTo>
                    <a:pt x="43" y="80"/>
                  </a:lnTo>
                  <a:lnTo>
                    <a:pt x="40" y="87"/>
                  </a:lnTo>
                  <a:lnTo>
                    <a:pt x="39" y="96"/>
                  </a:lnTo>
                  <a:lnTo>
                    <a:pt x="38" y="107"/>
                  </a:lnTo>
                  <a:lnTo>
                    <a:pt x="38" y="117"/>
                  </a:lnTo>
                  <a:lnTo>
                    <a:pt x="38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58" name="Freeform 186"/>
            <p:cNvSpPr>
              <a:spLocks noEditPoints="1"/>
            </p:cNvSpPr>
            <p:nvPr/>
          </p:nvSpPr>
          <p:spPr bwMode="auto">
            <a:xfrm>
              <a:off x="3714750" y="4722813"/>
              <a:ext cx="80963" cy="134937"/>
            </a:xfrm>
            <a:custGeom>
              <a:avLst/>
              <a:gdLst>
                <a:gd name="T0" fmla="*/ 152 w 192"/>
                <a:gd name="T1" fmla="*/ 287 h 311"/>
                <a:gd name="T2" fmla="*/ 131 w 192"/>
                <a:gd name="T3" fmla="*/ 302 h 311"/>
                <a:gd name="T4" fmla="*/ 105 w 192"/>
                <a:gd name="T5" fmla="*/ 311 h 311"/>
                <a:gd name="T6" fmla="*/ 82 w 192"/>
                <a:gd name="T7" fmla="*/ 310 h 311"/>
                <a:gd name="T8" fmla="*/ 63 w 192"/>
                <a:gd name="T9" fmla="*/ 306 h 311"/>
                <a:gd name="T10" fmla="*/ 46 w 192"/>
                <a:gd name="T11" fmla="*/ 297 h 311"/>
                <a:gd name="T12" fmla="*/ 32 w 192"/>
                <a:gd name="T13" fmla="*/ 286 h 311"/>
                <a:gd name="T14" fmla="*/ 19 w 192"/>
                <a:gd name="T15" fmla="*/ 269 h 311"/>
                <a:gd name="T16" fmla="*/ 10 w 192"/>
                <a:gd name="T17" fmla="*/ 251 h 311"/>
                <a:gd name="T18" fmla="*/ 4 w 192"/>
                <a:gd name="T19" fmla="*/ 228 h 311"/>
                <a:gd name="T20" fmla="*/ 0 w 192"/>
                <a:gd name="T21" fmla="*/ 205 h 311"/>
                <a:gd name="T22" fmla="*/ 1 w 192"/>
                <a:gd name="T23" fmla="*/ 179 h 311"/>
                <a:gd name="T24" fmla="*/ 4 w 192"/>
                <a:gd name="T25" fmla="*/ 157 h 311"/>
                <a:gd name="T26" fmla="*/ 10 w 192"/>
                <a:gd name="T27" fmla="*/ 136 h 311"/>
                <a:gd name="T28" fmla="*/ 20 w 192"/>
                <a:gd name="T29" fmla="*/ 118 h 311"/>
                <a:gd name="T30" fmla="*/ 33 w 192"/>
                <a:gd name="T31" fmla="*/ 102 h 311"/>
                <a:gd name="T32" fmla="*/ 48 w 192"/>
                <a:gd name="T33" fmla="*/ 91 h 311"/>
                <a:gd name="T34" fmla="*/ 66 w 192"/>
                <a:gd name="T35" fmla="*/ 83 h 311"/>
                <a:gd name="T36" fmla="*/ 87 w 192"/>
                <a:gd name="T37" fmla="*/ 79 h 311"/>
                <a:gd name="T38" fmla="*/ 111 w 192"/>
                <a:gd name="T39" fmla="*/ 82 h 311"/>
                <a:gd name="T40" fmla="*/ 136 w 192"/>
                <a:gd name="T41" fmla="*/ 92 h 311"/>
                <a:gd name="T42" fmla="*/ 155 w 192"/>
                <a:gd name="T43" fmla="*/ 110 h 311"/>
                <a:gd name="T44" fmla="*/ 192 w 192"/>
                <a:gd name="T45" fmla="*/ 306 h 311"/>
                <a:gd name="T46" fmla="*/ 37 w 192"/>
                <a:gd name="T47" fmla="*/ 206 h 311"/>
                <a:gd name="T48" fmla="*/ 42 w 192"/>
                <a:gd name="T49" fmla="*/ 233 h 311"/>
                <a:gd name="T50" fmla="*/ 51 w 192"/>
                <a:gd name="T51" fmla="*/ 254 h 311"/>
                <a:gd name="T52" fmla="*/ 64 w 192"/>
                <a:gd name="T53" fmla="*/ 268 h 311"/>
                <a:gd name="T54" fmla="*/ 81 w 192"/>
                <a:gd name="T55" fmla="*/ 278 h 311"/>
                <a:gd name="T56" fmla="*/ 99 w 192"/>
                <a:gd name="T57" fmla="*/ 281 h 311"/>
                <a:gd name="T58" fmla="*/ 115 w 192"/>
                <a:gd name="T59" fmla="*/ 278 h 311"/>
                <a:gd name="T60" fmla="*/ 132 w 192"/>
                <a:gd name="T61" fmla="*/ 270 h 311"/>
                <a:gd name="T62" fmla="*/ 145 w 192"/>
                <a:gd name="T63" fmla="*/ 256 h 311"/>
                <a:gd name="T64" fmla="*/ 154 w 192"/>
                <a:gd name="T65" fmla="*/ 236 h 311"/>
                <a:gd name="T66" fmla="*/ 159 w 192"/>
                <a:gd name="T67" fmla="*/ 210 h 311"/>
                <a:gd name="T68" fmla="*/ 158 w 192"/>
                <a:gd name="T69" fmla="*/ 178 h 311"/>
                <a:gd name="T70" fmla="*/ 151 w 192"/>
                <a:gd name="T71" fmla="*/ 151 h 311"/>
                <a:gd name="T72" fmla="*/ 141 w 192"/>
                <a:gd name="T73" fmla="*/ 132 h 311"/>
                <a:gd name="T74" fmla="*/ 127 w 192"/>
                <a:gd name="T75" fmla="*/ 119 h 311"/>
                <a:gd name="T76" fmla="*/ 109 w 192"/>
                <a:gd name="T77" fmla="*/ 111 h 311"/>
                <a:gd name="T78" fmla="*/ 90 w 192"/>
                <a:gd name="T79" fmla="*/ 110 h 311"/>
                <a:gd name="T80" fmla="*/ 73 w 192"/>
                <a:gd name="T81" fmla="*/ 115 h 311"/>
                <a:gd name="T82" fmla="*/ 57 w 192"/>
                <a:gd name="T83" fmla="*/ 125 h 311"/>
                <a:gd name="T84" fmla="*/ 47 w 192"/>
                <a:gd name="T85" fmla="*/ 143 h 311"/>
                <a:gd name="T86" fmla="*/ 40 w 192"/>
                <a:gd name="T87" fmla="*/ 166 h 311"/>
                <a:gd name="T88" fmla="*/ 37 w 192"/>
                <a:gd name="T89" fmla="*/ 196 h 3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2"/>
                <a:gd name="T136" fmla="*/ 0 h 311"/>
                <a:gd name="T137" fmla="*/ 192 w 192"/>
                <a:gd name="T138" fmla="*/ 311 h 3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2" h="311">
                  <a:moveTo>
                    <a:pt x="158" y="306"/>
                  </a:moveTo>
                  <a:lnTo>
                    <a:pt x="158" y="279"/>
                  </a:lnTo>
                  <a:lnTo>
                    <a:pt x="152" y="287"/>
                  </a:lnTo>
                  <a:lnTo>
                    <a:pt x="146" y="293"/>
                  </a:lnTo>
                  <a:lnTo>
                    <a:pt x="138" y="298"/>
                  </a:lnTo>
                  <a:lnTo>
                    <a:pt x="131" y="302"/>
                  </a:lnTo>
                  <a:lnTo>
                    <a:pt x="123" y="306"/>
                  </a:lnTo>
                  <a:lnTo>
                    <a:pt x="114" y="309"/>
                  </a:lnTo>
                  <a:lnTo>
                    <a:pt x="105" y="311"/>
                  </a:lnTo>
                  <a:lnTo>
                    <a:pt x="95" y="311"/>
                  </a:lnTo>
                  <a:lnTo>
                    <a:pt x="88" y="311"/>
                  </a:lnTo>
                  <a:lnTo>
                    <a:pt x="82" y="310"/>
                  </a:lnTo>
                  <a:lnTo>
                    <a:pt x="75" y="309"/>
                  </a:lnTo>
                  <a:lnTo>
                    <a:pt x="69" y="307"/>
                  </a:lnTo>
                  <a:lnTo>
                    <a:pt x="63" y="306"/>
                  </a:lnTo>
                  <a:lnTo>
                    <a:pt x="57" y="304"/>
                  </a:lnTo>
                  <a:lnTo>
                    <a:pt x="51" y="300"/>
                  </a:lnTo>
                  <a:lnTo>
                    <a:pt x="46" y="297"/>
                  </a:lnTo>
                  <a:lnTo>
                    <a:pt x="41" y="293"/>
                  </a:lnTo>
                  <a:lnTo>
                    <a:pt x="36" y="289"/>
                  </a:lnTo>
                  <a:lnTo>
                    <a:pt x="32" y="286"/>
                  </a:lnTo>
                  <a:lnTo>
                    <a:pt x="27" y="281"/>
                  </a:lnTo>
                  <a:lnTo>
                    <a:pt x="23" y="275"/>
                  </a:lnTo>
                  <a:lnTo>
                    <a:pt x="19" y="269"/>
                  </a:lnTo>
                  <a:lnTo>
                    <a:pt x="15" y="264"/>
                  </a:lnTo>
                  <a:lnTo>
                    <a:pt x="13" y="257"/>
                  </a:lnTo>
                  <a:lnTo>
                    <a:pt x="10" y="251"/>
                  </a:lnTo>
                  <a:lnTo>
                    <a:pt x="7" y="243"/>
                  </a:lnTo>
                  <a:lnTo>
                    <a:pt x="5" y="236"/>
                  </a:lnTo>
                  <a:lnTo>
                    <a:pt x="4" y="228"/>
                  </a:lnTo>
                  <a:lnTo>
                    <a:pt x="2" y="220"/>
                  </a:lnTo>
                  <a:lnTo>
                    <a:pt x="1" y="213"/>
                  </a:lnTo>
                  <a:lnTo>
                    <a:pt x="0" y="205"/>
                  </a:lnTo>
                  <a:lnTo>
                    <a:pt x="0" y="196"/>
                  </a:lnTo>
                  <a:lnTo>
                    <a:pt x="0" y="188"/>
                  </a:lnTo>
                  <a:lnTo>
                    <a:pt x="1" y="179"/>
                  </a:lnTo>
                  <a:lnTo>
                    <a:pt x="1" y="171"/>
                  </a:lnTo>
                  <a:lnTo>
                    <a:pt x="2" y="164"/>
                  </a:lnTo>
                  <a:lnTo>
                    <a:pt x="4" y="157"/>
                  </a:lnTo>
                  <a:lnTo>
                    <a:pt x="6" y="150"/>
                  </a:lnTo>
                  <a:lnTo>
                    <a:pt x="7" y="142"/>
                  </a:lnTo>
                  <a:lnTo>
                    <a:pt x="10" y="136"/>
                  </a:lnTo>
                  <a:lnTo>
                    <a:pt x="13" y="129"/>
                  </a:lnTo>
                  <a:lnTo>
                    <a:pt x="16" y="123"/>
                  </a:lnTo>
                  <a:lnTo>
                    <a:pt x="20" y="118"/>
                  </a:lnTo>
                  <a:lnTo>
                    <a:pt x="24" y="111"/>
                  </a:lnTo>
                  <a:lnTo>
                    <a:pt x="29" y="107"/>
                  </a:lnTo>
                  <a:lnTo>
                    <a:pt x="33" y="102"/>
                  </a:lnTo>
                  <a:lnTo>
                    <a:pt x="38" y="98"/>
                  </a:lnTo>
                  <a:lnTo>
                    <a:pt x="43" y="95"/>
                  </a:lnTo>
                  <a:lnTo>
                    <a:pt x="48" y="91"/>
                  </a:lnTo>
                  <a:lnTo>
                    <a:pt x="55" y="88"/>
                  </a:lnTo>
                  <a:lnTo>
                    <a:pt x="60" y="86"/>
                  </a:lnTo>
                  <a:lnTo>
                    <a:pt x="66" y="83"/>
                  </a:lnTo>
                  <a:lnTo>
                    <a:pt x="73" y="82"/>
                  </a:lnTo>
                  <a:lnTo>
                    <a:pt x="81" y="80"/>
                  </a:lnTo>
                  <a:lnTo>
                    <a:pt x="87" y="79"/>
                  </a:lnTo>
                  <a:lnTo>
                    <a:pt x="93" y="79"/>
                  </a:lnTo>
                  <a:lnTo>
                    <a:pt x="102" y="80"/>
                  </a:lnTo>
                  <a:lnTo>
                    <a:pt x="111" y="82"/>
                  </a:lnTo>
                  <a:lnTo>
                    <a:pt x="120" y="84"/>
                  </a:lnTo>
                  <a:lnTo>
                    <a:pt x="128" y="88"/>
                  </a:lnTo>
                  <a:lnTo>
                    <a:pt x="136" y="92"/>
                  </a:lnTo>
                  <a:lnTo>
                    <a:pt x="143" y="98"/>
                  </a:lnTo>
                  <a:lnTo>
                    <a:pt x="150" y="103"/>
                  </a:lnTo>
                  <a:lnTo>
                    <a:pt x="155" y="110"/>
                  </a:lnTo>
                  <a:lnTo>
                    <a:pt x="155" y="0"/>
                  </a:lnTo>
                  <a:lnTo>
                    <a:pt x="192" y="0"/>
                  </a:lnTo>
                  <a:lnTo>
                    <a:pt x="192" y="306"/>
                  </a:lnTo>
                  <a:lnTo>
                    <a:pt x="158" y="306"/>
                  </a:lnTo>
                  <a:close/>
                  <a:moveTo>
                    <a:pt x="37" y="196"/>
                  </a:moveTo>
                  <a:lnTo>
                    <a:pt x="37" y="206"/>
                  </a:lnTo>
                  <a:lnTo>
                    <a:pt x="38" y="216"/>
                  </a:lnTo>
                  <a:lnTo>
                    <a:pt x="40" y="225"/>
                  </a:lnTo>
                  <a:lnTo>
                    <a:pt x="42" y="233"/>
                  </a:lnTo>
                  <a:lnTo>
                    <a:pt x="45" y="241"/>
                  </a:lnTo>
                  <a:lnTo>
                    <a:pt x="47" y="247"/>
                  </a:lnTo>
                  <a:lnTo>
                    <a:pt x="51" y="254"/>
                  </a:lnTo>
                  <a:lnTo>
                    <a:pt x="55" y="259"/>
                  </a:lnTo>
                  <a:lnTo>
                    <a:pt x="60" y="264"/>
                  </a:lnTo>
                  <a:lnTo>
                    <a:pt x="64" y="268"/>
                  </a:lnTo>
                  <a:lnTo>
                    <a:pt x="69" y="272"/>
                  </a:lnTo>
                  <a:lnTo>
                    <a:pt x="75" y="275"/>
                  </a:lnTo>
                  <a:lnTo>
                    <a:pt x="81" y="278"/>
                  </a:lnTo>
                  <a:lnTo>
                    <a:pt x="86" y="279"/>
                  </a:lnTo>
                  <a:lnTo>
                    <a:pt x="92" y="281"/>
                  </a:lnTo>
                  <a:lnTo>
                    <a:pt x="99" y="281"/>
                  </a:lnTo>
                  <a:lnTo>
                    <a:pt x="104" y="281"/>
                  </a:lnTo>
                  <a:lnTo>
                    <a:pt x="110" y="279"/>
                  </a:lnTo>
                  <a:lnTo>
                    <a:pt x="115" y="278"/>
                  </a:lnTo>
                  <a:lnTo>
                    <a:pt x="122" y="275"/>
                  </a:lnTo>
                  <a:lnTo>
                    <a:pt x="127" y="273"/>
                  </a:lnTo>
                  <a:lnTo>
                    <a:pt x="132" y="270"/>
                  </a:lnTo>
                  <a:lnTo>
                    <a:pt x="136" y="266"/>
                  </a:lnTo>
                  <a:lnTo>
                    <a:pt x="141" y="261"/>
                  </a:lnTo>
                  <a:lnTo>
                    <a:pt x="145" y="256"/>
                  </a:lnTo>
                  <a:lnTo>
                    <a:pt x="149" y="250"/>
                  </a:lnTo>
                  <a:lnTo>
                    <a:pt x="151" y="243"/>
                  </a:lnTo>
                  <a:lnTo>
                    <a:pt x="154" y="236"/>
                  </a:lnTo>
                  <a:lnTo>
                    <a:pt x="156" y="228"/>
                  </a:lnTo>
                  <a:lnTo>
                    <a:pt x="158" y="219"/>
                  </a:lnTo>
                  <a:lnTo>
                    <a:pt x="159" y="210"/>
                  </a:lnTo>
                  <a:lnTo>
                    <a:pt x="159" y="200"/>
                  </a:lnTo>
                  <a:lnTo>
                    <a:pt x="159" y="188"/>
                  </a:lnTo>
                  <a:lnTo>
                    <a:pt x="158" y="178"/>
                  </a:lnTo>
                  <a:lnTo>
                    <a:pt x="156" y="169"/>
                  </a:lnTo>
                  <a:lnTo>
                    <a:pt x="154" y="160"/>
                  </a:lnTo>
                  <a:lnTo>
                    <a:pt x="151" y="151"/>
                  </a:lnTo>
                  <a:lnTo>
                    <a:pt x="149" y="145"/>
                  </a:lnTo>
                  <a:lnTo>
                    <a:pt x="145" y="137"/>
                  </a:lnTo>
                  <a:lnTo>
                    <a:pt x="141" y="132"/>
                  </a:lnTo>
                  <a:lnTo>
                    <a:pt x="136" y="127"/>
                  </a:lnTo>
                  <a:lnTo>
                    <a:pt x="132" y="123"/>
                  </a:lnTo>
                  <a:lnTo>
                    <a:pt x="127" y="119"/>
                  </a:lnTo>
                  <a:lnTo>
                    <a:pt x="120" y="115"/>
                  </a:lnTo>
                  <a:lnTo>
                    <a:pt x="115" y="112"/>
                  </a:lnTo>
                  <a:lnTo>
                    <a:pt x="109" y="111"/>
                  </a:lnTo>
                  <a:lnTo>
                    <a:pt x="102" y="110"/>
                  </a:lnTo>
                  <a:lnTo>
                    <a:pt x="96" y="110"/>
                  </a:lnTo>
                  <a:lnTo>
                    <a:pt x="90" y="110"/>
                  </a:lnTo>
                  <a:lnTo>
                    <a:pt x="83" y="111"/>
                  </a:lnTo>
                  <a:lnTo>
                    <a:pt x="78" y="112"/>
                  </a:lnTo>
                  <a:lnTo>
                    <a:pt x="73" y="115"/>
                  </a:lnTo>
                  <a:lnTo>
                    <a:pt x="68" y="119"/>
                  </a:lnTo>
                  <a:lnTo>
                    <a:pt x="63" y="121"/>
                  </a:lnTo>
                  <a:lnTo>
                    <a:pt x="57" y="125"/>
                  </a:lnTo>
                  <a:lnTo>
                    <a:pt x="54" y="130"/>
                  </a:lnTo>
                  <a:lnTo>
                    <a:pt x="50" y="136"/>
                  </a:lnTo>
                  <a:lnTo>
                    <a:pt x="47" y="143"/>
                  </a:lnTo>
                  <a:lnTo>
                    <a:pt x="43" y="150"/>
                  </a:lnTo>
                  <a:lnTo>
                    <a:pt x="42" y="157"/>
                  </a:lnTo>
                  <a:lnTo>
                    <a:pt x="40" y="166"/>
                  </a:lnTo>
                  <a:lnTo>
                    <a:pt x="38" y="175"/>
                  </a:lnTo>
                  <a:lnTo>
                    <a:pt x="37" y="186"/>
                  </a:lnTo>
                  <a:lnTo>
                    <a:pt x="37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59" name="Freeform 187"/>
            <p:cNvSpPr>
              <a:spLocks noEditPoints="1"/>
            </p:cNvSpPr>
            <p:nvPr/>
          </p:nvSpPr>
          <p:spPr bwMode="auto">
            <a:xfrm>
              <a:off x="3813175" y="4756150"/>
              <a:ext cx="87313" cy="101600"/>
            </a:xfrm>
            <a:custGeom>
              <a:avLst/>
              <a:gdLst>
                <a:gd name="T0" fmla="*/ 203 w 207"/>
                <a:gd name="T1" fmla="*/ 169 h 232"/>
                <a:gd name="T2" fmla="*/ 191 w 207"/>
                <a:gd name="T3" fmla="*/ 191 h 232"/>
                <a:gd name="T4" fmla="*/ 176 w 207"/>
                <a:gd name="T5" fmla="*/ 208 h 232"/>
                <a:gd name="T6" fmla="*/ 158 w 207"/>
                <a:gd name="T7" fmla="*/ 222 h 232"/>
                <a:gd name="T8" fmla="*/ 134 w 207"/>
                <a:gd name="T9" fmla="*/ 230 h 232"/>
                <a:gd name="T10" fmla="*/ 107 w 207"/>
                <a:gd name="T11" fmla="*/ 232 h 232"/>
                <a:gd name="T12" fmla="*/ 72 w 207"/>
                <a:gd name="T13" fmla="*/ 228 h 232"/>
                <a:gd name="T14" fmla="*/ 44 w 207"/>
                <a:gd name="T15" fmla="*/ 216 h 232"/>
                <a:gd name="T16" fmla="*/ 22 w 207"/>
                <a:gd name="T17" fmla="*/ 195 h 232"/>
                <a:gd name="T18" fmla="*/ 8 w 207"/>
                <a:gd name="T19" fmla="*/ 167 h 232"/>
                <a:gd name="T20" fmla="*/ 0 w 207"/>
                <a:gd name="T21" fmla="*/ 131 h 232"/>
                <a:gd name="T22" fmla="*/ 1 w 207"/>
                <a:gd name="T23" fmla="*/ 92 h 232"/>
                <a:gd name="T24" fmla="*/ 12 w 207"/>
                <a:gd name="T25" fmla="*/ 59 h 232"/>
                <a:gd name="T26" fmla="*/ 28 w 207"/>
                <a:gd name="T27" fmla="*/ 32 h 232"/>
                <a:gd name="T28" fmla="*/ 53 w 207"/>
                <a:gd name="T29" fmla="*/ 13 h 232"/>
                <a:gd name="T30" fmla="*/ 82 w 207"/>
                <a:gd name="T31" fmla="*/ 3 h 232"/>
                <a:gd name="T32" fmla="*/ 114 w 207"/>
                <a:gd name="T33" fmla="*/ 0 h 232"/>
                <a:gd name="T34" fmla="*/ 145 w 207"/>
                <a:gd name="T35" fmla="*/ 8 h 232"/>
                <a:gd name="T36" fmla="*/ 170 w 207"/>
                <a:gd name="T37" fmla="*/ 23 h 232"/>
                <a:gd name="T38" fmla="*/ 190 w 207"/>
                <a:gd name="T39" fmla="*/ 48 h 232"/>
                <a:gd name="T40" fmla="*/ 203 w 207"/>
                <a:gd name="T41" fmla="*/ 80 h 232"/>
                <a:gd name="T42" fmla="*/ 207 w 207"/>
                <a:gd name="T43" fmla="*/ 117 h 232"/>
                <a:gd name="T44" fmla="*/ 205 w 207"/>
                <a:gd name="T45" fmla="*/ 123 h 232"/>
                <a:gd name="T46" fmla="*/ 37 w 207"/>
                <a:gd name="T47" fmla="*/ 135 h 232"/>
                <a:gd name="T48" fmla="*/ 42 w 207"/>
                <a:gd name="T49" fmla="*/ 158 h 232"/>
                <a:gd name="T50" fmla="*/ 53 w 207"/>
                <a:gd name="T51" fmla="*/ 177 h 232"/>
                <a:gd name="T52" fmla="*/ 68 w 207"/>
                <a:gd name="T53" fmla="*/ 191 h 232"/>
                <a:gd name="T54" fmla="*/ 86 w 207"/>
                <a:gd name="T55" fmla="*/ 199 h 232"/>
                <a:gd name="T56" fmla="*/ 105 w 207"/>
                <a:gd name="T57" fmla="*/ 202 h 232"/>
                <a:gd name="T58" fmla="*/ 134 w 207"/>
                <a:gd name="T59" fmla="*/ 195 h 232"/>
                <a:gd name="T60" fmla="*/ 155 w 207"/>
                <a:gd name="T61" fmla="*/ 176 h 232"/>
                <a:gd name="T62" fmla="*/ 167 w 207"/>
                <a:gd name="T63" fmla="*/ 155 h 232"/>
                <a:gd name="T64" fmla="*/ 166 w 207"/>
                <a:gd name="T65" fmla="*/ 89 h 232"/>
                <a:gd name="T66" fmla="*/ 162 w 207"/>
                <a:gd name="T67" fmla="*/ 71 h 232"/>
                <a:gd name="T68" fmla="*/ 154 w 207"/>
                <a:gd name="T69" fmla="*/ 58 h 232"/>
                <a:gd name="T70" fmla="*/ 143 w 207"/>
                <a:gd name="T71" fmla="*/ 44 h 232"/>
                <a:gd name="T72" fmla="*/ 125 w 207"/>
                <a:gd name="T73" fmla="*/ 35 h 232"/>
                <a:gd name="T74" fmla="*/ 103 w 207"/>
                <a:gd name="T75" fmla="*/ 31 h 232"/>
                <a:gd name="T76" fmla="*/ 85 w 207"/>
                <a:gd name="T77" fmla="*/ 33 h 232"/>
                <a:gd name="T78" fmla="*/ 68 w 207"/>
                <a:gd name="T79" fmla="*/ 41 h 232"/>
                <a:gd name="T80" fmla="*/ 54 w 207"/>
                <a:gd name="T81" fmla="*/ 54 h 232"/>
                <a:gd name="T82" fmla="*/ 44 w 207"/>
                <a:gd name="T83" fmla="*/ 69 h 232"/>
                <a:gd name="T84" fmla="*/ 39 w 207"/>
                <a:gd name="T85" fmla="*/ 89 h 2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7"/>
                <a:gd name="T130" fmla="*/ 0 h 232"/>
                <a:gd name="T131" fmla="*/ 207 w 207"/>
                <a:gd name="T132" fmla="*/ 232 h 2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7" h="232">
                  <a:moveTo>
                    <a:pt x="167" y="155"/>
                  </a:moveTo>
                  <a:lnTo>
                    <a:pt x="205" y="160"/>
                  </a:lnTo>
                  <a:lnTo>
                    <a:pt x="203" y="169"/>
                  </a:lnTo>
                  <a:lnTo>
                    <a:pt x="199" y="177"/>
                  </a:lnTo>
                  <a:lnTo>
                    <a:pt x="195" y="185"/>
                  </a:lnTo>
                  <a:lnTo>
                    <a:pt x="191" y="191"/>
                  </a:lnTo>
                  <a:lnTo>
                    <a:pt x="186" y="198"/>
                  </a:lnTo>
                  <a:lnTo>
                    <a:pt x="182" y="203"/>
                  </a:lnTo>
                  <a:lnTo>
                    <a:pt x="176" y="208"/>
                  </a:lnTo>
                  <a:lnTo>
                    <a:pt x="171" y="213"/>
                  </a:lnTo>
                  <a:lnTo>
                    <a:pt x="164" y="218"/>
                  </a:lnTo>
                  <a:lnTo>
                    <a:pt x="158" y="222"/>
                  </a:lnTo>
                  <a:lnTo>
                    <a:pt x="150" y="225"/>
                  </a:lnTo>
                  <a:lnTo>
                    <a:pt x="143" y="227"/>
                  </a:lnTo>
                  <a:lnTo>
                    <a:pt x="134" y="230"/>
                  </a:lnTo>
                  <a:lnTo>
                    <a:pt x="125" y="231"/>
                  </a:lnTo>
                  <a:lnTo>
                    <a:pt x="116" y="232"/>
                  </a:lnTo>
                  <a:lnTo>
                    <a:pt x="107" y="232"/>
                  </a:lnTo>
                  <a:lnTo>
                    <a:pt x="94" y="232"/>
                  </a:lnTo>
                  <a:lnTo>
                    <a:pt x="82" y="231"/>
                  </a:lnTo>
                  <a:lnTo>
                    <a:pt x="72" y="228"/>
                  </a:lnTo>
                  <a:lnTo>
                    <a:pt x="62" y="225"/>
                  </a:lnTo>
                  <a:lnTo>
                    <a:pt x="53" y="221"/>
                  </a:lnTo>
                  <a:lnTo>
                    <a:pt x="44" y="216"/>
                  </a:lnTo>
                  <a:lnTo>
                    <a:pt x="36" y="209"/>
                  </a:lnTo>
                  <a:lnTo>
                    <a:pt x="28" y="203"/>
                  </a:lnTo>
                  <a:lnTo>
                    <a:pt x="22" y="195"/>
                  </a:lnTo>
                  <a:lnTo>
                    <a:pt x="17" y="186"/>
                  </a:lnTo>
                  <a:lnTo>
                    <a:pt x="12" y="177"/>
                  </a:lnTo>
                  <a:lnTo>
                    <a:pt x="8" y="167"/>
                  </a:lnTo>
                  <a:lnTo>
                    <a:pt x="4" y="155"/>
                  </a:lnTo>
                  <a:lnTo>
                    <a:pt x="1" y="144"/>
                  </a:lnTo>
                  <a:lnTo>
                    <a:pt x="0" y="131"/>
                  </a:lnTo>
                  <a:lnTo>
                    <a:pt x="0" y="118"/>
                  </a:lnTo>
                  <a:lnTo>
                    <a:pt x="0" y="105"/>
                  </a:lnTo>
                  <a:lnTo>
                    <a:pt x="1" y="92"/>
                  </a:lnTo>
                  <a:lnTo>
                    <a:pt x="4" y="81"/>
                  </a:lnTo>
                  <a:lnTo>
                    <a:pt x="8" y="69"/>
                  </a:lnTo>
                  <a:lnTo>
                    <a:pt x="12" y="59"/>
                  </a:lnTo>
                  <a:lnTo>
                    <a:pt x="17" y="49"/>
                  </a:lnTo>
                  <a:lnTo>
                    <a:pt x="22" y="40"/>
                  </a:lnTo>
                  <a:lnTo>
                    <a:pt x="28" y="32"/>
                  </a:lnTo>
                  <a:lnTo>
                    <a:pt x="36" y="24"/>
                  </a:lnTo>
                  <a:lnTo>
                    <a:pt x="44" y="18"/>
                  </a:lnTo>
                  <a:lnTo>
                    <a:pt x="53" y="13"/>
                  </a:lnTo>
                  <a:lnTo>
                    <a:pt x="62" y="8"/>
                  </a:lnTo>
                  <a:lnTo>
                    <a:pt x="72" y="5"/>
                  </a:lnTo>
                  <a:lnTo>
                    <a:pt x="82" y="3"/>
                  </a:lnTo>
                  <a:lnTo>
                    <a:pt x="93" y="0"/>
                  </a:lnTo>
                  <a:lnTo>
                    <a:pt x="104" y="0"/>
                  </a:lnTo>
                  <a:lnTo>
                    <a:pt x="114" y="0"/>
                  </a:lnTo>
                  <a:lnTo>
                    <a:pt x="126" y="1"/>
                  </a:lnTo>
                  <a:lnTo>
                    <a:pt x="135" y="4"/>
                  </a:lnTo>
                  <a:lnTo>
                    <a:pt x="145" y="8"/>
                  </a:lnTo>
                  <a:lnTo>
                    <a:pt x="154" y="12"/>
                  </a:lnTo>
                  <a:lnTo>
                    <a:pt x="162" y="17"/>
                  </a:lnTo>
                  <a:lnTo>
                    <a:pt x="170" y="23"/>
                  </a:lnTo>
                  <a:lnTo>
                    <a:pt x="177" y="31"/>
                  </a:lnTo>
                  <a:lnTo>
                    <a:pt x="184" y="39"/>
                  </a:lnTo>
                  <a:lnTo>
                    <a:pt x="190" y="48"/>
                  </a:lnTo>
                  <a:lnTo>
                    <a:pt x="195" y="58"/>
                  </a:lnTo>
                  <a:lnTo>
                    <a:pt x="199" y="68"/>
                  </a:lnTo>
                  <a:lnTo>
                    <a:pt x="203" y="80"/>
                  </a:lnTo>
                  <a:lnTo>
                    <a:pt x="205" y="91"/>
                  </a:lnTo>
                  <a:lnTo>
                    <a:pt x="207" y="104"/>
                  </a:lnTo>
                  <a:lnTo>
                    <a:pt x="207" y="117"/>
                  </a:lnTo>
                  <a:lnTo>
                    <a:pt x="207" y="118"/>
                  </a:lnTo>
                  <a:lnTo>
                    <a:pt x="207" y="121"/>
                  </a:lnTo>
                  <a:lnTo>
                    <a:pt x="205" y="123"/>
                  </a:lnTo>
                  <a:lnTo>
                    <a:pt x="205" y="126"/>
                  </a:lnTo>
                  <a:lnTo>
                    <a:pt x="37" y="126"/>
                  </a:lnTo>
                  <a:lnTo>
                    <a:pt x="37" y="135"/>
                  </a:lnTo>
                  <a:lnTo>
                    <a:pt x="39" y="143"/>
                  </a:lnTo>
                  <a:lnTo>
                    <a:pt x="40" y="151"/>
                  </a:lnTo>
                  <a:lnTo>
                    <a:pt x="42" y="158"/>
                  </a:lnTo>
                  <a:lnTo>
                    <a:pt x="46" y="166"/>
                  </a:lnTo>
                  <a:lnTo>
                    <a:pt x="49" y="172"/>
                  </a:lnTo>
                  <a:lnTo>
                    <a:pt x="53" y="177"/>
                  </a:lnTo>
                  <a:lnTo>
                    <a:pt x="58" y="182"/>
                  </a:lnTo>
                  <a:lnTo>
                    <a:pt x="63" y="187"/>
                  </a:lnTo>
                  <a:lnTo>
                    <a:pt x="68" y="191"/>
                  </a:lnTo>
                  <a:lnTo>
                    <a:pt x="73" y="194"/>
                  </a:lnTo>
                  <a:lnTo>
                    <a:pt x="80" y="196"/>
                  </a:lnTo>
                  <a:lnTo>
                    <a:pt x="86" y="199"/>
                  </a:lnTo>
                  <a:lnTo>
                    <a:pt x="93" y="200"/>
                  </a:lnTo>
                  <a:lnTo>
                    <a:pt x="99" y="202"/>
                  </a:lnTo>
                  <a:lnTo>
                    <a:pt x="105" y="202"/>
                  </a:lnTo>
                  <a:lnTo>
                    <a:pt x="116" y="200"/>
                  </a:lnTo>
                  <a:lnTo>
                    <a:pt x="126" y="199"/>
                  </a:lnTo>
                  <a:lnTo>
                    <a:pt x="134" y="195"/>
                  </a:lnTo>
                  <a:lnTo>
                    <a:pt x="141" y="191"/>
                  </a:lnTo>
                  <a:lnTo>
                    <a:pt x="149" y="185"/>
                  </a:lnTo>
                  <a:lnTo>
                    <a:pt x="155" y="176"/>
                  </a:lnTo>
                  <a:lnTo>
                    <a:pt x="161" y="167"/>
                  </a:lnTo>
                  <a:lnTo>
                    <a:pt x="166" y="155"/>
                  </a:lnTo>
                  <a:lnTo>
                    <a:pt x="167" y="155"/>
                  </a:lnTo>
                  <a:close/>
                  <a:moveTo>
                    <a:pt x="39" y="95"/>
                  </a:moveTo>
                  <a:lnTo>
                    <a:pt x="167" y="95"/>
                  </a:lnTo>
                  <a:lnTo>
                    <a:pt x="166" y="89"/>
                  </a:lnTo>
                  <a:lnTo>
                    <a:pt x="164" y="82"/>
                  </a:lnTo>
                  <a:lnTo>
                    <a:pt x="163" y="77"/>
                  </a:lnTo>
                  <a:lnTo>
                    <a:pt x="162" y="71"/>
                  </a:lnTo>
                  <a:lnTo>
                    <a:pt x="159" y="67"/>
                  </a:lnTo>
                  <a:lnTo>
                    <a:pt x="157" y="62"/>
                  </a:lnTo>
                  <a:lnTo>
                    <a:pt x="154" y="58"/>
                  </a:lnTo>
                  <a:lnTo>
                    <a:pt x="152" y="54"/>
                  </a:lnTo>
                  <a:lnTo>
                    <a:pt x="146" y="49"/>
                  </a:lnTo>
                  <a:lnTo>
                    <a:pt x="143" y="44"/>
                  </a:lnTo>
                  <a:lnTo>
                    <a:pt x="136" y="40"/>
                  </a:lnTo>
                  <a:lnTo>
                    <a:pt x="131" y="36"/>
                  </a:lnTo>
                  <a:lnTo>
                    <a:pt x="125" y="35"/>
                  </a:lnTo>
                  <a:lnTo>
                    <a:pt x="117" y="32"/>
                  </a:lnTo>
                  <a:lnTo>
                    <a:pt x="111" y="31"/>
                  </a:lnTo>
                  <a:lnTo>
                    <a:pt x="103" y="31"/>
                  </a:lnTo>
                  <a:lnTo>
                    <a:pt x="96" y="31"/>
                  </a:lnTo>
                  <a:lnTo>
                    <a:pt x="90" y="32"/>
                  </a:lnTo>
                  <a:lnTo>
                    <a:pt x="85" y="33"/>
                  </a:lnTo>
                  <a:lnTo>
                    <a:pt x="80" y="36"/>
                  </a:lnTo>
                  <a:lnTo>
                    <a:pt x="73" y="39"/>
                  </a:lnTo>
                  <a:lnTo>
                    <a:pt x="68" y="41"/>
                  </a:lnTo>
                  <a:lnTo>
                    <a:pt x="64" y="45"/>
                  </a:lnTo>
                  <a:lnTo>
                    <a:pt x="59" y="49"/>
                  </a:lnTo>
                  <a:lnTo>
                    <a:pt x="54" y="54"/>
                  </a:lnTo>
                  <a:lnTo>
                    <a:pt x="50" y="58"/>
                  </a:lnTo>
                  <a:lnTo>
                    <a:pt x="48" y="64"/>
                  </a:lnTo>
                  <a:lnTo>
                    <a:pt x="44" y="69"/>
                  </a:lnTo>
                  <a:lnTo>
                    <a:pt x="41" y="76"/>
                  </a:lnTo>
                  <a:lnTo>
                    <a:pt x="40" y="82"/>
                  </a:lnTo>
                  <a:lnTo>
                    <a:pt x="39" y="89"/>
                  </a:lnTo>
                  <a:lnTo>
                    <a:pt x="39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60" name="Freeform 188"/>
            <p:cNvSpPr>
              <a:spLocks/>
            </p:cNvSpPr>
            <p:nvPr/>
          </p:nvSpPr>
          <p:spPr bwMode="auto">
            <a:xfrm>
              <a:off x="3917950" y="4756150"/>
              <a:ext cx="127000" cy="98425"/>
            </a:xfrm>
            <a:custGeom>
              <a:avLst/>
              <a:gdLst>
                <a:gd name="T0" fmla="*/ 0 w 302"/>
                <a:gd name="T1" fmla="*/ 5 h 227"/>
                <a:gd name="T2" fmla="*/ 34 w 302"/>
                <a:gd name="T3" fmla="*/ 36 h 227"/>
                <a:gd name="T4" fmla="*/ 47 w 302"/>
                <a:gd name="T5" fmla="*/ 22 h 227"/>
                <a:gd name="T6" fmla="*/ 62 w 302"/>
                <a:gd name="T7" fmla="*/ 10 h 227"/>
                <a:gd name="T8" fmla="*/ 71 w 302"/>
                <a:gd name="T9" fmla="*/ 7 h 227"/>
                <a:gd name="T10" fmla="*/ 81 w 302"/>
                <a:gd name="T11" fmla="*/ 3 h 227"/>
                <a:gd name="T12" fmla="*/ 92 w 302"/>
                <a:gd name="T13" fmla="*/ 1 h 227"/>
                <a:gd name="T14" fmla="*/ 102 w 302"/>
                <a:gd name="T15" fmla="*/ 0 h 227"/>
                <a:gd name="T16" fmla="*/ 113 w 302"/>
                <a:gd name="T17" fmla="*/ 1 h 227"/>
                <a:gd name="T18" fmla="*/ 124 w 302"/>
                <a:gd name="T19" fmla="*/ 3 h 227"/>
                <a:gd name="T20" fmla="*/ 133 w 302"/>
                <a:gd name="T21" fmla="*/ 7 h 227"/>
                <a:gd name="T22" fmla="*/ 142 w 302"/>
                <a:gd name="T23" fmla="*/ 10 h 227"/>
                <a:gd name="T24" fmla="*/ 156 w 302"/>
                <a:gd name="T25" fmla="*/ 22 h 227"/>
                <a:gd name="T26" fmla="*/ 165 w 302"/>
                <a:gd name="T27" fmla="*/ 39 h 227"/>
                <a:gd name="T28" fmla="*/ 179 w 302"/>
                <a:gd name="T29" fmla="*/ 22 h 227"/>
                <a:gd name="T30" fmla="*/ 195 w 302"/>
                <a:gd name="T31" fmla="*/ 9 h 227"/>
                <a:gd name="T32" fmla="*/ 213 w 302"/>
                <a:gd name="T33" fmla="*/ 3 h 227"/>
                <a:gd name="T34" fmla="*/ 234 w 302"/>
                <a:gd name="T35" fmla="*/ 0 h 227"/>
                <a:gd name="T36" fmla="*/ 249 w 302"/>
                <a:gd name="T37" fmla="*/ 1 h 227"/>
                <a:gd name="T38" fmla="*/ 263 w 302"/>
                <a:gd name="T39" fmla="*/ 5 h 227"/>
                <a:gd name="T40" fmla="*/ 275 w 302"/>
                <a:gd name="T41" fmla="*/ 10 h 227"/>
                <a:gd name="T42" fmla="*/ 284 w 302"/>
                <a:gd name="T43" fmla="*/ 18 h 227"/>
                <a:gd name="T44" fmla="*/ 292 w 302"/>
                <a:gd name="T45" fmla="*/ 28 h 227"/>
                <a:gd name="T46" fmla="*/ 297 w 302"/>
                <a:gd name="T47" fmla="*/ 42 h 227"/>
                <a:gd name="T48" fmla="*/ 301 w 302"/>
                <a:gd name="T49" fmla="*/ 58 h 227"/>
                <a:gd name="T50" fmla="*/ 302 w 302"/>
                <a:gd name="T51" fmla="*/ 76 h 227"/>
                <a:gd name="T52" fmla="*/ 265 w 302"/>
                <a:gd name="T53" fmla="*/ 227 h 227"/>
                <a:gd name="T54" fmla="*/ 265 w 302"/>
                <a:gd name="T55" fmla="*/ 77 h 227"/>
                <a:gd name="T56" fmla="*/ 263 w 302"/>
                <a:gd name="T57" fmla="*/ 60 h 227"/>
                <a:gd name="T58" fmla="*/ 260 w 302"/>
                <a:gd name="T59" fmla="*/ 50 h 227"/>
                <a:gd name="T60" fmla="*/ 253 w 302"/>
                <a:gd name="T61" fmla="*/ 42 h 227"/>
                <a:gd name="T62" fmla="*/ 244 w 302"/>
                <a:gd name="T63" fmla="*/ 36 h 227"/>
                <a:gd name="T64" fmla="*/ 231 w 302"/>
                <a:gd name="T65" fmla="*/ 32 h 227"/>
                <a:gd name="T66" fmla="*/ 220 w 302"/>
                <a:gd name="T67" fmla="*/ 32 h 227"/>
                <a:gd name="T68" fmla="*/ 208 w 302"/>
                <a:gd name="T69" fmla="*/ 35 h 227"/>
                <a:gd name="T70" fmla="*/ 199 w 302"/>
                <a:gd name="T71" fmla="*/ 39 h 227"/>
                <a:gd name="T72" fmla="*/ 190 w 302"/>
                <a:gd name="T73" fmla="*/ 44 h 227"/>
                <a:gd name="T74" fmla="*/ 183 w 302"/>
                <a:gd name="T75" fmla="*/ 51 h 227"/>
                <a:gd name="T76" fmla="*/ 176 w 302"/>
                <a:gd name="T77" fmla="*/ 62 h 227"/>
                <a:gd name="T78" fmla="*/ 172 w 302"/>
                <a:gd name="T79" fmla="*/ 76 h 227"/>
                <a:gd name="T80" fmla="*/ 170 w 302"/>
                <a:gd name="T81" fmla="*/ 90 h 227"/>
                <a:gd name="T82" fmla="*/ 170 w 302"/>
                <a:gd name="T83" fmla="*/ 227 h 227"/>
                <a:gd name="T84" fmla="*/ 133 w 302"/>
                <a:gd name="T85" fmla="*/ 84 h 227"/>
                <a:gd name="T86" fmla="*/ 131 w 302"/>
                <a:gd name="T87" fmla="*/ 72 h 227"/>
                <a:gd name="T88" fmla="*/ 130 w 302"/>
                <a:gd name="T89" fmla="*/ 60 h 227"/>
                <a:gd name="T90" fmla="*/ 127 w 302"/>
                <a:gd name="T91" fmla="*/ 51 h 227"/>
                <a:gd name="T92" fmla="*/ 124 w 302"/>
                <a:gd name="T93" fmla="*/ 45 h 227"/>
                <a:gd name="T94" fmla="*/ 112 w 302"/>
                <a:gd name="T95" fmla="*/ 36 h 227"/>
                <a:gd name="T96" fmla="*/ 94 w 302"/>
                <a:gd name="T97" fmla="*/ 32 h 227"/>
                <a:gd name="T98" fmla="*/ 79 w 302"/>
                <a:gd name="T99" fmla="*/ 35 h 227"/>
                <a:gd name="T100" fmla="*/ 65 w 302"/>
                <a:gd name="T101" fmla="*/ 41 h 227"/>
                <a:gd name="T102" fmla="*/ 53 w 302"/>
                <a:gd name="T103" fmla="*/ 51 h 227"/>
                <a:gd name="T104" fmla="*/ 44 w 302"/>
                <a:gd name="T105" fmla="*/ 66 h 227"/>
                <a:gd name="T106" fmla="*/ 41 w 302"/>
                <a:gd name="T107" fmla="*/ 75 h 227"/>
                <a:gd name="T108" fmla="*/ 39 w 302"/>
                <a:gd name="T109" fmla="*/ 85 h 227"/>
                <a:gd name="T110" fmla="*/ 38 w 302"/>
                <a:gd name="T111" fmla="*/ 98 h 227"/>
                <a:gd name="T112" fmla="*/ 38 w 302"/>
                <a:gd name="T113" fmla="*/ 112 h 227"/>
                <a:gd name="T114" fmla="*/ 2 w 302"/>
                <a:gd name="T115" fmla="*/ 227 h 2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2"/>
                <a:gd name="T175" fmla="*/ 0 h 227"/>
                <a:gd name="T176" fmla="*/ 302 w 302"/>
                <a:gd name="T177" fmla="*/ 227 h 2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2" h="227">
                  <a:moveTo>
                    <a:pt x="2" y="227"/>
                  </a:moveTo>
                  <a:lnTo>
                    <a:pt x="0" y="5"/>
                  </a:lnTo>
                  <a:lnTo>
                    <a:pt x="34" y="5"/>
                  </a:lnTo>
                  <a:lnTo>
                    <a:pt x="34" y="36"/>
                  </a:lnTo>
                  <a:lnTo>
                    <a:pt x="40" y="28"/>
                  </a:lnTo>
                  <a:lnTo>
                    <a:pt x="47" y="22"/>
                  </a:lnTo>
                  <a:lnTo>
                    <a:pt x="54" y="16"/>
                  </a:lnTo>
                  <a:lnTo>
                    <a:pt x="62" y="10"/>
                  </a:lnTo>
                  <a:lnTo>
                    <a:pt x="66" y="8"/>
                  </a:lnTo>
                  <a:lnTo>
                    <a:pt x="71" y="7"/>
                  </a:lnTo>
                  <a:lnTo>
                    <a:pt x="76" y="4"/>
                  </a:lnTo>
                  <a:lnTo>
                    <a:pt x="81" y="3"/>
                  </a:lnTo>
                  <a:lnTo>
                    <a:pt x="86" y="1"/>
                  </a:lnTo>
                  <a:lnTo>
                    <a:pt x="92" y="1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13" y="1"/>
                  </a:lnTo>
                  <a:lnTo>
                    <a:pt x="118" y="1"/>
                  </a:lnTo>
                  <a:lnTo>
                    <a:pt x="124" y="3"/>
                  </a:lnTo>
                  <a:lnTo>
                    <a:pt x="129" y="4"/>
                  </a:lnTo>
                  <a:lnTo>
                    <a:pt x="133" y="7"/>
                  </a:lnTo>
                  <a:lnTo>
                    <a:pt x="138" y="8"/>
                  </a:lnTo>
                  <a:lnTo>
                    <a:pt x="142" y="10"/>
                  </a:lnTo>
                  <a:lnTo>
                    <a:pt x="149" y="16"/>
                  </a:lnTo>
                  <a:lnTo>
                    <a:pt x="156" y="22"/>
                  </a:lnTo>
                  <a:lnTo>
                    <a:pt x="161" y="30"/>
                  </a:lnTo>
                  <a:lnTo>
                    <a:pt x="165" y="39"/>
                  </a:lnTo>
                  <a:lnTo>
                    <a:pt x="171" y="30"/>
                  </a:lnTo>
                  <a:lnTo>
                    <a:pt x="179" y="22"/>
                  </a:lnTo>
                  <a:lnTo>
                    <a:pt x="186" y="16"/>
                  </a:lnTo>
                  <a:lnTo>
                    <a:pt x="195" y="9"/>
                  </a:lnTo>
                  <a:lnTo>
                    <a:pt x="204" y="5"/>
                  </a:lnTo>
                  <a:lnTo>
                    <a:pt x="213" y="3"/>
                  </a:lnTo>
                  <a:lnTo>
                    <a:pt x="224" y="0"/>
                  </a:lnTo>
                  <a:lnTo>
                    <a:pt x="234" y="0"/>
                  </a:lnTo>
                  <a:lnTo>
                    <a:pt x="242" y="0"/>
                  </a:lnTo>
                  <a:lnTo>
                    <a:pt x="249" y="1"/>
                  </a:lnTo>
                  <a:lnTo>
                    <a:pt x="257" y="3"/>
                  </a:lnTo>
                  <a:lnTo>
                    <a:pt x="263" y="5"/>
                  </a:lnTo>
                  <a:lnTo>
                    <a:pt x="270" y="8"/>
                  </a:lnTo>
                  <a:lnTo>
                    <a:pt x="275" y="10"/>
                  </a:lnTo>
                  <a:lnTo>
                    <a:pt x="280" y="14"/>
                  </a:lnTo>
                  <a:lnTo>
                    <a:pt x="284" y="18"/>
                  </a:lnTo>
                  <a:lnTo>
                    <a:pt x="288" y="23"/>
                  </a:lnTo>
                  <a:lnTo>
                    <a:pt x="292" y="28"/>
                  </a:lnTo>
                  <a:lnTo>
                    <a:pt x="294" y="35"/>
                  </a:lnTo>
                  <a:lnTo>
                    <a:pt x="297" y="42"/>
                  </a:lnTo>
                  <a:lnTo>
                    <a:pt x="299" y="50"/>
                  </a:lnTo>
                  <a:lnTo>
                    <a:pt x="301" y="58"/>
                  </a:lnTo>
                  <a:lnTo>
                    <a:pt x="302" y="67"/>
                  </a:lnTo>
                  <a:lnTo>
                    <a:pt x="302" y="76"/>
                  </a:lnTo>
                  <a:lnTo>
                    <a:pt x="302" y="227"/>
                  </a:lnTo>
                  <a:lnTo>
                    <a:pt x="265" y="227"/>
                  </a:lnTo>
                  <a:lnTo>
                    <a:pt x="265" y="87"/>
                  </a:lnTo>
                  <a:lnTo>
                    <a:pt x="265" y="77"/>
                  </a:lnTo>
                  <a:lnTo>
                    <a:pt x="263" y="67"/>
                  </a:lnTo>
                  <a:lnTo>
                    <a:pt x="263" y="60"/>
                  </a:lnTo>
                  <a:lnTo>
                    <a:pt x="262" y="55"/>
                  </a:lnTo>
                  <a:lnTo>
                    <a:pt x="260" y="50"/>
                  </a:lnTo>
                  <a:lnTo>
                    <a:pt x="257" y="46"/>
                  </a:lnTo>
                  <a:lnTo>
                    <a:pt x="253" y="42"/>
                  </a:lnTo>
                  <a:lnTo>
                    <a:pt x="249" y="39"/>
                  </a:lnTo>
                  <a:lnTo>
                    <a:pt x="244" y="36"/>
                  </a:lnTo>
                  <a:lnTo>
                    <a:pt x="238" y="33"/>
                  </a:lnTo>
                  <a:lnTo>
                    <a:pt x="231" y="32"/>
                  </a:lnTo>
                  <a:lnTo>
                    <a:pt x="225" y="32"/>
                  </a:lnTo>
                  <a:lnTo>
                    <a:pt x="220" y="32"/>
                  </a:lnTo>
                  <a:lnTo>
                    <a:pt x="213" y="33"/>
                  </a:lnTo>
                  <a:lnTo>
                    <a:pt x="208" y="35"/>
                  </a:lnTo>
                  <a:lnTo>
                    <a:pt x="204" y="36"/>
                  </a:lnTo>
                  <a:lnTo>
                    <a:pt x="199" y="39"/>
                  </a:lnTo>
                  <a:lnTo>
                    <a:pt x="194" y="41"/>
                  </a:lnTo>
                  <a:lnTo>
                    <a:pt x="190" y="44"/>
                  </a:lnTo>
                  <a:lnTo>
                    <a:pt x="186" y="48"/>
                  </a:lnTo>
                  <a:lnTo>
                    <a:pt x="183" y="51"/>
                  </a:lnTo>
                  <a:lnTo>
                    <a:pt x="180" y="57"/>
                  </a:lnTo>
                  <a:lnTo>
                    <a:pt x="176" y="62"/>
                  </a:lnTo>
                  <a:lnTo>
                    <a:pt x="175" y="68"/>
                  </a:lnTo>
                  <a:lnTo>
                    <a:pt x="172" y="76"/>
                  </a:lnTo>
                  <a:lnTo>
                    <a:pt x="171" y="82"/>
                  </a:lnTo>
                  <a:lnTo>
                    <a:pt x="170" y="90"/>
                  </a:lnTo>
                  <a:lnTo>
                    <a:pt x="170" y="99"/>
                  </a:lnTo>
                  <a:lnTo>
                    <a:pt x="170" y="227"/>
                  </a:lnTo>
                  <a:lnTo>
                    <a:pt x="133" y="227"/>
                  </a:lnTo>
                  <a:lnTo>
                    <a:pt x="133" y="84"/>
                  </a:lnTo>
                  <a:lnTo>
                    <a:pt x="133" y="77"/>
                  </a:lnTo>
                  <a:lnTo>
                    <a:pt x="131" y="72"/>
                  </a:lnTo>
                  <a:lnTo>
                    <a:pt x="131" y="66"/>
                  </a:lnTo>
                  <a:lnTo>
                    <a:pt x="130" y="60"/>
                  </a:lnTo>
                  <a:lnTo>
                    <a:pt x="129" y="57"/>
                  </a:lnTo>
                  <a:lnTo>
                    <a:pt x="127" y="51"/>
                  </a:lnTo>
                  <a:lnTo>
                    <a:pt x="125" y="48"/>
                  </a:lnTo>
                  <a:lnTo>
                    <a:pt x="124" y="45"/>
                  </a:lnTo>
                  <a:lnTo>
                    <a:pt x="118" y="40"/>
                  </a:lnTo>
                  <a:lnTo>
                    <a:pt x="112" y="36"/>
                  </a:lnTo>
                  <a:lnTo>
                    <a:pt x="103" y="33"/>
                  </a:lnTo>
                  <a:lnTo>
                    <a:pt x="94" y="32"/>
                  </a:lnTo>
                  <a:lnTo>
                    <a:pt x="86" y="33"/>
                  </a:lnTo>
                  <a:lnTo>
                    <a:pt x="79" y="35"/>
                  </a:lnTo>
                  <a:lnTo>
                    <a:pt x="71" y="37"/>
                  </a:lnTo>
                  <a:lnTo>
                    <a:pt x="65" y="41"/>
                  </a:lnTo>
                  <a:lnTo>
                    <a:pt x="58" y="46"/>
                  </a:lnTo>
                  <a:lnTo>
                    <a:pt x="53" y="51"/>
                  </a:lnTo>
                  <a:lnTo>
                    <a:pt x="48" y="58"/>
                  </a:lnTo>
                  <a:lnTo>
                    <a:pt x="44" y="66"/>
                  </a:lnTo>
                  <a:lnTo>
                    <a:pt x="43" y="69"/>
                  </a:lnTo>
                  <a:lnTo>
                    <a:pt x="41" y="75"/>
                  </a:lnTo>
                  <a:lnTo>
                    <a:pt x="40" y="80"/>
                  </a:lnTo>
                  <a:lnTo>
                    <a:pt x="39" y="85"/>
                  </a:lnTo>
                  <a:lnTo>
                    <a:pt x="39" y="91"/>
                  </a:lnTo>
                  <a:lnTo>
                    <a:pt x="38" y="98"/>
                  </a:lnTo>
                  <a:lnTo>
                    <a:pt x="38" y="104"/>
                  </a:lnTo>
                  <a:lnTo>
                    <a:pt x="38" y="112"/>
                  </a:lnTo>
                  <a:lnTo>
                    <a:pt x="38" y="227"/>
                  </a:lnTo>
                  <a:lnTo>
                    <a:pt x="2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61" name="Freeform 189"/>
            <p:cNvSpPr>
              <a:spLocks noEditPoints="1"/>
            </p:cNvSpPr>
            <p:nvPr/>
          </p:nvSpPr>
          <p:spPr bwMode="auto">
            <a:xfrm>
              <a:off x="3475038" y="5114925"/>
              <a:ext cx="98425" cy="133350"/>
            </a:xfrm>
            <a:custGeom>
              <a:avLst/>
              <a:gdLst>
                <a:gd name="T0" fmla="*/ 0 w 233"/>
                <a:gd name="T1" fmla="*/ 0 h 306"/>
                <a:gd name="T2" fmla="*/ 122 w 233"/>
                <a:gd name="T3" fmla="*/ 0 h 306"/>
                <a:gd name="T4" fmla="*/ 135 w 233"/>
                <a:gd name="T5" fmla="*/ 0 h 306"/>
                <a:gd name="T6" fmla="*/ 147 w 233"/>
                <a:gd name="T7" fmla="*/ 1 h 306"/>
                <a:gd name="T8" fmla="*/ 157 w 233"/>
                <a:gd name="T9" fmla="*/ 2 h 306"/>
                <a:gd name="T10" fmla="*/ 171 w 233"/>
                <a:gd name="T11" fmla="*/ 6 h 306"/>
                <a:gd name="T12" fmla="*/ 190 w 233"/>
                <a:gd name="T13" fmla="*/ 13 h 306"/>
                <a:gd name="T14" fmla="*/ 206 w 233"/>
                <a:gd name="T15" fmla="*/ 23 h 306"/>
                <a:gd name="T16" fmla="*/ 217 w 233"/>
                <a:gd name="T17" fmla="*/ 38 h 306"/>
                <a:gd name="T18" fmla="*/ 225 w 233"/>
                <a:gd name="T19" fmla="*/ 52 h 306"/>
                <a:gd name="T20" fmla="*/ 229 w 233"/>
                <a:gd name="T21" fmla="*/ 63 h 306"/>
                <a:gd name="T22" fmla="*/ 231 w 233"/>
                <a:gd name="T23" fmla="*/ 73 h 306"/>
                <a:gd name="T24" fmla="*/ 233 w 233"/>
                <a:gd name="T25" fmla="*/ 84 h 306"/>
                <a:gd name="T26" fmla="*/ 233 w 233"/>
                <a:gd name="T27" fmla="*/ 99 h 306"/>
                <a:gd name="T28" fmla="*/ 229 w 233"/>
                <a:gd name="T29" fmla="*/ 116 h 306"/>
                <a:gd name="T30" fmla="*/ 222 w 233"/>
                <a:gd name="T31" fmla="*/ 133 h 306"/>
                <a:gd name="T32" fmla="*/ 213 w 233"/>
                <a:gd name="T33" fmla="*/ 149 h 306"/>
                <a:gd name="T34" fmla="*/ 202 w 233"/>
                <a:gd name="T35" fmla="*/ 161 h 306"/>
                <a:gd name="T36" fmla="*/ 184 w 233"/>
                <a:gd name="T37" fmla="*/ 172 h 306"/>
                <a:gd name="T38" fmla="*/ 161 w 233"/>
                <a:gd name="T39" fmla="*/ 178 h 306"/>
                <a:gd name="T40" fmla="*/ 134 w 233"/>
                <a:gd name="T41" fmla="*/ 182 h 306"/>
                <a:gd name="T42" fmla="*/ 41 w 233"/>
                <a:gd name="T43" fmla="*/ 182 h 306"/>
                <a:gd name="T44" fmla="*/ 0 w 233"/>
                <a:gd name="T45" fmla="*/ 306 h 306"/>
                <a:gd name="T46" fmla="*/ 120 w 233"/>
                <a:gd name="T47" fmla="*/ 146 h 306"/>
                <a:gd name="T48" fmla="*/ 138 w 233"/>
                <a:gd name="T49" fmla="*/ 145 h 306"/>
                <a:gd name="T50" fmla="*/ 153 w 233"/>
                <a:gd name="T51" fmla="*/ 142 h 306"/>
                <a:gd name="T52" fmla="*/ 166 w 233"/>
                <a:gd name="T53" fmla="*/ 138 h 306"/>
                <a:gd name="T54" fmla="*/ 175 w 233"/>
                <a:gd name="T55" fmla="*/ 132 h 306"/>
                <a:gd name="T56" fmla="*/ 181 w 233"/>
                <a:gd name="T57" fmla="*/ 124 h 306"/>
                <a:gd name="T58" fmla="*/ 188 w 233"/>
                <a:gd name="T59" fmla="*/ 115 h 306"/>
                <a:gd name="T60" fmla="*/ 190 w 233"/>
                <a:gd name="T61" fmla="*/ 104 h 306"/>
                <a:gd name="T62" fmla="*/ 192 w 233"/>
                <a:gd name="T63" fmla="*/ 91 h 306"/>
                <a:gd name="T64" fmla="*/ 189 w 233"/>
                <a:gd name="T65" fmla="*/ 73 h 306"/>
                <a:gd name="T66" fmla="*/ 181 w 233"/>
                <a:gd name="T67" fmla="*/ 57 h 306"/>
                <a:gd name="T68" fmla="*/ 170 w 233"/>
                <a:gd name="T69" fmla="*/ 46 h 306"/>
                <a:gd name="T70" fmla="*/ 156 w 233"/>
                <a:gd name="T71" fmla="*/ 40 h 306"/>
                <a:gd name="T72" fmla="*/ 142 w 233"/>
                <a:gd name="T73" fmla="*/ 37 h 306"/>
                <a:gd name="T74" fmla="*/ 118 w 233"/>
                <a:gd name="T75" fmla="*/ 36 h 306"/>
                <a:gd name="T76" fmla="*/ 41 w 233"/>
                <a:gd name="T77" fmla="*/ 146 h 3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3"/>
                <a:gd name="T118" fmla="*/ 0 h 306"/>
                <a:gd name="T119" fmla="*/ 233 w 233"/>
                <a:gd name="T120" fmla="*/ 306 h 3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3" h="306">
                  <a:moveTo>
                    <a:pt x="0" y="306"/>
                  </a:moveTo>
                  <a:lnTo>
                    <a:pt x="0" y="0"/>
                  </a:lnTo>
                  <a:lnTo>
                    <a:pt x="115" y="0"/>
                  </a:lnTo>
                  <a:lnTo>
                    <a:pt x="122" y="0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42" y="1"/>
                  </a:lnTo>
                  <a:lnTo>
                    <a:pt x="147" y="1"/>
                  </a:lnTo>
                  <a:lnTo>
                    <a:pt x="152" y="2"/>
                  </a:lnTo>
                  <a:lnTo>
                    <a:pt x="157" y="2"/>
                  </a:lnTo>
                  <a:lnTo>
                    <a:pt x="161" y="4"/>
                  </a:lnTo>
                  <a:lnTo>
                    <a:pt x="171" y="6"/>
                  </a:lnTo>
                  <a:lnTo>
                    <a:pt x="181" y="9"/>
                  </a:lnTo>
                  <a:lnTo>
                    <a:pt x="190" y="13"/>
                  </a:lnTo>
                  <a:lnTo>
                    <a:pt x="198" y="18"/>
                  </a:lnTo>
                  <a:lnTo>
                    <a:pt x="206" y="23"/>
                  </a:lnTo>
                  <a:lnTo>
                    <a:pt x="212" y="31"/>
                  </a:lnTo>
                  <a:lnTo>
                    <a:pt x="217" y="38"/>
                  </a:lnTo>
                  <a:lnTo>
                    <a:pt x="222" y="47"/>
                  </a:lnTo>
                  <a:lnTo>
                    <a:pt x="225" y="52"/>
                  </a:lnTo>
                  <a:lnTo>
                    <a:pt x="226" y="57"/>
                  </a:lnTo>
                  <a:lnTo>
                    <a:pt x="229" y="63"/>
                  </a:lnTo>
                  <a:lnTo>
                    <a:pt x="230" y="68"/>
                  </a:lnTo>
                  <a:lnTo>
                    <a:pt x="231" y="73"/>
                  </a:lnTo>
                  <a:lnTo>
                    <a:pt x="231" y="78"/>
                  </a:lnTo>
                  <a:lnTo>
                    <a:pt x="233" y="84"/>
                  </a:lnTo>
                  <a:lnTo>
                    <a:pt x="233" y="90"/>
                  </a:lnTo>
                  <a:lnTo>
                    <a:pt x="233" y="99"/>
                  </a:lnTo>
                  <a:lnTo>
                    <a:pt x="231" y="107"/>
                  </a:lnTo>
                  <a:lnTo>
                    <a:pt x="229" y="116"/>
                  </a:lnTo>
                  <a:lnTo>
                    <a:pt x="226" y="125"/>
                  </a:lnTo>
                  <a:lnTo>
                    <a:pt x="222" y="133"/>
                  </a:lnTo>
                  <a:lnTo>
                    <a:pt x="219" y="141"/>
                  </a:lnTo>
                  <a:lnTo>
                    <a:pt x="213" y="149"/>
                  </a:lnTo>
                  <a:lnTo>
                    <a:pt x="208" y="155"/>
                  </a:lnTo>
                  <a:lnTo>
                    <a:pt x="202" y="161"/>
                  </a:lnTo>
                  <a:lnTo>
                    <a:pt x="193" y="166"/>
                  </a:lnTo>
                  <a:lnTo>
                    <a:pt x="184" y="172"/>
                  </a:lnTo>
                  <a:lnTo>
                    <a:pt x="174" y="175"/>
                  </a:lnTo>
                  <a:lnTo>
                    <a:pt x="161" y="178"/>
                  </a:lnTo>
                  <a:lnTo>
                    <a:pt x="148" y="181"/>
                  </a:lnTo>
                  <a:lnTo>
                    <a:pt x="134" y="182"/>
                  </a:lnTo>
                  <a:lnTo>
                    <a:pt x="118" y="182"/>
                  </a:lnTo>
                  <a:lnTo>
                    <a:pt x="41" y="182"/>
                  </a:lnTo>
                  <a:lnTo>
                    <a:pt x="41" y="306"/>
                  </a:lnTo>
                  <a:lnTo>
                    <a:pt x="0" y="306"/>
                  </a:lnTo>
                  <a:close/>
                  <a:moveTo>
                    <a:pt x="41" y="146"/>
                  </a:moveTo>
                  <a:lnTo>
                    <a:pt x="120" y="146"/>
                  </a:lnTo>
                  <a:lnTo>
                    <a:pt x="129" y="146"/>
                  </a:lnTo>
                  <a:lnTo>
                    <a:pt x="138" y="145"/>
                  </a:lnTo>
                  <a:lnTo>
                    <a:pt x="145" y="143"/>
                  </a:lnTo>
                  <a:lnTo>
                    <a:pt x="153" y="142"/>
                  </a:lnTo>
                  <a:lnTo>
                    <a:pt x="159" y="141"/>
                  </a:lnTo>
                  <a:lnTo>
                    <a:pt x="166" y="138"/>
                  </a:lnTo>
                  <a:lnTo>
                    <a:pt x="171" y="134"/>
                  </a:lnTo>
                  <a:lnTo>
                    <a:pt x="175" y="132"/>
                  </a:lnTo>
                  <a:lnTo>
                    <a:pt x="179" y="128"/>
                  </a:lnTo>
                  <a:lnTo>
                    <a:pt x="181" y="124"/>
                  </a:lnTo>
                  <a:lnTo>
                    <a:pt x="185" y="119"/>
                  </a:lnTo>
                  <a:lnTo>
                    <a:pt x="188" y="115"/>
                  </a:lnTo>
                  <a:lnTo>
                    <a:pt x="189" y="109"/>
                  </a:lnTo>
                  <a:lnTo>
                    <a:pt x="190" y="104"/>
                  </a:lnTo>
                  <a:lnTo>
                    <a:pt x="192" y="97"/>
                  </a:lnTo>
                  <a:lnTo>
                    <a:pt x="192" y="91"/>
                  </a:lnTo>
                  <a:lnTo>
                    <a:pt x="190" y="82"/>
                  </a:lnTo>
                  <a:lnTo>
                    <a:pt x="189" y="73"/>
                  </a:lnTo>
                  <a:lnTo>
                    <a:pt x="185" y="65"/>
                  </a:lnTo>
                  <a:lnTo>
                    <a:pt x="181" y="57"/>
                  </a:lnTo>
                  <a:lnTo>
                    <a:pt x="176" y="51"/>
                  </a:lnTo>
                  <a:lnTo>
                    <a:pt x="170" y="46"/>
                  </a:lnTo>
                  <a:lnTo>
                    <a:pt x="163" y="42"/>
                  </a:lnTo>
                  <a:lnTo>
                    <a:pt x="156" y="40"/>
                  </a:lnTo>
                  <a:lnTo>
                    <a:pt x="149" y="38"/>
                  </a:lnTo>
                  <a:lnTo>
                    <a:pt x="142" y="37"/>
                  </a:lnTo>
                  <a:lnTo>
                    <a:pt x="131" y="36"/>
                  </a:lnTo>
                  <a:lnTo>
                    <a:pt x="118" y="36"/>
                  </a:lnTo>
                  <a:lnTo>
                    <a:pt x="41" y="36"/>
                  </a:lnTo>
                  <a:lnTo>
                    <a:pt x="41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62" name="Freeform 190"/>
            <p:cNvSpPr>
              <a:spLocks noEditPoints="1"/>
            </p:cNvSpPr>
            <p:nvPr/>
          </p:nvSpPr>
          <p:spPr bwMode="auto">
            <a:xfrm>
              <a:off x="3586163" y="5149850"/>
              <a:ext cx="85725" cy="100012"/>
            </a:xfrm>
            <a:custGeom>
              <a:avLst/>
              <a:gdLst>
                <a:gd name="T0" fmla="*/ 2 w 206"/>
                <a:gd name="T1" fmla="*/ 89 h 232"/>
                <a:gd name="T2" fmla="*/ 13 w 206"/>
                <a:gd name="T3" fmla="*/ 53 h 232"/>
                <a:gd name="T4" fmla="*/ 33 w 206"/>
                <a:gd name="T5" fmla="*/ 26 h 232"/>
                <a:gd name="T6" fmla="*/ 56 w 206"/>
                <a:gd name="T7" fmla="*/ 11 h 232"/>
                <a:gd name="T8" fmla="*/ 83 w 206"/>
                <a:gd name="T9" fmla="*/ 2 h 232"/>
                <a:gd name="T10" fmla="*/ 114 w 206"/>
                <a:gd name="T11" fmla="*/ 0 h 232"/>
                <a:gd name="T12" fmla="*/ 145 w 206"/>
                <a:gd name="T13" fmla="*/ 8 h 232"/>
                <a:gd name="T14" fmla="*/ 169 w 206"/>
                <a:gd name="T15" fmla="*/ 23 h 232"/>
                <a:gd name="T16" fmla="*/ 190 w 206"/>
                <a:gd name="T17" fmla="*/ 46 h 232"/>
                <a:gd name="T18" fmla="*/ 202 w 206"/>
                <a:gd name="T19" fmla="*/ 77 h 232"/>
                <a:gd name="T20" fmla="*/ 206 w 206"/>
                <a:gd name="T21" fmla="*/ 114 h 232"/>
                <a:gd name="T22" fmla="*/ 204 w 206"/>
                <a:gd name="T23" fmla="*/ 144 h 232"/>
                <a:gd name="T24" fmla="*/ 199 w 206"/>
                <a:gd name="T25" fmla="*/ 168 h 232"/>
                <a:gd name="T26" fmla="*/ 187 w 206"/>
                <a:gd name="T27" fmla="*/ 193 h 232"/>
                <a:gd name="T28" fmla="*/ 156 w 206"/>
                <a:gd name="T29" fmla="*/ 218 h 232"/>
                <a:gd name="T30" fmla="*/ 137 w 206"/>
                <a:gd name="T31" fmla="*/ 227 h 232"/>
                <a:gd name="T32" fmla="*/ 117 w 206"/>
                <a:gd name="T33" fmla="*/ 231 h 232"/>
                <a:gd name="T34" fmla="*/ 91 w 206"/>
                <a:gd name="T35" fmla="*/ 232 h 232"/>
                <a:gd name="T36" fmla="*/ 60 w 206"/>
                <a:gd name="T37" fmla="*/ 225 h 232"/>
                <a:gd name="T38" fmla="*/ 36 w 206"/>
                <a:gd name="T39" fmla="*/ 209 h 232"/>
                <a:gd name="T40" fmla="*/ 16 w 206"/>
                <a:gd name="T41" fmla="*/ 186 h 232"/>
                <a:gd name="T42" fmla="*/ 4 w 206"/>
                <a:gd name="T43" fmla="*/ 155 h 232"/>
                <a:gd name="T44" fmla="*/ 0 w 206"/>
                <a:gd name="T45" fmla="*/ 117 h 232"/>
                <a:gd name="T46" fmla="*/ 38 w 206"/>
                <a:gd name="T47" fmla="*/ 136 h 232"/>
                <a:gd name="T48" fmla="*/ 45 w 206"/>
                <a:gd name="T49" fmla="*/ 162 h 232"/>
                <a:gd name="T50" fmla="*/ 55 w 206"/>
                <a:gd name="T51" fmla="*/ 180 h 232"/>
                <a:gd name="T52" fmla="*/ 70 w 206"/>
                <a:gd name="T53" fmla="*/ 193 h 232"/>
                <a:gd name="T54" fmla="*/ 90 w 206"/>
                <a:gd name="T55" fmla="*/ 200 h 232"/>
                <a:gd name="T56" fmla="*/ 109 w 206"/>
                <a:gd name="T57" fmla="*/ 202 h 232"/>
                <a:gd name="T58" fmla="*/ 128 w 206"/>
                <a:gd name="T59" fmla="*/ 197 h 232"/>
                <a:gd name="T60" fmla="*/ 145 w 206"/>
                <a:gd name="T61" fmla="*/ 186 h 232"/>
                <a:gd name="T62" fmla="*/ 159 w 206"/>
                <a:gd name="T63" fmla="*/ 168 h 232"/>
                <a:gd name="T64" fmla="*/ 167 w 206"/>
                <a:gd name="T65" fmla="*/ 145 h 232"/>
                <a:gd name="T66" fmla="*/ 169 w 206"/>
                <a:gd name="T67" fmla="*/ 116 h 232"/>
                <a:gd name="T68" fmla="*/ 167 w 206"/>
                <a:gd name="T69" fmla="*/ 87 h 232"/>
                <a:gd name="T70" fmla="*/ 159 w 206"/>
                <a:gd name="T71" fmla="*/ 64 h 232"/>
                <a:gd name="T72" fmla="*/ 145 w 206"/>
                <a:gd name="T73" fmla="*/ 48 h 232"/>
                <a:gd name="T74" fmla="*/ 128 w 206"/>
                <a:gd name="T75" fmla="*/ 36 h 232"/>
                <a:gd name="T76" fmla="*/ 109 w 206"/>
                <a:gd name="T77" fmla="*/ 31 h 232"/>
                <a:gd name="T78" fmla="*/ 90 w 206"/>
                <a:gd name="T79" fmla="*/ 32 h 232"/>
                <a:gd name="T80" fmla="*/ 72 w 206"/>
                <a:gd name="T81" fmla="*/ 40 h 232"/>
                <a:gd name="T82" fmla="*/ 56 w 206"/>
                <a:gd name="T83" fmla="*/ 53 h 232"/>
                <a:gd name="T84" fmla="*/ 45 w 206"/>
                <a:gd name="T85" fmla="*/ 72 h 232"/>
                <a:gd name="T86" fmla="*/ 38 w 206"/>
                <a:gd name="T87" fmla="*/ 96 h 232"/>
                <a:gd name="T88" fmla="*/ 37 w 206"/>
                <a:gd name="T89" fmla="*/ 116 h 2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6"/>
                <a:gd name="T136" fmla="*/ 0 h 232"/>
                <a:gd name="T137" fmla="*/ 206 w 206"/>
                <a:gd name="T138" fmla="*/ 232 h 23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6" h="232">
                  <a:moveTo>
                    <a:pt x="0" y="117"/>
                  </a:moveTo>
                  <a:lnTo>
                    <a:pt x="0" y="102"/>
                  </a:lnTo>
                  <a:lnTo>
                    <a:pt x="2" y="89"/>
                  </a:lnTo>
                  <a:lnTo>
                    <a:pt x="5" y="75"/>
                  </a:lnTo>
                  <a:lnTo>
                    <a:pt x="9" y="63"/>
                  </a:lnTo>
                  <a:lnTo>
                    <a:pt x="13" y="53"/>
                  </a:lnTo>
                  <a:lnTo>
                    <a:pt x="19" y="43"/>
                  </a:lnTo>
                  <a:lnTo>
                    <a:pt x="25" y="34"/>
                  </a:lnTo>
                  <a:lnTo>
                    <a:pt x="33" y="26"/>
                  </a:lnTo>
                  <a:lnTo>
                    <a:pt x="40" y="20"/>
                  </a:lnTo>
                  <a:lnTo>
                    <a:pt x="47" y="14"/>
                  </a:lnTo>
                  <a:lnTo>
                    <a:pt x="56" y="11"/>
                  </a:lnTo>
                  <a:lnTo>
                    <a:pt x="64" y="7"/>
                  </a:lnTo>
                  <a:lnTo>
                    <a:pt x="73" y="4"/>
                  </a:lnTo>
                  <a:lnTo>
                    <a:pt x="83" y="2"/>
                  </a:lnTo>
                  <a:lnTo>
                    <a:pt x="92" y="0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24" y="2"/>
                  </a:lnTo>
                  <a:lnTo>
                    <a:pt x="134" y="4"/>
                  </a:lnTo>
                  <a:lnTo>
                    <a:pt x="145" y="8"/>
                  </a:lnTo>
                  <a:lnTo>
                    <a:pt x="154" y="12"/>
                  </a:lnTo>
                  <a:lnTo>
                    <a:pt x="161" y="17"/>
                  </a:lnTo>
                  <a:lnTo>
                    <a:pt x="169" y="23"/>
                  </a:lnTo>
                  <a:lnTo>
                    <a:pt x="177" y="30"/>
                  </a:lnTo>
                  <a:lnTo>
                    <a:pt x="183" y="37"/>
                  </a:lnTo>
                  <a:lnTo>
                    <a:pt x="190" y="46"/>
                  </a:lnTo>
                  <a:lnTo>
                    <a:pt x="195" y="57"/>
                  </a:lnTo>
                  <a:lnTo>
                    <a:pt x="199" y="66"/>
                  </a:lnTo>
                  <a:lnTo>
                    <a:pt x="202" y="77"/>
                  </a:lnTo>
                  <a:lnTo>
                    <a:pt x="205" y="89"/>
                  </a:lnTo>
                  <a:lnTo>
                    <a:pt x="206" y="102"/>
                  </a:lnTo>
                  <a:lnTo>
                    <a:pt x="206" y="114"/>
                  </a:lnTo>
                  <a:lnTo>
                    <a:pt x="206" y="125"/>
                  </a:lnTo>
                  <a:lnTo>
                    <a:pt x="205" y="135"/>
                  </a:lnTo>
                  <a:lnTo>
                    <a:pt x="204" y="144"/>
                  </a:lnTo>
                  <a:lnTo>
                    <a:pt x="202" y="153"/>
                  </a:lnTo>
                  <a:lnTo>
                    <a:pt x="201" y="161"/>
                  </a:lnTo>
                  <a:lnTo>
                    <a:pt x="199" y="168"/>
                  </a:lnTo>
                  <a:lnTo>
                    <a:pt x="196" y="175"/>
                  </a:lnTo>
                  <a:lnTo>
                    <a:pt x="194" y="181"/>
                  </a:lnTo>
                  <a:lnTo>
                    <a:pt x="187" y="193"/>
                  </a:lnTo>
                  <a:lnTo>
                    <a:pt x="178" y="203"/>
                  </a:lnTo>
                  <a:lnTo>
                    <a:pt x="168" y="212"/>
                  </a:lnTo>
                  <a:lnTo>
                    <a:pt x="156" y="218"/>
                  </a:lnTo>
                  <a:lnTo>
                    <a:pt x="150" y="221"/>
                  </a:lnTo>
                  <a:lnTo>
                    <a:pt x="143" y="225"/>
                  </a:lnTo>
                  <a:lnTo>
                    <a:pt x="137" y="227"/>
                  </a:lnTo>
                  <a:lnTo>
                    <a:pt x="131" y="229"/>
                  </a:lnTo>
                  <a:lnTo>
                    <a:pt x="124" y="230"/>
                  </a:lnTo>
                  <a:lnTo>
                    <a:pt x="117" y="231"/>
                  </a:lnTo>
                  <a:lnTo>
                    <a:pt x="110" y="232"/>
                  </a:lnTo>
                  <a:lnTo>
                    <a:pt x="102" y="232"/>
                  </a:lnTo>
                  <a:lnTo>
                    <a:pt x="91" y="232"/>
                  </a:lnTo>
                  <a:lnTo>
                    <a:pt x="81" y="231"/>
                  </a:lnTo>
                  <a:lnTo>
                    <a:pt x="70" y="229"/>
                  </a:lnTo>
                  <a:lnTo>
                    <a:pt x="60" y="225"/>
                  </a:lnTo>
                  <a:lnTo>
                    <a:pt x="51" y="221"/>
                  </a:lnTo>
                  <a:lnTo>
                    <a:pt x="43" y="216"/>
                  </a:lnTo>
                  <a:lnTo>
                    <a:pt x="36" y="209"/>
                  </a:lnTo>
                  <a:lnTo>
                    <a:pt x="28" y="203"/>
                  </a:lnTo>
                  <a:lnTo>
                    <a:pt x="22" y="195"/>
                  </a:lnTo>
                  <a:lnTo>
                    <a:pt x="16" y="186"/>
                  </a:lnTo>
                  <a:lnTo>
                    <a:pt x="11" y="177"/>
                  </a:lnTo>
                  <a:lnTo>
                    <a:pt x="7" y="167"/>
                  </a:lnTo>
                  <a:lnTo>
                    <a:pt x="4" y="155"/>
                  </a:lnTo>
                  <a:lnTo>
                    <a:pt x="1" y="144"/>
                  </a:lnTo>
                  <a:lnTo>
                    <a:pt x="0" y="131"/>
                  </a:lnTo>
                  <a:lnTo>
                    <a:pt x="0" y="117"/>
                  </a:lnTo>
                  <a:close/>
                  <a:moveTo>
                    <a:pt x="37" y="116"/>
                  </a:moveTo>
                  <a:lnTo>
                    <a:pt x="37" y="126"/>
                  </a:lnTo>
                  <a:lnTo>
                    <a:pt x="38" y="136"/>
                  </a:lnTo>
                  <a:lnTo>
                    <a:pt x="40" y="145"/>
                  </a:lnTo>
                  <a:lnTo>
                    <a:pt x="42" y="153"/>
                  </a:lnTo>
                  <a:lnTo>
                    <a:pt x="45" y="162"/>
                  </a:lnTo>
                  <a:lnTo>
                    <a:pt x="47" y="168"/>
                  </a:lnTo>
                  <a:lnTo>
                    <a:pt x="51" y="175"/>
                  </a:lnTo>
                  <a:lnTo>
                    <a:pt x="55" y="180"/>
                  </a:lnTo>
                  <a:lnTo>
                    <a:pt x="60" y="185"/>
                  </a:lnTo>
                  <a:lnTo>
                    <a:pt x="65" y="189"/>
                  </a:lnTo>
                  <a:lnTo>
                    <a:pt x="70" y="193"/>
                  </a:lnTo>
                  <a:lnTo>
                    <a:pt x="77" y="197"/>
                  </a:lnTo>
                  <a:lnTo>
                    <a:pt x="83" y="199"/>
                  </a:lnTo>
                  <a:lnTo>
                    <a:pt x="90" y="200"/>
                  </a:lnTo>
                  <a:lnTo>
                    <a:pt x="96" y="202"/>
                  </a:lnTo>
                  <a:lnTo>
                    <a:pt x="102" y="202"/>
                  </a:lnTo>
                  <a:lnTo>
                    <a:pt x="109" y="202"/>
                  </a:lnTo>
                  <a:lnTo>
                    <a:pt x="115" y="200"/>
                  </a:lnTo>
                  <a:lnTo>
                    <a:pt x="122" y="199"/>
                  </a:lnTo>
                  <a:lnTo>
                    <a:pt x="128" y="197"/>
                  </a:lnTo>
                  <a:lnTo>
                    <a:pt x="134" y="193"/>
                  </a:lnTo>
                  <a:lnTo>
                    <a:pt x="140" y="190"/>
                  </a:lnTo>
                  <a:lnTo>
                    <a:pt x="145" y="186"/>
                  </a:lnTo>
                  <a:lnTo>
                    <a:pt x="150" y="181"/>
                  </a:lnTo>
                  <a:lnTo>
                    <a:pt x="155" y="176"/>
                  </a:lnTo>
                  <a:lnTo>
                    <a:pt x="159" y="168"/>
                  </a:lnTo>
                  <a:lnTo>
                    <a:pt x="161" y="162"/>
                  </a:lnTo>
                  <a:lnTo>
                    <a:pt x="164" y="154"/>
                  </a:lnTo>
                  <a:lnTo>
                    <a:pt x="167" y="145"/>
                  </a:lnTo>
                  <a:lnTo>
                    <a:pt x="168" y="136"/>
                  </a:lnTo>
                  <a:lnTo>
                    <a:pt x="169" y="126"/>
                  </a:lnTo>
                  <a:lnTo>
                    <a:pt x="169" y="116"/>
                  </a:lnTo>
                  <a:lnTo>
                    <a:pt x="169" y="105"/>
                  </a:lnTo>
                  <a:lnTo>
                    <a:pt x="168" y="96"/>
                  </a:lnTo>
                  <a:lnTo>
                    <a:pt x="167" y="87"/>
                  </a:lnTo>
                  <a:lnTo>
                    <a:pt x="164" y="80"/>
                  </a:lnTo>
                  <a:lnTo>
                    <a:pt x="161" y="72"/>
                  </a:lnTo>
                  <a:lnTo>
                    <a:pt x="159" y="64"/>
                  </a:lnTo>
                  <a:lnTo>
                    <a:pt x="155" y="58"/>
                  </a:lnTo>
                  <a:lnTo>
                    <a:pt x="150" y="53"/>
                  </a:lnTo>
                  <a:lnTo>
                    <a:pt x="145" y="48"/>
                  </a:lnTo>
                  <a:lnTo>
                    <a:pt x="140" y="44"/>
                  </a:lnTo>
                  <a:lnTo>
                    <a:pt x="134" y="40"/>
                  </a:lnTo>
                  <a:lnTo>
                    <a:pt x="128" y="36"/>
                  </a:lnTo>
                  <a:lnTo>
                    <a:pt x="122" y="34"/>
                  </a:lnTo>
                  <a:lnTo>
                    <a:pt x="115" y="32"/>
                  </a:lnTo>
                  <a:lnTo>
                    <a:pt x="109" y="31"/>
                  </a:lnTo>
                  <a:lnTo>
                    <a:pt x="102" y="31"/>
                  </a:lnTo>
                  <a:lnTo>
                    <a:pt x="96" y="31"/>
                  </a:lnTo>
                  <a:lnTo>
                    <a:pt x="90" y="32"/>
                  </a:lnTo>
                  <a:lnTo>
                    <a:pt x="83" y="34"/>
                  </a:lnTo>
                  <a:lnTo>
                    <a:pt x="77" y="36"/>
                  </a:lnTo>
                  <a:lnTo>
                    <a:pt x="72" y="40"/>
                  </a:lnTo>
                  <a:lnTo>
                    <a:pt x="65" y="44"/>
                  </a:lnTo>
                  <a:lnTo>
                    <a:pt x="61" y="48"/>
                  </a:lnTo>
                  <a:lnTo>
                    <a:pt x="56" y="53"/>
                  </a:lnTo>
                  <a:lnTo>
                    <a:pt x="51" y="58"/>
                  </a:lnTo>
                  <a:lnTo>
                    <a:pt x="47" y="64"/>
                  </a:lnTo>
                  <a:lnTo>
                    <a:pt x="45" y="72"/>
                  </a:lnTo>
                  <a:lnTo>
                    <a:pt x="42" y="80"/>
                  </a:lnTo>
                  <a:lnTo>
                    <a:pt x="40" y="87"/>
                  </a:lnTo>
                  <a:lnTo>
                    <a:pt x="38" y="96"/>
                  </a:lnTo>
                  <a:lnTo>
                    <a:pt x="37" y="107"/>
                  </a:lnTo>
                  <a:lnTo>
                    <a:pt x="37" y="117"/>
                  </a:lnTo>
                  <a:lnTo>
                    <a:pt x="37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63" name="Freeform 191"/>
            <p:cNvSpPr>
              <a:spLocks/>
            </p:cNvSpPr>
            <p:nvPr/>
          </p:nvSpPr>
          <p:spPr bwMode="auto">
            <a:xfrm>
              <a:off x="3679825" y="5151438"/>
              <a:ext cx="127000" cy="96837"/>
            </a:xfrm>
            <a:custGeom>
              <a:avLst/>
              <a:gdLst>
                <a:gd name="T0" fmla="*/ 69 w 305"/>
                <a:gd name="T1" fmla="*/ 222 h 222"/>
                <a:gd name="T2" fmla="*/ 0 w 305"/>
                <a:gd name="T3" fmla="*/ 0 h 222"/>
                <a:gd name="T4" fmla="*/ 39 w 305"/>
                <a:gd name="T5" fmla="*/ 0 h 222"/>
                <a:gd name="T6" fmla="*/ 76 w 305"/>
                <a:gd name="T7" fmla="*/ 129 h 222"/>
                <a:gd name="T8" fmla="*/ 87 w 305"/>
                <a:gd name="T9" fmla="*/ 176 h 222"/>
                <a:gd name="T10" fmla="*/ 87 w 305"/>
                <a:gd name="T11" fmla="*/ 175 h 222"/>
                <a:gd name="T12" fmla="*/ 89 w 305"/>
                <a:gd name="T13" fmla="*/ 172 h 222"/>
                <a:gd name="T14" fmla="*/ 90 w 305"/>
                <a:gd name="T15" fmla="*/ 168 h 222"/>
                <a:gd name="T16" fmla="*/ 91 w 305"/>
                <a:gd name="T17" fmla="*/ 163 h 222"/>
                <a:gd name="T18" fmla="*/ 92 w 305"/>
                <a:gd name="T19" fmla="*/ 157 h 222"/>
                <a:gd name="T20" fmla="*/ 95 w 305"/>
                <a:gd name="T21" fmla="*/ 150 h 222"/>
                <a:gd name="T22" fmla="*/ 98 w 305"/>
                <a:gd name="T23" fmla="*/ 142 h 222"/>
                <a:gd name="T24" fmla="*/ 100 w 305"/>
                <a:gd name="T25" fmla="*/ 131 h 222"/>
                <a:gd name="T26" fmla="*/ 135 w 305"/>
                <a:gd name="T27" fmla="*/ 0 h 222"/>
                <a:gd name="T28" fmla="*/ 173 w 305"/>
                <a:gd name="T29" fmla="*/ 0 h 222"/>
                <a:gd name="T30" fmla="*/ 207 w 305"/>
                <a:gd name="T31" fmla="*/ 130 h 222"/>
                <a:gd name="T32" fmla="*/ 217 w 305"/>
                <a:gd name="T33" fmla="*/ 172 h 222"/>
                <a:gd name="T34" fmla="*/ 230 w 305"/>
                <a:gd name="T35" fmla="*/ 130 h 222"/>
                <a:gd name="T36" fmla="*/ 270 w 305"/>
                <a:gd name="T37" fmla="*/ 0 h 222"/>
                <a:gd name="T38" fmla="*/ 305 w 305"/>
                <a:gd name="T39" fmla="*/ 0 h 222"/>
                <a:gd name="T40" fmla="*/ 235 w 305"/>
                <a:gd name="T41" fmla="*/ 222 h 222"/>
                <a:gd name="T42" fmla="*/ 196 w 305"/>
                <a:gd name="T43" fmla="*/ 222 h 222"/>
                <a:gd name="T44" fmla="*/ 162 w 305"/>
                <a:gd name="T45" fmla="*/ 90 h 222"/>
                <a:gd name="T46" fmla="*/ 153 w 305"/>
                <a:gd name="T47" fmla="*/ 52 h 222"/>
                <a:gd name="T48" fmla="*/ 107 w 305"/>
                <a:gd name="T49" fmla="*/ 222 h 222"/>
                <a:gd name="T50" fmla="*/ 69 w 305"/>
                <a:gd name="T51" fmla="*/ 222 h 2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5"/>
                <a:gd name="T79" fmla="*/ 0 h 222"/>
                <a:gd name="T80" fmla="*/ 305 w 305"/>
                <a:gd name="T81" fmla="*/ 222 h 2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5" h="222">
                  <a:moveTo>
                    <a:pt x="69" y="222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76" y="129"/>
                  </a:lnTo>
                  <a:lnTo>
                    <a:pt x="87" y="176"/>
                  </a:lnTo>
                  <a:lnTo>
                    <a:pt x="87" y="175"/>
                  </a:lnTo>
                  <a:lnTo>
                    <a:pt x="89" y="172"/>
                  </a:lnTo>
                  <a:lnTo>
                    <a:pt x="90" y="168"/>
                  </a:lnTo>
                  <a:lnTo>
                    <a:pt x="91" y="163"/>
                  </a:lnTo>
                  <a:lnTo>
                    <a:pt x="92" y="157"/>
                  </a:lnTo>
                  <a:lnTo>
                    <a:pt x="95" y="150"/>
                  </a:lnTo>
                  <a:lnTo>
                    <a:pt x="98" y="142"/>
                  </a:lnTo>
                  <a:lnTo>
                    <a:pt x="100" y="131"/>
                  </a:lnTo>
                  <a:lnTo>
                    <a:pt x="135" y="0"/>
                  </a:lnTo>
                  <a:lnTo>
                    <a:pt x="173" y="0"/>
                  </a:lnTo>
                  <a:lnTo>
                    <a:pt x="207" y="130"/>
                  </a:lnTo>
                  <a:lnTo>
                    <a:pt x="217" y="172"/>
                  </a:lnTo>
                  <a:lnTo>
                    <a:pt x="230" y="130"/>
                  </a:lnTo>
                  <a:lnTo>
                    <a:pt x="270" y="0"/>
                  </a:lnTo>
                  <a:lnTo>
                    <a:pt x="305" y="0"/>
                  </a:lnTo>
                  <a:lnTo>
                    <a:pt x="235" y="222"/>
                  </a:lnTo>
                  <a:lnTo>
                    <a:pt x="196" y="222"/>
                  </a:lnTo>
                  <a:lnTo>
                    <a:pt x="162" y="90"/>
                  </a:lnTo>
                  <a:lnTo>
                    <a:pt x="153" y="52"/>
                  </a:lnTo>
                  <a:lnTo>
                    <a:pt x="107" y="222"/>
                  </a:lnTo>
                  <a:lnTo>
                    <a:pt x="69" y="2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64" name="Freeform 192"/>
            <p:cNvSpPr>
              <a:spLocks noEditPoints="1"/>
            </p:cNvSpPr>
            <p:nvPr/>
          </p:nvSpPr>
          <p:spPr bwMode="auto">
            <a:xfrm>
              <a:off x="3813175" y="5149850"/>
              <a:ext cx="87313" cy="100012"/>
            </a:xfrm>
            <a:custGeom>
              <a:avLst/>
              <a:gdLst>
                <a:gd name="T0" fmla="*/ 203 w 207"/>
                <a:gd name="T1" fmla="*/ 170 h 232"/>
                <a:gd name="T2" fmla="*/ 191 w 207"/>
                <a:gd name="T3" fmla="*/ 191 h 232"/>
                <a:gd name="T4" fmla="*/ 176 w 207"/>
                <a:gd name="T5" fmla="*/ 208 h 232"/>
                <a:gd name="T6" fmla="*/ 158 w 207"/>
                <a:gd name="T7" fmla="*/ 222 h 232"/>
                <a:gd name="T8" fmla="*/ 134 w 207"/>
                <a:gd name="T9" fmla="*/ 230 h 232"/>
                <a:gd name="T10" fmla="*/ 107 w 207"/>
                <a:gd name="T11" fmla="*/ 232 h 232"/>
                <a:gd name="T12" fmla="*/ 72 w 207"/>
                <a:gd name="T13" fmla="*/ 229 h 232"/>
                <a:gd name="T14" fmla="*/ 44 w 207"/>
                <a:gd name="T15" fmla="*/ 216 h 232"/>
                <a:gd name="T16" fmla="*/ 22 w 207"/>
                <a:gd name="T17" fmla="*/ 195 h 232"/>
                <a:gd name="T18" fmla="*/ 8 w 207"/>
                <a:gd name="T19" fmla="*/ 167 h 232"/>
                <a:gd name="T20" fmla="*/ 0 w 207"/>
                <a:gd name="T21" fmla="*/ 131 h 232"/>
                <a:gd name="T22" fmla="*/ 1 w 207"/>
                <a:gd name="T23" fmla="*/ 93 h 232"/>
                <a:gd name="T24" fmla="*/ 12 w 207"/>
                <a:gd name="T25" fmla="*/ 59 h 232"/>
                <a:gd name="T26" fmla="*/ 28 w 207"/>
                <a:gd name="T27" fmla="*/ 32 h 232"/>
                <a:gd name="T28" fmla="*/ 53 w 207"/>
                <a:gd name="T29" fmla="*/ 13 h 232"/>
                <a:gd name="T30" fmla="*/ 82 w 207"/>
                <a:gd name="T31" fmla="*/ 3 h 232"/>
                <a:gd name="T32" fmla="*/ 114 w 207"/>
                <a:gd name="T33" fmla="*/ 0 h 232"/>
                <a:gd name="T34" fmla="*/ 145 w 207"/>
                <a:gd name="T35" fmla="*/ 8 h 232"/>
                <a:gd name="T36" fmla="*/ 170 w 207"/>
                <a:gd name="T37" fmla="*/ 23 h 232"/>
                <a:gd name="T38" fmla="*/ 190 w 207"/>
                <a:gd name="T39" fmla="*/ 48 h 232"/>
                <a:gd name="T40" fmla="*/ 203 w 207"/>
                <a:gd name="T41" fmla="*/ 80 h 232"/>
                <a:gd name="T42" fmla="*/ 207 w 207"/>
                <a:gd name="T43" fmla="*/ 117 h 232"/>
                <a:gd name="T44" fmla="*/ 205 w 207"/>
                <a:gd name="T45" fmla="*/ 123 h 232"/>
                <a:gd name="T46" fmla="*/ 37 w 207"/>
                <a:gd name="T47" fmla="*/ 135 h 232"/>
                <a:gd name="T48" fmla="*/ 42 w 207"/>
                <a:gd name="T49" fmla="*/ 158 h 232"/>
                <a:gd name="T50" fmla="*/ 53 w 207"/>
                <a:gd name="T51" fmla="*/ 177 h 232"/>
                <a:gd name="T52" fmla="*/ 68 w 207"/>
                <a:gd name="T53" fmla="*/ 191 h 232"/>
                <a:gd name="T54" fmla="*/ 86 w 207"/>
                <a:gd name="T55" fmla="*/ 199 h 232"/>
                <a:gd name="T56" fmla="*/ 105 w 207"/>
                <a:gd name="T57" fmla="*/ 202 h 232"/>
                <a:gd name="T58" fmla="*/ 134 w 207"/>
                <a:gd name="T59" fmla="*/ 195 h 232"/>
                <a:gd name="T60" fmla="*/ 155 w 207"/>
                <a:gd name="T61" fmla="*/ 176 h 232"/>
                <a:gd name="T62" fmla="*/ 167 w 207"/>
                <a:gd name="T63" fmla="*/ 155 h 232"/>
                <a:gd name="T64" fmla="*/ 166 w 207"/>
                <a:gd name="T65" fmla="*/ 89 h 232"/>
                <a:gd name="T66" fmla="*/ 162 w 207"/>
                <a:gd name="T67" fmla="*/ 71 h 232"/>
                <a:gd name="T68" fmla="*/ 154 w 207"/>
                <a:gd name="T69" fmla="*/ 58 h 232"/>
                <a:gd name="T70" fmla="*/ 143 w 207"/>
                <a:gd name="T71" fmla="*/ 44 h 232"/>
                <a:gd name="T72" fmla="*/ 125 w 207"/>
                <a:gd name="T73" fmla="*/ 35 h 232"/>
                <a:gd name="T74" fmla="*/ 103 w 207"/>
                <a:gd name="T75" fmla="*/ 31 h 232"/>
                <a:gd name="T76" fmla="*/ 85 w 207"/>
                <a:gd name="T77" fmla="*/ 34 h 232"/>
                <a:gd name="T78" fmla="*/ 68 w 207"/>
                <a:gd name="T79" fmla="*/ 41 h 232"/>
                <a:gd name="T80" fmla="*/ 54 w 207"/>
                <a:gd name="T81" fmla="*/ 54 h 232"/>
                <a:gd name="T82" fmla="*/ 44 w 207"/>
                <a:gd name="T83" fmla="*/ 70 h 232"/>
                <a:gd name="T84" fmla="*/ 39 w 207"/>
                <a:gd name="T85" fmla="*/ 89 h 2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7"/>
                <a:gd name="T130" fmla="*/ 0 h 232"/>
                <a:gd name="T131" fmla="*/ 207 w 207"/>
                <a:gd name="T132" fmla="*/ 232 h 2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7" h="232">
                  <a:moveTo>
                    <a:pt x="167" y="155"/>
                  </a:moveTo>
                  <a:lnTo>
                    <a:pt x="205" y="161"/>
                  </a:lnTo>
                  <a:lnTo>
                    <a:pt x="203" y="170"/>
                  </a:lnTo>
                  <a:lnTo>
                    <a:pt x="199" y="177"/>
                  </a:lnTo>
                  <a:lnTo>
                    <a:pt x="195" y="185"/>
                  </a:lnTo>
                  <a:lnTo>
                    <a:pt x="191" y="191"/>
                  </a:lnTo>
                  <a:lnTo>
                    <a:pt x="186" y="198"/>
                  </a:lnTo>
                  <a:lnTo>
                    <a:pt x="182" y="203"/>
                  </a:lnTo>
                  <a:lnTo>
                    <a:pt x="176" y="208"/>
                  </a:lnTo>
                  <a:lnTo>
                    <a:pt x="171" y="213"/>
                  </a:lnTo>
                  <a:lnTo>
                    <a:pt x="164" y="218"/>
                  </a:lnTo>
                  <a:lnTo>
                    <a:pt x="158" y="222"/>
                  </a:lnTo>
                  <a:lnTo>
                    <a:pt x="150" y="225"/>
                  </a:lnTo>
                  <a:lnTo>
                    <a:pt x="143" y="227"/>
                  </a:lnTo>
                  <a:lnTo>
                    <a:pt x="134" y="230"/>
                  </a:lnTo>
                  <a:lnTo>
                    <a:pt x="125" y="231"/>
                  </a:lnTo>
                  <a:lnTo>
                    <a:pt x="116" y="232"/>
                  </a:lnTo>
                  <a:lnTo>
                    <a:pt x="107" y="232"/>
                  </a:lnTo>
                  <a:lnTo>
                    <a:pt x="94" y="232"/>
                  </a:lnTo>
                  <a:lnTo>
                    <a:pt x="82" y="231"/>
                  </a:lnTo>
                  <a:lnTo>
                    <a:pt x="72" y="229"/>
                  </a:lnTo>
                  <a:lnTo>
                    <a:pt x="62" y="225"/>
                  </a:lnTo>
                  <a:lnTo>
                    <a:pt x="53" y="221"/>
                  </a:lnTo>
                  <a:lnTo>
                    <a:pt x="44" y="216"/>
                  </a:lnTo>
                  <a:lnTo>
                    <a:pt x="36" y="209"/>
                  </a:lnTo>
                  <a:lnTo>
                    <a:pt x="28" y="203"/>
                  </a:lnTo>
                  <a:lnTo>
                    <a:pt x="22" y="195"/>
                  </a:lnTo>
                  <a:lnTo>
                    <a:pt x="17" y="186"/>
                  </a:lnTo>
                  <a:lnTo>
                    <a:pt x="12" y="177"/>
                  </a:lnTo>
                  <a:lnTo>
                    <a:pt x="8" y="167"/>
                  </a:lnTo>
                  <a:lnTo>
                    <a:pt x="4" y="155"/>
                  </a:lnTo>
                  <a:lnTo>
                    <a:pt x="1" y="144"/>
                  </a:lnTo>
                  <a:lnTo>
                    <a:pt x="0" y="131"/>
                  </a:lnTo>
                  <a:lnTo>
                    <a:pt x="0" y="118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4" y="81"/>
                  </a:lnTo>
                  <a:lnTo>
                    <a:pt x="8" y="70"/>
                  </a:lnTo>
                  <a:lnTo>
                    <a:pt x="12" y="59"/>
                  </a:lnTo>
                  <a:lnTo>
                    <a:pt x="17" y="49"/>
                  </a:lnTo>
                  <a:lnTo>
                    <a:pt x="22" y="40"/>
                  </a:lnTo>
                  <a:lnTo>
                    <a:pt x="28" y="32"/>
                  </a:lnTo>
                  <a:lnTo>
                    <a:pt x="36" y="25"/>
                  </a:lnTo>
                  <a:lnTo>
                    <a:pt x="44" y="18"/>
                  </a:lnTo>
                  <a:lnTo>
                    <a:pt x="53" y="13"/>
                  </a:lnTo>
                  <a:lnTo>
                    <a:pt x="62" y="8"/>
                  </a:lnTo>
                  <a:lnTo>
                    <a:pt x="72" y="5"/>
                  </a:lnTo>
                  <a:lnTo>
                    <a:pt x="82" y="3"/>
                  </a:lnTo>
                  <a:lnTo>
                    <a:pt x="93" y="0"/>
                  </a:lnTo>
                  <a:lnTo>
                    <a:pt x="104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5" y="4"/>
                  </a:lnTo>
                  <a:lnTo>
                    <a:pt x="145" y="8"/>
                  </a:lnTo>
                  <a:lnTo>
                    <a:pt x="154" y="12"/>
                  </a:lnTo>
                  <a:lnTo>
                    <a:pt x="162" y="17"/>
                  </a:lnTo>
                  <a:lnTo>
                    <a:pt x="170" y="23"/>
                  </a:lnTo>
                  <a:lnTo>
                    <a:pt x="177" y="31"/>
                  </a:lnTo>
                  <a:lnTo>
                    <a:pt x="184" y="39"/>
                  </a:lnTo>
                  <a:lnTo>
                    <a:pt x="190" y="48"/>
                  </a:lnTo>
                  <a:lnTo>
                    <a:pt x="195" y="58"/>
                  </a:lnTo>
                  <a:lnTo>
                    <a:pt x="199" y="68"/>
                  </a:lnTo>
                  <a:lnTo>
                    <a:pt x="203" y="80"/>
                  </a:lnTo>
                  <a:lnTo>
                    <a:pt x="205" y="91"/>
                  </a:lnTo>
                  <a:lnTo>
                    <a:pt x="207" y="104"/>
                  </a:lnTo>
                  <a:lnTo>
                    <a:pt x="207" y="117"/>
                  </a:lnTo>
                  <a:lnTo>
                    <a:pt x="207" y="118"/>
                  </a:lnTo>
                  <a:lnTo>
                    <a:pt x="207" y="121"/>
                  </a:lnTo>
                  <a:lnTo>
                    <a:pt x="205" y="123"/>
                  </a:lnTo>
                  <a:lnTo>
                    <a:pt x="205" y="126"/>
                  </a:lnTo>
                  <a:lnTo>
                    <a:pt x="37" y="126"/>
                  </a:lnTo>
                  <a:lnTo>
                    <a:pt x="37" y="135"/>
                  </a:lnTo>
                  <a:lnTo>
                    <a:pt x="39" y="143"/>
                  </a:lnTo>
                  <a:lnTo>
                    <a:pt x="40" y="152"/>
                  </a:lnTo>
                  <a:lnTo>
                    <a:pt x="42" y="158"/>
                  </a:lnTo>
                  <a:lnTo>
                    <a:pt x="46" y="166"/>
                  </a:lnTo>
                  <a:lnTo>
                    <a:pt x="49" y="172"/>
                  </a:lnTo>
                  <a:lnTo>
                    <a:pt x="53" y="177"/>
                  </a:lnTo>
                  <a:lnTo>
                    <a:pt x="58" y="182"/>
                  </a:lnTo>
                  <a:lnTo>
                    <a:pt x="63" y="188"/>
                  </a:lnTo>
                  <a:lnTo>
                    <a:pt x="68" y="191"/>
                  </a:lnTo>
                  <a:lnTo>
                    <a:pt x="73" y="194"/>
                  </a:lnTo>
                  <a:lnTo>
                    <a:pt x="80" y="197"/>
                  </a:lnTo>
                  <a:lnTo>
                    <a:pt x="86" y="199"/>
                  </a:lnTo>
                  <a:lnTo>
                    <a:pt x="93" y="200"/>
                  </a:lnTo>
                  <a:lnTo>
                    <a:pt x="99" y="202"/>
                  </a:lnTo>
                  <a:lnTo>
                    <a:pt x="105" y="202"/>
                  </a:lnTo>
                  <a:lnTo>
                    <a:pt x="116" y="200"/>
                  </a:lnTo>
                  <a:lnTo>
                    <a:pt x="126" y="199"/>
                  </a:lnTo>
                  <a:lnTo>
                    <a:pt x="134" y="195"/>
                  </a:lnTo>
                  <a:lnTo>
                    <a:pt x="141" y="191"/>
                  </a:lnTo>
                  <a:lnTo>
                    <a:pt x="149" y="185"/>
                  </a:lnTo>
                  <a:lnTo>
                    <a:pt x="155" y="176"/>
                  </a:lnTo>
                  <a:lnTo>
                    <a:pt x="161" y="167"/>
                  </a:lnTo>
                  <a:lnTo>
                    <a:pt x="166" y="155"/>
                  </a:lnTo>
                  <a:lnTo>
                    <a:pt x="167" y="155"/>
                  </a:lnTo>
                  <a:close/>
                  <a:moveTo>
                    <a:pt x="39" y="95"/>
                  </a:moveTo>
                  <a:lnTo>
                    <a:pt x="167" y="95"/>
                  </a:lnTo>
                  <a:lnTo>
                    <a:pt x="166" y="89"/>
                  </a:lnTo>
                  <a:lnTo>
                    <a:pt x="164" y="82"/>
                  </a:lnTo>
                  <a:lnTo>
                    <a:pt x="163" y="77"/>
                  </a:lnTo>
                  <a:lnTo>
                    <a:pt x="162" y="71"/>
                  </a:lnTo>
                  <a:lnTo>
                    <a:pt x="159" y="67"/>
                  </a:lnTo>
                  <a:lnTo>
                    <a:pt x="157" y="62"/>
                  </a:lnTo>
                  <a:lnTo>
                    <a:pt x="154" y="58"/>
                  </a:lnTo>
                  <a:lnTo>
                    <a:pt x="152" y="54"/>
                  </a:lnTo>
                  <a:lnTo>
                    <a:pt x="146" y="49"/>
                  </a:lnTo>
                  <a:lnTo>
                    <a:pt x="143" y="44"/>
                  </a:lnTo>
                  <a:lnTo>
                    <a:pt x="136" y="40"/>
                  </a:lnTo>
                  <a:lnTo>
                    <a:pt x="131" y="36"/>
                  </a:lnTo>
                  <a:lnTo>
                    <a:pt x="125" y="35"/>
                  </a:lnTo>
                  <a:lnTo>
                    <a:pt x="117" y="32"/>
                  </a:lnTo>
                  <a:lnTo>
                    <a:pt x="111" y="31"/>
                  </a:lnTo>
                  <a:lnTo>
                    <a:pt x="103" y="31"/>
                  </a:lnTo>
                  <a:lnTo>
                    <a:pt x="96" y="31"/>
                  </a:lnTo>
                  <a:lnTo>
                    <a:pt x="90" y="32"/>
                  </a:lnTo>
                  <a:lnTo>
                    <a:pt x="85" y="34"/>
                  </a:lnTo>
                  <a:lnTo>
                    <a:pt x="80" y="36"/>
                  </a:lnTo>
                  <a:lnTo>
                    <a:pt x="73" y="39"/>
                  </a:lnTo>
                  <a:lnTo>
                    <a:pt x="68" y="41"/>
                  </a:lnTo>
                  <a:lnTo>
                    <a:pt x="64" y="45"/>
                  </a:lnTo>
                  <a:lnTo>
                    <a:pt x="59" y="49"/>
                  </a:lnTo>
                  <a:lnTo>
                    <a:pt x="54" y="54"/>
                  </a:lnTo>
                  <a:lnTo>
                    <a:pt x="50" y="58"/>
                  </a:lnTo>
                  <a:lnTo>
                    <a:pt x="48" y="64"/>
                  </a:lnTo>
                  <a:lnTo>
                    <a:pt x="44" y="70"/>
                  </a:lnTo>
                  <a:lnTo>
                    <a:pt x="41" y="76"/>
                  </a:lnTo>
                  <a:lnTo>
                    <a:pt x="40" y="82"/>
                  </a:lnTo>
                  <a:lnTo>
                    <a:pt x="39" y="89"/>
                  </a:lnTo>
                  <a:lnTo>
                    <a:pt x="39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65" name="Freeform 193"/>
            <p:cNvSpPr>
              <a:spLocks/>
            </p:cNvSpPr>
            <p:nvPr/>
          </p:nvSpPr>
          <p:spPr bwMode="auto">
            <a:xfrm>
              <a:off x="3919538" y="5149850"/>
              <a:ext cx="49213" cy="98425"/>
            </a:xfrm>
            <a:custGeom>
              <a:avLst/>
              <a:gdLst>
                <a:gd name="T0" fmla="*/ 0 w 118"/>
                <a:gd name="T1" fmla="*/ 227 h 227"/>
                <a:gd name="T2" fmla="*/ 0 w 118"/>
                <a:gd name="T3" fmla="*/ 5 h 227"/>
                <a:gd name="T4" fmla="*/ 32 w 118"/>
                <a:gd name="T5" fmla="*/ 5 h 227"/>
                <a:gd name="T6" fmla="*/ 32 w 118"/>
                <a:gd name="T7" fmla="*/ 39 h 227"/>
                <a:gd name="T8" fmla="*/ 38 w 118"/>
                <a:gd name="T9" fmla="*/ 28 h 227"/>
                <a:gd name="T10" fmla="*/ 44 w 118"/>
                <a:gd name="T11" fmla="*/ 20 h 227"/>
                <a:gd name="T12" fmla="*/ 50 w 118"/>
                <a:gd name="T13" fmla="*/ 13 h 227"/>
                <a:gd name="T14" fmla="*/ 55 w 118"/>
                <a:gd name="T15" fmla="*/ 8 h 227"/>
                <a:gd name="T16" fmla="*/ 60 w 118"/>
                <a:gd name="T17" fmla="*/ 4 h 227"/>
                <a:gd name="T18" fmla="*/ 67 w 118"/>
                <a:gd name="T19" fmla="*/ 2 h 227"/>
                <a:gd name="T20" fmla="*/ 73 w 118"/>
                <a:gd name="T21" fmla="*/ 0 h 227"/>
                <a:gd name="T22" fmla="*/ 80 w 118"/>
                <a:gd name="T23" fmla="*/ 0 h 227"/>
                <a:gd name="T24" fmla="*/ 83 w 118"/>
                <a:gd name="T25" fmla="*/ 0 h 227"/>
                <a:gd name="T26" fmla="*/ 89 w 118"/>
                <a:gd name="T27" fmla="*/ 2 h 227"/>
                <a:gd name="T28" fmla="*/ 94 w 118"/>
                <a:gd name="T29" fmla="*/ 3 h 227"/>
                <a:gd name="T30" fmla="*/ 99 w 118"/>
                <a:gd name="T31" fmla="*/ 4 h 227"/>
                <a:gd name="T32" fmla="*/ 103 w 118"/>
                <a:gd name="T33" fmla="*/ 5 h 227"/>
                <a:gd name="T34" fmla="*/ 108 w 118"/>
                <a:gd name="T35" fmla="*/ 8 h 227"/>
                <a:gd name="T36" fmla="*/ 113 w 118"/>
                <a:gd name="T37" fmla="*/ 11 h 227"/>
                <a:gd name="T38" fmla="*/ 118 w 118"/>
                <a:gd name="T39" fmla="*/ 13 h 227"/>
                <a:gd name="T40" fmla="*/ 104 w 118"/>
                <a:gd name="T41" fmla="*/ 48 h 227"/>
                <a:gd name="T42" fmla="*/ 98 w 118"/>
                <a:gd name="T43" fmla="*/ 44 h 227"/>
                <a:gd name="T44" fmla="*/ 91 w 118"/>
                <a:gd name="T45" fmla="*/ 41 h 227"/>
                <a:gd name="T46" fmla="*/ 85 w 118"/>
                <a:gd name="T47" fmla="*/ 40 h 227"/>
                <a:gd name="T48" fmla="*/ 78 w 118"/>
                <a:gd name="T49" fmla="*/ 39 h 227"/>
                <a:gd name="T50" fmla="*/ 72 w 118"/>
                <a:gd name="T51" fmla="*/ 39 h 227"/>
                <a:gd name="T52" fmla="*/ 67 w 118"/>
                <a:gd name="T53" fmla="*/ 40 h 227"/>
                <a:gd name="T54" fmla="*/ 62 w 118"/>
                <a:gd name="T55" fmla="*/ 43 h 227"/>
                <a:gd name="T56" fmla="*/ 56 w 118"/>
                <a:gd name="T57" fmla="*/ 46 h 227"/>
                <a:gd name="T58" fmla="*/ 53 w 118"/>
                <a:gd name="T59" fmla="*/ 50 h 227"/>
                <a:gd name="T60" fmla="*/ 49 w 118"/>
                <a:gd name="T61" fmla="*/ 55 h 227"/>
                <a:gd name="T62" fmla="*/ 45 w 118"/>
                <a:gd name="T63" fmla="*/ 62 h 227"/>
                <a:gd name="T64" fmla="*/ 42 w 118"/>
                <a:gd name="T65" fmla="*/ 67 h 227"/>
                <a:gd name="T66" fmla="*/ 41 w 118"/>
                <a:gd name="T67" fmla="*/ 72 h 227"/>
                <a:gd name="T68" fmla="*/ 41 w 118"/>
                <a:gd name="T69" fmla="*/ 77 h 227"/>
                <a:gd name="T70" fmla="*/ 40 w 118"/>
                <a:gd name="T71" fmla="*/ 82 h 227"/>
                <a:gd name="T72" fmla="*/ 38 w 118"/>
                <a:gd name="T73" fmla="*/ 89 h 227"/>
                <a:gd name="T74" fmla="*/ 38 w 118"/>
                <a:gd name="T75" fmla="*/ 94 h 227"/>
                <a:gd name="T76" fmla="*/ 37 w 118"/>
                <a:gd name="T77" fmla="*/ 100 h 227"/>
                <a:gd name="T78" fmla="*/ 37 w 118"/>
                <a:gd name="T79" fmla="*/ 105 h 227"/>
                <a:gd name="T80" fmla="*/ 37 w 118"/>
                <a:gd name="T81" fmla="*/ 112 h 227"/>
                <a:gd name="T82" fmla="*/ 37 w 118"/>
                <a:gd name="T83" fmla="*/ 227 h 227"/>
                <a:gd name="T84" fmla="*/ 0 w 118"/>
                <a:gd name="T85" fmla="*/ 227 h 2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8"/>
                <a:gd name="T130" fmla="*/ 0 h 227"/>
                <a:gd name="T131" fmla="*/ 118 w 118"/>
                <a:gd name="T132" fmla="*/ 227 h 2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8" h="227">
                  <a:moveTo>
                    <a:pt x="0" y="227"/>
                  </a:moveTo>
                  <a:lnTo>
                    <a:pt x="0" y="5"/>
                  </a:lnTo>
                  <a:lnTo>
                    <a:pt x="32" y="5"/>
                  </a:lnTo>
                  <a:lnTo>
                    <a:pt x="32" y="39"/>
                  </a:lnTo>
                  <a:lnTo>
                    <a:pt x="38" y="28"/>
                  </a:lnTo>
                  <a:lnTo>
                    <a:pt x="44" y="20"/>
                  </a:lnTo>
                  <a:lnTo>
                    <a:pt x="50" y="13"/>
                  </a:lnTo>
                  <a:lnTo>
                    <a:pt x="55" y="8"/>
                  </a:lnTo>
                  <a:lnTo>
                    <a:pt x="60" y="4"/>
                  </a:lnTo>
                  <a:lnTo>
                    <a:pt x="67" y="2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9" y="2"/>
                  </a:lnTo>
                  <a:lnTo>
                    <a:pt x="94" y="3"/>
                  </a:lnTo>
                  <a:lnTo>
                    <a:pt x="99" y="4"/>
                  </a:lnTo>
                  <a:lnTo>
                    <a:pt x="103" y="5"/>
                  </a:lnTo>
                  <a:lnTo>
                    <a:pt x="108" y="8"/>
                  </a:lnTo>
                  <a:lnTo>
                    <a:pt x="113" y="11"/>
                  </a:lnTo>
                  <a:lnTo>
                    <a:pt x="118" y="13"/>
                  </a:lnTo>
                  <a:lnTo>
                    <a:pt x="104" y="48"/>
                  </a:lnTo>
                  <a:lnTo>
                    <a:pt x="98" y="44"/>
                  </a:lnTo>
                  <a:lnTo>
                    <a:pt x="91" y="41"/>
                  </a:lnTo>
                  <a:lnTo>
                    <a:pt x="85" y="40"/>
                  </a:lnTo>
                  <a:lnTo>
                    <a:pt x="78" y="39"/>
                  </a:lnTo>
                  <a:lnTo>
                    <a:pt x="72" y="39"/>
                  </a:lnTo>
                  <a:lnTo>
                    <a:pt x="67" y="40"/>
                  </a:lnTo>
                  <a:lnTo>
                    <a:pt x="62" y="43"/>
                  </a:lnTo>
                  <a:lnTo>
                    <a:pt x="56" y="46"/>
                  </a:lnTo>
                  <a:lnTo>
                    <a:pt x="53" y="50"/>
                  </a:lnTo>
                  <a:lnTo>
                    <a:pt x="49" y="55"/>
                  </a:lnTo>
                  <a:lnTo>
                    <a:pt x="45" y="62"/>
                  </a:lnTo>
                  <a:lnTo>
                    <a:pt x="42" y="67"/>
                  </a:lnTo>
                  <a:lnTo>
                    <a:pt x="41" y="72"/>
                  </a:lnTo>
                  <a:lnTo>
                    <a:pt x="41" y="77"/>
                  </a:lnTo>
                  <a:lnTo>
                    <a:pt x="40" y="82"/>
                  </a:lnTo>
                  <a:lnTo>
                    <a:pt x="38" y="89"/>
                  </a:lnTo>
                  <a:lnTo>
                    <a:pt x="38" y="94"/>
                  </a:lnTo>
                  <a:lnTo>
                    <a:pt x="37" y="100"/>
                  </a:lnTo>
                  <a:lnTo>
                    <a:pt x="37" y="105"/>
                  </a:lnTo>
                  <a:lnTo>
                    <a:pt x="37" y="112"/>
                  </a:lnTo>
                  <a:lnTo>
                    <a:pt x="37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66" name="Freeform 194"/>
            <p:cNvSpPr>
              <a:spLocks/>
            </p:cNvSpPr>
            <p:nvPr/>
          </p:nvSpPr>
          <p:spPr bwMode="auto">
            <a:xfrm>
              <a:off x="3468688" y="5292725"/>
              <a:ext cx="101600" cy="136525"/>
            </a:xfrm>
            <a:custGeom>
              <a:avLst/>
              <a:gdLst>
                <a:gd name="T0" fmla="*/ 42 w 242"/>
                <a:gd name="T1" fmla="*/ 231 h 316"/>
                <a:gd name="T2" fmla="*/ 63 w 242"/>
                <a:gd name="T3" fmla="*/ 261 h 316"/>
                <a:gd name="T4" fmla="*/ 91 w 242"/>
                <a:gd name="T5" fmla="*/ 275 h 316"/>
                <a:gd name="T6" fmla="*/ 114 w 242"/>
                <a:gd name="T7" fmla="*/ 279 h 316"/>
                <a:gd name="T8" fmla="*/ 137 w 242"/>
                <a:gd name="T9" fmla="*/ 281 h 316"/>
                <a:gd name="T10" fmla="*/ 157 w 242"/>
                <a:gd name="T11" fmla="*/ 277 h 316"/>
                <a:gd name="T12" fmla="*/ 181 w 242"/>
                <a:gd name="T13" fmla="*/ 266 h 316"/>
                <a:gd name="T14" fmla="*/ 199 w 242"/>
                <a:gd name="T15" fmla="*/ 243 h 316"/>
                <a:gd name="T16" fmla="*/ 200 w 242"/>
                <a:gd name="T17" fmla="*/ 216 h 316"/>
                <a:gd name="T18" fmla="*/ 185 w 242"/>
                <a:gd name="T19" fmla="*/ 195 h 316"/>
                <a:gd name="T20" fmla="*/ 160 w 242"/>
                <a:gd name="T21" fmla="*/ 183 h 316"/>
                <a:gd name="T22" fmla="*/ 133 w 242"/>
                <a:gd name="T23" fmla="*/ 175 h 316"/>
                <a:gd name="T24" fmla="*/ 95 w 242"/>
                <a:gd name="T25" fmla="*/ 166 h 316"/>
                <a:gd name="T26" fmla="*/ 65 w 242"/>
                <a:gd name="T27" fmla="*/ 156 h 316"/>
                <a:gd name="T28" fmla="*/ 36 w 242"/>
                <a:gd name="T29" fmla="*/ 139 h 316"/>
                <a:gd name="T30" fmla="*/ 18 w 242"/>
                <a:gd name="T31" fmla="*/ 115 h 316"/>
                <a:gd name="T32" fmla="*/ 13 w 242"/>
                <a:gd name="T33" fmla="*/ 95 h 316"/>
                <a:gd name="T34" fmla="*/ 13 w 242"/>
                <a:gd name="T35" fmla="*/ 73 h 316"/>
                <a:gd name="T36" fmla="*/ 19 w 242"/>
                <a:gd name="T37" fmla="*/ 52 h 316"/>
                <a:gd name="T38" fmla="*/ 40 w 242"/>
                <a:gd name="T39" fmla="*/ 24 h 316"/>
                <a:gd name="T40" fmla="*/ 74 w 242"/>
                <a:gd name="T41" fmla="*/ 6 h 316"/>
                <a:gd name="T42" fmla="*/ 103 w 242"/>
                <a:gd name="T43" fmla="*/ 1 h 316"/>
                <a:gd name="T44" fmla="*/ 135 w 242"/>
                <a:gd name="T45" fmla="*/ 1 h 316"/>
                <a:gd name="T46" fmla="*/ 165 w 242"/>
                <a:gd name="T47" fmla="*/ 6 h 316"/>
                <a:gd name="T48" fmla="*/ 190 w 242"/>
                <a:gd name="T49" fmla="*/ 18 h 316"/>
                <a:gd name="T50" fmla="*/ 210 w 242"/>
                <a:gd name="T51" fmla="*/ 34 h 316"/>
                <a:gd name="T52" fmla="*/ 225 w 242"/>
                <a:gd name="T53" fmla="*/ 55 h 316"/>
                <a:gd name="T54" fmla="*/ 232 w 242"/>
                <a:gd name="T55" fmla="*/ 78 h 316"/>
                <a:gd name="T56" fmla="*/ 194 w 242"/>
                <a:gd name="T57" fmla="*/ 86 h 316"/>
                <a:gd name="T58" fmla="*/ 185 w 242"/>
                <a:gd name="T59" fmla="*/ 64 h 316"/>
                <a:gd name="T60" fmla="*/ 168 w 242"/>
                <a:gd name="T61" fmla="*/ 47 h 316"/>
                <a:gd name="T62" fmla="*/ 145 w 242"/>
                <a:gd name="T63" fmla="*/ 38 h 316"/>
                <a:gd name="T64" fmla="*/ 112 w 242"/>
                <a:gd name="T65" fmla="*/ 36 h 316"/>
                <a:gd name="T66" fmla="*/ 83 w 242"/>
                <a:gd name="T67" fmla="*/ 41 h 316"/>
                <a:gd name="T68" fmla="*/ 63 w 242"/>
                <a:gd name="T69" fmla="*/ 57 h 316"/>
                <a:gd name="T70" fmla="*/ 54 w 242"/>
                <a:gd name="T71" fmla="*/ 89 h 316"/>
                <a:gd name="T72" fmla="*/ 68 w 242"/>
                <a:gd name="T73" fmla="*/ 113 h 316"/>
                <a:gd name="T74" fmla="*/ 92 w 242"/>
                <a:gd name="T75" fmla="*/ 123 h 316"/>
                <a:gd name="T76" fmla="*/ 135 w 242"/>
                <a:gd name="T77" fmla="*/ 133 h 316"/>
                <a:gd name="T78" fmla="*/ 172 w 242"/>
                <a:gd name="T79" fmla="*/ 145 h 316"/>
                <a:gd name="T80" fmla="*/ 196 w 242"/>
                <a:gd name="T81" fmla="*/ 154 h 316"/>
                <a:gd name="T82" fmla="*/ 218 w 242"/>
                <a:gd name="T83" fmla="*/ 169 h 316"/>
                <a:gd name="T84" fmla="*/ 232 w 242"/>
                <a:gd name="T85" fmla="*/ 187 h 316"/>
                <a:gd name="T86" fmla="*/ 240 w 242"/>
                <a:gd name="T87" fmla="*/ 209 h 316"/>
                <a:gd name="T88" fmla="*/ 242 w 242"/>
                <a:gd name="T89" fmla="*/ 232 h 316"/>
                <a:gd name="T90" fmla="*/ 237 w 242"/>
                <a:gd name="T91" fmla="*/ 255 h 316"/>
                <a:gd name="T92" fmla="*/ 225 w 242"/>
                <a:gd name="T93" fmla="*/ 277 h 316"/>
                <a:gd name="T94" fmla="*/ 207 w 242"/>
                <a:gd name="T95" fmla="*/ 295 h 316"/>
                <a:gd name="T96" fmla="*/ 182 w 242"/>
                <a:gd name="T97" fmla="*/ 307 h 316"/>
                <a:gd name="T98" fmla="*/ 153 w 242"/>
                <a:gd name="T99" fmla="*/ 315 h 316"/>
                <a:gd name="T100" fmla="*/ 119 w 242"/>
                <a:gd name="T101" fmla="*/ 316 h 316"/>
                <a:gd name="T102" fmla="*/ 83 w 242"/>
                <a:gd name="T103" fmla="*/ 311 h 316"/>
                <a:gd name="T104" fmla="*/ 54 w 242"/>
                <a:gd name="T105" fmla="*/ 302 h 316"/>
                <a:gd name="T106" fmla="*/ 31 w 242"/>
                <a:gd name="T107" fmla="*/ 286 h 316"/>
                <a:gd name="T108" fmla="*/ 13 w 242"/>
                <a:gd name="T109" fmla="*/ 263 h 316"/>
                <a:gd name="T110" fmla="*/ 3 w 242"/>
                <a:gd name="T111" fmla="*/ 236 h 3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2"/>
                <a:gd name="T169" fmla="*/ 0 h 316"/>
                <a:gd name="T170" fmla="*/ 242 w 242"/>
                <a:gd name="T171" fmla="*/ 316 h 3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2" h="316">
                  <a:moveTo>
                    <a:pt x="0" y="214"/>
                  </a:moveTo>
                  <a:lnTo>
                    <a:pt x="38" y="210"/>
                  </a:lnTo>
                  <a:lnTo>
                    <a:pt x="40" y="222"/>
                  </a:lnTo>
                  <a:lnTo>
                    <a:pt x="42" y="231"/>
                  </a:lnTo>
                  <a:lnTo>
                    <a:pt x="46" y="240"/>
                  </a:lnTo>
                  <a:lnTo>
                    <a:pt x="50" y="247"/>
                  </a:lnTo>
                  <a:lnTo>
                    <a:pt x="55" y="255"/>
                  </a:lnTo>
                  <a:lnTo>
                    <a:pt x="63" y="261"/>
                  </a:lnTo>
                  <a:lnTo>
                    <a:pt x="72" y="266"/>
                  </a:lnTo>
                  <a:lnTo>
                    <a:pt x="81" y="272"/>
                  </a:lnTo>
                  <a:lnTo>
                    <a:pt x="86" y="273"/>
                  </a:lnTo>
                  <a:lnTo>
                    <a:pt x="91" y="275"/>
                  </a:lnTo>
                  <a:lnTo>
                    <a:pt x="96" y="277"/>
                  </a:lnTo>
                  <a:lnTo>
                    <a:pt x="103" y="278"/>
                  </a:lnTo>
                  <a:lnTo>
                    <a:pt x="109" y="279"/>
                  </a:lnTo>
                  <a:lnTo>
                    <a:pt x="114" y="279"/>
                  </a:lnTo>
                  <a:lnTo>
                    <a:pt x="121" y="281"/>
                  </a:lnTo>
                  <a:lnTo>
                    <a:pt x="127" y="281"/>
                  </a:lnTo>
                  <a:lnTo>
                    <a:pt x="132" y="281"/>
                  </a:lnTo>
                  <a:lnTo>
                    <a:pt x="137" y="281"/>
                  </a:lnTo>
                  <a:lnTo>
                    <a:pt x="142" y="279"/>
                  </a:lnTo>
                  <a:lnTo>
                    <a:pt x="148" y="279"/>
                  </a:lnTo>
                  <a:lnTo>
                    <a:pt x="153" y="278"/>
                  </a:lnTo>
                  <a:lnTo>
                    <a:pt x="157" y="277"/>
                  </a:lnTo>
                  <a:lnTo>
                    <a:pt x="162" y="275"/>
                  </a:lnTo>
                  <a:lnTo>
                    <a:pt x="165" y="274"/>
                  </a:lnTo>
                  <a:lnTo>
                    <a:pt x="174" y="270"/>
                  </a:lnTo>
                  <a:lnTo>
                    <a:pt x="181" y="266"/>
                  </a:lnTo>
                  <a:lnTo>
                    <a:pt x="187" y="261"/>
                  </a:lnTo>
                  <a:lnTo>
                    <a:pt x="192" y="256"/>
                  </a:lnTo>
                  <a:lnTo>
                    <a:pt x="196" y="250"/>
                  </a:lnTo>
                  <a:lnTo>
                    <a:pt x="199" y="243"/>
                  </a:lnTo>
                  <a:lnTo>
                    <a:pt x="200" y="236"/>
                  </a:lnTo>
                  <a:lnTo>
                    <a:pt x="201" y="229"/>
                  </a:lnTo>
                  <a:lnTo>
                    <a:pt x="201" y="223"/>
                  </a:lnTo>
                  <a:lnTo>
                    <a:pt x="200" y="216"/>
                  </a:lnTo>
                  <a:lnTo>
                    <a:pt x="198" y="210"/>
                  </a:lnTo>
                  <a:lnTo>
                    <a:pt x="195" y="205"/>
                  </a:lnTo>
                  <a:lnTo>
                    <a:pt x="190" y="200"/>
                  </a:lnTo>
                  <a:lnTo>
                    <a:pt x="185" y="195"/>
                  </a:lnTo>
                  <a:lnTo>
                    <a:pt x="177" y="189"/>
                  </a:lnTo>
                  <a:lnTo>
                    <a:pt x="168" y="186"/>
                  </a:lnTo>
                  <a:lnTo>
                    <a:pt x="164" y="184"/>
                  </a:lnTo>
                  <a:lnTo>
                    <a:pt x="160" y="183"/>
                  </a:lnTo>
                  <a:lnTo>
                    <a:pt x="155" y="182"/>
                  </a:lnTo>
                  <a:lnTo>
                    <a:pt x="149" y="179"/>
                  </a:lnTo>
                  <a:lnTo>
                    <a:pt x="141" y="178"/>
                  </a:lnTo>
                  <a:lnTo>
                    <a:pt x="133" y="175"/>
                  </a:lnTo>
                  <a:lnTo>
                    <a:pt x="124" y="174"/>
                  </a:lnTo>
                  <a:lnTo>
                    <a:pt x="114" y="172"/>
                  </a:lnTo>
                  <a:lnTo>
                    <a:pt x="104" y="169"/>
                  </a:lnTo>
                  <a:lnTo>
                    <a:pt x="95" y="166"/>
                  </a:lnTo>
                  <a:lnTo>
                    <a:pt x="87" y="164"/>
                  </a:lnTo>
                  <a:lnTo>
                    <a:pt x="80" y="161"/>
                  </a:lnTo>
                  <a:lnTo>
                    <a:pt x="72" y="159"/>
                  </a:lnTo>
                  <a:lnTo>
                    <a:pt x="65" y="156"/>
                  </a:lnTo>
                  <a:lnTo>
                    <a:pt x="60" y="155"/>
                  </a:lnTo>
                  <a:lnTo>
                    <a:pt x="55" y="152"/>
                  </a:lnTo>
                  <a:lnTo>
                    <a:pt x="45" y="146"/>
                  </a:lnTo>
                  <a:lnTo>
                    <a:pt x="36" y="139"/>
                  </a:lnTo>
                  <a:lnTo>
                    <a:pt x="28" y="132"/>
                  </a:lnTo>
                  <a:lnTo>
                    <a:pt x="23" y="124"/>
                  </a:lnTo>
                  <a:lnTo>
                    <a:pt x="20" y="120"/>
                  </a:lnTo>
                  <a:lnTo>
                    <a:pt x="18" y="115"/>
                  </a:lnTo>
                  <a:lnTo>
                    <a:pt x="17" y="110"/>
                  </a:lnTo>
                  <a:lnTo>
                    <a:pt x="14" y="105"/>
                  </a:lnTo>
                  <a:lnTo>
                    <a:pt x="13" y="100"/>
                  </a:lnTo>
                  <a:lnTo>
                    <a:pt x="13" y="95"/>
                  </a:lnTo>
                  <a:lnTo>
                    <a:pt x="11" y="89"/>
                  </a:lnTo>
                  <a:lnTo>
                    <a:pt x="11" y="84"/>
                  </a:lnTo>
                  <a:lnTo>
                    <a:pt x="11" y="79"/>
                  </a:lnTo>
                  <a:lnTo>
                    <a:pt x="13" y="73"/>
                  </a:lnTo>
                  <a:lnTo>
                    <a:pt x="14" y="68"/>
                  </a:lnTo>
                  <a:lnTo>
                    <a:pt x="15" y="62"/>
                  </a:lnTo>
                  <a:lnTo>
                    <a:pt x="17" y="57"/>
                  </a:lnTo>
                  <a:lnTo>
                    <a:pt x="19" y="52"/>
                  </a:lnTo>
                  <a:lnTo>
                    <a:pt x="22" y="47"/>
                  </a:lnTo>
                  <a:lnTo>
                    <a:pt x="24" y="42"/>
                  </a:lnTo>
                  <a:lnTo>
                    <a:pt x="31" y="33"/>
                  </a:lnTo>
                  <a:lnTo>
                    <a:pt x="40" y="24"/>
                  </a:lnTo>
                  <a:lnTo>
                    <a:pt x="50" y="16"/>
                  </a:lnTo>
                  <a:lnTo>
                    <a:pt x="62" y="11"/>
                  </a:lnTo>
                  <a:lnTo>
                    <a:pt x="68" y="9"/>
                  </a:lnTo>
                  <a:lnTo>
                    <a:pt x="74" y="6"/>
                  </a:lnTo>
                  <a:lnTo>
                    <a:pt x="81" y="5"/>
                  </a:lnTo>
                  <a:lnTo>
                    <a:pt x="88" y="2"/>
                  </a:lnTo>
                  <a:lnTo>
                    <a:pt x="95" y="1"/>
                  </a:lnTo>
                  <a:lnTo>
                    <a:pt x="103" y="1"/>
                  </a:lnTo>
                  <a:lnTo>
                    <a:pt x="110" y="0"/>
                  </a:lnTo>
                  <a:lnTo>
                    <a:pt x="118" y="0"/>
                  </a:lnTo>
                  <a:lnTo>
                    <a:pt x="127" y="0"/>
                  </a:lnTo>
                  <a:lnTo>
                    <a:pt x="135" y="1"/>
                  </a:lnTo>
                  <a:lnTo>
                    <a:pt x="142" y="1"/>
                  </a:lnTo>
                  <a:lnTo>
                    <a:pt x="150" y="2"/>
                  </a:lnTo>
                  <a:lnTo>
                    <a:pt x="158" y="5"/>
                  </a:lnTo>
                  <a:lnTo>
                    <a:pt x="165" y="6"/>
                  </a:lnTo>
                  <a:lnTo>
                    <a:pt x="172" y="9"/>
                  </a:lnTo>
                  <a:lnTo>
                    <a:pt x="178" y="11"/>
                  </a:lnTo>
                  <a:lnTo>
                    <a:pt x="185" y="14"/>
                  </a:lnTo>
                  <a:lnTo>
                    <a:pt x="190" y="18"/>
                  </a:lnTo>
                  <a:lnTo>
                    <a:pt x="196" y="21"/>
                  </a:lnTo>
                  <a:lnTo>
                    <a:pt x="201" y="25"/>
                  </a:lnTo>
                  <a:lnTo>
                    <a:pt x="207" y="29"/>
                  </a:lnTo>
                  <a:lnTo>
                    <a:pt x="210" y="34"/>
                  </a:lnTo>
                  <a:lnTo>
                    <a:pt x="214" y="38"/>
                  </a:lnTo>
                  <a:lnTo>
                    <a:pt x="218" y="43"/>
                  </a:lnTo>
                  <a:lnTo>
                    <a:pt x="222" y="48"/>
                  </a:lnTo>
                  <a:lnTo>
                    <a:pt x="225" y="55"/>
                  </a:lnTo>
                  <a:lnTo>
                    <a:pt x="227" y="60"/>
                  </a:lnTo>
                  <a:lnTo>
                    <a:pt x="230" y="66"/>
                  </a:lnTo>
                  <a:lnTo>
                    <a:pt x="231" y="71"/>
                  </a:lnTo>
                  <a:lnTo>
                    <a:pt x="232" y="78"/>
                  </a:lnTo>
                  <a:lnTo>
                    <a:pt x="234" y="84"/>
                  </a:lnTo>
                  <a:lnTo>
                    <a:pt x="234" y="91"/>
                  </a:lnTo>
                  <a:lnTo>
                    <a:pt x="195" y="92"/>
                  </a:lnTo>
                  <a:lnTo>
                    <a:pt x="194" y="86"/>
                  </a:lnTo>
                  <a:lnTo>
                    <a:pt x="192" y="79"/>
                  </a:lnTo>
                  <a:lnTo>
                    <a:pt x="190" y="74"/>
                  </a:lnTo>
                  <a:lnTo>
                    <a:pt x="187" y="68"/>
                  </a:lnTo>
                  <a:lnTo>
                    <a:pt x="185" y="64"/>
                  </a:lnTo>
                  <a:lnTo>
                    <a:pt x="181" y="59"/>
                  </a:lnTo>
                  <a:lnTo>
                    <a:pt x="177" y="55"/>
                  </a:lnTo>
                  <a:lnTo>
                    <a:pt x="173" y="51"/>
                  </a:lnTo>
                  <a:lnTo>
                    <a:pt x="168" y="47"/>
                  </a:lnTo>
                  <a:lnTo>
                    <a:pt x="163" y="45"/>
                  </a:lnTo>
                  <a:lnTo>
                    <a:pt x="158" y="42"/>
                  </a:lnTo>
                  <a:lnTo>
                    <a:pt x="151" y="39"/>
                  </a:lnTo>
                  <a:lnTo>
                    <a:pt x="145" y="38"/>
                  </a:lnTo>
                  <a:lnTo>
                    <a:pt x="137" y="37"/>
                  </a:lnTo>
                  <a:lnTo>
                    <a:pt x="130" y="36"/>
                  </a:lnTo>
                  <a:lnTo>
                    <a:pt x="121" y="36"/>
                  </a:lnTo>
                  <a:lnTo>
                    <a:pt x="112" y="36"/>
                  </a:lnTo>
                  <a:lnTo>
                    <a:pt x="104" y="37"/>
                  </a:lnTo>
                  <a:lnTo>
                    <a:pt x="97" y="38"/>
                  </a:lnTo>
                  <a:lnTo>
                    <a:pt x="90" y="39"/>
                  </a:lnTo>
                  <a:lnTo>
                    <a:pt x="83" y="41"/>
                  </a:lnTo>
                  <a:lnTo>
                    <a:pt x="78" y="43"/>
                  </a:lnTo>
                  <a:lnTo>
                    <a:pt x="73" y="47"/>
                  </a:lnTo>
                  <a:lnTo>
                    <a:pt x="69" y="50"/>
                  </a:lnTo>
                  <a:lnTo>
                    <a:pt x="63" y="57"/>
                  </a:lnTo>
                  <a:lnTo>
                    <a:pt x="58" y="65"/>
                  </a:lnTo>
                  <a:lnTo>
                    <a:pt x="54" y="73"/>
                  </a:lnTo>
                  <a:lnTo>
                    <a:pt x="53" y="82"/>
                  </a:lnTo>
                  <a:lnTo>
                    <a:pt x="54" y="89"/>
                  </a:lnTo>
                  <a:lnTo>
                    <a:pt x="55" y="97"/>
                  </a:lnTo>
                  <a:lnTo>
                    <a:pt x="59" y="104"/>
                  </a:lnTo>
                  <a:lnTo>
                    <a:pt x="64" y="110"/>
                  </a:lnTo>
                  <a:lnTo>
                    <a:pt x="68" y="113"/>
                  </a:lnTo>
                  <a:lnTo>
                    <a:pt x="72" y="115"/>
                  </a:lnTo>
                  <a:lnTo>
                    <a:pt x="78" y="118"/>
                  </a:lnTo>
                  <a:lnTo>
                    <a:pt x="85" y="120"/>
                  </a:lnTo>
                  <a:lnTo>
                    <a:pt x="92" y="123"/>
                  </a:lnTo>
                  <a:lnTo>
                    <a:pt x="103" y="125"/>
                  </a:lnTo>
                  <a:lnTo>
                    <a:pt x="112" y="128"/>
                  </a:lnTo>
                  <a:lnTo>
                    <a:pt x="123" y="130"/>
                  </a:lnTo>
                  <a:lnTo>
                    <a:pt x="135" y="133"/>
                  </a:lnTo>
                  <a:lnTo>
                    <a:pt x="145" y="136"/>
                  </a:lnTo>
                  <a:lnTo>
                    <a:pt x="155" y="139"/>
                  </a:lnTo>
                  <a:lnTo>
                    <a:pt x="164" y="142"/>
                  </a:lnTo>
                  <a:lnTo>
                    <a:pt x="172" y="145"/>
                  </a:lnTo>
                  <a:lnTo>
                    <a:pt x="180" y="147"/>
                  </a:lnTo>
                  <a:lnTo>
                    <a:pt x="185" y="148"/>
                  </a:lnTo>
                  <a:lnTo>
                    <a:pt x="190" y="151"/>
                  </a:lnTo>
                  <a:lnTo>
                    <a:pt x="196" y="154"/>
                  </a:lnTo>
                  <a:lnTo>
                    <a:pt x="203" y="157"/>
                  </a:lnTo>
                  <a:lnTo>
                    <a:pt x="208" y="161"/>
                  </a:lnTo>
                  <a:lnTo>
                    <a:pt x="214" y="164"/>
                  </a:lnTo>
                  <a:lnTo>
                    <a:pt x="218" y="169"/>
                  </a:lnTo>
                  <a:lnTo>
                    <a:pt x="223" y="173"/>
                  </a:lnTo>
                  <a:lnTo>
                    <a:pt x="227" y="177"/>
                  </a:lnTo>
                  <a:lnTo>
                    <a:pt x="230" y="182"/>
                  </a:lnTo>
                  <a:lnTo>
                    <a:pt x="232" y="187"/>
                  </a:lnTo>
                  <a:lnTo>
                    <a:pt x="235" y="192"/>
                  </a:lnTo>
                  <a:lnTo>
                    <a:pt x="237" y="197"/>
                  </a:lnTo>
                  <a:lnTo>
                    <a:pt x="239" y="202"/>
                  </a:lnTo>
                  <a:lnTo>
                    <a:pt x="240" y="209"/>
                  </a:lnTo>
                  <a:lnTo>
                    <a:pt x="241" y="214"/>
                  </a:lnTo>
                  <a:lnTo>
                    <a:pt x="242" y="220"/>
                  </a:lnTo>
                  <a:lnTo>
                    <a:pt x="242" y="225"/>
                  </a:lnTo>
                  <a:lnTo>
                    <a:pt x="242" y="232"/>
                  </a:lnTo>
                  <a:lnTo>
                    <a:pt x="241" y="237"/>
                  </a:lnTo>
                  <a:lnTo>
                    <a:pt x="240" y="243"/>
                  </a:lnTo>
                  <a:lnTo>
                    <a:pt x="239" y="248"/>
                  </a:lnTo>
                  <a:lnTo>
                    <a:pt x="237" y="255"/>
                  </a:lnTo>
                  <a:lnTo>
                    <a:pt x="235" y="260"/>
                  </a:lnTo>
                  <a:lnTo>
                    <a:pt x="231" y="266"/>
                  </a:lnTo>
                  <a:lnTo>
                    <a:pt x="228" y="272"/>
                  </a:lnTo>
                  <a:lnTo>
                    <a:pt x="225" y="277"/>
                  </a:lnTo>
                  <a:lnTo>
                    <a:pt x="221" y="282"/>
                  </a:lnTo>
                  <a:lnTo>
                    <a:pt x="217" y="286"/>
                  </a:lnTo>
                  <a:lnTo>
                    <a:pt x="212" y="291"/>
                  </a:lnTo>
                  <a:lnTo>
                    <a:pt x="207" y="295"/>
                  </a:lnTo>
                  <a:lnTo>
                    <a:pt x="200" y="299"/>
                  </a:lnTo>
                  <a:lnTo>
                    <a:pt x="195" y="302"/>
                  </a:lnTo>
                  <a:lnTo>
                    <a:pt x="189" y="305"/>
                  </a:lnTo>
                  <a:lnTo>
                    <a:pt x="182" y="307"/>
                  </a:lnTo>
                  <a:lnTo>
                    <a:pt x="174" y="310"/>
                  </a:lnTo>
                  <a:lnTo>
                    <a:pt x="168" y="311"/>
                  </a:lnTo>
                  <a:lnTo>
                    <a:pt x="160" y="314"/>
                  </a:lnTo>
                  <a:lnTo>
                    <a:pt x="153" y="315"/>
                  </a:lnTo>
                  <a:lnTo>
                    <a:pt x="145" y="315"/>
                  </a:lnTo>
                  <a:lnTo>
                    <a:pt x="137" y="316"/>
                  </a:lnTo>
                  <a:lnTo>
                    <a:pt x="130" y="316"/>
                  </a:lnTo>
                  <a:lnTo>
                    <a:pt x="119" y="316"/>
                  </a:lnTo>
                  <a:lnTo>
                    <a:pt x="110" y="315"/>
                  </a:lnTo>
                  <a:lnTo>
                    <a:pt x="100" y="315"/>
                  </a:lnTo>
                  <a:lnTo>
                    <a:pt x="91" y="314"/>
                  </a:lnTo>
                  <a:lnTo>
                    <a:pt x="83" y="311"/>
                  </a:lnTo>
                  <a:lnTo>
                    <a:pt x="74" y="310"/>
                  </a:lnTo>
                  <a:lnTo>
                    <a:pt x="67" y="307"/>
                  </a:lnTo>
                  <a:lnTo>
                    <a:pt x="60" y="305"/>
                  </a:lnTo>
                  <a:lnTo>
                    <a:pt x="54" y="302"/>
                  </a:lnTo>
                  <a:lnTo>
                    <a:pt x="47" y="299"/>
                  </a:lnTo>
                  <a:lnTo>
                    <a:pt x="41" y="295"/>
                  </a:lnTo>
                  <a:lnTo>
                    <a:pt x="36" y="290"/>
                  </a:lnTo>
                  <a:lnTo>
                    <a:pt x="31" y="286"/>
                  </a:lnTo>
                  <a:lnTo>
                    <a:pt x="26" y="281"/>
                  </a:lnTo>
                  <a:lnTo>
                    <a:pt x="20" y="274"/>
                  </a:lnTo>
                  <a:lnTo>
                    <a:pt x="17" y="269"/>
                  </a:lnTo>
                  <a:lnTo>
                    <a:pt x="13" y="263"/>
                  </a:lnTo>
                  <a:lnTo>
                    <a:pt x="10" y="256"/>
                  </a:lnTo>
                  <a:lnTo>
                    <a:pt x="6" y="250"/>
                  </a:lnTo>
                  <a:lnTo>
                    <a:pt x="5" y="243"/>
                  </a:lnTo>
                  <a:lnTo>
                    <a:pt x="3" y="236"/>
                  </a:lnTo>
                  <a:lnTo>
                    <a:pt x="1" y="229"/>
                  </a:lnTo>
                  <a:lnTo>
                    <a:pt x="0" y="222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67" name="Freeform 195"/>
            <p:cNvSpPr>
              <a:spLocks noEditPoints="1"/>
            </p:cNvSpPr>
            <p:nvPr/>
          </p:nvSpPr>
          <p:spPr bwMode="auto">
            <a:xfrm>
              <a:off x="3592513" y="5292725"/>
              <a:ext cx="15875" cy="133350"/>
            </a:xfrm>
            <a:custGeom>
              <a:avLst/>
              <a:gdLst>
                <a:gd name="T0" fmla="*/ 0 w 37"/>
                <a:gd name="T1" fmla="*/ 43 h 306"/>
                <a:gd name="T2" fmla="*/ 0 w 37"/>
                <a:gd name="T3" fmla="*/ 0 h 306"/>
                <a:gd name="T4" fmla="*/ 37 w 37"/>
                <a:gd name="T5" fmla="*/ 0 h 306"/>
                <a:gd name="T6" fmla="*/ 37 w 37"/>
                <a:gd name="T7" fmla="*/ 43 h 306"/>
                <a:gd name="T8" fmla="*/ 0 w 37"/>
                <a:gd name="T9" fmla="*/ 43 h 306"/>
                <a:gd name="T10" fmla="*/ 0 w 37"/>
                <a:gd name="T11" fmla="*/ 306 h 306"/>
                <a:gd name="T12" fmla="*/ 0 w 37"/>
                <a:gd name="T13" fmla="*/ 84 h 306"/>
                <a:gd name="T14" fmla="*/ 37 w 37"/>
                <a:gd name="T15" fmla="*/ 84 h 306"/>
                <a:gd name="T16" fmla="*/ 37 w 37"/>
                <a:gd name="T17" fmla="*/ 306 h 306"/>
                <a:gd name="T18" fmla="*/ 0 w 37"/>
                <a:gd name="T19" fmla="*/ 306 h 3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306"/>
                <a:gd name="T32" fmla="*/ 37 w 37"/>
                <a:gd name="T33" fmla="*/ 306 h 3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306">
                  <a:moveTo>
                    <a:pt x="0" y="43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43"/>
                  </a:lnTo>
                  <a:lnTo>
                    <a:pt x="0" y="43"/>
                  </a:lnTo>
                  <a:close/>
                  <a:moveTo>
                    <a:pt x="0" y="306"/>
                  </a:moveTo>
                  <a:lnTo>
                    <a:pt x="0" y="84"/>
                  </a:lnTo>
                  <a:lnTo>
                    <a:pt x="37" y="84"/>
                  </a:lnTo>
                  <a:lnTo>
                    <a:pt x="37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68" name="Freeform 196"/>
            <p:cNvSpPr>
              <a:spLocks noEditPoints="1"/>
            </p:cNvSpPr>
            <p:nvPr/>
          </p:nvSpPr>
          <p:spPr bwMode="auto">
            <a:xfrm>
              <a:off x="3624263" y="5329238"/>
              <a:ext cx="82550" cy="134937"/>
            </a:xfrm>
            <a:custGeom>
              <a:avLst/>
              <a:gdLst>
                <a:gd name="T0" fmla="*/ 50 w 195"/>
                <a:gd name="T1" fmla="*/ 265 h 317"/>
                <a:gd name="T2" fmla="*/ 66 w 195"/>
                <a:gd name="T3" fmla="*/ 280 h 317"/>
                <a:gd name="T4" fmla="*/ 85 w 195"/>
                <a:gd name="T5" fmla="*/ 285 h 317"/>
                <a:gd name="T6" fmla="*/ 108 w 195"/>
                <a:gd name="T7" fmla="*/ 285 h 317"/>
                <a:gd name="T8" fmla="*/ 129 w 195"/>
                <a:gd name="T9" fmla="*/ 280 h 317"/>
                <a:gd name="T10" fmla="*/ 148 w 195"/>
                <a:gd name="T11" fmla="*/ 263 h 317"/>
                <a:gd name="T12" fmla="*/ 157 w 195"/>
                <a:gd name="T13" fmla="*/ 240 h 317"/>
                <a:gd name="T14" fmla="*/ 158 w 195"/>
                <a:gd name="T15" fmla="*/ 216 h 317"/>
                <a:gd name="T16" fmla="*/ 145 w 195"/>
                <a:gd name="T17" fmla="*/ 211 h 317"/>
                <a:gd name="T18" fmla="*/ 115 w 195"/>
                <a:gd name="T19" fmla="*/ 226 h 317"/>
                <a:gd name="T20" fmla="*/ 75 w 195"/>
                <a:gd name="T21" fmla="*/ 225 h 317"/>
                <a:gd name="T22" fmla="*/ 39 w 195"/>
                <a:gd name="T23" fmla="*/ 209 h 317"/>
                <a:gd name="T24" fmla="*/ 15 w 195"/>
                <a:gd name="T25" fmla="*/ 179 h 317"/>
                <a:gd name="T26" fmla="*/ 2 w 195"/>
                <a:gd name="T27" fmla="*/ 138 h 317"/>
                <a:gd name="T28" fmla="*/ 2 w 195"/>
                <a:gd name="T29" fmla="*/ 100 h 317"/>
                <a:gd name="T30" fmla="*/ 7 w 195"/>
                <a:gd name="T31" fmla="*/ 71 h 317"/>
                <a:gd name="T32" fmla="*/ 18 w 195"/>
                <a:gd name="T33" fmla="*/ 44 h 317"/>
                <a:gd name="T34" fmla="*/ 35 w 195"/>
                <a:gd name="T35" fmla="*/ 23 h 317"/>
                <a:gd name="T36" fmla="*/ 57 w 195"/>
                <a:gd name="T37" fmla="*/ 9 h 317"/>
                <a:gd name="T38" fmla="*/ 83 w 195"/>
                <a:gd name="T39" fmla="*/ 2 h 317"/>
                <a:gd name="T40" fmla="*/ 116 w 195"/>
                <a:gd name="T41" fmla="*/ 3 h 317"/>
                <a:gd name="T42" fmla="*/ 148 w 195"/>
                <a:gd name="T43" fmla="*/ 18 h 317"/>
                <a:gd name="T44" fmla="*/ 195 w 195"/>
                <a:gd name="T45" fmla="*/ 5 h 317"/>
                <a:gd name="T46" fmla="*/ 194 w 195"/>
                <a:gd name="T47" fmla="*/ 232 h 317"/>
                <a:gd name="T48" fmla="*/ 188 w 195"/>
                <a:gd name="T49" fmla="*/ 265 h 317"/>
                <a:gd name="T50" fmla="*/ 162 w 195"/>
                <a:gd name="T51" fmla="*/ 298 h 317"/>
                <a:gd name="T52" fmla="*/ 133 w 195"/>
                <a:gd name="T53" fmla="*/ 312 h 317"/>
                <a:gd name="T54" fmla="*/ 103 w 195"/>
                <a:gd name="T55" fmla="*/ 317 h 317"/>
                <a:gd name="T56" fmla="*/ 68 w 195"/>
                <a:gd name="T57" fmla="*/ 315 h 317"/>
                <a:gd name="T58" fmla="*/ 38 w 195"/>
                <a:gd name="T59" fmla="*/ 303 h 317"/>
                <a:gd name="T60" fmla="*/ 17 w 195"/>
                <a:gd name="T61" fmla="*/ 282 h 317"/>
                <a:gd name="T62" fmla="*/ 8 w 195"/>
                <a:gd name="T63" fmla="*/ 253 h 317"/>
                <a:gd name="T64" fmla="*/ 39 w 195"/>
                <a:gd name="T65" fmla="*/ 122 h 317"/>
                <a:gd name="T66" fmla="*/ 45 w 195"/>
                <a:gd name="T67" fmla="*/ 158 h 317"/>
                <a:gd name="T68" fmla="*/ 59 w 195"/>
                <a:gd name="T69" fmla="*/ 181 h 317"/>
                <a:gd name="T70" fmla="*/ 80 w 195"/>
                <a:gd name="T71" fmla="*/ 194 h 317"/>
                <a:gd name="T72" fmla="*/ 106 w 195"/>
                <a:gd name="T73" fmla="*/ 197 h 317"/>
                <a:gd name="T74" fmla="*/ 129 w 195"/>
                <a:gd name="T75" fmla="*/ 189 h 317"/>
                <a:gd name="T76" fmla="*/ 147 w 195"/>
                <a:gd name="T77" fmla="*/ 172 h 317"/>
                <a:gd name="T78" fmla="*/ 158 w 195"/>
                <a:gd name="T79" fmla="*/ 144 h 317"/>
                <a:gd name="T80" fmla="*/ 161 w 195"/>
                <a:gd name="T81" fmla="*/ 104 h 317"/>
                <a:gd name="T82" fmla="*/ 153 w 195"/>
                <a:gd name="T83" fmla="*/ 71 h 317"/>
                <a:gd name="T84" fmla="*/ 138 w 195"/>
                <a:gd name="T85" fmla="*/ 48 h 317"/>
                <a:gd name="T86" fmla="*/ 117 w 195"/>
                <a:gd name="T87" fmla="*/ 34 h 317"/>
                <a:gd name="T88" fmla="*/ 93 w 195"/>
                <a:gd name="T89" fmla="*/ 31 h 317"/>
                <a:gd name="T90" fmla="*/ 70 w 195"/>
                <a:gd name="T91" fmla="*/ 40 h 317"/>
                <a:gd name="T92" fmla="*/ 52 w 195"/>
                <a:gd name="T93" fmla="*/ 57 h 317"/>
                <a:gd name="T94" fmla="*/ 40 w 195"/>
                <a:gd name="T95" fmla="*/ 85 h 317"/>
                <a:gd name="T96" fmla="*/ 39 w 195"/>
                <a:gd name="T97" fmla="*/ 112 h 3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5"/>
                <a:gd name="T148" fmla="*/ 0 h 317"/>
                <a:gd name="T149" fmla="*/ 195 w 195"/>
                <a:gd name="T150" fmla="*/ 317 h 3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5" h="317">
                  <a:moveTo>
                    <a:pt x="9" y="245"/>
                  </a:moveTo>
                  <a:lnTo>
                    <a:pt x="45" y="249"/>
                  </a:lnTo>
                  <a:lnTo>
                    <a:pt x="47" y="258"/>
                  </a:lnTo>
                  <a:lnTo>
                    <a:pt x="50" y="265"/>
                  </a:lnTo>
                  <a:lnTo>
                    <a:pt x="53" y="271"/>
                  </a:lnTo>
                  <a:lnTo>
                    <a:pt x="58" y="276"/>
                  </a:lnTo>
                  <a:lnTo>
                    <a:pt x="62" y="279"/>
                  </a:lnTo>
                  <a:lnTo>
                    <a:pt x="66" y="280"/>
                  </a:lnTo>
                  <a:lnTo>
                    <a:pt x="70" y="282"/>
                  </a:lnTo>
                  <a:lnTo>
                    <a:pt x="75" y="284"/>
                  </a:lnTo>
                  <a:lnTo>
                    <a:pt x="80" y="285"/>
                  </a:lnTo>
                  <a:lnTo>
                    <a:pt x="85" y="285"/>
                  </a:lnTo>
                  <a:lnTo>
                    <a:pt x="92" y="286"/>
                  </a:lnTo>
                  <a:lnTo>
                    <a:pt x="97" y="286"/>
                  </a:lnTo>
                  <a:lnTo>
                    <a:pt x="103" y="286"/>
                  </a:lnTo>
                  <a:lnTo>
                    <a:pt x="108" y="285"/>
                  </a:lnTo>
                  <a:lnTo>
                    <a:pt x="115" y="285"/>
                  </a:lnTo>
                  <a:lnTo>
                    <a:pt x="120" y="284"/>
                  </a:lnTo>
                  <a:lnTo>
                    <a:pt x="125" y="282"/>
                  </a:lnTo>
                  <a:lnTo>
                    <a:pt x="129" y="280"/>
                  </a:lnTo>
                  <a:lnTo>
                    <a:pt x="133" y="279"/>
                  </a:lnTo>
                  <a:lnTo>
                    <a:pt x="136" y="276"/>
                  </a:lnTo>
                  <a:lnTo>
                    <a:pt x="143" y="271"/>
                  </a:lnTo>
                  <a:lnTo>
                    <a:pt x="148" y="263"/>
                  </a:lnTo>
                  <a:lnTo>
                    <a:pt x="153" y="257"/>
                  </a:lnTo>
                  <a:lnTo>
                    <a:pt x="156" y="248"/>
                  </a:lnTo>
                  <a:lnTo>
                    <a:pt x="156" y="244"/>
                  </a:lnTo>
                  <a:lnTo>
                    <a:pt x="157" y="240"/>
                  </a:lnTo>
                  <a:lnTo>
                    <a:pt x="157" y="235"/>
                  </a:lnTo>
                  <a:lnTo>
                    <a:pt x="157" y="230"/>
                  </a:lnTo>
                  <a:lnTo>
                    <a:pt x="158" y="223"/>
                  </a:lnTo>
                  <a:lnTo>
                    <a:pt x="158" y="216"/>
                  </a:lnTo>
                  <a:lnTo>
                    <a:pt x="158" y="208"/>
                  </a:lnTo>
                  <a:lnTo>
                    <a:pt x="158" y="199"/>
                  </a:lnTo>
                  <a:lnTo>
                    <a:pt x="152" y="206"/>
                  </a:lnTo>
                  <a:lnTo>
                    <a:pt x="145" y="211"/>
                  </a:lnTo>
                  <a:lnTo>
                    <a:pt x="139" y="216"/>
                  </a:lnTo>
                  <a:lnTo>
                    <a:pt x="131" y="220"/>
                  </a:lnTo>
                  <a:lnTo>
                    <a:pt x="122" y="223"/>
                  </a:lnTo>
                  <a:lnTo>
                    <a:pt x="115" y="226"/>
                  </a:lnTo>
                  <a:lnTo>
                    <a:pt x="106" y="227"/>
                  </a:lnTo>
                  <a:lnTo>
                    <a:pt x="97" y="227"/>
                  </a:lnTo>
                  <a:lnTo>
                    <a:pt x="85" y="227"/>
                  </a:lnTo>
                  <a:lnTo>
                    <a:pt x="75" y="225"/>
                  </a:lnTo>
                  <a:lnTo>
                    <a:pt x="65" y="222"/>
                  </a:lnTo>
                  <a:lnTo>
                    <a:pt x="56" y="218"/>
                  </a:lnTo>
                  <a:lnTo>
                    <a:pt x="47" y="215"/>
                  </a:lnTo>
                  <a:lnTo>
                    <a:pt x="39" y="209"/>
                  </a:lnTo>
                  <a:lnTo>
                    <a:pt x="32" y="203"/>
                  </a:lnTo>
                  <a:lnTo>
                    <a:pt x="26" y="195"/>
                  </a:lnTo>
                  <a:lnTo>
                    <a:pt x="20" y="186"/>
                  </a:lnTo>
                  <a:lnTo>
                    <a:pt x="15" y="179"/>
                  </a:lnTo>
                  <a:lnTo>
                    <a:pt x="11" y="168"/>
                  </a:lnTo>
                  <a:lnTo>
                    <a:pt x="7" y="159"/>
                  </a:lnTo>
                  <a:lnTo>
                    <a:pt x="4" y="149"/>
                  </a:lnTo>
                  <a:lnTo>
                    <a:pt x="2" y="138"/>
                  </a:lnTo>
                  <a:lnTo>
                    <a:pt x="0" y="127"/>
                  </a:lnTo>
                  <a:lnTo>
                    <a:pt x="0" y="116"/>
                  </a:lnTo>
                  <a:lnTo>
                    <a:pt x="0" y="108"/>
                  </a:lnTo>
                  <a:lnTo>
                    <a:pt x="2" y="100"/>
                  </a:lnTo>
                  <a:lnTo>
                    <a:pt x="2" y="93"/>
                  </a:lnTo>
                  <a:lnTo>
                    <a:pt x="3" y="85"/>
                  </a:lnTo>
                  <a:lnTo>
                    <a:pt x="6" y="77"/>
                  </a:lnTo>
                  <a:lnTo>
                    <a:pt x="7" y="71"/>
                  </a:lnTo>
                  <a:lnTo>
                    <a:pt x="9" y="63"/>
                  </a:lnTo>
                  <a:lnTo>
                    <a:pt x="12" y="57"/>
                  </a:lnTo>
                  <a:lnTo>
                    <a:pt x="15" y="50"/>
                  </a:lnTo>
                  <a:lnTo>
                    <a:pt x="18" y="44"/>
                  </a:lnTo>
                  <a:lnTo>
                    <a:pt x="22" y="39"/>
                  </a:lnTo>
                  <a:lnTo>
                    <a:pt x="26" y="32"/>
                  </a:lnTo>
                  <a:lnTo>
                    <a:pt x="31" y="29"/>
                  </a:lnTo>
                  <a:lnTo>
                    <a:pt x="35" y="23"/>
                  </a:lnTo>
                  <a:lnTo>
                    <a:pt x="40" y="20"/>
                  </a:lnTo>
                  <a:lnTo>
                    <a:pt x="45" y="16"/>
                  </a:lnTo>
                  <a:lnTo>
                    <a:pt x="50" y="12"/>
                  </a:lnTo>
                  <a:lnTo>
                    <a:pt x="57" y="9"/>
                  </a:lnTo>
                  <a:lnTo>
                    <a:pt x="63" y="7"/>
                  </a:lnTo>
                  <a:lnTo>
                    <a:pt x="70" y="4"/>
                  </a:lnTo>
                  <a:lnTo>
                    <a:pt x="76" y="3"/>
                  </a:lnTo>
                  <a:lnTo>
                    <a:pt x="83" y="2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6" y="3"/>
                  </a:lnTo>
                  <a:lnTo>
                    <a:pt x="124" y="5"/>
                  </a:lnTo>
                  <a:lnTo>
                    <a:pt x="133" y="8"/>
                  </a:lnTo>
                  <a:lnTo>
                    <a:pt x="140" y="13"/>
                  </a:lnTo>
                  <a:lnTo>
                    <a:pt x="148" y="18"/>
                  </a:lnTo>
                  <a:lnTo>
                    <a:pt x="156" y="25"/>
                  </a:lnTo>
                  <a:lnTo>
                    <a:pt x="162" y="32"/>
                  </a:lnTo>
                  <a:lnTo>
                    <a:pt x="162" y="5"/>
                  </a:lnTo>
                  <a:lnTo>
                    <a:pt x="195" y="5"/>
                  </a:lnTo>
                  <a:lnTo>
                    <a:pt x="195" y="198"/>
                  </a:lnTo>
                  <a:lnTo>
                    <a:pt x="195" y="209"/>
                  </a:lnTo>
                  <a:lnTo>
                    <a:pt x="194" y="221"/>
                  </a:lnTo>
                  <a:lnTo>
                    <a:pt x="194" y="232"/>
                  </a:lnTo>
                  <a:lnTo>
                    <a:pt x="193" y="241"/>
                  </a:lnTo>
                  <a:lnTo>
                    <a:pt x="192" y="250"/>
                  </a:lnTo>
                  <a:lnTo>
                    <a:pt x="189" y="258"/>
                  </a:lnTo>
                  <a:lnTo>
                    <a:pt x="188" y="265"/>
                  </a:lnTo>
                  <a:lnTo>
                    <a:pt x="185" y="271"/>
                  </a:lnTo>
                  <a:lnTo>
                    <a:pt x="180" y="281"/>
                  </a:lnTo>
                  <a:lnTo>
                    <a:pt x="172" y="290"/>
                  </a:lnTo>
                  <a:lnTo>
                    <a:pt x="162" y="298"/>
                  </a:lnTo>
                  <a:lnTo>
                    <a:pt x="152" y="304"/>
                  </a:lnTo>
                  <a:lnTo>
                    <a:pt x="145" y="307"/>
                  </a:lnTo>
                  <a:lnTo>
                    <a:pt x="139" y="309"/>
                  </a:lnTo>
                  <a:lnTo>
                    <a:pt x="133" y="312"/>
                  </a:lnTo>
                  <a:lnTo>
                    <a:pt x="126" y="313"/>
                  </a:lnTo>
                  <a:lnTo>
                    <a:pt x="118" y="315"/>
                  </a:lnTo>
                  <a:lnTo>
                    <a:pt x="111" y="316"/>
                  </a:lnTo>
                  <a:lnTo>
                    <a:pt x="103" y="317"/>
                  </a:lnTo>
                  <a:lnTo>
                    <a:pt x="95" y="317"/>
                  </a:lnTo>
                  <a:lnTo>
                    <a:pt x="86" y="317"/>
                  </a:lnTo>
                  <a:lnTo>
                    <a:pt x="76" y="316"/>
                  </a:lnTo>
                  <a:lnTo>
                    <a:pt x="68" y="315"/>
                  </a:lnTo>
                  <a:lnTo>
                    <a:pt x="59" y="312"/>
                  </a:lnTo>
                  <a:lnTo>
                    <a:pt x="52" y="309"/>
                  </a:lnTo>
                  <a:lnTo>
                    <a:pt x="44" y="307"/>
                  </a:lnTo>
                  <a:lnTo>
                    <a:pt x="38" y="303"/>
                  </a:lnTo>
                  <a:lnTo>
                    <a:pt x="31" y="299"/>
                  </a:lnTo>
                  <a:lnTo>
                    <a:pt x="26" y="294"/>
                  </a:lnTo>
                  <a:lnTo>
                    <a:pt x="21" y="289"/>
                  </a:lnTo>
                  <a:lnTo>
                    <a:pt x="17" y="282"/>
                  </a:lnTo>
                  <a:lnTo>
                    <a:pt x="15" y="276"/>
                  </a:lnTo>
                  <a:lnTo>
                    <a:pt x="12" y="270"/>
                  </a:lnTo>
                  <a:lnTo>
                    <a:pt x="9" y="261"/>
                  </a:lnTo>
                  <a:lnTo>
                    <a:pt x="8" y="253"/>
                  </a:lnTo>
                  <a:lnTo>
                    <a:pt x="8" y="244"/>
                  </a:lnTo>
                  <a:lnTo>
                    <a:pt x="9" y="245"/>
                  </a:lnTo>
                  <a:close/>
                  <a:moveTo>
                    <a:pt x="39" y="112"/>
                  </a:moveTo>
                  <a:lnTo>
                    <a:pt x="39" y="122"/>
                  </a:lnTo>
                  <a:lnTo>
                    <a:pt x="40" y="132"/>
                  </a:lnTo>
                  <a:lnTo>
                    <a:pt x="41" y="141"/>
                  </a:lnTo>
                  <a:lnTo>
                    <a:pt x="43" y="150"/>
                  </a:lnTo>
                  <a:lnTo>
                    <a:pt x="45" y="158"/>
                  </a:lnTo>
                  <a:lnTo>
                    <a:pt x="48" y="164"/>
                  </a:lnTo>
                  <a:lnTo>
                    <a:pt x="50" y="171"/>
                  </a:lnTo>
                  <a:lnTo>
                    <a:pt x="54" y="176"/>
                  </a:lnTo>
                  <a:lnTo>
                    <a:pt x="59" y="181"/>
                  </a:lnTo>
                  <a:lnTo>
                    <a:pt x="63" y="185"/>
                  </a:lnTo>
                  <a:lnTo>
                    <a:pt x="68" y="188"/>
                  </a:lnTo>
                  <a:lnTo>
                    <a:pt x="75" y="191"/>
                  </a:lnTo>
                  <a:lnTo>
                    <a:pt x="80" y="194"/>
                  </a:lnTo>
                  <a:lnTo>
                    <a:pt x="86" y="195"/>
                  </a:lnTo>
                  <a:lnTo>
                    <a:pt x="93" y="197"/>
                  </a:lnTo>
                  <a:lnTo>
                    <a:pt x="99" y="197"/>
                  </a:lnTo>
                  <a:lnTo>
                    <a:pt x="106" y="197"/>
                  </a:lnTo>
                  <a:lnTo>
                    <a:pt x="112" y="195"/>
                  </a:lnTo>
                  <a:lnTo>
                    <a:pt x="117" y="194"/>
                  </a:lnTo>
                  <a:lnTo>
                    <a:pt x="124" y="191"/>
                  </a:lnTo>
                  <a:lnTo>
                    <a:pt x="129" y="189"/>
                  </a:lnTo>
                  <a:lnTo>
                    <a:pt x="134" y="186"/>
                  </a:lnTo>
                  <a:lnTo>
                    <a:pt x="138" y="182"/>
                  </a:lnTo>
                  <a:lnTo>
                    <a:pt x="143" y="177"/>
                  </a:lnTo>
                  <a:lnTo>
                    <a:pt x="147" y="172"/>
                  </a:lnTo>
                  <a:lnTo>
                    <a:pt x="151" y="166"/>
                  </a:lnTo>
                  <a:lnTo>
                    <a:pt x="153" y="159"/>
                  </a:lnTo>
                  <a:lnTo>
                    <a:pt x="156" y="152"/>
                  </a:lnTo>
                  <a:lnTo>
                    <a:pt x="158" y="144"/>
                  </a:lnTo>
                  <a:lnTo>
                    <a:pt x="160" y="135"/>
                  </a:lnTo>
                  <a:lnTo>
                    <a:pt x="161" y="125"/>
                  </a:lnTo>
                  <a:lnTo>
                    <a:pt x="161" y="114"/>
                  </a:lnTo>
                  <a:lnTo>
                    <a:pt x="161" y="104"/>
                  </a:lnTo>
                  <a:lnTo>
                    <a:pt x="160" y="95"/>
                  </a:lnTo>
                  <a:lnTo>
                    <a:pt x="158" y="86"/>
                  </a:lnTo>
                  <a:lnTo>
                    <a:pt x="156" y="79"/>
                  </a:lnTo>
                  <a:lnTo>
                    <a:pt x="153" y="71"/>
                  </a:lnTo>
                  <a:lnTo>
                    <a:pt x="151" y="64"/>
                  </a:lnTo>
                  <a:lnTo>
                    <a:pt x="147" y="58"/>
                  </a:lnTo>
                  <a:lnTo>
                    <a:pt x="143" y="53"/>
                  </a:lnTo>
                  <a:lnTo>
                    <a:pt x="138" y="48"/>
                  </a:lnTo>
                  <a:lnTo>
                    <a:pt x="134" y="44"/>
                  </a:lnTo>
                  <a:lnTo>
                    <a:pt x="129" y="40"/>
                  </a:lnTo>
                  <a:lnTo>
                    <a:pt x="124" y="36"/>
                  </a:lnTo>
                  <a:lnTo>
                    <a:pt x="117" y="34"/>
                  </a:lnTo>
                  <a:lnTo>
                    <a:pt x="112" y="32"/>
                  </a:lnTo>
                  <a:lnTo>
                    <a:pt x="106" y="31"/>
                  </a:lnTo>
                  <a:lnTo>
                    <a:pt x="99" y="31"/>
                  </a:lnTo>
                  <a:lnTo>
                    <a:pt x="93" y="31"/>
                  </a:lnTo>
                  <a:lnTo>
                    <a:pt x="86" y="32"/>
                  </a:lnTo>
                  <a:lnTo>
                    <a:pt x="81" y="34"/>
                  </a:lnTo>
                  <a:lnTo>
                    <a:pt x="76" y="36"/>
                  </a:lnTo>
                  <a:lnTo>
                    <a:pt x="70" y="40"/>
                  </a:lnTo>
                  <a:lnTo>
                    <a:pt x="65" y="43"/>
                  </a:lnTo>
                  <a:lnTo>
                    <a:pt x="61" y="46"/>
                  </a:lnTo>
                  <a:lnTo>
                    <a:pt x="56" y="52"/>
                  </a:lnTo>
                  <a:lnTo>
                    <a:pt x="52" y="57"/>
                  </a:lnTo>
                  <a:lnTo>
                    <a:pt x="48" y="63"/>
                  </a:lnTo>
                  <a:lnTo>
                    <a:pt x="45" y="70"/>
                  </a:lnTo>
                  <a:lnTo>
                    <a:pt x="43" y="77"/>
                  </a:lnTo>
                  <a:lnTo>
                    <a:pt x="40" y="85"/>
                  </a:lnTo>
                  <a:lnTo>
                    <a:pt x="39" y="94"/>
                  </a:lnTo>
                  <a:lnTo>
                    <a:pt x="38" y="103"/>
                  </a:lnTo>
                  <a:lnTo>
                    <a:pt x="38" y="113"/>
                  </a:lnTo>
                  <a:lnTo>
                    <a:pt x="39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69" name="Freeform 197"/>
            <p:cNvSpPr>
              <a:spLocks/>
            </p:cNvSpPr>
            <p:nvPr/>
          </p:nvSpPr>
          <p:spPr bwMode="auto">
            <a:xfrm>
              <a:off x="3730625" y="5329238"/>
              <a:ext cx="76200" cy="96837"/>
            </a:xfrm>
            <a:custGeom>
              <a:avLst/>
              <a:gdLst>
                <a:gd name="T0" fmla="*/ 0 w 178"/>
                <a:gd name="T1" fmla="*/ 227 h 227"/>
                <a:gd name="T2" fmla="*/ 0 w 178"/>
                <a:gd name="T3" fmla="*/ 5 h 227"/>
                <a:gd name="T4" fmla="*/ 33 w 178"/>
                <a:gd name="T5" fmla="*/ 5 h 227"/>
                <a:gd name="T6" fmla="*/ 33 w 178"/>
                <a:gd name="T7" fmla="*/ 38 h 227"/>
                <a:gd name="T8" fmla="*/ 39 w 178"/>
                <a:gd name="T9" fmla="*/ 29 h 227"/>
                <a:gd name="T10" fmla="*/ 46 w 178"/>
                <a:gd name="T11" fmla="*/ 21 h 227"/>
                <a:gd name="T12" fmla="*/ 53 w 178"/>
                <a:gd name="T13" fmla="*/ 14 h 227"/>
                <a:gd name="T14" fmla="*/ 62 w 178"/>
                <a:gd name="T15" fmla="*/ 9 h 227"/>
                <a:gd name="T16" fmla="*/ 71 w 178"/>
                <a:gd name="T17" fmla="*/ 5 h 227"/>
                <a:gd name="T18" fmla="*/ 80 w 178"/>
                <a:gd name="T19" fmla="*/ 3 h 227"/>
                <a:gd name="T20" fmla="*/ 91 w 178"/>
                <a:gd name="T21" fmla="*/ 0 h 227"/>
                <a:gd name="T22" fmla="*/ 102 w 178"/>
                <a:gd name="T23" fmla="*/ 0 h 227"/>
                <a:gd name="T24" fmla="*/ 111 w 178"/>
                <a:gd name="T25" fmla="*/ 0 h 227"/>
                <a:gd name="T26" fmla="*/ 121 w 178"/>
                <a:gd name="T27" fmla="*/ 2 h 227"/>
                <a:gd name="T28" fmla="*/ 130 w 178"/>
                <a:gd name="T29" fmla="*/ 4 h 227"/>
                <a:gd name="T30" fmla="*/ 138 w 178"/>
                <a:gd name="T31" fmla="*/ 8 h 227"/>
                <a:gd name="T32" fmla="*/ 146 w 178"/>
                <a:gd name="T33" fmla="*/ 12 h 227"/>
                <a:gd name="T34" fmla="*/ 152 w 178"/>
                <a:gd name="T35" fmla="*/ 17 h 227"/>
                <a:gd name="T36" fmla="*/ 157 w 178"/>
                <a:gd name="T37" fmla="*/ 22 h 227"/>
                <a:gd name="T38" fmla="*/ 162 w 178"/>
                <a:gd name="T39" fmla="*/ 27 h 227"/>
                <a:gd name="T40" fmla="*/ 166 w 178"/>
                <a:gd name="T41" fmla="*/ 34 h 227"/>
                <a:gd name="T42" fmla="*/ 170 w 178"/>
                <a:gd name="T43" fmla="*/ 40 h 227"/>
                <a:gd name="T44" fmla="*/ 173 w 178"/>
                <a:gd name="T45" fmla="*/ 48 h 227"/>
                <a:gd name="T46" fmla="*/ 175 w 178"/>
                <a:gd name="T47" fmla="*/ 55 h 227"/>
                <a:gd name="T48" fmla="*/ 177 w 178"/>
                <a:gd name="T49" fmla="*/ 62 h 227"/>
                <a:gd name="T50" fmla="*/ 177 w 178"/>
                <a:gd name="T51" fmla="*/ 70 h 227"/>
                <a:gd name="T52" fmla="*/ 178 w 178"/>
                <a:gd name="T53" fmla="*/ 80 h 227"/>
                <a:gd name="T54" fmla="*/ 178 w 178"/>
                <a:gd name="T55" fmla="*/ 91 h 227"/>
                <a:gd name="T56" fmla="*/ 178 w 178"/>
                <a:gd name="T57" fmla="*/ 227 h 227"/>
                <a:gd name="T58" fmla="*/ 141 w 178"/>
                <a:gd name="T59" fmla="*/ 227 h 227"/>
                <a:gd name="T60" fmla="*/ 141 w 178"/>
                <a:gd name="T61" fmla="*/ 93 h 227"/>
                <a:gd name="T62" fmla="*/ 141 w 178"/>
                <a:gd name="T63" fmla="*/ 82 h 227"/>
                <a:gd name="T64" fmla="*/ 139 w 178"/>
                <a:gd name="T65" fmla="*/ 72 h 227"/>
                <a:gd name="T66" fmla="*/ 138 w 178"/>
                <a:gd name="T67" fmla="*/ 64 h 227"/>
                <a:gd name="T68" fmla="*/ 137 w 178"/>
                <a:gd name="T69" fmla="*/ 58 h 227"/>
                <a:gd name="T70" fmla="*/ 134 w 178"/>
                <a:gd name="T71" fmla="*/ 53 h 227"/>
                <a:gd name="T72" fmla="*/ 130 w 178"/>
                <a:gd name="T73" fmla="*/ 48 h 227"/>
                <a:gd name="T74" fmla="*/ 127 w 178"/>
                <a:gd name="T75" fmla="*/ 44 h 227"/>
                <a:gd name="T76" fmla="*/ 121 w 178"/>
                <a:gd name="T77" fmla="*/ 40 h 227"/>
                <a:gd name="T78" fmla="*/ 115 w 178"/>
                <a:gd name="T79" fmla="*/ 36 h 227"/>
                <a:gd name="T80" fmla="*/ 109 w 178"/>
                <a:gd name="T81" fmla="*/ 34 h 227"/>
                <a:gd name="T82" fmla="*/ 102 w 178"/>
                <a:gd name="T83" fmla="*/ 32 h 227"/>
                <a:gd name="T84" fmla="*/ 94 w 178"/>
                <a:gd name="T85" fmla="*/ 32 h 227"/>
                <a:gd name="T86" fmla="*/ 89 w 178"/>
                <a:gd name="T87" fmla="*/ 32 h 227"/>
                <a:gd name="T88" fmla="*/ 83 w 178"/>
                <a:gd name="T89" fmla="*/ 34 h 227"/>
                <a:gd name="T90" fmla="*/ 78 w 178"/>
                <a:gd name="T91" fmla="*/ 35 h 227"/>
                <a:gd name="T92" fmla="*/ 73 w 178"/>
                <a:gd name="T93" fmla="*/ 36 h 227"/>
                <a:gd name="T94" fmla="*/ 66 w 178"/>
                <a:gd name="T95" fmla="*/ 39 h 227"/>
                <a:gd name="T96" fmla="*/ 62 w 178"/>
                <a:gd name="T97" fmla="*/ 41 h 227"/>
                <a:gd name="T98" fmla="*/ 57 w 178"/>
                <a:gd name="T99" fmla="*/ 44 h 227"/>
                <a:gd name="T100" fmla="*/ 53 w 178"/>
                <a:gd name="T101" fmla="*/ 48 h 227"/>
                <a:gd name="T102" fmla="*/ 50 w 178"/>
                <a:gd name="T103" fmla="*/ 52 h 227"/>
                <a:gd name="T104" fmla="*/ 47 w 178"/>
                <a:gd name="T105" fmla="*/ 57 h 227"/>
                <a:gd name="T106" fmla="*/ 43 w 178"/>
                <a:gd name="T107" fmla="*/ 63 h 227"/>
                <a:gd name="T108" fmla="*/ 42 w 178"/>
                <a:gd name="T109" fmla="*/ 71 h 227"/>
                <a:gd name="T110" fmla="*/ 39 w 178"/>
                <a:gd name="T111" fmla="*/ 79 h 227"/>
                <a:gd name="T112" fmla="*/ 38 w 178"/>
                <a:gd name="T113" fmla="*/ 88 h 227"/>
                <a:gd name="T114" fmla="*/ 37 w 178"/>
                <a:gd name="T115" fmla="*/ 97 h 227"/>
                <a:gd name="T116" fmla="*/ 37 w 178"/>
                <a:gd name="T117" fmla="*/ 107 h 227"/>
                <a:gd name="T118" fmla="*/ 37 w 178"/>
                <a:gd name="T119" fmla="*/ 227 h 227"/>
                <a:gd name="T120" fmla="*/ 0 w 178"/>
                <a:gd name="T121" fmla="*/ 227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8"/>
                <a:gd name="T184" fmla="*/ 0 h 227"/>
                <a:gd name="T185" fmla="*/ 178 w 178"/>
                <a:gd name="T186" fmla="*/ 227 h 2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8" h="227">
                  <a:moveTo>
                    <a:pt x="0" y="227"/>
                  </a:moveTo>
                  <a:lnTo>
                    <a:pt x="0" y="5"/>
                  </a:lnTo>
                  <a:lnTo>
                    <a:pt x="33" y="5"/>
                  </a:lnTo>
                  <a:lnTo>
                    <a:pt x="33" y="38"/>
                  </a:lnTo>
                  <a:lnTo>
                    <a:pt x="39" y="29"/>
                  </a:lnTo>
                  <a:lnTo>
                    <a:pt x="46" y="21"/>
                  </a:lnTo>
                  <a:lnTo>
                    <a:pt x="53" y="14"/>
                  </a:lnTo>
                  <a:lnTo>
                    <a:pt x="62" y="9"/>
                  </a:lnTo>
                  <a:lnTo>
                    <a:pt x="71" y="5"/>
                  </a:lnTo>
                  <a:lnTo>
                    <a:pt x="80" y="3"/>
                  </a:lnTo>
                  <a:lnTo>
                    <a:pt x="91" y="0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21" y="2"/>
                  </a:lnTo>
                  <a:lnTo>
                    <a:pt x="130" y="4"/>
                  </a:lnTo>
                  <a:lnTo>
                    <a:pt x="138" y="8"/>
                  </a:lnTo>
                  <a:lnTo>
                    <a:pt x="146" y="12"/>
                  </a:lnTo>
                  <a:lnTo>
                    <a:pt x="152" y="17"/>
                  </a:lnTo>
                  <a:lnTo>
                    <a:pt x="157" y="22"/>
                  </a:lnTo>
                  <a:lnTo>
                    <a:pt x="162" y="27"/>
                  </a:lnTo>
                  <a:lnTo>
                    <a:pt x="166" y="34"/>
                  </a:lnTo>
                  <a:lnTo>
                    <a:pt x="170" y="40"/>
                  </a:lnTo>
                  <a:lnTo>
                    <a:pt x="173" y="48"/>
                  </a:lnTo>
                  <a:lnTo>
                    <a:pt x="175" y="55"/>
                  </a:lnTo>
                  <a:lnTo>
                    <a:pt x="177" y="62"/>
                  </a:lnTo>
                  <a:lnTo>
                    <a:pt x="177" y="70"/>
                  </a:lnTo>
                  <a:lnTo>
                    <a:pt x="178" y="80"/>
                  </a:lnTo>
                  <a:lnTo>
                    <a:pt x="178" y="91"/>
                  </a:lnTo>
                  <a:lnTo>
                    <a:pt x="178" y="227"/>
                  </a:lnTo>
                  <a:lnTo>
                    <a:pt x="141" y="227"/>
                  </a:lnTo>
                  <a:lnTo>
                    <a:pt x="141" y="93"/>
                  </a:lnTo>
                  <a:lnTo>
                    <a:pt x="141" y="82"/>
                  </a:lnTo>
                  <a:lnTo>
                    <a:pt x="139" y="72"/>
                  </a:lnTo>
                  <a:lnTo>
                    <a:pt x="138" y="64"/>
                  </a:lnTo>
                  <a:lnTo>
                    <a:pt x="137" y="58"/>
                  </a:lnTo>
                  <a:lnTo>
                    <a:pt x="134" y="53"/>
                  </a:lnTo>
                  <a:lnTo>
                    <a:pt x="130" y="48"/>
                  </a:lnTo>
                  <a:lnTo>
                    <a:pt x="127" y="44"/>
                  </a:lnTo>
                  <a:lnTo>
                    <a:pt x="121" y="40"/>
                  </a:lnTo>
                  <a:lnTo>
                    <a:pt x="115" y="36"/>
                  </a:lnTo>
                  <a:lnTo>
                    <a:pt x="109" y="34"/>
                  </a:lnTo>
                  <a:lnTo>
                    <a:pt x="102" y="32"/>
                  </a:lnTo>
                  <a:lnTo>
                    <a:pt x="94" y="32"/>
                  </a:lnTo>
                  <a:lnTo>
                    <a:pt x="89" y="32"/>
                  </a:lnTo>
                  <a:lnTo>
                    <a:pt x="83" y="34"/>
                  </a:lnTo>
                  <a:lnTo>
                    <a:pt x="78" y="35"/>
                  </a:lnTo>
                  <a:lnTo>
                    <a:pt x="73" y="36"/>
                  </a:lnTo>
                  <a:lnTo>
                    <a:pt x="66" y="39"/>
                  </a:lnTo>
                  <a:lnTo>
                    <a:pt x="62" y="41"/>
                  </a:lnTo>
                  <a:lnTo>
                    <a:pt x="57" y="44"/>
                  </a:lnTo>
                  <a:lnTo>
                    <a:pt x="53" y="48"/>
                  </a:lnTo>
                  <a:lnTo>
                    <a:pt x="50" y="52"/>
                  </a:lnTo>
                  <a:lnTo>
                    <a:pt x="47" y="57"/>
                  </a:lnTo>
                  <a:lnTo>
                    <a:pt x="43" y="63"/>
                  </a:lnTo>
                  <a:lnTo>
                    <a:pt x="42" y="71"/>
                  </a:lnTo>
                  <a:lnTo>
                    <a:pt x="39" y="79"/>
                  </a:lnTo>
                  <a:lnTo>
                    <a:pt x="38" y="88"/>
                  </a:lnTo>
                  <a:lnTo>
                    <a:pt x="37" y="97"/>
                  </a:lnTo>
                  <a:lnTo>
                    <a:pt x="37" y="107"/>
                  </a:lnTo>
                  <a:lnTo>
                    <a:pt x="37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70" name="Freeform 198"/>
            <p:cNvSpPr>
              <a:spLocks noEditPoints="1"/>
            </p:cNvSpPr>
            <p:nvPr/>
          </p:nvSpPr>
          <p:spPr bwMode="auto">
            <a:xfrm>
              <a:off x="3825875" y="5329238"/>
              <a:ext cx="84138" cy="100012"/>
            </a:xfrm>
            <a:custGeom>
              <a:avLst/>
              <a:gdLst>
                <a:gd name="T0" fmla="*/ 148 w 204"/>
                <a:gd name="T1" fmla="*/ 208 h 232"/>
                <a:gd name="T2" fmla="*/ 132 w 204"/>
                <a:gd name="T3" fmla="*/ 218 h 232"/>
                <a:gd name="T4" fmla="*/ 117 w 204"/>
                <a:gd name="T5" fmla="*/ 225 h 232"/>
                <a:gd name="T6" fmla="*/ 101 w 204"/>
                <a:gd name="T7" fmla="*/ 230 h 232"/>
                <a:gd name="T8" fmla="*/ 86 w 204"/>
                <a:gd name="T9" fmla="*/ 232 h 232"/>
                <a:gd name="T10" fmla="*/ 67 w 204"/>
                <a:gd name="T11" fmla="*/ 232 h 232"/>
                <a:gd name="T12" fmla="*/ 44 w 204"/>
                <a:gd name="T13" fmla="*/ 227 h 232"/>
                <a:gd name="T14" fmla="*/ 24 w 204"/>
                <a:gd name="T15" fmla="*/ 220 h 232"/>
                <a:gd name="T16" fmla="*/ 10 w 204"/>
                <a:gd name="T17" fmla="*/ 207 h 232"/>
                <a:gd name="T18" fmla="*/ 3 w 204"/>
                <a:gd name="T19" fmla="*/ 189 h 232"/>
                <a:gd name="T20" fmla="*/ 0 w 204"/>
                <a:gd name="T21" fmla="*/ 170 h 232"/>
                <a:gd name="T22" fmla="*/ 4 w 204"/>
                <a:gd name="T23" fmla="*/ 147 h 232"/>
                <a:gd name="T24" fmla="*/ 15 w 204"/>
                <a:gd name="T25" fmla="*/ 127 h 232"/>
                <a:gd name="T26" fmla="*/ 32 w 204"/>
                <a:gd name="T27" fmla="*/ 114 h 232"/>
                <a:gd name="T28" fmla="*/ 54 w 204"/>
                <a:gd name="T29" fmla="*/ 105 h 232"/>
                <a:gd name="T30" fmla="*/ 77 w 204"/>
                <a:gd name="T31" fmla="*/ 102 h 232"/>
                <a:gd name="T32" fmla="*/ 108 w 204"/>
                <a:gd name="T33" fmla="*/ 98 h 232"/>
                <a:gd name="T34" fmla="*/ 135 w 204"/>
                <a:gd name="T35" fmla="*/ 91 h 232"/>
                <a:gd name="T36" fmla="*/ 154 w 204"/>
                <a:gd name="T37" fmla="*/ 86 h 232"/>
                <a:gd name="T38" fmla="*/ 155 w 204"/>
                <a:gd name="T39" fmla="*/ 79 h 232"/>
                <a:gd name="T40" fmla="*/ 153 w 204"/>
                <a:gd name="T41" fmla="*/ 57 h 232"/>
                <a:gd name="T42" fmla="*/ 140 w 204"/>
                <a:gd name="T43" fmla="*/ 41 h 232"/>
                <a:gd name="T44" fmla="*/ 126 w 204"/>
                <a:gd name="T45" fmla="*/ 35 h 232"/>
                <a:gd name="T46" fmla="*/ 107 w 204"/>
                <a:gd name="T47" fmla="*/ 31 h 232"/>
                <a:gd name="T48" fmla="*/ 87 w 204"/>
                <a:gd name="T49" fmla="*/ 32 h 232"/>
                <a:gd name="T50" fmla="*/ 72 w 204"/>
                <a:gd name="T51" fmla="*/ 35 h 232"/>
                <a:gd name="T52" fmla="*/ 60 w 204"/>
                <a:gd name="T53" fmla="*/ 40 h 232"/>
                <a:gd name="T54" fmla="*/ 45 w 204"/>
                <a:gd name="T55" fmla="*/ 63 h 232"/>
                <a:gd name="T56" fmla="*/ 8 w 204"/>
                <a:gd name="T57" fmla="*/ 57 h 232"/>
                <a:gd name="T58" fmla="*/ 21 w 204"/>
                <a:gd name="T59" fmla="*/ 31 h 232"/>
                <a:gd name="T60" fmla="*/ 44 w 204"/>
                <a:gd name="T61" fmla="*/ 13 h 232"/>
                <a:gd name="T62" fmla="*/ 66 w 204"/>
                <a:gd name="T63" fmla="*/ 5 h 232"/>
                <a:gd name="T64" fmla="*/ 85 w 204"/>
                <a:gd name="T65" fmla="*/ 2 h 232"/>
                <a:gd name="T66" fmla="*/ 105 w 204"/>
                <a:gd name="T67" fmla="*/ 0 h 232"/>
                <a:gd name="T68" fmla="*/ 125 w 204"/>
                <a:gd name="T69" fmla="*/ 2 h 232"/>
                <a:gd name="T70" fmla="*/ 143 w 204"/>
                <a:gd name="T71" fmla="*/ 4 h 232"/>
                <a:gd name="T72" fmla="*/ 159 w 204"/>
                <a:gd name="T73" fmla="*/ 11 h 232"/>
                <a:gd name="T74" fmla="*/ 177 w 204"/>
                <a:gd name="T75" fmla="*/ 25 h 232"/>
                <a:gd name="T76" fmla="*/ 187 w 204"/>
                <a:gd name="T77" fmla="*/ 43 h 232"/>
                <a:gd name="T78" fmla="*/ 191 w 204"/>
                <a:gd name="T79" fmla="*/ 63 h 232"/>
                <a:gd name="T80" fmla="*/ 193 w 204"/>
                <a:gd name="T81" fmla="*/ 135 h 232"/>
                <a:gd name="T82" fmla="*/ 193 w 204"/>
                <a:gd name="T83" fmla="*/ 168 h 232"/>
                <a:gd name="T84" fmla="*/ 194 w 204"/>
                <a:gd name="T85" fmla="*/ 193 h 232"/>
                <a:gd name="T86" fmla="*/ 195 w 204"/>
                <a:gd name="T87" fmla="*/ 208 h 232"/>
                <a:gd name="T88" fmla="*/ 204 w 204"/>
                <a:gd name="T89" fmla="*/ 227 h 232"/>
                <a:gd name="T90" fmla="*/ 161 w 204"/>
                <a:gd name="T91" fmla="*/ 215 h 232"/>
                <a:gd name="T92" fmla="*/ 155 w 204"/>
                <a:gd name="T93" fmla="*/ 116 h 232"/>
                <a:gd name="T94" fmla="*/ 136 w 204"/>
                <a:gd name="T95" fmla="*/ 122 h 232"/>
                <a:gd name="T96" fmla="*/ 112 w 204"/>
                <a:gd name="T97" fmla="*/ 127 h 232"/>
                <a:gd name="T98" fmla="*/ 82 w 204"/>
                <a:gd name="T99" fmla="*/ 132 h 232"/>
                <a:gd name="T100" fmla="*/ 60 w 204"/>
                <a:gd name="T101" fmla="*/ 138 h 232"/>
                <a:gd name="T102" fmla="*/ 48 w 204"/>
                <a:gd name="T103" fmla="*/ 147 h 232"/>
                <a:gd name="T104" fmla="*/ 41 w 204"/>
                <a:gd name="T105" fmla="*/ 159 h 232"/>
                <a:gd name="T106" fmla="*/ 41 w 204"/>
                <a:gd name="T107" fmla="*/ 176 h 232"/>
                <a:gd name="T108" fmla="*/ 50 w 204"/>
                <a:gd name="T109" fmla="*/ 193 h 232"/>
                <a:gd name="T110" fmla="*/ 75 w 204"/>
                <a:gd name="T111" fmla="*/ 202 h 232"/>
                <a:gd name="T112" fmla="*/ 95 w 204"/>
                <a:gd name="T113" fmla="*/ 202 h 232"/>
                <a:gd name="T114" fmla="*/ 110 w 204"/>
                <a:gd name="T115" fmla="*/ 199 h 232"/>
                <a:gd name="T116" fmla="*/ 123 w 204"/>
                <a:gd name="T117" fmla="*/ 194 h 232"/>
                <a:gd name="T118" fmla="*/ 144 w 204"/>
                <a:gd name="T119" fmla="*/ 176 h 232"/>
                <a:gd name="T120" fmla="*/ 150 w 204"/>
                <a:gd name="T121" fmla="*/ 162 h 232"/>
                <a:gd name="T122" fmla="*/ 153 w 204"/>
                <a:gd name="T123" fmla="*/ 148 h 232"/>
                <a:gd name="T124" fmla="*/ 154 w 204"/>
                <a:gd name="T125" fmla="*/ 130 h 2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4"/>
                <a:gd name="T190" fmla="*/ 0 h 232"/>
                <a:gd name="T191" fmla="*/ 204 w 204"/>
                <a:gd name="T192" fmla="*/ 232 h 2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4" h="232">
                  <a:moveTo>
                    <a:pt x="158" y="199"/>
                  </a:moveTo>
                  <a:lnTo>
                    <a:pt x="153" y="204"/>
                  </a:lnTo>
                  <a:lnTo>
                    <a:pt x="148" y="208"/>
                  </a:lnTo>
                  <a:lnTo>
                    <a:pt x="143" y="212"/>
                  </a:lnTo>
                  <a:lnTo>
                    <a:pt x="137" y="216"/>
                  </a:lnTo>
                  <a:lnTo>
                    <a:pt x="132" y="218"/>
                  </a:lnTo>
                  <a:lnTo>
                    <a:pt x="127" y="221"/>
                  </a:lnTo>
                  <a:lnTo>
                    <a:pt x="122" y="223"/>
                  </a:lnTo>
                  <a:lnTo>
                    <a:pt x="117" y="225"/>
                  </a:lnTo>
                  <a:lnTo>
                    <a:pt x="112" y="226"/>
                  </a:lnTo>
                  <a:lnTo>
                    <a:pt x="107" y="229"/>
                  </a:lnTo>
                  <a:lnTo>
                    <a:pt x="101" y="230"/>
                  </a:lnTo>
                  <a:lnTo>
                    <a:pt x="96" y="230"/>
                  </a:lnTo>
                  <a:lnTo>
                    <a:pt x="91" y="231"/>
                  </a:lnTo>
                  <a:lnTo>
                    <a:pt x="86" y="232"/>
                  </a:lnTo>
                  <a:lnTo>
                    <a:pt x="81" y="232"/>
                  </a:lnTo>
                  <a:lnTo>
                    <a:pt x="76" y="232"/>
                  </a:lnTo>
                  <a:lnTo>
                    <a:pt x="67" y="232"/>
                  </a:lnTo>
                  <a:lnTo>
                    <a:pt x="59" y="231"/>
                  </a:lnTo>
                  <a:lnTo>
                    <a:pt x="50" y="230"/>
                  </a:lnTo>
                  <a:lnTo>
                    <a:pt x="44" y="227"/>
                  </a:lnTo>
                  <a:lnTo>
                    <a:pt x="36" y="226"/>
                  </a:lnTo>
                  <a:lnTo>
                    <a:pt x="30" y="222"/>
                  </a:lnTo>
                  <a:lnTo>
                    <a:pt x="24" y="220"/>
                  </a:lnTo>
                  <a:lnTo>
                    <a:pt x="19" y="216"/>
                  </a:lnTo>
                  <a:lnTo>
                    <a:pt x="14" y="211"/>
                  </a:lnTo>
                  <a:lnTo>
                    <a:pt x="10" y="207"/>
                  </a:lnTo>
                  <a:lnTo>
                    <a:pt x="8" y="200"/>
                  </a:lnTo>
                  <a:lnTo>
                    <a:pt x="5" y="195"/>
                  </a:lnTo>
                  <a:lnTo>
                    <a:pt x="3" y="189"/>
                  </a:lnTo>
                  <a:lnTo>
                    <a:pt x="1" y="182"/>
                  </a:lnTo>
                  <a:lnTo>
                    <a:pt x="0" y="176"/>
                  </a:lnTo>
                  <a:lnTo>
                    <a:pt x="0" y="170"/>
                  </a:lnTo>
                  <a:lnTo>
                    <a:pt x="0" y="162"/>
                  </a:lnTo>
                  <a:lnTo>
                    <a:pt x="1" y="154"/>
                  </a:lnTo>
                  <a:lnTo>
                    <a:pt x="4" y="147"/>
                  </a:lnTo>
                  <a:lnTo>
                    <a:pt x="7" y="140"/>
                  </a:lnTo>
                  <a:lnTo>
                    <a:pt x="10" y="134"/>
                  </a:lnTo>
                  <a:lnTo>
                    <a:pt x="15" y="127"/>
                  </a:lnTo>
                  <a:lnTo>
                    <a:pt x="21" y="122"/>
                  </a:lnTo>
                  <a:lnTo>
                    <a:pt x="26" y="118"/>
                  </a:lnTo>
                  <a:lnTo>
                    <a:pt x="32" y="114"/>
                  </a:lnTo>
                  <a:lnTo>
                    <a:pt x="39" y="111"/>
                  </a:lnTo>
                  <a:lnTo>
                    <a:pt x="46" y="108"/>
                  </a:lnTo>
                  <a:lnTo>
                    <a:pt x="54" y="105"/>
                  </a:lnTo>
                  <a:lnTo>
                    <a:pt x="59" y="104"/>
                  </a:lnTo>
                  <a:lnTo>
                    <a:pt x="67" y="103"/>
                  </a:lnTo>
                  <a:lnTo>
                    <a:pt x="77" y="102"/>
                  </a:lnTo>
                  <a:lnTo>
                    <a:pt x="87" y="100"/>
                  </a:lnTo>
                  <a:lnTo>
                    <a:pt x="98" y="99"/>
                  </a:lnTo>
                  <a:lnTo>
                    <a:pt x="108" y="98"/>
                  </a:lnTo>
                  <a:lnTo>
                    <a:pt x="118" y="95"/>
                  </a:lnTo>
                  <a:lnTo>
                    <a:pt x="127" y="94"/>
                  </a:lnTo>
                  <a:lnTo>
                    <a:pt x="135" y="91"/>
                  </a:lnTo>
                  <a:lnTo>
                    <a:pt x="141" y="90"/>
                  </a:lnTo>
                  <a:lnTo>
                    <a:pt x="149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5" y="80"/>
                  </a:lnTo>
                  <a:lnTo>
                    <a:pt x="155" y="79"/>
                  </a:lnTo>
                  <a:lnTo>
                    <a:pt x="155" y="77"/>
                  </a:lnTo>
                  <a:lnTo>
                    <a:pt x="154" y="67"/>
                  </a:lnTo>
                  <a:lnTo>
                    <a:pt x="153" y="57"/>
                  </a:lnTo>
                  <a:lnTo>
                    <a:pt x="149" y="49"/>
                  </a:lnTo>
                  <a:lnTo>
                    <a:pt x="144" y="44"/>
                  </a:lnTo>
                  <a:lnTo>
                    <a:pt x="140" y="41"/>
                  </a:lnTo>
                  <a:lnTo>
                    <a:pt x="136" y="39"/>
                  </a:lnTo>
                  <a:lnTo>
                    <a:pt x="131" y="36"/>
                  </a:lnTo>
                  <a:lnTo>
                    <a:pt x="126" y="35"/>
                  </a:lnTo>
                  <a:lnTo>
                    <a:pt x="121" y="34"/>
                  </a:lnTo>
                  <a:lnTo>
                    <a:pt x="114" y="32"/>
                  </a:lnTo>
                  <a:lnTo>
                    <a:pt x="107" y="31"/>
                  </a:lnTo>
                  <a:lnTo>
                    <a:pt x="100" y="31"/>
                  </a:lnTo>
                  <a:lnTo>
                    <a:pt x="94" y="31"/>
                  </a:lnTo>
                  <a:lnTo>
                    <a:pt x="87" y="32"/>
                  </a:lnTo>
                  <a:lnTo>
                    <a:pt x="82" y="32"/>
                  </a:lnTo>
                  <a:lnTo>
                    <a:pt x="77" y="34"/>
                  </a:lnTo>
                  <a:lnTo>
                    <a:pt x="72" y="35"/>
                  </a:lnTo>
                  <a:lnTo>
                    <a:pt x="67" y="36"/>
                  </a:lnTo>
                  <a:lnTo>
                    <a:pt x="63" y="39"/>
                  </a:lnTo>
                  <a:lnTo>
                    <a:pt x="60" y="40"/>
                  </a:lnTo>
                  <a:lnTo>
                    <a:pt x="55" y="45"/>
                  </a:lnTo>
                  <a:lnTo>
                    <a:pt x="50" y="53"/>
                  </a:lnTo>
                  <a:lnTo>
                    <a:pt x="45" y="63"/>
                  </a:lnTo>
                  <a:lnTo>
                    <a:pt x="42" y="73"/>
                  </a:lnTo>
                  <a:lnTo>
                    <a:pt x="5" y="68"/>
                  </a:lnTo>
                  <a:lnTo>
                    <a:pt x="8" y="57"/>
                  </a:lnTo>
                  <a:lnTo>
                    <a:pt x="12" y="48"/>
                  </a:lnTo>
                  <a:lnTo>
                    <a:pt x="15" y="39"/>
                  </a:lnTo>
                  <a:lnTo>
                    <a:pt x="21" y="31"/>
                  </a:lnTo>
                  <a:lnTo>
                    <a:pt x="27" y="25"/>
                  </a:lnTo>
                  <a:lnTo>
                    <a:pt x="35" y="18"/>
                  </a:lnTo>
                  <a:lnTo>
                    <a:pt x="44" y="13"/>
                  </a:lnTo>
                  <a:lnTo>
                    <a:pt x="54" y="9"/>
                  </a:lnTo>
                  <a:lnTo>
                    <a:pt x="60" y="8"/>
                  </a:lnTo>
                  <a:lnTo>
                    <a:pt x="66" y="5"/>
                  </a:lnTo>
                  <a:lnTo>
                    <a:pt x="72" y="4"/>
                  </a:lnTo>
                  <a:lnTo>
                    <a:pt x="78" y="3"/>
                  </a:lnTo>
                  <a:lnTo>
                    <a:pt x="85" y="2"/>
                  </a:lnTo>
                  <a:lnTo>
                    <a:pt x="93" y="2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5" y="2"/>
                  </a:lnTo>
                  <a:lnTo>
                    <a:pt x="131" y="2"/>
                  </a:lnTo>
                  <a:lnTo>
                    <a:pt x="136" y="3"/>
                  </a:lnTo>
                  <a:lnTo>
                    <a:pt x="143" y="4"/>
                  </a:lnTo>
                  <a:lnTo>
                    <a:pt x="146" y="5"/>
                  </a:lnTo>
                  <a:lnTo>
                    <a:pt x="152" y="7"/>
                  </a:lnTo>
                  <a:lnTo>
                    <a:pt x="159" y="11"/>
                  </a:lnTo>
                  <a:lnTo>
                    <a:pt x="167" y="16"/>
                  </a:lnTo>
                  <a:lnTo>
                    <a:pt x="172" y="20"/>
                  </a:lnTo>
                  <a:lnTo>
                    <a:pt x="177" y="25"/>
                  </a:lnTo>
                  <a:lnTo>
                    <a:pt x="181" y="30"/>
                  </a:lnTo>
                  <a:lnTo>
                    <a:pt x="185" y="36"/>
                  </a:lnTo>
                  <a:lnTo>
                    <a:pt x="187" y="43"/>
                  </a:lnTo>
                  <a:lnTo>
                    <a:pt x="190" y="50"/>
                  </a:lnTo>
                  <a:lnTo>
                    <a:pt x="191" y="55"/>
                  </a:lnTo>
                  <a:lnTo>
                    <a:pt x="191" y="63"/>
                  </a:lnTo>
                  <a:lnTo>
                    <a:pt x="193" y="73"/>
                  </a:lnTo>
                  <a:lnTo>
                    <a:pt x="193" y="85"/>
                  </a:lnTo>
                  <a:lnTo>
                    <a:pt x="193" y="135"/>
                  </a:lnTo>
                  <a:lnTo>
                    <a:pt x="193" y="148"/>
                  </a:lnTo>
                  <a:lnTo>
                    <a:pt x="193" y="159"/>
                  </a:lnTo>
                  <a:lnTo>
                    <a:pt x="193" y="168"/>
                  </a:lnTo>
                  <a:lnTo>
                    <a:pt x="194" y="177"/>
                  </a:lnTo>
                  <a:lnTo>
                    <a:pt x="194" y="186"/>
                  </a:lnTo>
                  <a:lnTo>
                    <a:pt x="194" y="193"/>
                  </a:lnTo>
                  <a:lnTo>
                    <a:pt x="194" y="198"/>
                  </a:lnTo>
                  <a:lnTo>
                    <a:pt x="194" y="202"/>
                  </a:lnTo>
                  <a:lnTo>
                    <a:pt x="195" y="208"/>
                  </a:lnTo>
                  <a:lnTo>
                    <a:pt x="198" y="215"/>
                  </a:lnTo>
                  <a:lnTo>
                    <a:pt x="200" y="221"/>
                  </a:lnTo>
                  <a:lnTo>
                    <a:pt x="204" y="227"/>
                  </a:lnTo>
                  <a:lnTo>
                    <a:pt x="167" y="227"/>
                  </a:lnTo>
                  <a:lnTo>
                    <a:pt x="163" y="221"/>
                  </a:lnTo>
                  <a:lnTo>
                    <a:pt x="161" y="215"/>
                  </a:lnTo>
                  <a:lnTo>
                    <a:pt x="159" y="207"/>
                  </a:lnTo>
                  <a:lnTo>
                    <a:pt x="158" y="199"/>
                  </a:lnTo>
                  <a:close/>
                  <a:moveTo>
                    <a:pt x="155" y="116"/>
                  </a:moveTo>
                  <a:lnTo>
                    <a:pt x="150" y="118"/>
                  </a:lnTo>
                  <a:lnTo>
                    <a:pt x="144" y="120"/>
                  </a:lnTo>
                  <a:lnTo>
                    <a:pt x="136" y="122"/>
                  </a:lnTo>
                  <a:lnTo>
                    <a:pt x="128" y="123"/>
                  </a:lnTo>
                  <a:lnTo>
                    <a:pt x="121" y="126"/>
                  </a:lnTo>
                  <a:lnTo>
                    <a:pt x="112" y="127"/>
                  </a:lnTo>
                  <a:lnTo>
                    <a:pt x="103" y="130"/>
                  </a:lnTo>
                  <a:lnTo>
                    <a:pt x="93" y="131"/>
                  </a:lnTo>
                  <a:lnTo>
                    <a:pt x="82" y="132"/>
                  </a:lnTo>
                  <a:lnTo>
                    <a:pt x="73" y="134"/>
                  </a:lnTo>
                  <a:lnTo>
                    <a:pt x="66" y="136"/>
                  </a:lnTo>
                  <a:lnTo>
                    <a:pt x="60" y="138"/>
                  </a:lnTo>
                  <a:lnTo>
                    <a:pt x="55" y="140"/>
                  </a:lnTo>
                  <a:lnTo>
                    <a:pt x="51" y="143"/>
                  </a:lnTo>
                  <a:lnTo>
                    <a:pt x="48" y="147"/>
                  </a:lnTo>
                  <a:lnTo>
                    <a:pt x="45" y="150"/>
                  </a:lnTo>
                  <a:lnTo>
                    <a:pt x="44" y="154"/>
                  </a:lnTo>
                  <a:lnTo>
                    <a:pt x="41" y="159"/>
                  </a:lnTo>
                  <a:lnTo>
                    <a:pt x="40" y="163"/>
                  </a:lnTo>
                  <a:lnTo>
                    <a:pt x="40" y="168"/>
                  </a:lnTo>
                  <a:lnTo>
                    <a:pt x="41" y="176"/>
                  </a:lnTo>
                  <a:lnTo>
                    <a:pt x="42" y="182"/>
                  </a:lnTo>
                  <a:lnTo>
                    <a:pt x="46" y="188"/>
                  </a:lnTo>
                  <a:lnTo>
                    <a:pt x="50" y="193"/>
                  </a:lnTo>
                  <a:lnTo>
                    <a:pt x="57" y="197"/>
                  </a:lnTo>
                  <a:lnTo>
                    <a:pt x="64" y="200"/>
                  </a:lnTo>
                  <a:lnTo>
                    <a:pt x="75" y="202"/>
                  </a:lnTo>
                  <a:lnTo>
                    <a:pt x="85" y="203"/>
                  </a:lnTo>
                  <a:lnTo>
                    <a:pt x="90" y="203"/>
                  </a:lnTo>
                  <a:lnTo>
                    <a:pt x="95" y="202"/>
                  </a:lnTo>
                  <a:lnTo>
                    <a:pt x="100" y="202"/>
                  </a:lnTo>
                  <a:lnTo>
                    <a:pt x="105" y="200"/>
                  </a:lnTo>
                  <a:lnTo>
                    <a:pt x="110" y="199"/>
                  </a:lnTo>
                  <a:lnTo>
                    <a:pt x="114" y="198"/>
                  </a:lnTo>
                  <a:lnTo>
                    <a:pt x="119" y="195"/>
                  </a:lnTo>
                  <a:lnTo>
                    <a:pt x="123" y="194"/>
                  </a:lnTo>
                  <a:lnTo>
                    <a:pt x="131" y="189"/>
                  </a:lnTo>
                  <a:lnTo>
                    <a:pt x="139" y="182"/>
                  </a:lnTo>
                  <a:lnTo>
                    <a:pt x="144" y="176"/>
                  </a:lnTo>
                  <a:lnTo>
                    <a:pt x="149" y="168"/>
                  </a:lnTo>
                  <a:lnTo>
                    <a:pt x="150" y="166"/>
                  </a:lnTo>
                  <a:lnTo>
                    <a:pt x="150" y="162"/>
                  </a:lnTo>
                  <a:lnTo>
                    <a:pt x="152" y="157"/>
                  </a:lnTo>
                  <a:lnTo>
                    <a:pt x="153" y="153"/>
                  </a:lnTo>
                  <a:lnTo>
                    <a:pt x="153" y="148"/>
                  </a:lnTo>
                  <a:lnTo>
                    <a:pt x="154" y="141"/>
                  </a:lnTo>
                  <a:lnTo>
                    <a:pt x="154" y="136"/>
                  </a:lnTo>
                  <a:lnTo>
                    <a:pt x="154" y="130"/>
                  </a:lnTo>
                  <a:lnTo>
                    <a:pt x="155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71" name="Rectangle 199"/>
            <p:cNvSpPr>
              <a:spLocks noChangeArrowheads="1"/>
            </p:cNvSpPr>
            <p:nvPr/>
          </p:nvSpPr>
          <p:spPr bwMode="auto">
            <a:xfrm>
              <a:off x="3929063" y="5292725"/>
              <a:ext cx="15875" cy="133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endParaRPr lang="en-US" altLang="en-US" sz="2400" b="1" i="0" u="sng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1272" name="Freeform 200"/>
            <p:cNvSpPr>
              <a:spLocks/>
            </p:cNvSpPr>
            <p:nvPr/>
          </p:nvSpPr>
          <p:spPr bwMode="auto">
            <a:xfrm>
              <a:off x="4016375" y="5292725"/>
              <a:ext cx="112713" cy="136525"/>
            </a:xfrm>
            <a:custGeom>
              <a:avLst/>
              <a:gdLst>
                <a:gd name="T0" fmla="*/ 266 w 269"/>
                <a:gd name="T1" fmla="*/ 225 h 316"/>
                <a:gd name="T2" fmla="*/ 252 w 269"/>
                <a:gd name="T3" fmla="*/ 257 h 316"/>
                <a:gd name="T4" fmla="*/ 231 w 269"/>
                <a:gd name="T5" fmla="*/ 283 h 316"/>
                <a:gd name="T6" fmla="*/ 205 w 269"/>
                <a:gd name="T7" fmla="*/ 301 h 316"/>
                <a:gd name="T8" fmla="*/ 176 w 269"/>
                <a:gd name="T9" fmla="*/ 313 h 316"/>
                <a:gd name="T10" fmla="*/ 142 w 269"/>
                <a:gd name="T11" fmla="*/ 316 h 316"/>
                <a:gd name="T12" fmla="*/ 109 w 269"/>
                <a:gd name="T13" fmla="*/ 314 h 316"/>
                <a:gd name="T14" fmla="*/ 80 w 269"/>
                <a:gd name="T15" fmla="*/ 306 h 316"/>
                <a:gd name="T16" fmla="*/ 55 w 269"/>
                <a:gd name="T17" fmla="*/ 292 h 316"/>
                <a:gd name="T18" fmla="*/ 36 w 269"/>
                <a:gd name="T19" fmla="*/ 273 h 316"/>
                <a:gd name="T20" fmla="*/ 21 w 269"/>
                <a:gd name="T21" fmla="*/ 247 h 316"/>
                <a:gd name="T22" fmla="*/ 10 w 269"/>
                <a:gd name="T23" fmla="*/ 219 h 316"/>
                <a:gd name="T24" fmla="*/ 3 w 269"/>
                <a:gd name="T25" fmla="*/ 188 h 316"/>
                <a:gd name="T26" fmla="*/ 0 w 269"/>
                <a:gd name="T27" fmla="*/ 156 h 316"/>
                <a:gd name="T28" fmla="*/ 3 w 269"/>
                <a:gd name="T29" fmla="*/ 123 h 316"/>
                <a:gd name="T30" fmla="*/ 10 w 269"/>
                <a:gd name="T31" fmla="*/ 91 h 316"/>
                <a:gd name="T32" fmla="*/ 23 w 269"/>
                <a:gd name="T33" fmla="*/ 64 h 316"/>
                <a:gd name="T34" fmla="*/ 40 w 269"/>
                <a:gd name="T35" fmla="*/ 42 h 316"/>
                <a:gd name="T36" fmla="*/ 62 w 269"/>
                <a:gd name="T37" fmla="*/ 24 h 316"/>
                <a:gd name="T38" fmla="*/ 86 w 269"/>
                <a:gd name="T39" fmla="*/ 10 h 316"/>
                <a:gd name="T40" fmla="*/ 114 w 269"/>
                <a:gd name="T41" fmla="*/ 2 h 316"/>
                <a:gd name="T42" fmla="*/ 144 w 269"/>
                <a:gd name="T43" fmla="*/ 0 h 316"/>
                <a:gd name="T44" fmla="*/ 176 w 269"/>
                <a:gd name="T45" fmla="*/ 3 h 316"/>
                <a:gd name="T46" fmla="*/ 203 w 269"/>
                <a:gd name="T47" fmla="*/ 12 h 316"/>
                <a:gd name="T48" fmla="*/ 227 w 269"/>
                <a:gd name="T49" fmla="*/ 29 h 316"/>
                <a:gd name="T50" fmla="*/ 246 w 269"/>
                <a:gd name="T51" fmla="*/ 52 h 316"/>
                <a:gd name="T52" fmla="*/ 261 w 269"/>
                <a:gd name="T53" fmla="*/ 80 h 316"/>
                <a:gd name="T54" fmla="*/ 221 w 269"/>
                <a:gd name="T55" fmla="*/ 92 h 316"/>
                <a:gd name="T56" fmla="*/ 210 w 269"/>
                <a:gd name="T57" fmla="*/ 71 h 316"/>
                <a:gd name="T58" fmla="*/ 198 w 269"/>
                <a:gd name="T59" fmla="*/ 55 h 316"/>
                <a:gd name="T60" fmla="*/ 182 w 269"/>
                <a:gd name="T61" fmla="*/ 45 h 316"/>
                <a:gd name="T62" fmla="*/ 163 w 269"/>
                <a:gd name="T63" fmla="*/ 38 h 316"/>
                <a:gd name="T64" fmla="*/ 141 w 269"/>
                <a:gd name="T65" fmla="*/ 36 h 316"/>
                <a:gd name="T66" fmla="*/ 117 w 269"/>
                <a:gd name="T67" fmla="*/ 38 h 316"/>
                <a:gd name="T68" fmla="*/ 96 w 269"/>
                <a:gd name="T69" fmla="*/ 46 h 316"/>
                <a:gd name="T70" fmla="*/ 78 w 269"/>
                <a:gd name="T71" fmla="*/ 57 h 316"/>
                <a:gd name="T72" fmla="*/ 63 w 269"/>
                <a:gd name="T73" fmla="*/ 73 h 316"/>
                <a:gd name="T74" fmla="*/ 53 w 269"/>
                <a:gd name="T75" fmla="*/ 92 h 316"/>
                <a:gd name="T76" fmla="*/ 46 w 269"/>
                <a:gd name="T77" fmla="*/ 113 h 316"/>
                <a:gd name="T78" fmla="*/ 42 w 269"/>
                <a:gd name="T79" fmla="*/ 134 h 316"/>
                <a:gd name="T80" fmla="*/ 41 w 269"/>
                <a:gd name="T81" fmla="*/ 156 h 316"/>
                <a:gd name="T82" fmla="*/ 42 w 269"/>
                <a:gd name="T83" fmla="*/ 184 h 316"/>
                <a:gd name="T84" fmla="*/ 47 w 269"/>
                <a:gd name="T85" fmla="*/ 209 h 316"/>
                <a:gd name="T86" fmla="*/ 54 w 269"/>
                <a:gd name="T87" fmla="*/ 229 h 316"/>
                <a:gd name="T88" fmla="*/ 65 w 269"/>
                <a:gd name="T89" fmla="*/ 248 h 316"/>
                <a:gd name="T90" fmla="*/ 81 w 269"/>
                <a:gd name="T91" fmla="*/ 263 h 316"/>
                <a:gd name="T92" fmla="*/ 99 w 269"/>
                <a:gd name="T93" fmla="*/ 273 h 316"/>
                <a:gd name="T94" fmla="*/ 118 w 269"/>
                <a:gd name="T95" fmla="*/ 278 h 316"/>
                <a:gd name="T96" fmla="*/ 139 w 269"/>
                <a:gd name="T97" fmla="*/ 281 h 316"/>
                <a:gd name="T98" fmla="*/ 162 w 269"/>
                <a:gd name="T99" fmla="*/ 278 h 316"/>
                <a:gd name="T100" fmla="*/ 182 w 269"/>
                <a:gd name="T101" fmla="*/ 270 h 316"/>
                <a:gd name="T102" fmla="*/ 200 w 269"/>
                <a:gd name="T103" fmla="*/ 256 h 316"/>
                <a:gd name="T104" fmla="*/ 216 w 269"/>
                <a:gd name="T105" fmla="*/ 237 h 316"/>
                <a:gd name="T106" fmla="*/ 226 w 269"/>
                <a:gd name="T107" fmla="*/ 213 h 31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9"/>
                <a:gd name="T163" fmla="*/ 0 h 316"/>
                <a:gd name="T164" fmla="*/ 269 w 269"/>
                <a:gd name="T165" fmla="*/ 316 h 31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9" h="316">
                  <a:moveTo>
                    <a:pt x="228" y="204"/>
                  </a:moveTo>
                  <a:lnTo>
                    <a:pt x="269" y="214"/>
                  </a:lnTo>
                  <a:lnTo>
                    <a:pt x="266" y="225"/>
                  </a:lnTo>
                  <a:lnTo>
                    <a:pt x="262" y="237"/>
                  </a:lnTo>
                  <a:lnTo>
                    <a:pt x="257" y="248"/>
                  </a:lnTo>
                  <a:lnTo>
                    <a:pt x="252" y="257"/>
                  </a:lnTo>
                  <a:lnTo>
                    <a:pt x="245" y="266"/>
                  </a:lnTo>
                  <a:lnTo>
                    <a:pt x="239" y="275"/>
                  </a:lnTo>
                  <a:lnTo>
                    <a:pt x="231" y="283"/>
                  </a:lnTo>
                  <a:lnTo>
                    <a:pt x="223" y="290"/>
                  </a:lnTo>
                  <a:lnTo>
                    <a:pt x="214" y="296"/>
                  </a:lnTo>
                  <a:lnTo>
                    <a:pt x="205" y="301"/>
                  </a:lnTo>
                  <a:lnTo>
                    <a:pt x="196" y="306"/>
                  </a:lnTo>
                  <a:lnTo>
                    <a:pt x="186" y="310"/>
                  </a:lnTo>
                  <a:lnTo>
                    <a:pt x="176" y="313"/>
                  </a:lnTo>
                  <a:lnTo>
                    <a:pt x="166" y="315"/>
                  </a:lnTo>
                  <a:lnTo>
                    <a:pt x="154" y="316"/>
                  </a:lnTo>
                  <a:lnTo>
                    <a:pt x="142" y="316"/>
                  </a:lnTo>
                  <a:lnTo>
                    <a:pt x="131" y="316"/>
                  </a:lnTo>
                  <a:lnTo>
                    <a:pt x="119" y="315"/>
                  </a:lnTo>
                  <a:lnTo>
                    <a:pt x="109" y="314"/>
                  </a:lnTo>
                  <a:lnTo>
                    <a:pt x="99" y="311"/>
                  </a:lnTo>
                  <a:lnTo>
                    <a:pt x="89" y="309"/>
                  </a:lnTo>
                  <a:lnTo>
                    <a:pt x="80" y="306"/>
                  </a:lnTo>
                  <a:lnTo>
                    <a:pt x="71" y="302"/>
                  </a:lnTo>
                  <a:lnTo>
                    <a:pt x="63" y="297"/>
                  </a:lnTo>
                  <a:lnTo>
                    <a:pt x="55" y="292"/>
                  </a:lnTo>
                  <a:lnTo>
                    <a:pt x="49" y="286"/>
                  </a:lnTo>
                  <a:lnTo>
                    <a:pt x="42" y="279"/>
                  </a:lnTo>
                  <a:lnTo>
                    <a:pt x="36" y="273"/>
                  </a:lnTo>
                  <a:lnTo>
                    <a:pt x="31" y="265"/>
                  </a:lnTo>
                  <a:lnTo>
                    <a:pt x="26" y="256"/>
                  </a:lnTo>
                  <a:lnTo>
                    <a:pt x="21" y="247"/>
                  </a:lnTo>
                  <a:lnTo>
                    <a:pt x="17" y="238"/>
                  </a:lnTo>
                  <a:lnTo>
                    <a:pt x="13" y="228"/>
                  </a:lnTo>
                  <a:lnTo>
                    <a:pt x="10" y="219"/>
                  </a:lnTo>
                  <a:lnTo>
                    <a:pt x="6" y="209"/>
                  </a:lnTo>
                  <a:lnTo>
                    <a:pt x="5" y="198"/>
                  </a:lnTo>
                  <a:lnTo>
                    <a:pt x="3" y="188"/>
                  </a:lnTo>
                  <a:lnTo>
                    <a:pt x="1" y="177"/>
                  </a:lnTo>
                  <a:lnTo>
                    <a:pt x="0" y="166"/>
                  </a:lnTo>
                  <a:lnTo>
                    <a:pt x="0" y="156"/>
                  </a:lnTo>
                  <a:lnTo>
                    <a:pt x="0" y="145"/>
                  </a:lnTo>
                  <a:lnTo>
                    <a:pt x="1" y="133"/>
                  </a:lnTo>
                  <a:lnTo>
                    <a:pt x="3" y="123"/>
                  </a:lnTo>
                  <a:lnTo>
                    <a:pt x="5" y="111"/>
                  </a:lnTo>
                  <a:lnTo>
                    <a:pt x="8" y="101"/>
                  </a:lnTo>
                  <a:lnTo>
                    <a:pt x="10" y="91"/>
                  </a:lnTo>
                  <a:lnTo>
                    <a:pt x="14" y="82"/>
                  </a:lnTo>
                  <a:lnTo>
                    <a:pt x="18" y="73"/>
                  </a:lnTo>
                  <a:lnTo>
                    <a:pt x="23" y="64"/>
                  </a:lnTo>
                  <a:lnTo>
                    <a:pt x="28" y="56"/>
                  </a:lnTo>
                  <a:lnTo>
                    <a:pt x="33" y="48"/>
                  </a:lnTo>
                  <a:lnTo>
                    <a:pt x="40" y="42"/>
                  </a:lnTo>
                  <a:lnTo>
                    <a:pt x="46" y="34"/>
                  </a:lnTo>
                  <a:lnTo>
                    <a:pt x="54" y="29"/>
                  </a:lnTo>
                  <a:lnTo>
                    <a:pt x="62" y="24"/>
                  </a:lnTo>
                  <a:lnTo>
                    <a:pt x="69" y="19"/>
                  </a:lnTo>
                  <a:lnTo>
                    <a:pt x="78" y="14"/>
                  </a:lnTo>
                  <a:lnTo>
                    <a:pt x="86" y="10"/>
                  </a:lnTo>
                  <a:lnTo>
                    <a:pt x="95" y="7"/>
                  </a:lnTo>
                  <a:lnTo>
                    <a:pt x="105" y="5"/>
                  </a:lnTo>
                  <a:lnTo>
                    <a:pt x="114" y="2"/>
                  </a:lnTo>
                  <a:lnTo>
                    <a:pt x="123" y="1"/>
                  </a:lnTo>
                  <a:lnTo>
                    <a:pt x="133" y="0"/>
                  </a:lnTo>
                  <a:lnTo>
                    <a:pt x="144" y="0"/>
                  </a:lnTo>
                  <a:lnTo>
                    <a:pt x="154" y="0"/>
                  </a:lnTo>
                  <a:lnTo>
                    <a:pt x="166" y="1"/>
                  </a:lnTo>
                  <a:lnTo>
                    <a:pt x="176" y="3"/>
                  </a:lnTo>
                  <a:lnTo>
                    <a:pt x="185" y="5"/>
                  </a:lnTo>
                  <a:lnTo>
                    <a:pt x="194" y="9"/>
                  </a:lnTo>
                  <a:lnTo>
                    <a:pt x="203" y="12"/>
                  </a:lnTo>
                  <a:lnTo>
                    <a:pt x="212" y="18"/>
                  </a:lnTo>
                  <a:lnTo>
                    <a:pt x="219" y="23"/>
                  </a:lnTo>
                  <a:lnTo>
                    <a:pt x="227" y="29"/>
                  </a:lnTo>
                  <a:lnTo>
                    <a:pt x="234" y="36"/>
                  </a:lnTo>
                  <a:lnTo>
                    <a:pt x="241" y="43"/>
                  </a:lnTo>
                  <a:lnTo>
                    <a:pt x="246" y="52"/>
                  </a:lnTo>
                  <a:lnTo>
                    <a:pt x="253" y="61"/>
                  </a:lnTo>
                  <a:lnTo>
                    <a:pt x="257" y="70"/>
                  </a:lnTo>
                  <a:lnTo>
                    <a:pt x="261" y="80"/>
                  </a:lnTo>
                  <a:lnTo>
                    <a:pt x="264" y="91"/>
                  </a:lnTo>
                  <a:lnTo>
                    <a:pt x="223" y="100"/>
                  </a:lnTo>
                  <a:lnTo>
                    <a:pt x="221" y="92"/>
                  </a:lnTo>
                  <a:lnTo>
                    <a:pt x="217" y="84"/>
                  </a:lnTo>
                  <a:lnTo>
                    <a:pt x="213" y="78"/>
                  </a:lnTo>
                  <a:lnTo>
                    <a:pt x="210" y="71"/>
                  </a:lnTo>
                  <a:lnTo>
                    <a:pt x="205" y="65"/>
                  </a:lnTo>
                  <a:lnTo>
                    <a:pt x="201" y="60"/>
                  </a:lnTo>
                  <a:lnTo>
                    <a:pt x="198" y="55"/>
                  </a:lnTo>
                  <a:lnTo>
                    <a:pt x="192" y="51"/>
                  </a:lnTo>
                  <a:lnTo>
                    <a:pt x="187" y="47"/>
                  </a:lnTo>
                  <a:lnTo>
                    <a:pt x="182" y="45"/>
                  </a:lnTo>
                  <a:lnTo>
                    <a:pt x="176" y="42"/>
                  </a:lnTo>
                  <a:lnTo>
                    <a:pt x="169" y="39"/>
                  </a:lnTo>
                  <a:lnTo>
                    <a:pt x="163" y="38"/>
                  </a:lnTo>
                  <a:lnTo>
                    <a:pt x="157" y="37"/>
                  </a:lnTo>
                  <a:lnTo>
                    <a:pt x="149" y="36"/>
                  </a:lnTo>
                  <a:lnTo>
                    <a:pt x="141" y="36"/>
                  </a:lnTo>
                  <a:lnTo>
                    <a:pt x="132" y="36"/>
                  </a:lnTo>
                  <a:lnTo>
                    <a:pt x="124" y="37"/>
                  </a:lnTo>
                  <a:lnTo>
                    <a:pt x="117" y="38"/>
                  </a:lnTo>
                  <a:lnTo>
                    <a:pt x="109" y="39"/>
                  </a:lnTo>
                  <a:lnTo>
                    <a:pt x="103" y="42"/>
                  </a:lnTo>
                  <a:lnTo>
                    <a:pt x="96" y="46"/>
                  </a:lnTo>
                  <a:lnTo>
                    <a:pt x="90" y="48"/>
                  </a:lnTo>
                  <a:lnTo>
                    <a:pt x="83" y="52"/>
                  </a:lnTo>
                  <a:lnTo>
                    <a:pt x="78" y="57"/>
                  </a:lnTo>
                  <a:lnTo>
                    <a:pt x="72" y="61"/>
                  </a:lnTo>
                  <a:lnTo>
                    <a:pt x="68" y="68"/>
                  </a:lnTo>
                  <a:lnTo>
                    <a:pt x="63" y="73"/>
                  </a:lnTo>
                  <a:lnTo>
                    <a:pt x="59" y="79"/>
                  </a:lnTo>
                  <a:lnTo>
                    <a:pt x="55" y="86"/>
                  </a:lnTo>
                  <a:lnTo>
                    <a:pt x="53" y="92"/>
                  </a:lnTo>
                  <a:lnTo>
                    <a:pt x="50" y="98"/>
                  </a:lnTo>
                  <a:lnTo>
                    <a:pt x="49" y="105"/>
                  </a:lnTo>
                  <a:lnTo>
                    <a:pt x="46" y="113"/>
                  </a:lnTo>
                  <a:lnTo>
                    <a:pt x="45" y="119"/>
                  </a:lnTo>
                  <a:lnTo>
                    <a:pt x="44" y="127"/>
                  </a:lnTo>
                  <a:lnTo>
                    <a:pt x="42" y="134"/>
                  </a:lnTo>
                  <a:lnTo>
                    <a:pt x="42" y="142"/>
                  </a:lnTo>
                  <a:lnTo>
                    <a:pt x="41" y="148"/>
                  </a:lnTo>
                  <a:lnTo>
                    <a:pt x="41" y="156"/>
                  </a:lnTo>
                  <a:lnTo>
                    <a:pt x="41" y="165"/>
                  </a:lnTo>
                  <a:lnTo>
                    <a:pt x="42" y="175"/>
                  </a:lnTo>
                  <a:lnTo>
                    <a:pt x="42" y="184"/>
                  </a:lnTo>
                  <a:lnTo>
                    <a:pt x="44" y="192"/>
                  </a:lnTo>
                  <a:lnTo>
                    <a:pt x="45" y="201"/>
                  </a:lnTo>
                  <a:lnTo>
                    <a:pt x="47" y="209"/>
                  </a:lnTo>
                  <a:lnTo>
                    <a:pt x="49" y="216"/>
                  </a:lnTo>
                  <a:lnTo>
                    <a:pt x="51" y="223"/>
                  </a:lnTo>
                  <a:lnTo>
                    <a:pt x="54" y="229"/>
                  </a:lnTo>
                  <a:lnTo>
                    <a:pt x="58" y="237"/>
                  </a:lnTo>
                  <a:lnTo>
                    <a:pt x="62" y="243"/>
                  </a:lnTo>
                  <a:lnTo>
                    <a:pt x="65" y="248"/>
                  </a:lnTo>
                  <a:lnTo>
                    <a:pt x="71" y="254"/>
                  </a:lnTo>
                  <a:lnTo>
                    <a:pt x="76" y="259"/>
                  </a:lnTo>
                  <a:lnTo>
                    <a:pt x="81" y="263"/>
                  </a:lnTo>
                  <a:lnTo>
                    <a:pt x="86" y="266"/>
                  </a:lnTo>
                  <a:lnTo>
                    <a:pt x="92" y="269"/>
                  </a:lnTo>
                  <a:lnTo>
                    <a:pt x="99" y="273"/>
                  </a:lnTo>
                  <a:lnTo>
                    <a:pt x="105" y="275"/>
                  </a:lnTo>
                  <a:lnTo>
                    <a:pt x="112" y="277"/>
                  </a:lnTo>
                  <a:lnTo>
                    <a:pt x="118" y="278"/>
                  </a:lnTo>
                  <a:lnTo>
                    <a:pt x="124" y="279"/>
                  </a:lnTo>
                  <a:lnTo>
                    <a:pt x="132" y="281"/>
                  </a:lnTo>
                  <a:lnTo>
                    <a:pt x="139" y="281"/>
                  </a:lnTo>
                  <a:lnTo>
                    <a:pt x="146" y="281"/>
                  </a:lnTo>
                  <a:lnTo>
                    <a:pt x="154" y="279"/>
                  </a:lnTo>
                  <a:lnTo>
                    <a:pt x="162" y="278"/>
                  </a:lnTo>
                  <a:lnTo>
                    <a:pt x="169" y="275"/>
                  </a:lnTo>
                  <a:lnTo>
                    <a:pt x="176" y="273"/>
                  </a:lnTo>
                  <a:lnTo>
                    <a:pt x="182" y="270"/>
                  </a:lnTo>
                  <a:lnTo>
                    <a:pt x="189" y="266"/>
                  </a:lnTo>
                  <a:lnTo>
                    <a:pt x="195" y="261"/>
                  </a:lnTo>
                  <a:lnTo>
                    <a:pt x="200" y="256"/>
                  </a:lnTo>
                  <a:lnTo>
                    <a:pt x="207" y="251"/>
                  </a:lnTo>
                  <a:lnTo>
                    <a:pt x="210" y="245"/>
                  </a:lnTo>
                  <a:lnTo>
                    <a:pt x="216" y="237"/>
                  </a:lnTo>
                  <a:lnTo>
                    <a:pt x="219" y="229"/>
                  </a:lnTo>
                  <a:lnTo>
                    <a:pt x="223" y="222"/>
                  </a:lnTo>
                  <a:lnTo>
                    <a:pt x="226" y="213"/>
                  </a:lnTo>
                  <a:lnTo>
                    <a:pt x="228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73" name="Freeform 201"/>
            <p:cNvSpPr>
              <a:spLocks noEditPoints="1"/>
            </p:cNvSpPr>
            <p:nvPr/>
          </p:nvSpPr>
          <p:spPr bwMode="auto">
            <a:xfrm>
              <a:off x="4140200" y="5329238"/>
              <a:ext cx="87313" cy="100012"/>
            </a:xfrm>
            <a:custGeom>
              <a:avLst/>
              <a:gdLst>
                <a:gd name="T0" fmla="*/ 3 w 207"/>
                <a:gd name="T1" fmla="*/ 89 h 232"/>
                <a:gd name="T2" fmla="*/ 13 w 207"/>
                <a:gd name="T3" fmla="*/ 53 h 232"/>
                <a:gd name="T4" fmla="*/ 34 w 207"/>
                <a:gd name="T5" fmla="*/ 26 h 232"/>
                <a:gd name="T6" fmla="*/ 57 w 207"/>
                <a:gd name="T7" fmla="*/ 11 h 232"/>
                <a:gd name="T8" fmla="*/ 84 w 207"/>
                <a:gd name="T9" fmla="*/ 2 h 232"/>
                <a:gd name="T10" fmla="*/ 115 w 207"/>
                <a:gd name="T11" fmla="*/ 0 h 232"/>
                <a:gd name="T12" fmla="*/ 145 w 207"/>
                <a:gd name="T13" fmla="*/ 8 h 232"/>
                <a:gd name="T14" fmla="*/ 170 w 207"/>
                <a:gd name="T15" fmla="*/ 23 h 232"/>
                <a:gd name="T16" fmla="*/ 190 w 207"/>
                <a:gd name="T17" fmla="*/ 46 h 232"/>
                <a:gd name="T18" fmla="*/ 203 w 207"/>
                <a:gd name="T19" fmla="*/ 77 h 232"/>
                <a:gd name="T20" fmla="*/ 207 w 207"/>
                <a:gd name="T21" fmla="*/ 114 h 232"/>
                <a:gd name="T22" fmla="*/ 204 w 207"/>
                <a:gd name="T23" fmla="*/ 144 h 232"/>
                <a:gd name="T24" fmla="*/ 199 w 207"/>
                <a:gd name="T25" fmla="*/ 168 h 232"/>
                <a:gd name="T26" fmla="*/ 188 w 207"/>
                <a:gd name="T27" fmla="*/ 193 h 232"/>
                <a:gd name="T28" fmla="*/ 157 w 207"/>
                <a:gd name="T29" fmla="*/ 218 h 232"/>
                <a:gd name="T30" fmla="*/ 138 w 207"/>
                <a:gd name="T31" fmla="*/ 227 h 232"/>
                <a:gd name="T32" fmla="*/ 117 w 207"/>
                <a:gd name="T33" fmla="*/ 231 h 232"/>
                <a:gd name="T34" fmla="*/ 91 w 207"/>
                <a:gd name="T35" fmla="*/ 232 h 232"/>
                <a:gd name="T36" fmla="*/ 61 w 207"/>
                <a:gd name="T37" fmla="*/ 225 h 232"/>
                <a:gd name="T38" fmla="*/ 36 w 207"/>
                <a:gd name="T39" fmla="*/ 209 h 232"/>
                <a:gd name="T40" fmla="*/ 17 w 207"/>
                <a:gd name="T41" fmla="*/ 186 h 232"/>
                <a:gd name="T42" fmla="*/ 4 w 207"/>
                <a:gd name="T43" fmla="*/ 156 h 232"/>
                <a:gd name="T44" fmla="*/ 0 w 207"/>
                <a:gd name="T45" fmla="*/ 117 h 232"/>
                <a:gd name="T46" fmla="*/ 39 w 207"/>
                <a:gd name="T47" fmla="*/ 136 h 232"/>
                <a:gd name="T48" fmla="*/ 45 w 207"/>
                <a:gd name="T49" fmla="*/ 162 h 232"/>
                <a:gd name="T50" fmla="*/ 55 w 207"/>
                <a:gd name="T51" fmla="*/ 180 h 232"/>
                <a:gd name="T52" fmla="*/ 71 w 207"/>
                <a:gd name="T53" fmla="*/ 193 h 232"/>
                <a:gd name="T54" fmla="*/ 90 w 207"/>
                <a:gd name="T55" fmla="*/ 200 h 232"/>
                <a:gd name="T56" fmla="*/ 109 w 207"/>
                <a:gd name="T57" fmla="*/ 202 h 232"/>
                <a:gd name="T58" fmla="*/ 129 w 207"/>
                <a:gd name="T59" fmla="*/ 197 h 232"/>
                <a:gd name="T60" fmla="*/ 145 w 207"/>
                <a:gd name="T61" fmla="*/ 186 h 232"/>
                <a:gd name="T62" fmla="*/ 159 w 207"/>
                <a:gd name="T63" fmla="*/ 168 h 232"/>
                <a:gd name="T64" fmla="*/ 167 w 207"/>
                <a:gd name="T65" fmla="*/ 145 h 232"/>
                <a:gd name="T66" fmla="*/ 170 w 207"/>
                <a:gd name="T67" fmla="*/ 116 h 232"/>
                <a:gd name="T68" fmla="*/ 167 w 207"/>
                <a:gd name="T69" fmla="*/ 88 h 232"/>
                <a:gd name="T70" fmla="*/ 159 w 207"/>
                <a:gd name="T71" fmla="*/ 64 h 232"/>
                <a:gd name="T72" fmla="*/ 145 w 207"/>
                <a:gd name="T73" fmla="*/ 48 h 232"/>
                <a:gd name="T74" fmla="*/ 129 w 207"/>
                <a:gd name="T75" fmla="*/ 36 h 232"/>
                <a:gd name="T76" fmla="*/ 109 w 207"/>
                <a:gd name="T77" fmla="*/ 31 h 232"/>
                <a:gd name="T78" fmla="*/ 90 w 207"/>
                <a:gd name="T79" fmla="*/ 32 h 232"/>
                <a:gd name="T80" fmla="*/ 72 w 207"/>
                <a:gd name="T81" fmla="*/ 40 h 232"/>
                <a:gd name="T82" fmla="*/ 57 w 207"/>
                <a:gd name="T83" fmla="*/ 53 h 232"/>
                <a:gd name="T84" fmla="*/ 45 w 207"/>
                <a:gd name="T85" fmla="*/ 72 h 232"/>
                <a:gd name="T86" fmla="*/ 39 w 207"/>
                <a:gd name="T87" fmla="*/ 97 h 232"/>
                <a:gd name="T88" fmla="*/ 38 w 207"/>
                <a:gd name="T89" fmla="*/ 116 h 2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7"/>
                <a:gd name="T136" fmla="*/ 0 h 232"/>
                <a:gd name="T137" fmla="*/ 207 w 207"/>
                <a:gd name="T138" fmla="*/ 232 h 23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7" h="232">
                  <a:moveTo>
                    <a:pt x="0" y="117"/>
                  </a:moveTo>
                  <a:lnTo>
                    <a:pt x="0" y="102"/>
                  </a:lnTo>
                  <a:lnTo>
                    <a:pt x="3" y="89"/>
                  </a:lnTo>
                  <a:lnTo>
                    <a:pt x="5" y="75"/>
                  </a:lnTo>
                  <a:lnTo>
                    <a:pt x="9" y="63"/>
                  </a:lnTo>
                  <a:lnTo>
                    <a:pt x="13" y="53"/>
                  </a:lnTo>
                  <a:lnTo>
                    <a:pt x="20" y="43"/>
                  </a:lnTo>
                  <a:lnTo>
                    <a:pt x="26" y="34"/>
                  </a:lnTo>
                  <a:lnTo>
                    <a:pt x="34" y="26"/>
                  </a:lnTo>
                  <a:lnTo>
                    <a:pt x="40" y="20"/>
                  </a:lnTo>
                  <a:lnTo>
                    <a:pt x="48" y="14"/>
                  </a:lnTo>
                  <a:lnTo>
                    <a:pt x="57" y="11"/>
                  </a:lnTo>
                  <a:lnTo>
                    <a:pt x="64" y="7"/>
                  </a:lnTo>
                  <a:lnTo>
                    <a:pt x="73" y="4"/>
                  </a:lnTo>
                  <a:lnTo>
                    <a:pt x="84" y="2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5" y="0"/>
                  </a:lnTo>
                  <a:lnTo>
                    <a:pt x="125" y="2"/>
                  </a:lnTo>
                  <a:lnTo>
                    <a:pt x="135" y="4"/>
                  </a:lnTo>
                  <a:lnTo>
                    <a:pt x="145" y="8"/>
                  </a:lnTo>
                  <a:lnTo>
                    <a:pt x="154" y="12"/>
                  </a:lnTo>
                  <a:lnTo>
                    <a:pt x="162" y="17"/>
                  </a:lnTo>
                  <a:lnTo>
                    <a:pt x="170" y="23"/>
                  </a:lnTo>
                  <a:lnTo>
                    <a:pt x="177" y="30"/>
                  </a:lnTo>
                  <a:lnTo>
                    <a:pt x="184" y="38"/>
                  </a:lnTo>
                  <a:lnTo>
                    <a:pt x="190" y="46"/>
                  </a:lnTo>
                  <a:lnTo>
                    <a:pt x="195" y="57"/>
                  </a:lnTo>
                  <a:lnTo>
                    <a:pt x="199" y="66"/>
                  </a:lnTo>
                  <a:lnTo>
                    <a:pt x="203" y="77"/>
                  </a:lnTo>
                  <a:lnTo>
                    <a:pt x="206" y="89"/>
                  </a:lnTo>
                  <a:lnTo>
                    <a:pt x="207" y="102"/>
                  </a:lnTo>
                  <a:lnTo>
                    <a:pt x="207" y="114"/>
                  </a:lnTo>
                  <a:lnTo>
                    <a:pt x="207" y="125"/>
                  </a:lnTo>
                  <a:lnTo>
                    <a:pt x="206" y="135"/>
                  </a:lnTo>
                  <a:lnTo>
                    <a:pt x="204" y="144"/>
                  </a:lnTo>
                  <a:lnTo>
                    <a:pt x="203" y="153"/>
                  </a:lnTo>
                  <a:lnTo>
                    <a:pt x="202" y="161"/>
                  </a:lnTo>
                  <a:lnTo>
                    <a:pt x="199" y="168"/>
                  </a:lnTo>
                  <a:lnTo>
                    <a:pt x="197" y="175"/>
                  </a:lnTo>
                  <a:lnTo>
                    <a:pt x="194" y="181"/>
                  </a:lnTo>
                  <a:lnTo>
                    <a:pt x="188" y="193"/>
                  </a:lnTo>
                  <a:lnTo>
                    <a:pt x="179" y="203"/>
                  </a:lnTo>
                  <a:lnTo>
                    <a:pt x="168" y="212"/>
                  </a:lnTo>
                  <a:lnTo>
                    <a:pt x="157" y="218"/>
                  </a:lnTo>
                  <a:lnTo>
                    <a:pt x="150" y="221"/>
                  </a:lnTo>
                  <a:lnTo>
                    <a:pt x="144" y="225"/>
                  </a:lnTo>
                  <a:lnTo>
                    <a:pt x="138" y="227"/>
                  </a:lnTo>
                  <a:lnTo>
                    <a:pt x="131" y="229"/>
                  </a:lnTo>
                  <a:lnTo>
                    <a:pt x="125" y="230"/>
                  </a:lnTo>
                  <a:lnTo>
                    <a:pt x="117" y="231"/>
                  </a:lnTo>
                  <a:lnTo>
                    <a:pt x="111" y="232"/>
                  </a:lnTo>
                  <a:lnTo>
                    <a:pt x="103" y="232"/>
                  </a:lnTo>
                  <a:lnTo>
                    <a:pt x="91" y="232"/>
                  </a:lnTo>
                  <a:lnTo>
                    <a:pt x="81" y="231"/>
                  </a:lnTo>
                  <a:lnTo>
                    <a:pt x="71" y="229"/>
                  </a:lnTo>
                  <a:lnTo>
                    <a:pt x="61" y="225"/>
                  </a:lnTo>
                  <a:lnTo>
                    <a:pt x="52" y="221"/>
                  </a:lnTo>
                  <a:lnTo>
                    <a:pt x="44" y="216"/>
                  </a:lnTo>
                  <a:lnTo>
                    <a:pt x="36" y="209"/>
                  </a:lnTo>
                  <a:lnTo>
                    <a:pt x="29" y="203"/>
                  </a:lnTo>
                  <a:lnTo>
                    <a:pt x="22" y="195"/>
                  </a:lnTo>
                  <a:lnTo>
                    <a:pt x="17" y="186"/>
                  </a:lnTo>
                  <a:lnTo>
                    <a:pt x="12" y="177"/>
                  </a:lnTo>
                  <a:lnTo>
                    <a:pt x="8" y="167"/>
                  </a:lnTo>
                  <a:lnTo>
                    <a:pt x="4" y="156"/>
                  </a:lnTo>
                  <a:lnTo>
                    <a:pt x="2" y="144"/>
                  </a:lnTo>
                  <a:lnTo>
                    <a:pt x="0" y="131"/>
                  </a:lnTo>
                  <a:lnTo>
                    <a:pt x="0" y="117"/>
                  </a:lnTo>
                  <a:close/>
                  <a:moveTo>
                    <a:pt x="38" y="116"/>
                  </a:moveTo>
                  <a:lnTo>
                    <a:pt x="38" y="126"/>
                  </a:lnTo>
                  <a:lnTo>
                    <a:pt x="39" y="136"/>
                  </a:lnTo>
                  <a:lnTo>
                    <a:pt x="40" y="145"/>
                  </a:lnTo>
                  <a:lnTo>
                    <a:pt x="43" y="153"/>
                  </a:lnTo>
                  <a:lnTo>
                    <a:pt x="45" y="162"/>
                  </a:lnTo>
                  <a:lnTo>
                    <a:pt x="48" y="168"/>
                  </a:lnTo>
                  <a:lnTo>
                    <a:pt x="52" y="175"/>
                  </a:lnTo>
                  <a:lnTo>
                    <a:pt x="55" y="180"/>
                  </a:lnTo>
                  <a:lnTo>
                    <a:pt x="61" y="185"/>
                  </a:lnTo>
                  <a:lnTo>
                    <a:pt x="66" y="189"/>
                  </a:lnTo>
                  <a:lnTo>
                    <a:pt x="71" y="193"/>
                  </a:lnTo>
                  <a:lnTo>
                    <a:pt x="77" y="197"/>
                  </a:lnTo>
                  <a:lnTo>
                    <a:pt x="84" y="199"/>
                  </a:lnTo>
                  <a:lnTo>
                    <a:pt x="90" y="200"/>
                  </a:lnTo>
                  <a:lnTo>
                    <a:pt x="97" y="202"/>
                  </a:lnTo>
                  <a:lnTo>
                    <a:pt x="103" y="202"/>
                  </a:lnTo>
                  <a:lnTo>
                    <a:pt x="109" y="202"/>
                  </a:lnTo>
                  <a:lnTo>
                    <a:pt x="116" y="200"/>
                  </a:lnTo>
                  <a:lnTo>
                    <a:pt x="122" y="199"/>
                  </a:lnTo>
                  <a:lnTo>
                    <a:pt x="129" y="197"/>
                  </a:lnTo>
                  <a:lnTo>
                    <a:pt x="135" y="193"/>
                  </a:lnTo>
                  <a:lnTo>
                    <a:pt x="140" y="190"/>
                  </a:lnTo>
                  <a:lnTo>
                    <a:pt x="145" y="186"/>
                  </a:lnTo>
                  <a:lnTo>
                    <a:pt x="150" y="181"/>
                  </a:lnTo>
                  <a:lnTo>
                    <a:pt x="156" y="176"/>
                  </a:lnTo>
                  <a:lnTo>
                    <a:pt x="159" y="168"/>
                  </a:lnTo>
                  <a:lnTo>
                    <a:pt x="162" y="162"/>
                  </a:lnTo>
                  <a:lnTo>
                    <a:pt x="165" y="154"/>
                  </a:lnTo>
                  <a:lnTo>
                    <a:pt x="167" y="145"/>
                  </a:lnTo>
                  <a:lnTo>
                    <a:pt x="168" y="136"/>
                  </a:lnTo>
                  <a:lnTo>
                    <a:pt x="170" y="126"/>
                  </a:lnTo>
                  <a:lnTo>
                    <a:pt x="170" y="116"/>
                  </a:lnTo>
                  <a:lnTo>
                    <a:pt x="170" y="105"/>
                  </a:lnTo>
                  <a:lnTo>
                    <a:pt x="168" y="97"/>
                  </a:lnTo>
                  <a:lnTo>
                    <a:pt x="167" y="88"/>
                  </a:lnTo>
                  <a:lnTo>
                    <a:pt x="165" y="80"/>
                  </a:lnTo>
                  <a:lnTo>
                    <a:pt x="162" y="72"/>
                  </a:lnTo>
                  <a:lnTo>
                    <a:pt x="159" y="64"/>
                  </a:lnTo>
                  <a:lnTo>
                    <a:pt x="156" y="58"/>
                  </a:lnTo>
                  <a:lnTo>
                    <a:pt x="150" y="53"/>
                  </a:lnTo>
                  <a:lnTo>
                    <a:pt x="145" y="48"/>
                  </a:lnTo>
                  <a:lnTo>
                    <a:pt x="140" y="44"/>
                  </a:lnTo>
                  <a:lnTo>
                    <a:pt x="135" y="40"/>
                  </a:lnTo>
                  <a:lnTo>
                    <a:pt x="129" y="36"/>
                  </a:lnTo>
                  <a:lnTo>
                    <a:pt x="122" y="34"/>
                  </a:lnTo>
                  <a:lnTo>
                    <a:pt x="116" y="32"/>
                  </a:lnTo>
                  <a:lnTo>
                    <a:pt x="109" y="31"/>
                  </a:lnTo>
                  <a:lnTo>
                    <a:pt x="103" y="31"/>
                  </a:lnTo>
                  <a:lnTo>
                    <a:pt x="97" y="31"/>
                  </a:lnTo>
                  <a:lnTo>
                    <a:pt x="90" y="32"/>
                  </a:lnTo>
                  <a:lnTo>
                    <a:pt x="84" y="34"/>
                  </a:lnTo>
                  <a:lnTo>
                    <a:pt x="77" y="36"/>
                  </a:lnTo>
                  <a:lnTo>
                    <a:pt x="72" y="40"/>
                  </a:lnTo>
                  <a:lnTo>
                    <a:pt x="66" y="44"/>
                  </a:lnTo>
                  <a:lnTo>
                    <a:pt x="62" y="48"/>
                  </a:lnTo>
                  <a:lnTo>
                    <a:pt x="57" y="53"/>
                  </a:lnTo>
                  <a:lnTo>
                    <a:pt x="52" y="58"/>
                  </a:lnTo>
                  <a:lnTo>
                    <a:pt x="48" y="64"/>
                  </a:lnTo>
                  <a:lnTo>
                    <a:pt x="45" y="72"/>
                  </a:lnTo>
                  <a:lnTo>
                    <a:pt x="43" y="80"/>
                  </a:lnTo>
                  <a:lnTo>
                    <a:pt x="40" y="88"/>
                  </a:lnTo>
                  <a:lnTo>
                    <a:pt x="39" y="97"/>
                  </a:lnTo>
                  <a:lnTo>
                    <a:pt x="38" y="107"/>
                  </a:lnTo>
                  <a:lnTo>
                    <a:pt x="38" y="117"/>
                  </a:lnTo>
                  <a:lnTo>
                    <a:pt x="38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74" name="Freeform 202"/>
            <p:cNvSpPr>
              <a:spLocks/>
            </p:cNvSpPr>
            <p:nvPr/>
          </p:nvSpPr>
          <p:spPr bwMode="auto">
            <a:xfrm>
              <a:off x="4248150" y="5329238"/>
              <a:ext cx="73025" cy="96837"/>
            </a:xfrm>
            <a:custGeom>
              <a:avLst/>
              <a:gdLst>
                <a:gd name="T0" fmla="*/ 0 w 178"/>
                <a:gd name="T1" fmla="*/ 227 h 227"/>
                <a:gd name="T2" fmla="*/ 0 w 178"/>
                <a:gd name="T3" fmla="*/ 5 h 227"/>
                <a:gd name="T4" fmla="*/ 33 w 178"/>
                <a:gd name="T5" fmla="*/ 5 h 227"/>
                <a:gd name="T6" fmla="*/ 33 w 178"/>
                <a:gd name="T7" fmla="*/ 38 h 227"/>
                <a:gd name="T8" fmla="*/ 40 w 178"/>
                <a:gd name="T9" fmla="*/ 29 h 227"/>
                <a:gd name="T10" fmla="*/ 46 w 178"/>
                <a:gd name="T11" fmla="*/ 21 h 227"/>
                <a:gd name="T12" fmla="*/ 54 w 178"/>
                <a:gd name="T13" fmla="*/ 14 h 227"/>
                <a:gd name="T14" fmla="*/ 63 w 178"/>
                <a:gd name="T15" fmla="*/ 9 h 227"/>
                <a:gd name="T16" fmla="*/ 72 w 178"/>
                <a:gd name="T17" fmla="*/ 5 h 227"/>
                <a:gd name="T18" fmla="*/ 81 w 178"/>
                <a:gd name="T19" fmla="*/ 3 h 227"/>
                <a:gd name="T20" fmla="*/ 91 w 178"/>
                <a:gd name="T21" fmla="*/ 0 h 227"/>
                <a:gd name="T22" fmla="*/ 103 w 178"/>
                <a:gd name="T23" fmla="*/ 0 h 227"/>
                <a:gd name="T24" fmla="*/ 112 w 178"/>
                <a:gd name="T25" fmla="*/ 0 h 227"/>
                <a:gd name="T26" fmla="*/ 122 w 178"/>
                <a:gd name="T27" fmla="*/ 2 h 227"/>
                <a:gd name="T28" fmla="*/ 131 w 178"/>
                <a:gd name="T29" fmla="*/ 4 h 227"/>
                <a:gd name="T30" fmla="*/ 139 w 178"/>
                <a:gd name="T31" fmla="*/ 8 h 227"/>
                <a:gd name="T32" fmla="*/ 146 w 178"/>
                <a:gd name="T33" fmla="*/ 12 h 227"/>
                <a:gd name="T34" fmla="*/ 153 w 178"/>
                <a:gd name="T35" fmla="*/ 17 h 227"/>
                <a:gd name="T36" fmla="*/ 158 w 178"/>
                <a:gd name="T37" fmla="*/ 22 h 227"/>
                <a:gd name="T38" fmla="*/ 163 w 178"/>
                <a:gd name="T39" fmla="*/ 27 h 227"/>
                <a:gd name="T40" fmla="*/ 167 w 178"/>
                <a:gd name="T41" fmla="*/ 34 h 227"/>
                <a:gd name="T42" fmla="*/ 171 w 178"/>
                <a:gd name="T43" fmla="*/ 40 h 227"/>
                <a:gd name="T44" fmla="*/ 173 w 178"/>
                <a:gd name="T45" fmla="*/ 48 h 227"/>
                <a:gd name="T46" fmla="*/ 176 w 178"/>
                <a:gd name="T47" fmla="*/ 55 h 227"/>
                <a:gd name="T48" fmla="*/ 177 w 178"/>
                <a:gd name="T49" fmla="*/ 62 h 227"/>
                <a:gd name="T50" fmla="*/ 177 w 178"/>
                <a:gd name="T51" fmla="*/ 70 h 227"/>
                <a:gd name="T52" fmla="*/ 178 w 178"/>
                <a:gd name="T53" fmla="*/ 80 h 227"/>
                <a:gd name="T54" fmla="*/ 178 w 178"/>
                <a:gd name="T55" fmla="*/ 91 h 227"/>
                <a:gd name="T56" fmla="*/ 178 w 178"/>
                <a:gd name="T57" fmla="*/ 227 h 227"/>
                <a:gd name="T58" fmla="*/ 141 w 178"/>
                <a:gd name="T59" fmla="*/ 227 h 227"/>
                <a:gd name="T60" fmla="*/ 141 w 178"/>
                <a:gd name="T61" fmla="*/ 93 h 227"/>
                <a:gd name="T62" fmla="*/ 141 w 178"/>
                <a:gd name="T63" fmla="*/ 82 h 227"/>
                <a:gd name="T64" fmla="*/ 140 w 178"/>
                <a:gd name="T65" fmla="*/ 72 h 227"/>
                <a:gd name="T66" fmla="*/ 139 w 178"/>
                <a:gd name="T67" fmla="*/ 64 h 227"/>
                <a:gd name="T68" fmla="*/ 137 w 178"/>
                <a:gd name="T69" fmla="*/ 58 h 227"/>
                <a:gd name="T70" fmla="*/ 135 w 178"/>
                <a:gd name="T71" fmla="*/ 53 h 227"/>
                <a:gd name="T72" fmla="*/ 131 w 178"/>
                <a:gd name="T73" fmla="*/ 48 h 227"/>
                <a:gd name="T74" fmla="*/ 127 w 178"/>
                <a:gd name="T75" fmla="*/ 44 h 227"/>
                <a:gd name="T76" fmla="*/ 122 w 178"/>
                <a:gd name="T77" fmla="*/ 40 h 227"/>
                <a:gd name="T78" fmla="*/ 116 w 178"/>
                <a:gd name="T79" fmla="*/ 36 h 227"/>
                <a:gd name="T80" fmla="*/ 109 w 178"/>
                <a:gd name="T81" fmla="*/ 34 h 227"/>
                <a:gd name="T82" fmla="*/ 103 w 178"/>
                <a:gd name="T83" fmla="*/ 32 h 227"/>
                <a:gd name="T84" fmla="*/ 95 w 178"/>
                <a:gd name="T85" fmla="*/ 32 h 227"/>
                <a:gd name="T86" fmla="*/ 90 w 178"/>
                <a:gd name="T87" fmla="*/ 32 h 227"/>
                <a:gd name="T88" fmla="*/ 84 w 178"/>
                <a:gd name="T89" fmla="*/ 34 h 227"/>
                <a:gd name="T90" fmla="*/ 78 w 178"/>
                <a:gd name="T91" fmla="*/ 35 h 227"/>
                <a:gd name="T92" fmla="*/ 73 w 178"/>
                <a:gd name="T93" fmla="*/ 36 h 227"/>
                <a:gd name="T94" fmla="*/ 67 w 178"/>
                <a:gd name="T95" fmla="*/ 39 h 227"/>
                <a:gd name="T96" fmla="*/ 63 w 178"/>
                <a:gd name="T97" fmla="*/ 41 h 227"/>
                <a:gd name="T98" fmla="*/ 58 w 178"/>
                <a:gd name="T99" fmla="*/ 44 h 227"/>
                <a:gd name="T100" fmla="*/ 54 w 178"/>
                <a:gd name="T101" fmla="*/ 48 h 227"/>
                <a:gd name="T102" fmla="*/ 50 w 178"/>
                <a:gd name="T103" fmla="*/ 52 h 227"/>
                <a:gd name="T104" fmla="*/ 48 w 178"/>
                <a:gd name="T105" fmla="*/ 57 h 227"/>
                <a:gd name="T106" fmla="*/ 44 w 178"/>
                <a:gd name="T107" fmla="*/ 63 h 227"/>
                <a:gd name="T108" fmla="*/ 42 w 178"/>
                <a:gd name="T109" fmla="*/ 71 h 227"/>
                <a:gd name="T110" fmla="*/ 40 w 178"/>
                <a:gd name="T111" fmla="*/ 79 h 227"/>
                <a:gd name="T112" fmla="*/ 39 w 178"/>
                <a:gd name="T113" fmla="*/ 88 h 227"/>
                <a:gd name="T114" fmla="*/ 37 w 178"/>
                <a:gd name="T115" fmla="*/ 97 h 227"/>
                <a:gd name="T116" fmla="*/ 37 w 178"/>
                <a:gd name="T117" fmla="*/ 107 h 227"/>
                <a:gd name="T118" fmla="*/ 37 w 178"/>
                <a:gd name="T119" fmla="*/ 227 h 227"/>
                <a:gd name="T120" fmla="*/ 0 w 178"/>
                <a:gd name="T121" fmla="*/ 227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8"/>
                <a:gd name="T184" fmla="*/ 0 h 227"/>
                <a:gd name="T185" fmla="*/ 178 w 178"/>
                <a:gd name="T186" fmla="*/ 227 h 2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8" h="227">
                  <a:moveTo>
                    <a:pt x="0" y="227"/>
                  </a:moveTo>
                  <a:lnTo>
                    <a:pt x="0" y="5"/>
                  </a:lnTo>
                  <a:lnTo>
                    <a:pt x="33" y="5"/>
                  </a:lnTo>
                  <a:lnTo>
                    <a:pt x="33" y="38"/>
                  </a:lnTo>
                  <a:lnTo>
                    <a:pt x="40" y="29"/>
                  </a:lnTo>
                  <a:lnTo>
                    <a:pt x="46" y="21"/>
                  </a:lnTo>
                  <a:lnTo>
                    <a:pt x="54" y="14"/>
                  </a:lnTo>
                  <a:lnTo>
                    <a:pt x="63" y="9"/>
                  </a:lnTo>
                  <a:lnTo>
                    <a:pt x="72" y="5"/>
                  </a:lnTo>
                  <a:lnTo>
                    <a:pt x="81" y="3"/>
                  </a:lnTo>
                  <a:lnTo>
                    <a:pt x="91" y="0"/>
                  </a:lnTo>
                  <a:lnTo>
                    <a:pt x="103" y="0"/>
                  </a:lnTo>
                  <a:lnTo>
                    <a:pt x="112" y="0"/>
                  </a:lnTo>
                  <a:lnTo>
                    <a:pt x="122" y="2"/>
                  </a:lnTo>
                  <a:lnTo>
                    <a:pt x="131" y="4"/>
                  </a:lnTo>
                  <a:lnTo>
                    <a:pt x="139" y="8"/>
                  </a:lnTo>
                  <a:lnTo>
                    <a:pt x="146" y="12"/>
                  </a:lnTo>
                  <a:lnTo>
                    <a:pt x="153" y="17"/>
                  </a:lnTo>
                  <a:lnTo>
                    <a:pt x="158" y="22"/>
                  </a:lnTo>
                  <a:lnTo>
                    <a:pt x="163" y="27"/>
                  </a:lnTo>
                  <a:lnTo>
                    <a:pt x="167" y="34"/>
                  </a:lnTo>
                  <a:lnTo>
                    <a:pt x="171" y="40"/>
                  </a:lnTo>
                  <a:lnTo>
                    <a:pt x="173" y="48"/>
                  </a:lnTo>
                  <a:lnTo>
                    <a:pt x="176" y="55"/>
                  </a:lnTo>
                  <a:lnTo>
                    <a:pt x="177" y="62"/>
                  </a:lnTo>
                  <a:lnTo>
                    <a:pt x="177" y="70"/>
                  </a:lnTo>
                  <a:lnTo>
                    <a:pt x="178" y="80"/>
                  </a:lnTo>
                  <a:lnTo>
                    <a:pt x="178" y="91"/>
                  </a:lnTo>
                  <a:lnTo>
                    <a:pt x="178" y="227"/>
                  </a:lnTo>
                  <a:lnTo>
                    <a:pt x="141" y="227"/>
                  </a:lnTo>
                  <a:lnTo>
                    <a:pt x="141" y="93"/>
                  </a:lnTo>
                  <a:lnTo>
                    <a:pt x="141" y="82"/>
                  </a:lnTo>
                  <a:lnTo>
                    <a:pt x="140" y="72"/>
                  </a:lnTo>
                  <a:lnTo>
                    <a:pt x="139" y="64"/>
                  </a:lnTo>
                  <a:lnTo>
                    <a:pt x="137" y="58"/>
                  </a:lnTo>
                  <a:lnTo>
                    <a:pt x="135" y="53"/>
                  </a:lnTo>
                  <a:lnTo>
                    <a:pt x="131" y="48"/>
                  </a:lnTo>
                  <a:lnTo>
                    <a:pt x="127" y="44"/>
                  </a:lnTo>
                  <a:lnTo>
                    <a:pt x="122" y="40"/>
                  </a:lnTo>
                  <a:lnTo>
                    <a:pt x="116" y="36"/>
                  </a:lnTo>
                  <a:lnTo>
                    <a:pt x="109" y="34"/>
                  </a:lnTo>
                  <a:lnTo>
                    <a:pt x="103" y="32"/>
                  </a:lnTo>
                  <a:lnTo>
                    <a:pt x="95" y="32"/>
                  </a:lnTo>
                  <a:lnTo>
                    <a:pt x="90" y="32"/>
                  </a:lnTo>
                  <a:lnTo>
                    <a:pt x="84" y="34"/>
                  </a:lnTo>
                  <a:lnTo>
                    <a:pt x="78" y="35"/>
                  </a:lnTo>
                  <a:lnTo>
                    <a:pt x="73" y="36"/>
                  </a:lnTo>
                  <a:lnTo>
                    <a:pt x="67" y="39"/>
                  </a:lnTo>
                  <a:lnTo>
                    <a:pt x="63" y="41"/>
                  </a:lnTo>
                  <a:lnTo>
                    <a:pt x="58" y="44"/>
                  </a:lnTo>
                  <a:lnTo>
                    <a:pt x="54" y="48"/>
                  </a:lnTo>
                  <a:lnTo>
                    <a:pt x="50" y="52"/>
                  </a:lnTo>
                  <a:lnTo>
                    <a:pt x="48" y="57"/>
                  </a:lnTo>
                  <a:lnTo>
                    <a:pt x="44" y="63"/>
                  </a:lnTo>
                  <a:lnTo>
                    <a:pt x="42" y="71"/>
                  </a:lnTo>
                  <a:lnTo>
                    <a:pt x="40" y="79"/>
                  </a:lnTo>
                  <a:lnTo>
                    <a:pt x="39" y="88"/>
                  </a:lnTo>
                  <a:lnTo>
                    <a:pt x="37" y="97"/>
                  </a:lnTo>
                  <a:lnTo>
                    <a:pt x="37" y="107"/>
                  </a:lnTo>
                  <a:lnTo>
                    <a:pt x="37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75" name="Freeform 203"/>
            <p:cNvSpPr>
              <a:spLocks noEditPoints="1"/>
            </p:cNvSpPr>
            <p:nvPr/>
          </p:nvSpPr>
          <p:spPr bwMode="auto">
            <a:xfrm>
              <a:off x="4340225" y="5292725"/>
              <a:ext cx="79375" cy="136525"/>
            </a:xfrm>
            <a:custGeom>
              <a:avLst/>
              <a:gdLst>
                <a:gd name="T0" fmla="*/ 153 w 193"/>
                <a:gd name="T1" fmla="*/ 287 h 311"/>
                <a:gd name="T2" fmla="*/ 131 w 193"/>
                <a:gd name="T3" fmla="*/ 302 h 311"/>
                <a:gd name="T4" fmla="*/ 105 w 193"/>
                <a:gd name="T5" fmla="*/ 311 h 311"/>
                <a:gd name="T6" fmla="*/ 82 w 193"/>
                <a:gd name="T7" fmla="*/ 310 h 311"/>
                <a:gd name="T8" fmla="*/ 63 w 193"/>
                <a:gd name="T9" fmla="*/ 306 h 311"/>
                <a:gd name="T10" fmla="*/ 46 w 193"/>
                <a:gd name="T11" fmla="*/ 297 h 311"/>
                <a:gd name="T12" fmla="*/ 32 w 193"/>
                <a:gd name="T13" fmla="*/ 286 h 311"/>
                <a:gd name="T14" fmla="*/ 19 w 193"/>
                <a:gd name="T15" fmla="*/ 269 h 311"/>
                <a:gd name="T16" fmla="*/ 10 w 193"/>
                <a:gd name="T17" fmla="*/ 251 h 311"/>
                <a:gd name="T18" fmla="*/ 4 w 193"/>
                <a:gd name="T19" fmla="*/ 228 h 311"/>
                <a:gd name="T20" fmla="*/ 0 w 193"/>
                <a:gd name="T21" fmla="*/ 205 h 311"/>
                <a:gd name="T22" fmla="*/ 1 w 193"/>
                <a:gd name="T23" fmla="*/ 179 h 311"/>
                <a:gd name="T24" fmla="*/ 4 w 193"/>
                <a:gd name="T25" fmla="*/ 158 h 311"/>
                <a:gd name="T26" fmla="*/ 10 w 193"/>
                <a:gd name="T27" fmla="*/ 136 h 311"/>
                <a:gd name="T28" fmla="*/ 21 w 193"/>
                <a:gd name="T29" fmla="*/ 118 h 311"/>
                <a:gd name="T30" fmla="*/ 34 w 193"/>
                <a:gd name="T31" fmla="*/ 102 h 311"/>
                <a:gd name="T32" fmla="*/ 49 w 193"/>
                <a:gd name="T33" fmla="*/ 91 h 311"/>
                <a:gd name="T34" fmla="*/ 67 w 193"/>
                <a:gd name="T35" fmla="*/ 83 h 311"/>
                <a:gd name="T36" fmla="*/ 87 w 193"/>
                <a:gd name="T37" fmla="*/ 79 h 311"/>
                <a:gd name="T38" fmla="*/ 112 w 193"/>
                <a:gd name="T39" fmla="*/ 82 h 311"/>
                <a:gd name="T40" fmla="*/ 136 w 193"/>
                <a:gd name="T41" fmla="*/ 92 h 311"/>
                <a:gd name="T42" fmla="*/ 155 w 193"/>
                <a:gd name="T43" fmla="*/ 110 h 311"/>
                <a:gd name="T44" fmla="*/ 193 w 193"/>
                <a:gd name="T45" fmla="*/ 306 h 311"/>
                <a:gd name="T46" fmla="*/ 37 w 193"/>
                <a:gd name="T47" fmla="*/ 206 h 311"/>
                <a:gd name="T48" fmla="*/ 42 w 193"/>
                <a:gd name="T49" fmla="*/ 233 h 311"/>
                <a:gd name="T50" fmla="*/ 51 w 193"/>
                <a:gd name="T51" fmla="*/ 254 h 311"/>
                <a:gd name="T52" fmla="*/ 64 w 193"/>
                <a:gd name="T53" fmla="*/ 268 h 311"/>
                <a:gd name="T54" fmla="*/ 81 w 193"/>
                <a:gd name="T55" fmla="*/ 278 h 311"/>
                <a:gd name="T56" fmla="*/ 99 w 193"/>
                <a:gd name="T57" fmla="*/ 281 h 311"/>
                <a:gd name="T58" fmla="*/ 116 w 193"/>
                <a:gd name="T59" fmla="*/ 278 h 311"/>
                <a:gd name="T60" fmla="*/ 132 w 193"/>
                <a:gd name="T61" fmla="*/ 270 h 311"/>
                <a:gd name="T62" fmla="*/ 145 w 193"/>
                <a:gd name="T63" fmla="*/ 256 h 311"/>
                <a:gd name="T64" fmla="*/ 154 w 193"/>
                <a:gd name="T65" fmla="*/ 236 h 311"/>
                <a:gd name="T66" fmla="*/ 159 w 193"/>
                <a:gd name="T67" fmla="*/ 210 h 311"/>
                <a:gd name="T68" fmla="*/ 158 w 193"/>
                <a:gd name="T69" fmla="*/ 178 h 311"/>
                <a:gd name="T70" fmla="*/ 152 w 193"/>
                <a:gd name="T71" fmla="*/ 151 h 311"/>
                <a:gd name="T72" fmla="*/ 141 w 193"/>
                <a:gd name="T73" fmla="*/ 132 h 311"/>
                <a:gd name="T74" fmla="*/ 127 w 193"/>
                <a:gd name="T75" fmla="*/ 119 h 311"/>
                <a:gd name="T76" fmla="*/ 109 w 193"/>
                <a:gd name="T77" fmla="*/ 111 h 311"/>
                <a:gd name="T78" fmla="*/ 90 w 193"/>
                <a:gd name="T79" fmla="*/ 110 h 311"/>
                <a:gd name="T80" fmla="*/ 73 w 193"/>
                <a:gd name="T81" fmla="*/ 115 h 311"/>
                <a:gd name="T82" fmla="*/ 58 w 193"/>
                <a:gd name="T83" fmla="*/ 125 h 311"/>
                <a:gd name="T84" fmla="*/ 48 w 193"/>
                <a:gd name="T85" fmla="*/ 143 h 311"/>
                <a:gd name="T86" fmla="*/ 40 w 193"/>
                <a:gd name="T87" fmla="*/ 167 h 311"/>
                <a:gd name="T88" fmla="*/ 37 w 193"/>
                <a:gd name="T89" fmla="*/ 196 h 3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3"/>
                <a:gd name="T136" fmla="*/ 0 h 311"/>
                <a:gd name="T137" fmla="*/ 193 w 193"/>
                <a:gd name="T138" fmla="*/ 311 h 3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3" h="311">
                  <a:moveTo>
                    <a:pt x="158" y="306"/>
                  </a:moveTo>
                  <a:lnTo>
                    <a:pt x="158" y="279"/>
                  </a:lnTo>
                  <a:lnTo>
                    <a:pt x="153" y="287"/>
                  </a:lnTo>
                  <a:lnTo>
                    <a:pt x="146" y="294"/>
                  </a:lnTo>
                  <a:lnTo>
                    <a:pt x="139" y="299"/>
                  </a:lnTo>
                  <a:lnTo>
                    <a:pt x="131" y="302"/>
                  </a:lnTo>
                  <a:lnTo>
                    <a:pt x="123" y="306"/>
                  </a:lnTo>
                  <a:lnTo>
                    <a:pt x="114" y="309"/>
                  </a:lnTo>
                  <a:lnTo>
                    <a:pt x="105" y="311"/>
                  </a:lnTo>
                  <a:lnTo>
                    <a:pt x="95" y="311"/>
                  </a:lnTo>
                  <a:lnTo>
                    <a:pt x="89" y="311"/>
                  </a:lnTo>
                  <a:lnTo>
                    <a:pt x="82" y="310"/>
                  </a:lnTo>
                  <a:lnTo>
                    <a:pt x="76" y="309"/>
                  </a:lnTo>
                  <a:lnTo>
                    <a:pt x="69" y="308"/>
                  </a:lnTo>
                  <a:lnTo>
                    <a:pt x="63" y="306"/>
                  </a:lnTo>
                  <a:lnTo>
                    <a:pt x="58" y="304"/>
                  </a:lnTo>
                  <a:lnTo>
                    <a:pt x="51" y="300"/>
                  </a:lnTo>
                  <a:lnTo>
                    <a:pt x="46" y="297"/>
                  </a:lnTo>
                  <a:lnTo>
                    <a:pt x="41" y="294"/>
                  </a:lnTo>
                  <a:lnTo>
                    <a:pt x="36" y="290"/>
                  </a:lnTo>
                  <a:lnTo>
                    <a:pt x="32" y="286"/>
                  </a:lnTo>
                  <a:lnTo>
                    <a:pt x="27" y="281"/>
                  </a:lnTo>
                  <a:lnTo>
                    <a:pt x="23" y="276"/>
                  </a:lnTo>
                  <a:lnTo>
                    <a:pt x="19" y="269"/>
                  </a:lnTo>
                  <a:lnTo>
                    <a:pt x="16" y="264"/>
                  </a:lnTo>
                  <a:lnTo>
                    <a:pt x="13" y="258"/>
                  </a:lnTo>
                  <a:lnTo>
                    <a:pt x="10" y="251"/>
                  </a:lnTo>
                  <a:lnTo>
                    <a:pt x="8" y="243"/>
                  </a:lnTo>
                  <a:lnTo>
                    <a:pt x="5" y="236"/>
                  </a:lnTo>
                  <a:lnTo>
                    <a:pt x="4" y="228"/>
                  </a:lnTo>
                  <a:lnTo>
                    <a:pt x="3" y="220"/>
                  </a:lnTo>
                  <a:lnTo>
                    <a:pt x="1" y="213"/>
                  </a:lnTo>
                  <a:lnTo>
                    <a:pt x="0" y="205"/>
                  </a:lnTo>
                  <a:lnTo>
                    <a:pt x="0" y="196"/>
                  </a:lnTo>
                  <a:lnTo>
                    <a:pt x="0" y="188"/>
                  </a:lnTo>
                  <a:lnTo>
                    <a:pt x="1" y="179"/>
                  </a:lnTo>
                  <a:lnTo>
                    <a:pt x="1" y="172"/>
                  </a:lnTo>
                  <a:lnTo>
                    <a:pt x="3" y="164"/>
                  </a:lnTo>
                  <a:lnTo>
                    <a:pt x="4" y="158"/>
                  </a:lnTo>
                  <a:lnTo>
                    <a:pt x="7" y="150"/>
                  </a:lnTo>
                  <a:lnTo>
                    <a:pt x="8" y="142"/>
                  </a:lnTo>
                  <a:lnTo>
                    <a:pt x="10" y="136"/>
                  </a:lnTo>
                  <a:lnTo>
                    <a:pt x="13" y="129"/>
                  </a:lnTo>
                  <a:lnTo>
                    <a:pt x="17" y="123"/>
                  </a:lnTo>
                  <a:lnTo>
                    <a:pt x="21" y="118"/>
                  </a:lnTo>
                  <a:lnTo>
                    <a:pt x="25" y="111"/>
                  </a:lnTo>
                  <a:lnTo>
                    <a:pt x="30" y="108"/>
                  </a:lnTo>
                  <a:lnTo>
                    <a:pt x="34" y="102"/>
                  </a:lnTo>
                  <a:lnTo>
                    <a:pt x="39" y="99"/>
                  </a:lnTo>
                  <a:lnTo>
                    <a:pt x="44" y="95"/>
                  </a:lnTo>
                  <a:lnTo>
                    <a:pt x="49" y="91"/>
                  </a:lnTo>
                  <a:lnTo>
                    <a:pt x="55" y="88"/>
                  </a:lnTo>
                  <a:lnTo>
                    <a:pt x="60" y="86"/>
                  </a:lnTo>
                  <a:lnTo>
                    <a:pt x="67" y="83"/>
                  </a:lnTo>
                  <a:lnTo>
                    <a:pt x="73" y="82"/>
                  </a:lnTo>
                  <a:lnTo>
                    <a:pt x="81" y="81"/>
                  </a:lnTo>
                  <a:lnTo>
                    <a:pt x="87" y="79"/>
                  </a:lnTo>
                  <a:lnTo>
                    <a:pt x="94" y="79"/>
                  </a:lnTo>
                  <a:lnTo>
                    <a:pt x="103" y="81"/>
                  </a:lnTo>
                  <a:lnTo>
                    <a:pt x="112" y="82"/>
                  </a:lnTo>
                  <a:lnTo>
                    <a:pt x="121" y="84"/>
                  </a:lnTo>
                  <a:lnTo>
                    <a:pt x="128" y="88"/>
                  </a:lnTo>
                  <a:lnTo>
                    <a:pt x="136" y="92"/>
                  </a:lnTo>
                  <a:lnTo>
                    <a:pt x="144" y="99"/>
                  </a:lnTo>
                  <a:lnTo>
                    <a:pt x="150" y="104"/>
                  </a:lnTo>
                  <a:lnTo>
                    <a:pt x="155" y="110"/>
                  </a:lnTo>
                  <a:lnTo>
                    <a:pt x="155" y="0"/>
                  </a:lnTo>
                  <a:lnTo>
                    <a:pt x="193" y="0"/>
                  </a:lnTo>
                  <a:lnTo>
                    <a:pt x="193" y="306"/>
                  </a:lnTo>
                  <a:lnTo>
                    <a:pt x="158" y="306"/>
                  </a:lnTo>
                  <a:close/>
                  <a:moveTo>
                    <a:pt x="37" y="196"/>
                  </a:moveTo>
                  <a:lnTo>
                    <a:pt x="37" y="206"/>
                  </a:lnTo>
                  <a:lnTo>
                    <a:pt x="39" y="217"/>
                  </a:lnTo>
                  <a:lnTo>
                    <a:pt x="40" y="226"/>
                  </a:lnTo>
                  <a:lnTo>
                    <a:pt x="42" y="233"/>
                  </a:lnTo>
                  <a:lnTo>
                    <a:pt x="45" y="241"/>
                  </a:lnTo>
                  <a:lnTo>
                    <a:pt x="48" y="247"/>
                  </a:lnTo>
                  <a:lnTo>
                    <a:pt x="51" y="254"/>
                  </a:lnTo>
                  <a:lnTo>
                    <a:pt x="55" y="259"/>
                  </a:lnTo>
                  <a:lnTo>
                    <a:pt x="60" y="264"/>
                  </a:lnTo>
                  <a:lnTo>
                    <a:pt x="64" y="268"/>
                  </a:lnTo>
                  <a:lnTo>
                    <a:pt x="69" y="272"/>
                  </a:lnTo>
                  <a:lnTo>
                    <a:pt x="76" y="276"/>
                  </a:lnTo>
                  <a:lnTo>
                    <a:pt x="81" y="278"/>
                  </a:lnTo>
                  <a:lnTo>
                    <a:pt x="86" y="279"/>
                  </a:lnTo>
                  <a:lnTo>
                    <a:pt x="93" y="281"/>
                  </a:lnTo>
                  <a:lnTo>
                    <a:pt x="99" y="281"/>
                  </a:lnTo>
                  <a:lnTo>
                    <a:pt x="104" y="281"/>
                  </a:lnTo>
                  <a:lnTo>
                    <a:pt x="111" y="279"/>
                  </a:lnTo>
                  <a:lnTo>
                    <a:pt x="116" y="278"/>
                  </a:lnTo>
                  <a:lnTo>
                    <a:pt x="122" y="276"/>
                  </a:lnTo>
                  <a:lnTo>
                    <a:pt x="127" y="273"/>
                  </a:lnTo>
                  <a:lnTo>
                    <a:pt x="132" y="270"/>
                  </a:lnTo>
                  <a:lnTo>
                    <a:pt x="136" y="267"/>
                  </a:lnTo>
                  <a:lnTo>
                    <a:pt x="141" y="261"/>
                  </a:lnTo>
                  <a:lnTo>
                    <a:pt x="145" y="256"/>
                  </a:lnTo>
                  <a:lnTo>
                    <a:pt x="149" y="250"/>
                  </a:lnTo>
                  <a:lnTo>
                    <a:pt x="152" y="243"/>
                  </a:lnTo>
                  <a:lnTo>
                    <a:pt x="154" y="236"/>
                  </a:lnTo>
                  <a:lnTo>
                    <a:pt x="157" y="228"/>
                  </a:lnTo>
                  <a:lnTo>
                    <a:pt x="158" y="219"/>
                  </a:lnTo>
                  <a:lnTo>
                    <a:pt x="159" y="210"/>
                  </a:lnTo>
                  <a:lnTo>
                    <a:pt x="159" y="200"/>
                  </a:lnTo>
                  <a:lnTo>
                    <a:pt x="159" y="188"/>
                  </a:lnTo>
                  <a:lnTo>
                    <a:pt x="158" y="178"/>
                  </a:lnTo>
                  <a:lnTo>
                    <a:pt x="157" y="169"/>
                  </a:lnTo>
                  <a:lnTo>
                    <a:pt x="154" y="160"/>
                  </a:lnTo>
                  <a:lnTo>
                    <a:pt x="152" y="151"/>
                  </a:lnTo>
                  <a:lnTo>
                    <a:pt x="149" y="145"/>
                  </a:lnTo>
                  <a:lnTo>
                    <a:pt x="145" y="137"/>
                  </a:lnTo>
                  <a:lnTo>
                    <a:pt x="141" y="132"/>
                  </a:lnTo>
                  <a:lnTo>
                    <a:pt x="136" y="127"/>
                  </a:lnTo>
                  <a:lnTo>
                    <a:pt x="132" y="123"/>
                  </a:lnTo>
                  <a:lnTo>
                    <a:pt x="127" y="119"/>
                  </a:lnTo>
                  <a:lnTo>
                    <a:pt x="121" y="115"/>
                  </a:lnTo>
                  <a:lnTo>
                    <a:pt x="116" y="113"/>
                  </a:lnTo>
                  <a:lnTo>
                    <a:pt x="109" y="111"/>
                  </a:lnTo>
                  <a:lnTo>
                    <a:pt x="103" y="110"/>
                  </a:lnTo>
                  <a:lnTo>
                    <a:pt x="96" y="110"/>
                  </a:lnTo>
                  <a:lnTo>
                    <a:pt x="90" y="110"/>
                  </a:lnTo>
                  <a:lnTo>
                    <a:pt x="84" y="111"/>
                  </a:lnTo>
                  <a:lnTo>
                    <a:pt x="78" y="113"/>
                  </a:lnTo>
                  <a:lnTo>
                    <a:pt x="73" y="115"/>
                  </a:lnTo>
                  <a:lnTo>
                    <a:pt x="68" y="119"/>
                  </a:lnTo>
                  <a:lnTo>
                    <a:pt x="63" y="122"/>
                  </a:lnTo>
                  <a:lnTo>
                    <a:pt x="58" y="125"/>
                  </a:lnTo>
                  <a:lnTo>
                    <a:pt x="54" y="131"/>
                  </a:lnTo>
                  <a:lnTo>
                    <a:pt x="50" y="136"/>
                  </a:lnTo>
                  <a:lnTo>
                    <a:pt x="48" y="143"/>
                  </a:lnTo>
                  <a:lnTo>
                    <a:pt x="44" y="150"/>
                  </a:lnTo>
                  <a:lnTo>
                    <a:pt x="42" y="158"/>
                  </a:lnTo>
                  <a:lnTo>
                    <a:pt x="40" y="167"/>
                  </a:lnTo>
                  <a:lnTo>
                    <a:pt x="39" y="176"/>
                  </a:lnTo>
                  <a:lnTo>
                    <a:pt x="37" y="186"/>
                  </a:lnTo>
                  <a:lnTo>
                    <a:pt x="37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76" name="Freeform 204"/>
            <p:cNvSpPr>
              <a:spLocks noEditPoints="1"/>
            </p:cNvSpPr>
            <p:nvPr/>
          </p:nvSpPr>
          <p:spPr bwMode="auto">
            <a:xfrm>
              <a:off x="4445000" y="5292725"/>
              <a:ext cx="15875" cy="133350"/>
            </a:xfrm>
            <a:custGeom>
              <a:avLst/>
              <a:gdLst>
                <a:gd name="T0" fmla="*/ 0 w 37"/>
                <a:gd name="T1" fmla="*/ 43 h 306"/>
                <a:gd name="T2" fmla="*/ 0 w 37"/>
                <a:gd name="T3" fmla="*/ 0 h 306"/>
                <a:gd name="T4" fmla="*/ 37 w 37"/>
                <a:gd name="T5" fmla="*/ 0 h 306"/>
                <a:gd name="T6" fmla="*/ 37 w 37"/>
                <a:gd name="T7" fmla="*/ 43 h 306"/>
                <a:gd name="T8" fmla="*/ 0 w 37"/>
                <a:gd name="T9" fmla="*/ 43 h 306"/>
                <a:gd name="T10" fmla="*/ 0 w 37"/>
                <a:gd name="T11" fmla="*/ 306 h 306"/>
                <a:gd name="T12" fmla="*/ 0 w 37"/>
                <a:gd name="T13" fmla="*/ 84 h 306"/>
                <a:gd name="T14" fmla="*/ 37 w 37"/>
                <a:gd name="T15" fmla="*/ 84 h 306"/>
                <a:gd name="T16" fmla="*/ 37 w 37"/>
                <a:gd name="T17" fmla="*/ 306 h 306"/>
                <a:gd name="T18" fmla="*/ 0 w 37"/>
                <a:gd name="T19" fmla="*/ 306 h 3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306"/>
                <a:gd name="T32" fmla="*/ 37 w 37"/>
                <a:gd name="T33" fmla="*/ 306 h 3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306">
                  <a:moveTo>
                    <a:pt x="0" y="43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43"/>
                  </a:lnTo>
                  <a:lnTo>
                    <a:pt x="0" y="43"/>
                  </a:lnTo>
                  <a:close/>
                  <a:moveTo>
                    <a:pt x="0" y="306"/>
                  </a:moveTo>
                  <a:lnTo>
                    <a:pt x="0" y="84"/>
                  </a:lnTo>
                  <a:lnTo>
                    <a:pt x="37" y="84"/>
                  </a:lnTo>
                  <a:lnTo>
                    <a:pt x="37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77" name="Freeform 205"/>
            <p:cNvSpPr>
              <a:spLocks/>
            </p:cNvSpPr>
            <p:nvPr/>
          </p:nvSpPr>
          <p:spPr bwMode="auto">
            <a:xfrm>
              <a:off x="4475163" y="5297488"/>
              <a:ext cx="46038" cy="130175"/>
            </a:xfrm>
            <a:custGeom>
              <a:avLst/>
              <a:gdLst>
                <a:gd name="T0" fmla="*/ 104 w 109"/>
                <a:gd name="T1" fmla="*/ 265 h 302"/>
                <a:gd name="T2" fmla="*/ 109 w 109"/>
                <a:gd name="T3" fmla="*/ 299 h 302"/>
                <a:gd name="T4" fmla="*/ 101 w 109"/>
                <a:gd name="T5" fmla="*/ 301 h 302"/>
                <a:gd name="T6" fmla="*/ 94 w 109"/>
                <a:gd name="T7" fmla="*/ 301 h 302"/>
                <a:gd name="T8" fmla="*/ 86 w 109"/>
                <a:gd name="T9" fmla="*/ 302 h 302"/>
                <a:gd name="T10" fmla="*/ 79 w 109"/>
                <a:gd name="T11" fmla="*/ 302 h 302"/>
                <a:gd name="T12" fmla="*/ 70 w 109"/>
                <a:gd name="T13" fmla="*/ 302 h 302"/>
                <a:gd name="T14" fmla="*/ 61 w 109"/>
                <a:gd name="T15" fmla="*/ 301 h 302"/>
                <a:gd name="T16" fmla="*/ 54 w 109"/>
                <a:gd name="T17" fmla="*/ 298 h 302"/>
                <a:gd name="T18" fmla="*/ 49 w 109"/>
                <a:gd name="T19" fmla="*/ 295 h 302"/>
                <a:gd name="T20" fmla="*/ 43 w 109"/>
                <a:gd name="T21" fmla="*/ 292 h 302"/>
                <a:gd name="T22" fmla="*/ 40 w 109"/>
                <a:gd name="T23" fmla="*/ 288 h 302"/>
                <a:gd name="T24" fmla="*/ 36 w 109"/>
                <a:gd name="T25" fmla="*/ 284 h 302"/>
                <a:gd name="T26" fmla="*/ 33 w 109"/>
                <a:gd name="T27" fmla="*/ 279 h 302"/>
                <a:gd name="T28" fmla="*/ 32 w 109"/>
                <a:gd name="T29" fmla="*/ 276 h 302"/>
                <a:gd name="T30" fmla="*/ 32 w 109"/>
                <a:gd name="T31" fmla="*/ 272 h 302"/>
                <a:gd name="T32" fmla="*/ 31 w 109"/>
                <a:gd name="T33" fmla="*/ 269 h 302"/>
                <a:gd name="T34" fmla="*/ 29 w 109"/>
                <a:gd name="T35" fmla="*/ 262 h 302"/>
                <a:gd name="T36" fmla="*/ 29 w 109"/>
                <a:gd name="T37" fmla="*/ 257 h 302"/>
                <a:gd name="T38" fmla="*/ 28 w 109"/>
                <a:gd name="T39" fmla="*/ 251 h 302"/>
                <a:gd name="T40" fmla="*/ 28 w 109"/>
                <a:gd name="T41" fmla="*/ 243 h 302"/>
                <a:gd name="T42" fmla="*/ 28 w 109"/>
                <a:gd name="T43" fmla="*/ 235 h 302"/>
                <a:gd name="T44" fmla="*/ 28 w 109"/>
                <a:gd name="T45" fmla="*/ 107 h 302"/>
                <a:gd name="T46" fmla="*/ 0 w 109"/>
                <a:gd name="T47" fmla="*/ 107 h 302"/>
                <a:gd name="T48" fmla="*/ 0 w 109"/>
                <a:gd name="T49" fmla="*/ 77 h 302"/>
                <a:gd name="T50" fmla="*/ 28 w 109"/>
                <a:gd name="T51" fmla="*/ 77 h 302"/>
                <a:gd name="T52" fmla="*/ 28 w 109"/>
                <a:gd name="T53" fmla="*/ 24 h 302"/>
                <a:gd name="T54" fmla="*/ 65 w 109"/>
                <a:gd name="T55" fmla="*/ 0 h 302"/>
                <a:gd name="T56" fmla="*/ 65 w 109"/>
                <a:gd name="T57" fmla="*/ 77 h 302"/>
                <a:gd name="T58" fmla="*/ 104 w 109"/>
                <a:gd name="T59" fmla="*/ 77 h 302"/>
                <a:gd name="T60" fmla="*/ 104 w 109"/>
                <a:gd name="T61" fmla="*/ 107 h 302"/>
                <a:gd name="T62" fmla="*/ 65 w 109"/>
                <a:gd name="T63" fmla="*/ 107 h 302"/>
                <a:gd name="T64" fmla="*/ 65 w 109"/>
                <a:gd name="T65" fmla="*/ 236 h 302"/>
                <a:gd name="T66" fmla="*/ 65 w 109"/>
                <a:gd name="T67" fmla="*/ 243 h 302"/>
                <a:gd name="T68" fmla="*/ 67 w 109"/>
                <a:gd name="T69" fmla="*/ 249 h 302"/>
                <a:gd name="T70" fmla="*/ 67 w 109"/>
                <a:gd name="T71" fmla="*/ 253 h 302"/>
                <a:gd name="T72" fmla="*/ 67 w 109"/>
                <a:gd name="T73" fmla="*/ 256 h 302"/>
                <a:gd name="T74" fmla="*/ 68 w 109"/>
                <a:gd name="T75" fmla="*/ 258 h 302"/>
                <a:gd name="T76" fmla="*/ 69 w 109"/>
                <a:gd name="T77" fmla="*/ 260 h 302"/>
                <a:gd name="T78" fmla="*/ 72 w 109"/>
                <a:gd name="T79" fmla="*/ 262 h 302"/>
                <a:gd name="T80" fmla="*/ 73 w 109"/>
                <a:gd name="T81" fmla="*/ 263 h 302"/>
                <a:gd name="T82" fmla="*/ 76 w 109"/>
                <a:gd name="T83" fmla="*/ 265 h 302"/>
                <a:gd name="T84" fmla="*/ 78 w 109"/>
                <a:gd name="T85" fmla="*/ 265 h 302"/>
                <a:gd name="T86" fmla="*/ 82 w 109"/>
                <a:gd name="T87" fmla="*/ 266 h 302"/>
                <a:gd name="T88" fmla="*/ 86 w 109"/>
                <a:gd name="T89" fmla="*/ 266 h 302"/>
                <a:gd name="T90" fmla="*/ 90 w 109"/>
                <a:gd name="T91" fmla="*/ 266 h 302"/>
                <a:gd name="T92" fmla="*/ 94 w 109"/>
                <a:gd name="T93" fmla="*/ 266 h 302"/>
                <a:gd name="T94" fmla="*/ 99 w 109"/>
                <a:gd name="T95" fmla="*/ 266 h 302"/>
                <a:gd name="T96" fmla="*/ 104 w 109"/>
                <a:gd name="T97" fmla="*/ 266 h 302"/>
                <a:gd name="T98" fmla="*/ 104 w 109"/>
                <a:gd name="T99" fmla="*/ 265 h 3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9"/>
                <a:gd name="T151" fmla="*/ 0 h 302"/>
                <a:gd name="T152" fmla="*/ 109 w 109"/>
                <a:gd name="T153" fmla="*/ 302 h 3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9" h="302">
                  <a:moveTo>
                    <a:pt x="104" y="265"/>
                  </a:moveTo>
                  <a:lnTo>
                    <a:pt x="109" y="299"/>
                  </a:lnTo>
                  <a:lnTo>
                    <a:pt x="101" y="301"/>
                  </a:lnTo>
                  <a:lnTo>
                    <a:pt x="94" y="301"/>
                  </a:lnTo>
                  <a:lnTo>
                    <a:pt x="86" y="302"/>
                  </a:lnTo>
                  <a:lnTo>
                    <a:pt x="79" y="302"/>
                  </a:lnTo>
                  <a:lnTo>
                    <a:pt x="70" y="302"/>
                  </a:lnTo>
                  <a:lnTo>
                    <a:pt x="61" y="301"/>
                  </a:lnTo>
                  <a:lnTo>
                    <a:pt x="54" y="298"/>
                  </a:lnTo>
                  <a:lnTo>
                    <a:pt x="49" y="295"/>
                  </a:lnTo>
                  <a:lnTo>
                    <a:pt x="43" y="292"/>
                  </a:lnTo>
                  <a:lnTo>
                    <a:pt x="40" y="288"/>
                  </a:lnTo>
                  <a:lnTo>
                    <a:pt x="36" y="284"/>
                  </a:lnTo>
                  <a:lnTo>
                    <a:pt x="33" y="279"/>
                  </a:lnTo>
                  <a:lnTo>
                    <a:pt x="32" y="276"/>
                  </a:lnTo>
                  <a:lnTo>
                    <a:pt x="32" y="272"/>
                  </a:lnTo>
                  <a:lnTo>
                    <a:pt x="31" y="269"/>
                  </a:lnTo>
                  <a:lnTo>
                    <a:pt x="29" y="262"/>
                  </a:lnTo>
                  <a:lnTo>
                    <a:pt x="29" y="257"/>
                  </a:lnTo>
                  <a:lnTo>
                    <a:pt x="28" y="251"/>
                  </a:lnTo>
                  <a:lnTo>
                    <a:pt x="28" y="243"/>
                  </a:lnTo>
                  <a:lnTo>
                    <a:pt x="28" y="235"/>
                  </a:lnTo>
                  <a:lnTo>
                    <a:pt x="28" y="107"/>
                  </a:lnTo>
                  <a:lnTo>
                    <a:pt x="0" y="107"/>
                  </a:lnTo>
                  <a:lnTo>
                    <a:pt x="0" y="77"/>
                  </a:lnTo>
                  <a:lnTo>
                    <a:pt x="28" y="77"/>
                  </a:lnTo>
                  <a:lnTo>
                    <a:pt x="28" y="24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104" y="77"/>
                  </a:lnTo>
                  <a:lnTo>
                    <a:pt x="104" y="107"/>
                  </a:lnTo>
                  <a:lnTo>
                    <a:pt x="65" y="107"/>
                  </a:lnTo>
                  <a:lnTo>
                    <a:pt x="65" y="236"/>
                  </a:lnTo>
                  <a:lnTo>
                    <a:pt x="65" y="243"/>
                  </a:lnTo>
                  <a:lnTo>
                    <a:pt x="67" y="249"/>
                  </a:lnTo>
                  <a:lnTo>
                    <a:pt x="67" y="253"/>
                  </a:lnTo>
                  <a:lnTo>
                    <a:pt x="67" y="256"/>
                  </a:lnTo>
                  <a:lnTo>
                    <a:pt x="68" y="258"/>
                  </a:lnTo>
                  <a:lnTo>
                    <a:pt x="69" y="260"/>
                  </a:lnTo>
                  <a:lnTo>
                    <a:pt x="72" y="262"/>
                  </a:lnTo>
                  <a:lnTo>
                    <a:pt x="73" y="263"/>
                  </a:lnTo>
                  <a:lnTo>
                    <a:pt x="76" y="265"/>
                  </a:lnTo>
                  <a:lnTo>
                    <a:pt x="78" y="265"/>
                  </a:lnTo>
                  <a:lnTo>
                    <a:pt x="82" y="266"/>
                  </a:lnTo>
                  <a:lnTo>
                    <a:pt x="86" y="266"/>
                  </a:lnTo>
                  <a:lnTo>
                    <a:pt x="90" y="266"/>
                  </a:lnTo>
                  <a:lnTo>
                    <a:pt x="94" y="266"/>
                  </a:lnTo>
                  <a:lnTo>
                    <a:pt x="99" y="266"/>
                  </a:lnTo>
                  <a:lnTo>
                    <a:pt x="104" y="266"/>
                  </a:lnTo>
                  <a:lnTo>
                    <a:pt x="104" y="2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78" name="Freeform 206"/>
            <p:cNvSpPr>
              <a:spLocks noEditPoints="1"/>
            </p:cNvSpPr>
            <p:nvPr/>
          </p:nvSpPr>
          <p:spPr bwMode="auto">
            <a:xfrm>
              <a:off x="4533900" y="5292725"/>
              <a:ext cx="17463" cy="133350"/>
            </a:xfrm>
            <a:custGeom>
              <a:avLst/>
              <a:gdLst>
                <a:gd name="T0" fmla="*/ 0 w 37"/>
                <a:gd name="T1" fmla="*/ 43 h 306"/>
                <a:gd name="T2" fmla="*/ 0 w 37"/>
                <a:gd name="T3" fmla="*/ 0 h 306"/>
                <a:gd name="T4" fmla="*/ 37 w 37"/>
                <a:gd name="T5" fmla="*/ 0 h 306"/>
                <a:gd name="T6" fmla="*/ 37 w 37"/>
                <a:gd name="T7" fmla="*/ 43 h 306"/>
                <a:gd name="T8" fmla="*/ 0 w 37"/>
                <a:gd name="T9" fmla="*/ 43 h 306"/>
                <a:gd name="T10" fmla="*/ 0 w 37"/>
                <a:gd name="T11" fmla="*/ 306 h 306"/>
                <a:gd name="T12" fmla="*/ 0 w 37"/>
                <a:gd name="T13" fmla="*/ 84 h 306"/>
                <a:gd name="T14" fmla="*/ 37 w 37"/>
                <a:gd name="T15" fmla="*/ 84 h 306"/>
                <a:gd name="T16" fmla="*/ 37 w 37"/>
                <a:gd name="T17" fmla="*/ 306 h 306"/>
                <a:gd name="T18" fmla="*/ 0 w 37"/>
                <a:gd name="T19" fmla="*/ 306 h 3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306"/>
                <a:gd name="T32" fmla="*/ 37 w 37"/>
                <a:gd name="T33" fmla="*/ 306 h 3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306">
                  <a:moveTo>
                    <a:pt x="0" y="43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43"/>
                  </a:lnTo>
                  <a:lnTo>
                    <a:pt x="0" y="43"/>
                  </a:lnTo>
                  <a:close/>
                  <a:moveTo>
                    <a:pt x="0" y="306"/>
                  </a:moveTo>
                  <a:lnTo>
                    <a:pt x="0" y="84"/>
                  </a:lnTo>
                  <a:lnTo>
                    <a:pt x="37" y="84"/>
                  </a:lnTo>
                  <a:lnTo>
                    <a:pt x="37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79" name="Freeform 207"/>
            <p:cNvSpPr>
              <a:spLocks noEditPoints="1"/>
            </p:cNvSpPr>
            <p:nvPr/>
          </p:nvSpPr>
          <p:spPr bwMode="auto">
            <a:xfrm>
              <a:off x="4568825" y="5329238"/>
              <a:ext cx="85725" cy="100012"/>
            </a:xfrm>
            <a:custGeom>
              <a:avLst/>
              <a:gdLst>
                <a:gd name="T0" fmla="*/ 2 w 206"/>
                <a:gd name="T1" fmla="*/ 89 h 232"/>
                <a:gd name="T2" fmla="*/ 13 w 206"/>
                <a:gd name="T3" fmla="*/ 53 h 232"/>
                <a:gd name="T4" fmla="*/ 33 w 206"/>
                <a:gd name="T5" fmla="*/ 26 h 232"/>
                <a:gd name="T6" fmla="*/ 56 w 206"/>
                <a:gd name="T7" fmla="*/ 11 h 232"/>
                <a:gd name="T8" fmla="*/ 83 w 206"/>
                <a:gd name="T9" fmla="*/ 2 h 232"/>
                <a:gd name="T10" fmla="*/ 114 w 206"/>
                <a:gd name="T11" fmla="*/ 0 h 232"/>
                <a:gd name="T12" fmla="*/ 145 w 206"/>
                <a:gd name="T13" fmla="*/ 8 h 232"/>
                <a:gd name="T14" fmla="*/ 169 w 206"/>
                <a:gd name="T15" fmla="*/ 23 h 232"/>
                <a:gd name="T16" fmla="*/ 190 w 206"/>
                <a:gd name="T17" fmla="*/ 46 h 232"/>
                <a:gd name="T18" fmla="*/ 203 w 206"/>
                <a:gd name="T19" fmla="*/ 77 h 232"/>
                <a:gd name="T20" fmla="*/ 206 w 206"/>
                <a:gd name="T21" fmla="*/ 114 h 232"/>
                <a:gd name="T22" fmla="*/ 204 w 206"/>
                <a:gd name="T23" fmla="*/ 144 h 232"/>
                <a:gd name="T24" fmla="*/ 199 w 206"/>
                <a:gd name="T25" fmla="*/ 168 h 232"/>
                <a:gd name="T26" fmla="*/ 187 w 206"/>
                <a:gd name="T27" fmla="*/ 193 h 232"/>
                <a:gd name="T28" fmla="*/ 156 w 206"/>
                <a:gd name="T29" fmla="*/ 218 h 232"/>
                <a:gd name="T30" fmla="*/ 137 w 206"/>
                <a:gd name="T31" fmla="*/ 227 h 232"/>
                <a:gd name="T32" fmla="*/ 117 w 206"/>
                <a:gd name="T33" fmla="*/ 231 h 232"/>
                <a:gd name="T34" fmla="*/ 91 w 206"/>
                <a:gd name="T35" fmla="*/ 232 h 232"/>
                <a:gd name="T36" fmla="*/ 60 w 206"/>
                <a:gd name="T37" fmla="*/ 225 h 232"/>
                <a:gd name="T38" fmla="*/ 36 w 206"/>
                <a:gd name="T39" fmla="*/ 209 h 232"/>
                <a:gd name="T40" fmla="*/ 17 w 206"/>
                <a:gd name="T41" fmla="*/ 186 h 232"/>
                <a:gd name="T42" fmla="*/ 4 w 206"/>
                <a:gd name="T43" fmla="*/ 156 h 232"/>
                <a:gd name="T44" fmla="*/ 0 w 206"/>
                <a:gd name="T45" fmla="*/ 117 h 232"/>
                <a:gd name="T46" fmla="*/ 38 w 206"/>
                <a:gd name="T47" fmla="*/ 136 h 232"/>
                <a:gd name="T48" fmla="*/ 45 w 206"/>
                <a:gd name="T49" fmla="*/ 162 h 232"/>
                <a:gd name="T50" fmla="*/ 55 w 206"/>
                <a:gd name="T51" fmla="*/ 180 h 232"/>
                <a:gd name="T52" fmla="*/ 70 w 206"/>
                <a:gd name="T53" fmla="*/ 193 h 232"/>
                <a:gd name="T54" fmla="*/ 90 w 206"/>
                <a:gd name="T55" fmla="*/ 200 h 232"/>
                <a:gd name="T56" fmla="*/ 109 w 206"/>
                <a:gd name="T57" fmla="*/ 202 h 232"/>
                <a:gd name="T58" fmla="*/ 128 w 206"/>
                <a:gd name="T59" fmla="*/ 197 h 232"/>
                <a:gd name="T60" fmla="*/ 145 w 206"/>
                <a:gd name="T61" fmla="*/ 186 h 232"/>
                <a:gd name="T62" fmla="*/ 159 w 206"/>
                <a:gd name="T63" fmla="*/ 168 h 232"/>
                <a:gd name="T64" fmla="*/ 167 w 206"/>
                <a:gd name="T65" fmla="*/ 145 h 232"/>
                <a:gd name="T66" fmla="*/ 169 w 206"/>
                <a:gd name="T67" fmla="*/ 116 h 232"/>
                <a:gd name="T68" fmla="*/ 167 w 206"/>
                <a:gd name="T69" fmla="*/ 88 h 232"/>
                <a:gd name="T70" fmla="*/ 159 w 206"/>
                <a:gd name="T71" fmla="*/ 64 h 232"/>
                <a:gd name="T72" fmla="*/ 145 w 206"/>
                <a:gd name="T73" fmla="*/ 48 h 232"/>
                <a:gd name="T74" fmla="*/ 128 w 206"/>
                <a:gd name="T75" fmla="*/ 36 h 232"/>
                <a:gd name="T76" fmla="*/ 109 w 206"/>
                <a:gd name="T77" fmla="*/ 31 h 232"/>
                <a:gd name="T78" fmla="*/ 90 w 206"/>
                <a:gd name="T79" fmla="*/ 32 h 232"/>
                <a:gd name="T80" fmla="*/ 72 w 206"/>
                <a:gd name="T81" fmla="*/ 40 h 232"/>
                <a:gd name="T82" fmla="*/ 56 w 206"/>
                <a:gd name="T83" fmla="*/ 53 h 232"/>
                <a:gd name="T84" fmla="*/ 45 w 206"/>
                <a:gd name="T85" fmla="*/ 72 h 232"/>
                <a:gd name="T86" fmla="*/ 38 w 206"/>
                <a:gd name="T87" fmla="*/ 97 h 232"/>
                <a:gd name="T88" fmla="*/ 37 w 206"/>
                <a:gd name="T89" fmla="*/ 116 h 2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6"/>
                <a:gd name="T136" fmla="*/ 0 h 232"/>
                <a:gd name="T137" fmla="*/ 206 w 206"/>
                <a:gd name="T138" fmla="*/ 232 h 23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6" h="232">
                  <a:moveTo>
                    <a:pt x="0" y="117"/>
                  </a:moveTo>
                  <a:lnTo>
                    <a:pt x="0" y="102"/>
                  </a:lnTo>
                  <a:lnTo>
                    <a:pt x="2" y="89"/>
                  </a:lnTo>
                  <a:lnTo>
                    <a:pt x="5" y="75"/>
                  </a:lnTo>
                  <a:lnTo>
                    <a:pt x="9" y="63"/>
                  </a:lnTo>
                  <a:lnTo>
                    <a:pt x="13" y="53"/>
                  </a:lnTo>
                  <a:lnTo>
                    <a:pt x="19" y="43"/>
                  </a:lnTo>
                  <a:lnTo>
                    <a:pt x="26" y="34"/>
                  </a:lnTo>
                  <a:lnTo>
                    <a:pt x="33" y="26"/>
                  </a:lnTo>
                  <a:lnTo>
                    <a:pt x="40" y="20"/>
                  </a:lnTo>
                  <a:lnTo>
                    <a:pt x="47" y="14"/>
                  </a:lnTo>
                  <a:lnTo>
                    <a:pt x="56" y="11"/>
                  </a:lnTo>
                  <a:lnTo>
                    <a:pt x="64" y="7"/>
                  </a:lnTo>
                  <a:lnTo>
                    <a:pt x="73" y="4"/>
                  </a:lnTo>
                  <a:lnTo>
                    <a:pt x="83" y="2"/>
                  </a:lnTo>
                  <a:lnTo>
                    <a:pt x="92" y="0"/>
                  </a:lnTo>
                  <a:lnTo>
                    <a:pt x="103" y="0"/>
                  </a:lnTo>
                  <a:lnTo>
                    <a:pt x="114" y="0"/>
                  </a:lnTo>
                  <a:lnTo>
                    <a:pt x="124" y="2"/>
                  </a:lnTo>
                  <a:lnTo>
                    <a:pt x="135" y="4"/>
                  </a:lnTo>
                  <a:lnTo>
                    <a:pt x="145" y="8"/>
                  </a:lnTo>
                  <a:lnTo>
                    <a:pt x="154" y="12"/>
                  </a:lnTo>
                  <a:lnTo>
                    <a:pt x="162" y="17"/>
                  </a:lnTo>
                  <a:lnTo>
                    <a:pt x="169" y="23"/>
                  </a:lnTo>
                  <a:lnTo>
                    <a:pt x="177" y="30"/>
                  </a:lnTo>
                  <a:lnTo>
                    <a:pt x="183" y="38"/>
                  </a:lnTo>
                  <a:lnTo>
                    <a:pt x="190" y="46"/>
                  </a:lnTo>
                  <a:lnTo>
                    <a:pt x="195" y="57"/>
                  </a:lnTo>
                  <a:lnTo>
                    <a:pt x="199" y="66"/>
                  </a:lnTo>
                  <a:lnTo>
                    <a:pt x="203" y="77"/>
                  </a:lnTo>
                  <a:lnTo>
                    <a:pt x="205" y="89"/>
                  </a:lnTo>
                  <a:lnTo>
                    <a:pt x="206" y="102"/>
                  </a:lnTo>
                  <a:lnTo>
                    <a:pt x="206" y="114"/>
                  </a:lnTo>
                  <a:lnTo>
                    <a:pt x="206" y="125"/>
                  </a:lnTo>
                  <a:lnTo>
                    <a:pt x="205" y="135"/>
                  </a:lnTo>
                  <a:lnTo>
                    <a:pt x="204" y="144"/>
                  </a:lnTo>
                  <a:lnTo>
                    <a:pt x="203" y="153"/>
                  </a:lnTo>
                  <a:lnTo>
                    <a:pt x="201" y="161"/>
                  </a:lnTo>
                  <a:lnTo>
                    <a:pt x="199" y="168"/>
                  </a:lnTo>
                  <a:lnTo>
                    <a:pt x="196" y="175"/>
                  </a:lnTo>
                  <a:lnTo>
                    <a:pt x="194" y="181"/>
                  </a:lnTo>
                  <a:lnTo>
                    <a:pt x="187" y="193"/>
                  </a:lnTo>
                  <a:lnTo>
                    <a:pt x="178" y="203"/>
                  </a:lnTo>
                  <a:lnTo>
                    <a:pt x="168" y="212"/>
                  </a:lnTo>
                  <a:lnTo>
                    <a:pt x="156" y="218"/>
                  </a:lnTo>
                  <a:lnTo>
                    <a:pt x="150" y="221"/>
                  </a:lnTo>
                  <a:lnTo>
                    <a:pt x="144" y="225"/>
                  </a:lnTo>
                  <a:lnTo>
                    <a:pt x="137" y="227"/>
                  </a:lnTo>
                  <a:lnTo>
                    <a:pt x="131" y="229"/>
                  </a:lnTo>
                  <a:lnTo>
                    <a:pt x="124" y="230"/>
                  </a:lnTo>
                  <a:lnTo>
                    <a:pt x="117" y="231"/>
                  </a:lnTo>
                  <a:lnTo>
                    <a:pt x="110" y="232"/>
                  </a:lnTo>
                  <a:lnTo>
                    <a:pt x="103" y="232"/>
                  </a:lnTo>
                  <a:lnTo>
                    <a:pt x="91" y="232"/>
                  </a:lnTo>
                  <a:lnTo>
                    <a:pt x="81" y="231"/>
                  </a:lnTo>
                  <a:lnTo>
                    <a:pt x="70" y="229"/>
                  </a:lnTo>
                  <a:lnTo>
                    <a:pt x="60" y="225"/>
                  </a:lnTo>
                  <a:lnTo>
                    <a:pt x="51" y="221"/>
                  </a:lnTo>
                  <a:lnTo>
                    <a:pt x="43" y="216"/>
                  </a:lnTo>
                  <a:lnTo>
                    <a:pt x="36" y="209"/>
                  </a:lnTo>
                  <a:lnTo>
                    <a:pt x="28" y="203"/>
                  </a:lnTo>
                  <a:lnTo>
                    <a:pt x="22" y="195"/>
                  </a:lnTo>
                  <a:lnTo>
                    <a:pt x="17" y="186"/>
                  </a:lnTo>
                  <a:lnTo>
                    <a:pt x="11" y="177"/>
                  </a:lnTo>
                  <a:lnTo>
                    <a:pt x="8" y="167"/>
                  </a:lnTo>
                  <a:lnTo>
                    <a:pt x="4" y="156"/>
                  </a:lnTo>
                  <a:lnTo>
                    <a:pt x="1" y="144"/>
                  </a:lnTo>
                  <a:lnTo>
                    <a:pt x="0" y="131"/>
                  </a:lnTo>
                  <a:lnTo>
                    <a:pt x="0" y="117"/>
                  </a:lnTo>
                  <a:close/>
                  <a:moveTo>
                    <a:pt x="37" y="116"/>
                  </a:moveTo>
                  <a:lnTo>
                    <a:pt x="37" y="126"/>
                  </a:lnTo>
                  <a:lnTo>
                    <a:pt x="38" y="136"/>
                  </a:lnTo>
                  <a:lnTo>
                    <a:pt x="40" y="145"/>
                  </a:lnTo>
                  <a:lnTo>
                    <a:pt x="42" y="153"/>
                  </a:lnTo>
                  <a:lnTo>
                    <a:pt x="45" y="162"/>
                  </a:lnTo>
                  <a:lnTo>
                    <a:pt x="47" y="168"/>
                  </a:lnTo>
                  <a:lnTo>
                    <a:pt x="51" y="175"/>
                  </a:lnTo>
                  <a:lnTo>
                    <a:pt x="55" y="180"/>
                  </a:lnTo>
                  <a:lnTo>
                    <a:pt x="60" y="185"/>
                  </a:lnTo>
                  <a:lnTo>
                    <a:pt x="65" y="189"/>
                  </a:lnTo>
                  <a:lnTo>
                    <a:pt x="70" y="193"/>
                  </a:lnTo>
                  <a:lnTo>
                    <a:pt x="77" y="197"/>
                  </a:lnTo>
                  <a:lnTo>
                    <a:pt x="83" y="199"/>
                  </a:lnTo>
                  <a:lnTo>
                    <a:pt x="90" y="200"/>
                  </a:lnTo>
                  <a:lnTo>
                    <a:pt x="96" y="202"/>
                  </a:lnTo>
                  <a:lnTo>
                    <a:pt x="103" y="202"/>
                  </a:lnTo>
                  <a:lnTo>
                    <a:pt x="109" y="202"/>
                  </a:lnTo>
                  <a:lnTo>
                    <a:pt x="115" y="200"/>
                  </a:lnTo>
                  <a:lnTo>
                    <a:pt x="122" y="199"/>
                  </a:lnTo>
                  <a:lnTo>
                    <a:pt x="128" y="197"/>
                  </a:lnTo>
                  <a:lnTo>
                    <a:pt x="135" y="193"/>
                  </a:lnTo>
                  <a:lnTo>
                    <a:pt x="140" y="190"/>
                  </a:lnTo>
                  <a:lnTo>
                    <a:pt x="145" y="186"/>
                  </a:lnTo>
                  <a:lnTo>
                    <a:pt x="150" y="181"/>
                  </a:lnTo>
                  <a:lnTo>
                    <a:pt x="155" y="176"/>
                  </a:lnTo>
                  <a:lnTo>
                    <a:pt x="159" y="168"/>
                  </a:lnTo>
                  <a:lnTo>
                    <a:pt x="162" y="162"/>
                  </a:lnTo>
                  <a:lnTo>
                    <a:pt x="164" y="154"/>
                  </a:lnTo>
                  <a:lnTo>
                    <a:pt x="167" y="145"/>
                  </a:lnTo>
                  <a:lnTo>
                    <a:pt x="168" y="136"/>
                  </a:lnTo>
                  <a:lnTo>
                    <a:pt x="169" y="126"/>
                  </a:lnTo>
                  <a:lnTo>
                    <a:pt x="169" y="116"/>
                  </a:lnTo>
                  <a:lnTo>
                    <a:pt x="169" y="105"/>
                  </a:lnTo>
                  <a:lnTo>
                    <a:pt x="168" y="97"/>
                  </a:lnTo>
                  <a:lnTo>
                    <a:pt x="167" y="88"/>
                  </a:lnTo>
                  <a:lnTo>
                    <a:pt x="164" y="80"/>
                  </a:lnTo>
                  <a:lnTo>
                    <a:pt x="162" y="72"/>
                  </a:lnTo>
                  <a:lnTo>
                    <a:pt x="159" y="64"/>
                  </a:lnTo>
                  <a:lnTo>
                    <a:pt x="155" y="58"/>
                  </a:lnTo>
                  <a:lnTo>
                    <a:pt x="150" y="53"/>
                  </a:lnTo>
                  <a:lnTo>
                    <a:pt x="145" y="48"/>
                  </a:lnTo>
                  <a:lnTo>
                    <a:pt x="140" y="44"/>
                  </a:lnTo>
                  <a:lnTo>
                    <a:pt x="135" y="40"/>
                  </a:lnTo>
                  <a:lnTo>
                    <a:pt x="128" y="36"/>
                  </a:lnTo>
                  <a:lnTo>
                    <a:pt x="122" y="34"/>
                  </a:lnTo>
                  <a:lnTo>
                    <a:pt x="115" y="32"/>
                  </a:lnTo>
                  <a:lnTo>
                    <a:pt x="109" y="31"/>
                  </a:lnTo>
                  <a:lnTo>
                    <a:pt x="103" y="31"/>
                  </a:lnTo>
                  <a:lnTo>
                    <a:pt x="96" y="31"/>
                  </a:lnTo>
                  <a:lnTo>
                    <a:pt x="90" y="32"/>
                  </a:lnTo>
                  <a:lnTo>
                    <a:pt x="83" y="34"/>
                  </a:lnTo>
                  <a:lnTo>
                    <a:pt x="77" y="36"/>
                  </a:lnTo>
                  <a:lnTo>
                    <a:pt x="72" y="40"/>
                  </a:lnTo>
                  <a:lnTo>
                    <a:pt x="65" y="44"/>
                  </a:lnTo>
                  <a:lnTo>
                    <a:pt x="61" y="48"/>
                  </a:lnTo>
                  <a:lnTo>
                    <a:pt x="56" y="53"/>
                  </a:lnTo>
                  <a:lnTo>
                    <a:pt x="51" y="58"/>
                  </a:lnTo>
                  <a:lnTo>
                    <a:pt x="47" y="64"/>
                  </a:lnTo>
                  <a:lnTo>
                    <a:pt x="45" y="72"/>
                  </a:lnTo>
                  <a:lnTo>
                    <a:pt x="42" y="80"/>
                  </a:lnTo>
                  <a:lnTo>
                    <a:pt x="40" y="88"/>
                  </a:lnTo>
                  <a:lnTo>
                    <a:pt x="38" y="97"/>
                  </a:lnTo>
                  <a:lnTo>
                    <a:pt x="37" y="107"/>
                  </a:lnTo>
                  <a:lnTo>
                    <a:pt x="37" y="117"/>
                  </a:lnTo>
                  <a:lnTo>
                    <a:pt x="37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80" name="Freeform 208"/>
            <p:cNvSpPr>
              <a:spLocks/>
            </p:cNvSpPr>
            <p:nvPr/>
          </p:nvSpPr>
          <p:spPr bwMode="auto">
            <a:xfrm>
              <a:off x="4673600" y="5329238"/>
              <a:ext cx="74613" cy="96837"/>
            </a:xfrm>
            <a:custGeom>
              <a:avLst/>
              <a:gdLst>
                <a:gd name="T0" fmla="*/ 0 w 178"/>
                <a:gd name="T1" fmla="*/ 227 h 227"/>
                <a:gd name="T2" fmla="*/ 0 w 178"/>
                <a:gd name="T3" fmla="*/ 5 h 227"/>
                <a:gd name="T4" fmla="*/ 33 w 178"/>
                <a:gd name="T5" fmla="*/ 5 h 227"/>
                <a:gd name="T6" fmla="*/ 33 w 178"/>
                <a:gd name="T7" fmla="*/ 38 h 227"/>
                <a:gd name="T8" fmla="*/ 39 w 178"/>
                <a:gd name="T9" fmla="*/ 29 h 227"/>
                <a:gd name="T10" fmla="*/ 46 w 178"/>
                <a:gd name="T11" fmla="*/ 21 h 227"/>
                <a:gd name="T12" fmla="*/ 54 w 178"/>
                <a:gd name="T13" fmla="*/ 14 h 227"/>
                <a:gd name="T14" fmla="*/ 63 w 178"/>
                <a:gd name="T15" fmla="*/ 9 h 227"/>
                <a:gd name="T16" fmla="*/ 72 w 178"/>
                <a:gd name="T17" fmla="*/ 5 h 227"/>
                <a:gd name="T18" fmla="*/ 81 w 178"/>
                <a:gd name="T19" fmla="*/ 3 h 227"/>
                <a:gd name="T20" fmla="*/ 91 w 178"/>
                <a:gd name="T21" fmla="*/ 0 h 227"/>
                <a:gd name="T22" fmla="*/ 102 w 178"/>
                <a:gd name="T23" fmla="*/ 0 h 227"/>
                <a:gd name="T24" fmla="*/ 111 w 178"/>
                <a:gd name="T25" fmla="*/ 0 h 227"/>
                <a:gd name="T26" fmla="*/ 122 w 178"/>
                <a:gd name="T27" fmla="*/ 2 h 227"/>
                <a:gd name="T28" fmla="*/ 131 w 178"/>
                <a:gd name="T29" fmla="*/ 4 h 227"/>
                <a:gd name="T30" fmla="*/ 138 w 178"/>
                <a:gd name="T31" fmla="*/ 8 h 227"/>
                <a:gd name="T32" fmla="*/ 146 w 178"/>
                <a:gd name="T33" fmla="*/ 12 h 227"/>
                <a:gd name="T34" fmla="*/ 152 w 178"/>
                <a:gd name="T35" fmla="*/ 17 h 227"/>
                <a:gd name="T36" fmla="*/ 158 w 178"/>
                <a:gd name="T37" fmla="*/ 22 h 227"/>
                <a:gd name="T38" fmla="*/ 163 w 178"/>
                <a:gd name="T39" fmla="*/ 27 h 227"/>
                <a:gd name="T40" fmla="*/ 167 w 178"/>
                <a:gd name="T41" fmla="*/ 34 h 227"/>
                <a:gd name="T42" fmla="*/ 170 w 178"/>
                <a:gd name="T43" fmla="*/ 40 h 227"/>
                <a:gd name="T44" fmla="*/ 173 w 178"/>
                <a:gd name="T45" fmla="*/ 48 h 227"/>
                <a:gd name="T46" fmla="*/ 175 w 178"/>
                <a:gd name="T47" fmla="*/ 55 h 227"/>
                <a:gd name="T48" fmla="*/ 177 w 178"/>
                <a:gd name="T49" fmla="*/ 62 h 227"/>
                <a:gd name="T50" fmla="*/ 177 w 178"/>
                <a:gd name="T51" fmla="*/ 70 h 227"/>
                <a:gd name="T52" fmla="*/ 178 w 178"/>
                <a:gd name="T53" fmla="*/ 80 h 227"/>
                <a:gd name="T54" fmla="*/ 178 w 178"/>
                <a:gd name="T55" fmla="*/ 91 h 227"/>
                <a:gd name="T56" fmla="*/ 178 w 178"/>
                <a:gd name="T57" fmla="*/ 227 h 227"/>
                <a:gd name="T58" fmla="*/ 141 w 178"/>
                <a:gd name="T59" fmla="*/ 227 h 227"/>
                <a:gd name="T60" fmla="*/ 141 w 178"/>
                <a:gd name="T61" fmla="*/ 93 h 227"/>
                <a:gd name="T62" fmla="*/ 141 w 178"/>
                <a:gd name="T63" fmla="*/ 82 h 227"/>
                <a:gd name="T64" fmla="*/ 140 w 178"/>
                <a:gd name="T65" fmla="*/ 72 h 227"/>
                <a:gd name="T66" fmla="*/ 138 w 178"/>
                <a:gd name="T67" fmla="*/ 64 h 227"/>
                <a:gd name="T68" fmla="*/ 137 w 178"/>
                <a:gd name="T69" fmla="*/ 58 h 227"/>
                <a:gd name="T70" fmla="*/ 134 w 178"/>
                <a:gd name="T71" fmla="*/ 53 h 227"/>
                <a:gd name="T72" fmla="*/ 131 w 178"/>
                <a:gd name="T73" fmla="*/ 48 h 227"/>
                <a:gd name="T74" fmla="*/ 127 w 178"/>
                <a:gd name="T75" fmla="*/ 44 h 227"/>
                <a:gd name="T76" fmla="*/ 122 w 178"/>
                <a:gd name="T77" fmla="*/ 40 h 227"/>
                <a:gd name="T78" fmla="*/ 115 w 178"/>
                <a:gd name="T79" fmla="*/ 36 h 227"/>
                <a:gd name="T80" fmla="*/ 109 w 178"/>
                <a:gd name="T81" fmla="*/ 34 h 227"/>
                <a:gd name="T82" fmla="*/ 102 w 178"/>
                <a:gd name="T83" fmla="*/ 32 h 227"/>
                <a:gd name="T84" fmla="*/ 95 w 178"/>
                <a:gd name="T85" fmla="*/ 32 h 227"/>
                <a:gd name="T86" fmla="*/ 90 w 178"/>
                <a:gd name="T87" fmla="*/ 32 h 227"/>
                <a:gd name="T88" fmla="*/ 83 w 178"/>
                <a:gd name="T89" fmla="*/ 34 h 227"/>
                <a:gd name="T90" fmla="*/ 78 w 178"/>
                <a:gd name="T91" fmla="*/ 35 h 227"/>
                <a:gd name="T92" fmla="*/ 73 w 178"/>
                <a:gd name="T93" fmla="*/ 36 h 227"/>
                <a:gd name="T94" fmla="*/ 66 w 178"/>
                <a:gd name="T95" fmla="*/ 39 h 227"/>
                <a:gd name="T96" fmla="*/ 63 w 178"/>
                <a:gd name="T97" fmla="*/ 41 h 227"/>
                <a:gd name="T98" fmla="*/ 57 w 178"/>
                <a:gd name="T99" fmla="*/ 44 h 227"/>
                <a:gd name="T100" fmla="*/ 54 w 178"/>
                <a:gd name="T101" fmla="*/ 48 h 227"/>
                <a:gd name="T102" fmla="*/ 50 w 178"/>
                <a:gd name="T103" fmla="*/ 52 h 227"/>
                <a:gd name="T104" fmla="*/ 47 w 178"/>
                <a:gd name="T105" fmla="*/ 57 h 227"/>
                <a:gd name="T106" fmla="*/ 43 w 178"/>
                <a:gd name="T107" fmla="*/ 63 h 227"/>
                <a:gd name="T108" fmla="*/ 42 w 178"/>
                <a:gd name="T109" fmla="*/ 71 h 227"/>
                <a:gd name="T110" fmla="*/ 39 w 178"/>
                <a:gd name="T111" fmla="*/ 79 h 227"/>
                <a:gd name="T112" fmla="*/ 38 w 178"/>
                <a:gd name="T113" fmla="*/ 88 h 227"/>
                <a:gd name="T114" fmla="*/ 37 w 178"/>
                <a:gd name="T115" fmla="*/ 97 h 227"/>
                <a:gd name="T116" fmla="*/ 37 w 178"/>
                <a:gd name="T117" fmla="*/ 107 h 227"/>
                <a:gd name="T118" fmla="*/ 37 w 178"/>
                <a:gd name="T119" fmla="*/ 227 h 227"/>
                <a:gd name="T120" fmla="*/ 0 w 178"/>
                <a:gd name="T121" fmla="*/ 227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8"/>
                <a:gd name="T184" fmla="*/ 0 h 227"/>
                <a:gd name="T185" fmla="*/ 178 w 178"/>
                <a:gd name="T186" fmla="*/ 227 h 2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8" h="227">
                  <a:moveTo>
                    <a:pt x="0" y="227"/>
                  </a:moveTo>
                  <a:lnTo>
                    <a:pt x="0" y="5"/>
                  </a:lnTo>
                  <a:lnTo>
                    <a:pt x="33" y="5"/>
                  </a:lnTo>
                  <a:lnTo>
                    <a:pt x="33" y="38"/>
                  </a:lnTo>
                  <a:lnTo>
                    <a:pt x="39" y="29"/>
                  </a:lnTo>
                  <a:lnTo>
                    <a:pt x="46" y="21"/>
                  </a:lnTo>
                  <a:lnTo>
                    <a:pt x="54" y="14"/>
                  </a:lnTo>
                  <a:lnTo>
                    <a:pt x="63" y="9"/>
                  </a:lnTo>
                  <a:lnTo>
                    <a:pt x="72" y="5"/>
                  </a:lnTo>
                  <a:lnTo>
                    <a:pt x="81" y="3"/>
                  </a:lnTo>
                  <a:lnTo>
                    <a:pt x="91" y="0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22" y="2"/>
                  </a:lnTo>
                  <a:lnTo>
                    <a:pt x="131" y="4"/>
                  </a:lnTo>
                  <a:lnTo>
                    <a:pt x="138" y="8"/>
                  </a:lnTo>
                  <a:lnTo>
                    <a:pt x="146" y="12"/>
                  </a:lnTo>
                  <a:lnTo>
                    <a:pt x="152" y="17"/>
                  </a:lnTo>
                  <a:lnTo>
                    <a:pt x="158" y="22"/>
                  </a:lnTo>
                  <a:lnTo>
                    <a:pt x="163" y="27"/>
                  </a:lnTo>
                  <a:lnTo>
                    <a:pt x="167" y="34"/>
                  </a:lnTo>
                  <a:lnTo>
                    <a:pt x="170" y="40"/>
                  </a:lnTo>
                  <a:lnTo>
                    <a:pt x="173" y="48"/>
                  </a:lnTo>
                  <a:lnTo>
                    <a:pt x="175" y="55"/>
                  </a:lnTo>
                  <a:lnTo>
                    <a:pt x="177" y="62"/>
                  </a:lnTo>
                  <a:lnTo>
                    <a:pt x="177" y="70"/>
                  </a:lnTo>
                  <a:lnTo>
                    <a:pt x="178" y="80"/>
                  </a:lnTo>
                  <a:lnTo>
                    <a:pt x="178" y="91"/>
                  </a:lnTo>
                  <a:lnTo>
                    <a:pt x="178" y="227"/>
                  </a:lnTo>
                  <a:lnTo>
                    <a:pt x="141" y="227"/>
                  </a:lnTo>
                  <a:lnTo>
                    <a:pt x="141" y="93"/>
                  </a:lnTo>
                  <a:lnTo>
                    <a:pt x="141" y="82"/>
                  </a:lnTo>
                  <a:lnTo>
                    <a:pt x="140" y="72"/>
                  </a:lnTo>
                  <a:lnTo>
                    <a:pt x="138" y="64"/>
                  </a:lnTo>
                  <a:lnTo>
                    <a:pt x="137" y="58"/>
                  </a:lnTo>
                  <a:lnTo>
                    <a:pt x="134" y="53"/>
                  </a:lnTo>
                  <a:lnTo>
                    <a:pt x="131" y="48"/>
                  </a:lnTo>
                  <a:lnTo>
                    <a:pt x="127" y="44"/>
                  </a:lnTo>
                  <a:lnTo>
                    <a:pt x="122" y="40"/>
                  </a:lnTo>
                  <a:lnTo>
                    <a:pt x="115" y="36"/>
                  </a:lnTo>
                  <a:lnTo>
                    <a:pt x="109" y="34"/>
                  </a:lnTo>
                  <a:lnTo>
                    <a:pt x="102" y="32"/>
                  </a:lnTo>
                  <a:lnTo>
                    <a:pt x="95" y="32"/>
                  </a:lnTo>
                  <a:lnTo>
                    <a:pt x="90" y="32"/>
                  </a:lnTo>
                  <a:lnTo>
                    <a:pt x="83" y="34"/>
                  </a:lnTo>
                  <a:lnTo>
                    <a:pt x="78" y="35"/>
                  </a:lnTo>
                  <a:lnTo>
                    <a:pt x="73" y="36"/>
                  </a:lnTo>
                  <a:lnTo>
                    <a:pt x="66" y="39"/>
                  </a:lnTo>
                  <a:lnTo>
                    <a:pt x="63" y="41"/>
                  </a:lnTo>
                  <a:lnTo>
                    <a:pt x="57" y="44"/>
                  </a:lnTo>
                  <a:lnTo>
                    <a:pt x="54" y="48"/>
                  </a:lnTo>
                  <a:lnTo>
                    <a:pt x="50" y="52"/>
                  </a:lnTo>
                  <a:lnTo>
                    <a:pt x="47" y="57"/>
                  </a:lnTo>
                  <a:lnTo>
                    <a:pt x="43" y="63"/>
                  </a:lnTo>
                  <a:lnTo>
                    <a:pt x="42" y="71"/>
                  </a:lnTo>
                  <a:lnTo>
                    <a:pt x="39" y="79"/>
                  </a:lnTo>
                  <a:lnTo>
                    <a:pt x="38" y="88"/>
                  </a:lnTo>
                  <a:lnTo>
                    <a:pt x="37" y="97"/>
                  </a:lnTo>
                  <a:lnTo>
                    <a:pt x="37" y="107"/>
                  </a:lnTo>
                  <a:lnTo>
                    <a:pt x="37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81" name="Freeform 209"/>
            <p:cNvSpPr>
              <a:spLocks noEditPoints="1"/>
            </p:cNvSpPr>
            <p:nvPr/>
          </p:nvSpPr>
          <p:spPr bwMode="auto">
            <a:xfrm>
              <a:off x="4772025" y="5292725"/>
              <a:ext cx="15875" cy="133350"/>
            </a:xfrm>
            <a:custGeom>
              <a:avLst/>
              <a:gdLst>
                <a:gd name="T0" fmla="*/ 0 w 37"/>
                <a:gd name="T1" fmla="*/ 43 h 306"/>
                <a:gd name="T2" fmla="*/ 0 w 37"/>
                <a:gd name="T3" fmla="*/ 0 h 306"/>
                <a:gd name="T4" fmla="*/ 37 w 37"/>
                <a:gd name="T5" fmla="*/ 0 h 306"/>
                <a:gd name="T6" fmla="*/ 37 w 37"/>
                <a:gd name="T7" fmla="*/ 43 h 306"/>
                <a:gd name="T8" fmla="*/ 0 w 37"/>
                <a:gd name="T9" fmla="*/ 43 h 306"/>
                <a:gd name="T10" fmla="*/ 0 w 37"/>
                <a:gd name="T11" fmla="*/ 306 h 306"/>
                <a:gd name="T12" fmla="*/ 0 w 37"/>
                <a:gd name="T13" fmla="*/ 84 h 306"/>
                <a:gd name="T14" fmla="*/ 37 w 37"/>
                <a:gd name="T15" fmla="*/ 84 h 306"/>
                <a:gd name="T16" fmla="*/ 37 w 37"/>
                <a:gd name="T17" fmla="*/ 306 h 306"/>
                <a:gd name="T18" fmla="*/ 0 w 37"/>
                <a:gd name="T19" fmla="*/ 306 h 3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306"/>
                <a:gd name="T32" fmla="*/ 37 w 37"/>
                <a:gd name="T33" fmla="*/ 306 h 3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306">
                  <a:moveTo>
                    <a:pt x="0" y="43"/>
                  </a:moveTo>
                  <a:lnTo>
                    <a:pt x="0" y="0"/>
                  </a:lnTo>
                  <a:lnTo>
                    <a:pt x="37" y="0"/>
                  </a:lnTo>
                  <a:lnTo>
                    <a:pt x="37" y="43"/>
                  </a:lnTo>
                  <a:lnTo>
                    <a:pt x="0" y="43"/>
                  </a:lnTo>
                  <a:close/>
                  <a:moveTo>
                    <a:pt x="0" y="306"/>
                  </a:moveTo>
                  <a:lnTo>
                    <a:pt x="0" y="84"/>
                  </a:lnTo>
                  <a:lnTo>
                    <a:pt x="37" y="84"/>
                  </a:lnTo>
                  <a:lnTo>
                    <a:pt x="37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82" name="Freeform 210"/>
            <p:cNvSpPr>
              <a:spLocks/>
            </p:cNvSpPr>
            <p:nvPr/>
          </p:nvSpPr>
          <p:spPr bwMode="auto">
            <a:xfrm>
              <a:off x="4811713" y="5329238"/>
              <a:ext cx="74613" cy="96837"/>
            </a:xfrm>
            <a:custGeom>
              <a:avLst/>
              <a:gdLst>
                <a:gd name="T0" fmla="*/ 0 w 178"/>
                <a:gd name="T1" fmla="*/ 227 h 227"/>
                <a:gd name="T2" fmla="*/ 0 w 178"/>
                <a:gd name="T3" fmla="*/ 5 h 227"/>
                <a:gd name="T4" fmla="*/ 33 w 178"/>
                <a:gd name="T5" fmla="*/ 5 h 227"/>
                <a:gd name="T6" fmla="*/ 33 w 178"/>
                <a:gd name="T7" fmla="*/ 38 h 227"/>
                <a:gd name="T8" fmla="*/ 40 w 178"/>
                <a:gd name="T9" fmla="*/ 29 h 227"/>
                <a:gd name="T10" fmla="*/ 46 w 178"/>
                <a:gd name="T11" fmla="*/ 21 h 227"/>
                <a:gd name="T12" fmla="*/ 54 w 178"/>
                <a:gd name="T13" fmla="*/ 14 h 227"/>
                <a:gd name="T14" fmla="*/ 63 w 178"/>
                <a:gd name="T15" fmla="*/ 9 h 227"/>
                <a:gd name="T16" fmla="*/ 72 w 178"/>
                <a:gd name="T17" fmla="*/ 5 h 227"/>
                <a:gd name="T18" fmla="*/ 81 w 178"/>
                <a:gd name="T19" fmla="*/ 3 h 227"/>
                <a:gd name="T20" fmla="*/ 91 w 178"/>
                <a:gd name="T21" fmla="*/ 0 h 227"/>
                <a:gd name="T22" fmla="*/ 103 w 178"/>
                <a:gd name="T23" fmla="*/ 0 h 227"/>
                <a:gd name="T24" fmla="*/ 112 w 178"/>
                <a:gd name="T25" fmla="*/ 0 h 227"/>
                <a:gd name="T26" fmla="*/ 122 w 178"/>
                <a:gd name="T27" fmla="*/ 2 h 227"/>
                <a:gd name="T28" fmla="*/ 131 w 178"/>
                <a:gd name="T29" fmla="*/ 4 h 227"/>
                <a:gd name="T30" fmla="*/ 139 w 178"/>
                <a:gd name="T31" fmla="*/ 8 h 227"/>
                <a:gd name="T32" fmla="*/ 146 w 178"/>
                <a:gd name="T33" fmla="*/ 12 h 227"/>
                <a:gd name="T34" fmla="*/ 153 w 178"/>
                <a:gd name="T35" fmla="*/ 17 h 227"/>
                <a:gd name="T36" fmla="*/ 158 w 178"/>
                <a:gd name="T37" fmla="*/ 22 h 227"/>
                <a:gd name="T38" fmla="*/ 163 w 178"/>
                <a:gd name="T39" fmla="*/ 27 h 227"/>
                <a:gd name="T40" fmla="*/ 167 w 178"/>
                <a:gd name="T41" fmla="*/ 34 h 227"/>
                <a:gd name="T42" fmla="*/ 171 w 178"/>
                <a:gd name="T43" fmla="*/ 40 h 227"/>
                <a:gd name="T44" fmla="*/ 173 w 178"/>
                <a:gd name="T45" fmla="*/ 48 h 227"/>
                <a:gd name="T46" fmla="*/ 176 w 178"/>
                <a:gd name="T47" fmla="*/ 55 h 227"/>
                <a:gd name="T48" fmla="*/ 177 w 178"/>
                <a:gd name="T49" fmla="*/ 62 h 227"/>
                <a:gd name="T50" fmla="*/ 177 w 178"/>
                <a:gd name="T51" fmla="*/ 70 h 227"/>
                <a:gd name="T52" fmla="*/ 178 w 178"/>
                <a:gd name="T53" fmla="*/ 80 h 227"/>
                <a:gd name="T54" fmla="*/ 178 w 178"/>
                <a:gd name="T55" fmla="*/ 91 h 227"/>
                <a:gd name="T56" fmla="*/ 178 w 178"/>
                <a:gd name="T57" fmla="*/ 227 h 227"/>
                <a:gd name="T58" fmla="*/ 141 w 178"/>
                <a:gd name="T59" fmla="*/ 227 h 227"/>
                <a:gd name="T60" fmla="*/ 141 w 178"/>
                <a:gd name="T61" fmla="*/ 93 h 227"/>
                <a:gd name="T62" fmla="*/ 141 w 178"/>
                <a:gd name="T63" fmla="*/ 82 h 227"/>
                <a:gd name="T64" fmla="*/ 140 w 178"/>
                <a:gd name="T65" fmla="*/ 72 h 227"/>
                <a:gd name="T66" fmla="*/ 139 w 178"/>
                <a:gd name="T67" fmla="*/ 64 h 227"/>
                <a:gd name="T68" fmla="*/ 137 w 178"/>
                <a:gd name="T69" fmla="*/ 58 h 227"/>
                <a:gd name="T70" fmla="*/ 135 w 178"/>
                <a:gd name="T71" fmla="*/ 53 h 227"/>
                <a:gd name="T72" fmla="*/ 131 w 178"/>
                <a:gd name="T73" fmla="*/ 48 h 227"/>
                <a:gd name="T74" fmla="*/ 127 w 178"/>
                <a:gd name="T75" fmla="*/ 44 h 227"/>
                <a:gd name="T76" fmla="*/ 122 w 178"/>
                <a:gd name="T77" fmla="*/ 40 h 227"/>
                <a:gd name="T78" fmla="*/ 116 w 178"/>
                <a:gd name="T79" fmla="*/ 36 h 227"/>
                <a:gd name="T80" fmla="*/ 109 w 178"/>
                <a:gd name="T81" fmla="*/ 34 h 227"/>
                <a:gd name="T82" fmla="*/ 103 w 178"/>
                <a:gd name="T83" fmla="*/ 32 h 227"/>
                <a:gd name="T84" fmla="*/ 95 w 178"/>
                <a:gd name="T85" fmla="*/ 32 h 227"/>
                <a:gd name="T86" fmla="*/ 90 w 178"/>
                <a:gd name="T87" fmla="*/ 32 h 227"/>
                <a:gd name="T88" fmla="*/ 83 w 178"/>
                <a:gd name="T89" fmla="*/ 34 h 227"/>
                <a:gd name="T90" fmla="*/ 78 w 178"/>
                <a:gd name="T91" fmla="*/ 35 h 227"/>
                <a:gd name="T92" fmla="*/ 73 w 178"/>
                <a:gd name="T93" fmla="*/ 36 h 227"/>
                <a:gd name="T94" fmla="*/ 67 w 178"/>
                <a:gd name="T95" fmla="*/ 39 h 227"/>
                <a:gd name="T96" fmla="*/ 63 w 178"/>
                <a:gd name="T97" fmla="*/ 41 h 227"/>
                <a:gd name="T98" fmla="*/ 58 w 178"/>
                <a:gd name="T99" fmla="*/ 44 h 227"/>
                <a:gd name="T100" fmla="*/ 54 w 178"/>
                <a:gd name="T101" fmla="*/ 48 h 227"/>
                <a:gd name="T102" fmla="*/ 50 w 178"/>
                <a:gd name="T103" fmla="*/ 52 h 227"/>
                <a:gd name="T104" fmla="*/ 48 w 178"/>
                <a:gd name="T105" fmla="*/ 57 h 227"/>
                <a:gd name="T106" fmla="*/ 44 w 178"/>
                <a:gd name="T107" fmla="*/ 63 h 227"/>
                <a:gd name="T108" fmla="*/ 42 w 178"/>
                <a:gd name="T109" fmla="*/ 71 h 227"/>
                <a:gd name="T110" fmla="*/ 40 w 178"/>
                <a:gd name="T111" fmla="*/ 79 h 227"/>
                <a:gd name="T112" fmla="*/ 39 w 178"/>
                <a:gd name="T113" fmla="*/ 88 h 227"/>
                <a:gd name="T114" fmla="*/ 37 w 178"/>
                <a:gd name="T115" fmla="*/ 97 h 227"/>
                <a:gd name="T116" fmla="*/ 37 w 178"/>
                <a:gd name="T117" fmla="*/ 107 h 227"/>
                <a:gd name="T118" fmla="*/ 37 w 178"/>
                <a:gd name="T119" fmla="*/ 227 h 227"/>
                <a:gd name="T120" fmla="*/ 0 w 178"/>
                <a:gd name="T121" fmla="*/ 227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8"/>
                <a:gd name="T184" fmla="*/ 0 h 227"/>
                <a:gd name="T185" fmla="*/ 178 w 178"/>
                <a:gd name="T186" fmla="*/ 227 h 2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8" h="227">
                  <a:moveTo>
                    <a:pt x="0" y="227"/>
                  </a:moveTo>
                  <a:lnTo>
                    <a:pt x="0" y="5"/>
                  </a:lnTo>
                  <a:lnTo>
                    <a:pt x="33" y="5"/>
                  </a:lnTo>
                  <a:lnTo>
                    <a:pt x="33" y="38"/>
                  </a:lnTo>
                  <a:lnTo>
                    <a:pt x="40" y="29"/>
                  </a:lnTo>
                  <a:lnTo>
                    <a:pt x="46" y="21"/>
                  </a:lnTo>
                  <a:lnTo>
                    <a:pt x="54" y="14"/>
                  </a:lnTo>
                  <a:lnTo>
                    <a:pt x="63" y="9"/>
                  </a:lnTo>
                  <a:lnTo>
                    <a:pt x="72" y="5"/>
                  </a:lnTo>
                  <a:lnTo>
                    <a:pt x="81" y="3"/>
                  </a:lnTo>
                  <a:lnTo>
                    <a:pt x="91" y="0"/>
                  </a:lnTo>
                  <a:lnTo>
                    <a:pt x="103" y="0"/>
                  </a:lnTo>
                  <a:lnTo>
                    <a:pt x="112" y="0"/>
                  </a:lnTo>
                  <a:lnTo>
                    <a:pt x="122" y="2"/>
                  </a:lnTo>
                  <a:lnTo>
                    <a:pt x="131" y="4"/>
                  </a:lnTo>
                  <a:lnTo>
                    <a:pt x="139" y="8"/>
                  </a:lnTo>
                  <a:lnTo>
                    <a:pt x="146" y="12"/>
                  </a:lnTo>
                  <a:lnTo>
                    <a:pt x="153" y="17"/>
                  </a:lnTo>
                  <a:lnTo>
                    <a:pt x="158" y="22"/>
                  </a:lnTo>
                  <a:lnTo>
                    <a:pt x="163" y="27"/>
                  </a:lnTo>
                  <a:lnTo>
                    <a:pt x="167" y="34"/>
                  </a:lnTo>
                  <a:lnTo>
                    <a:pt x="171" y="40"/>
                  </a:lnTo>
                  <a:lnTo>
                    <a:pt x="173" y="48"/>
                  </a:lnTo>
                  <a:lnTo>
                    <a:pt x="176" y="55"/>
                  </a:lnTo>
                  <a:lnTo>
                    <a:pt x="177" y="62"/>
                  </a:lnTo>
                  <a:lnTo>
                    <a:pt x="177" y="70"/>
                  </a:lnTo>
                  <a:lnTo>
                    <a:pt x="178" y="80"/>
                  </a:lnTo>
                  <a:lnTo>
                    <a:pt x="178" y="91"/>
                  </a:lnTo>
                  <a:lnTo>
                    <a:pt x="178" y="227"/>
                  </a:lnTo>
                  <a:lnTo>
                    <a:pt x="141" y="227"/>
                  </a:lnTo>
                  <a:lnTo>
                    <a:pt x="141" y="93"/>
                  </a:lnTo>
                  <a:lnTo>
                    <a:pt x="141" y="82"/>
                  </a:lnTo>
                  <a:lnTo>
                    <a:pt x="140" y="72"/>
                  </a:lnTo>
                  <a:lnTo>
                    <a:pt x="139" y="64"/>
                  </a:lnTo>
                  <a:lnTo>
                    <a:pt x="137" y="58"/>
                  </a:lnTo>
                  <a:lnTo>
                    <a:pt x="135" y="53"/>
                  </a:lnTo>
                  <a:lnTo>
                    <a:pt x="131" y="48"/>
                  </a:lnTo>
                  <a:lnTo>
                    <a:pt x="127" y="44"/>
                  </a:lnTo>
                  <a:lnTo>
                    <a:pt x="122" y="40"/>
                  </a:lnTo>
                  <a:lnTo>
                    <a:pt x="116" y="36"/>
                  </a:lnTo>
                  <a:lnTo>
                    <a:pt x="109" y="34"/>
                  </a:lnTo>
                  <a:lnTo>
                    <a:pt x="103" y="32"/>
                  </a:lnTo>
                  <a:lnTo>
                    <a:pt x="95" y="32"/>
                  </a:lnTo>
                  <a:lnTo>
                    <a:pt x="90" y="32"/>
                  </a:lnTo>
                  <a:lnTo>
                    <a:pt x="83" y="34"/>
                  </a:lnTo>
                  <a:lnTo>
                    <a:pt x="78" y="35"/>
                  </a:lnTo>
                  <a:lnTo>
                    <a:pt x="73" y="36"/>
                  </a:lnTo>
                  <a:lnTo>
                    <a:pt x="67" y="39"/>
                  </a:lnTo>
                  <a:lnTo>
                    <a:pt x="63" y="41"/>
                  </a:lnTo>
                  <a:lnTo>
                    <a:pt x="58" y="44"/>
                  </a:lnTo>
                  <a:lnTo>
                    <a:pt x="54" y="48"/>
                  </a:lnTo>
                  <a:lnTo>
                    <a:pt x="50" y="52"/>
                  </a:lnTo>
                  <a:lnTo>
                    <a:pt x="48" y="57"/>
                  </a:lnTo>
                  <a:lnTo>
                    <a:pt x="44" y="63"/>
                  </a:lnTo>
                  <a:lnTo>
                    <a:pt x="42" y="71"/>
                  </a:lnTo>
                  <a:lnTo>
                    <a:pt x="40" y="79"/>
                  </a:lnTo>
                  <a:lnTo>
                    <a:pt x="39" y="88"/>
                  </a:lnTo>
                  <a:lnTo>
                    <a:pt x="37" y="97"/>
                  </a:lnTo>
                  <a:lnTo>
                    <a:pt x="37" y="107"/>
                  </a:lnTo>
                  <a:lnTo>
                    <a:pt x="37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83" name="Freeform 211"/>
            <p:cNvSpPr>
              <a:spLocks noEditPoints="1"/>
            </p:cNvSpPr>
            <p:nvPr/>
          </p:nvSpPr>
          <p:spPr bwMode="auto">
            <a:xfrm>
              <a:off x="4905375" y="5329238"/>
              <a:ext cx="80963" cy="134937"/>
            </a:xfrm>
            <a:custGeom>
              <a:avLst/>
              <a:gdLst>
                <a:gd name="T0" fmla="*/ 50 w 195"/>
                <a:gd name="T1" fmla="*/ 265 h 317"/>
                <a:gd name="T2" fmla="*/ 65 w 195"/>
                <a:gd name="T3" fmla="*/ 280 h 317"/>
                <a:gd name="T4" fmla="*/ 85 w 195"/>
                <a:gd name="T5" fmla="*/ 285 h 317"/>
                <a:gd name="T6" fmla="*/ 108 w 195"/>
                <a:gd name="T7" fmla="*/ 285 h 317"/>
                <a:gd name="T8" fmla="*/ 128 w 195"/>
                <a:gd name="T9" fmla="*/ 280 h 317"/>
                <a:gd name="T10" fmla="*/ 147 w 195"/>
                <a:gd name="T11" fmla="*/ 263 h 317"/>
                <a:gd name="T12" fmla="*/ 156 w 195"/>
                <a:gd name="T13" fmla="*/ 240 h 317"/>
                <a:gd name="T14" fmla="*/ 158 w 195"/>
                <a:gd name="T15" fmla="*/ 216 h 317"/>
                <a:gd name="T16" fmla="*/ 145 w 195"/>
                <a:gd name="T17" fmla="*/ 211 h 317"/>
                <a:gd name="T18" fmla="*/ 114 w 195"/>
                <a:gd name="T19" fmla="*/ 226 h 317"/>
                <a:gd name="T20" fmla="*/ 74 w 195"/>
                <a:gd name="T21" fmla="*/ 225 h 317"/>
                <a:gd name="T22" fmla="*/ 38 w 195"/>
                <a:gd name="T23" fmla="*/ 209 h 317"/>
                <a:gd name="T24" fmla="*/ 14 w 195"/>
                <a:gd name="T25" fmla="*/ 179 h 317"/>
                <a:gd name="T26" fmla="*/ 1 w 195"/>
                <a:gd name="T27" fmla="*/ 138 h 317"/>
                <a:gd name="T28" fmla="*/ 1 w 195"/>
                <a:gd name="T29" fmla="*/ 100 h 317"/>
                <a:gd name="T30" fmla="*/ 6 w 195"/>
                <a:gd name="T31" fmla="*/ 71 h 317"/>
                <a:gd name="T32" fmla="*/ 18 w 195"/>
                <a:gd name="T33" fmla="*/ 44 h 317"/>
                <a:gd name="T34" fmla="*/ 34 w 195"/>
                <a:gd name="T35" fmla="*/ 23 h 317"/>
                <a:gd name="T36" fmla="*/ 56 w 195"/>
                <a:gd name="T37" fmla="*/ 9 h 317"/>
                <a:gd name="T38" fmla="*/ 82 w 195"/>
                <a:gd name="T39" fmla="*/ 2 h 317"/>
                <a:gd name="T40" fmla="*/ 115 w 195"/>
                <a:gd name="T41" fmla="*/ 3 h 317"/>
                <a:gd name="T42" fmla="*/ 147 w 195"/>
                <a:gd name="T43" fmla="*/ 18 h 317"/>
                <a:gd name="T44" fmla="*/ 195 w 195"/>
                <a:gd name="T45" fmla="*/ 5 h 317"/>
                <a:gd name="T46" fmla="*/ 194 w 195"/>
                <a:gd name="T47" fmla="*/ 232 h 317"/>
                <a:gd name="T48" fmla="*/ 187 w 195"/>
                <a:gd name="T49" fmla="*/ 265 h 317"/>
                <a:gd name="T50" fmla="*/ 162 w 195"/>
                <a:gd name="T51" fmla="*/ 298 h 317"/>
                <a:gd name="T52" fmla="*/ 132 w 195"/>
                <a:gd name="T53" fmla="*/ 312 h 317"/>
                <a:gd name="T54" fmla="*/ 102 w 195"/>
                <a:gd name="T55" fmla="*/ 317 h 317"/>
                <a:gd name="T56" fmla="*/ 68 w 195"/>
                <a:gd name="T57" fmla="*/ 315 h 317"/>
                <a:gd name="T58" fmla="*/ 37 w 195"/>
                <a:gd name="T59" fmla="*/ 303 h 317"/>
                <a:gd name="T60" fmla="*/ 16 w 195"/>
                <a:gd name="T61" fmla="*/ 282 h 317"/>
                <a:gd name="T62" fmla="*/ 8 w 195"/>
                <a:gd name="T63" fmla="*/ 253 h 317"/>
                <a:gd name="T64" fmla="*/ 38 w 195"/>
                <a:gd name="T65" fmla="*/ 122 h 317"/>
                <a:gd name="T66" fmla="*/ 45 w 195"/>
                <a:gd name="T67" fmla="*/ 158 h 317"/>
                <a:gd name="T68" fmla="*/ 59 w 195"/>
                <a:gd name="T69" fmla="*/ 181 h 317"/>
                <a:gd name="T70" fmla="*/ 79 w 195"/>
                <a:gd name="T71" fmla="*/ 194 h 317"/>
                <a:gd name="T72" fmla="*/ 105 w 195"/>
                <a:gd name="T73" fmla="*/ 197 h 317"/>
                <a:gd name="T74" fmla="*/ 128 w 195"/>
                <a:gd name="T75" fmla="*/ 189 h 317"/>
                <a:gd name="T76" fmla="*/ 146 w 195"/>
                <a:gd name="T77" fmla="*/ 172 h 317"/>
                <a:gd name="T78" fmla="*/ 158 w 195"/>
                <a:gd name="T79" fmla="*/ 144 h 317"/>
                <a:gd name="T80" fmla="*/ 160 w 195"/>
                <a:gd name="T81" fmla="*/ 104 h 317"/>
                <a:gd name="T82" fmla="*/ 153 w 195"/>
                <a:gd name="T83" fmla="*/ 71 h 317"/>
                <a:gd name="T84" fmla="*/ 137 w 195"/>
                <a:gd name="T85" fmla="*/ 48 h 317"/>
                <a:gd name="T86" fmla="*/ 117 w 195"/>
                <a:gd name="T87" fmla="*/ 34 h 317"/>
                <a:gd name="T88" fmla="*/ 92 w 195"/>
                <a:gd name="T89" fmla="*/ 31 h 317"/>
                <a:gd name="T90" fmla="*/ 69 w 195"/>
                <a:gd name="T91" fmla="*/ 40 h 317"/>
                <a:gd name="T92" fmla="*/ 51 w 195"/>
                <a:gd name="T93" fmla="*/ 57 h 317"/>
                <a:gd name="T94" fmla="*/ 40 w 195"/>
                <a:gd name="T95" fmla="*/ 85 h 317"/>
                <a:gd name="T96" fmla="*/ 38 w 195"/>
                <a:gd name="T97" fmla="*/ 112 h 3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5"/>
                <a:gd name="T148" fmla="*/ 0 h 317"/>
                <a:gd name="T149" fmla="*/ 195 w 195"/>
                <a:gd name="T150" fmla="*/ 317 h 3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5" h="317">
                  <a:moveTo>
                    <a:pt x="9" y="245"/>
                  </a:moveTo>
                  <a:lnTo>
                    <a:pt x="45" y="249"/>
                  </a:lnTo>
                  <a:lnTo>
                    <a:pt x="46" y="258"/>
                  </a:lnTo>
                  <a:lnTo>
                    <a:pt x="50" y="265"/>
                  </a:lnTo>
                  <a:lnTo>
                    <a:pt x="52" y="271"/>
                  </a:lnTo>
                  <a:lnTo>
                    <a:pt x="58" y="276"/>
                  </a:lnTo>
                  <a:lnTo>
                    <a:pt x="61" y="279"/>
                  </a:lnTo>
                  <a:lnTo>
                    <a:pt x="65" y="280"/>
                  </a:lnTo>
                  <a:lnTo>
                    <a:pt x="69" y="282"/>
                  </a:lnTo>
                  <a:lnTo>
                    <a:pt x="74" y="284"/>
                  </a:lnTo>
                  <a:lnTo>
                    <a:pt x="79" y="285"/>
                  </a:lnTo>
                  <a:lnTo>
                    <a:pt x="85" y="285"/>
                  </a:lnTo>
                  <a:lnTo>
                    <a:pt x="91" y="286"/>
                  </a:lnTo>
                  <a:lnTo>
                    <a:pt x="96" y="286"/>
                  </a:lnTo>
                  <a:lnTo>
                    <a:pt x="102" y="286"/>
                  </a:lnTo>
                  <a:lnTo>
                    <a:pt x="108" y="285"/>
                  </a:lnTo>
                  <a:lnTo>
                    <a:pt x="114" y="285"/>
                  </a:lnTo>
                  <a:lnTo>
                    <a:pt x="119" y="284"/>
                  </a:lnTo>
                  <a:lnTo>
                    <a:pt x="124" y="282"/>
                  </a:lnTo>
                  <a:lnTo>
                    <a:pt x="128" y="280"/>
                  </a:lnTo>
                  <a:lnTo>
                    <a:pt x="132" y="279"/>
                  </a:lnTo>
                  <a:lnTo>
                    <a:pt x="136" y="276"/>
                  </a:lnTo>
                  <a:lnTo>
                    <a:pt x="142" y="271"/>
                  </a:lnTo>
                  <a:lnTo>
                    <a:pt x="147" y="263"/>
                  </a:lnTo>
                  <a:lnTo>
                    <a:pt x="153" y="257"/>
                  </a:lnTo>
                  <a:lnTo>
                    <a:pt x="155" y="248"/>
                  </a:lnTo>
                  <a:lnTo>
                    <a:pt x="155" y="244"/>
                  </a:lnTo>
                  <a:lnTo>
                    <a:pt x="156" y="240"/>
                  </a:lnTo>
                  <a:lnTo>
                    <a:pt x="156" y="235"/>
                  </a:lnTo>
                  <a:lnTo>
                    <a:pt x="156" y="230"/>
                  </a:lnTo>
                  <a:lnTo>
                    <a:pt x="158" y="223"/>
                  </a:lnTo>
                  <a:lnTo>
                    <a:pt x="158" y="216"/>
                  </a:lnTo>
                  <a:lnTo>
                    <a:pt x="158" y="208"/>
                  </a:lnTo>
                  <a:lnTo>
                    <a:pt x="158" y="199"/>
                  </a:lnTo>
                  <a:lnTo>
                    <a:pt x="151" y="206"/>
                  </a:lnTo>
                  <a:lnTo>
                    <a:pt x="145" y="211"/>
                  </a:lnTo>
                  <a:lnTo>
                    <a:pt x="138" y="216"/>
                  </a:lnTo>
                  <a:lnTo>
                    <a:pt x="131" y="220"/>
                  </a:lnTo>
                  <a:lnTo>
                    <a:pt x="122" y="223"/>
                  </a:lnTo>
                  <a:lnTo>
                    <a:pt x="114" y="226"/>
                  </a:lnTo>
                  <a:lnTo>
                    <a:pt x="105" y="227"/>
                  </a:lnTo>
                  <a:lnTo>
                    <a:pt x="96" y="227"/>
                  </a:lnTo>
                  <a:lnTo>
                    <a:pt x="85" y="227"/>
                  </a:lnTo>
                  <a:lnTo>
                    <a:pt x="74" y="225"/>
                  </a:lnTo>
                  <a:lnTo>
                    <a:pt x="64" y="222"/>
                  </a:lnTo>
                  <a:lnTo>
                    <a:pt x="55" y="218"/>
                  </a:lnTo>
                  <a:lnTo>
                    <a:pt x="46" y="215"/>
                  </a:lnTo>
                  <a:lnTo>
                    <a:pt x="38" y="209"/>
                  </a:lnTo>
                  <a:lnTo>
                    <a:pt x="32" y="203"/>
                  </a:lnTo>
                  <a:lnTo>
                    <a:pt x="25" y="195"/>
                  </a:lnTo>
                  <a:lnTo>
                    <a:pt x="19" y="186"/>
                  </a:lnTo>
                  <a:lnTo>
                    <a:pt x="14" y="179"/>
                  </a:lnTo>
                  <a:lnTo>
                    <a:pt x="10" y="168"/>
                  </a:lnTo>
                  <a:lnTo>
                    <a:pt x="6" y="159"/>
                  </a:lnTo>
                  <a:lnTo>
                    <a:pt x="4" y="149"/>
                  </a:lnTo>
                  <a:lnTo>
                    <a:pt x="1" y="138"/>
                  </a:lnTo>
                  <a:lnTo>
                    <a:pt x="0" y="127"/>
                  </a:lnTo>
                  <a:lnTo>
                    <a:pt x="0" y="116"/>
                  </a:lnTo>
                  <a:lnTo>
                    <a:pt x="0" y="108"/>
                  </a:lnTo>
                  <a:lnTo>
                    <a:pt x="1" y="100"/>
                  </a:lnTo>
                  <a:lnTo>
                    <a:pt x="1" y="93"/>
                  </a:lnTo>
                  <a:lnTo>
                    <a:pt x="2" y="85"/>
                  </a:lnTo>
                  <a:lnTo>
                    <a:pt x="5" y="77"/>
                  </a:lnTo>
                  <a:lnTo>
                    <a:pt x="6" y="71"/>
                  </a:lnTo>
                  <a:lnTo>
                    <a:pt x="9" y="63"/>
                  </a:lnTo>
                  <a:lnTo>
                    <a:pt x="11" y="57"/>
                  </a:lnTo>
                  <a:lnTo>
                    <a:pt x="14" y="50"/>
                  </a:lnTo>
                  <a:lnTo>
                    <a:pt x="18" y="44"/>
                  </a:lnTo>
                  <a:lnTo>
                    <a:pt x="22" y="39"/>
                  </a:lnTo>
                  <a:lnTo>
                    <a:pt x="25" y="32"/>
                  </a:lnTo>
                  <a:lnTo>
                    <a:pt x="31" y="29"/>
                  </a:lnTo>
                  <a:lnTo>
                    <a:pt x="34" y="23"/>
                  </a:lnTo>
                  <a:lnTo>
                    <a:pt x="40" y="20"/>
                  </a:lnTo>
                  <a:lnTo>
                    <a:pt x="45" y="16"/>
                  </a:lnTo>
                  <a:lnTo>
                    <a:pt x="50" y="12"/>
                  </a:lnTo>
                  <a:lnTo>
                    <a:pt x="56" y="9"/>
                  </a:lnTo>
                  <a:lnTo>
                    <a:pt x="63" y="7"/>
                  </a:lnTo>
                  <a:lnTo>
                    <a:pt x="69" y="4"/>
                  </a:lnTo>
                  <a:lnTo>
                    <a:pt x="76" y="3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5" y="3"/>
                  </a:lnTo>
                  <a:lnTo>
                    <a:pt x="123" y="5"/>
                  </a:lnTo>
                  <a:lnTo>
                    <a:pt x="132" y="8"/>
                  </a:lnTo>
                  <a:lnTo>
                    <a:pt x="140" y="13"/>
                  </a:lnTo>
                  <a:lnTo>
                    <a:pt x="147" y="18"/>
                  </a:lnTo>
                  <a:lnTo>
                    <a:pt x="155" y="25"/>
                  </a:lnTo>
                  <a:lnTo>
                    <a:pt x="162" y="32"/>
                  </a:lnTo>
                  <a:lnTo>
                    <a:pt x="162" y="5"/>
                  </a:lnTo>
                  <a:lnTo>
                    <a:pt x="195" y="5"/>
                  </a:lnTo>
                  <a:lnTo>
                    <a:pt x="195" y="198"/>
                  </a:lnTo>
                  <a:lnTo>
                    <a:pt x="195" y="209"/>
                  </a:lnTo>
                  <a:lnTo>
                    <a:pt x="194" y="221"/>
                  </a:lnTo>
                  <a:lnTo>
                    <a:pt x="194" y="232"/>
                  </a:lnTo>
                  <a:lnTo>
                    <a:pt x="192" y="241"/>
                  </a:lnTo>
                  <a:lnTo>
                    <a:pt x="191" y="250"/>
                  </a:lnTo>
                  <a:lnTo>
                    <a:pt x="188" y="258"/>
                  </a:lnTo>
                  <a:lnTo>
                    <a:pt x="187" y="265"/>
                  </a:lnTo>
                  <a:lnTo>
                    <a:pt x="185" y="271"/>
                  </a:lnTo>
                  <a:lnTo>
                    <a:pt x="179" y="281"/>
                  </a:lnTo>
                  <a:lnTo>
                    <a:pt x="172" y="290"/>
                  </a:lnTo>
                  <a:lnTo>
                    <a:pt x="162" y="298"/>
                  </a:lnTo>
                  <a:lnTo>
                    <a:pt x="151" y="304"/>
                  </a:lnTo>
                  <a:lnTo>
                    <a:pt x="145" y="307"/>
                  </a:lnTo>
                  <a:lnTo>
                    <a:pt x="138" y="309"/>
                  </a:lnTo>
                  <a:lnTo>
                    <a:pt x="132" y="312"/>
                  </a:lnTo>
                  <a:lnTo>
                    <a:pt x="126" y="313"/>
                  </a:lnTo>
                  <a:lnTo>
                    <a:pt x="118" y="315"/>
                  </a:lnTo>
                  <a:lnTo>
                    <a:pt x="110" y="316"/>
                  </a:lnTo>
                  <a:lnTo>
                    <a:pt x="102" y="317"/>
                  </a:lnTo>
                  <a:lnTo>
                    <a:pt x="95" y="317"/>
                  </a:lnTo>
                  <a:lnTo>
                    <a:pt x="86" y="317"/>
                  </a:lnTo>
                  <a:lnTo>
                    <a:pt x="76" y="316"/>
                  </a:lnTo>
                  <a:lnTo>
                    <a:pt x="68" y="315"/>
                  </a:lnTo>
                  <a:lnTo>
                    <a:pt x="59" y="312"/>
                  </a:lnTo>
                  <a:lnTo>
                    <a:pt x="51" y="309"/>
                  </a:lnTo>
                  <a:lnTo>
                    <a:pt x="43" y="307"/>
                  </a:lnTo>
                  <a:lnTo>
                    <a:pt x="37" y="303"/>
                  </a:lnTo>
                  <a:lnTo>
                    <a:pt x="31" y="299"/>
                  </a:lnTo>
                  <a:lnTo>
                    <a:pt x="25" y="294"/>
                  </a:lnTo>
                  <a:lnTo>
                    <a:pt x="20" y="289"/>
                  </a:lnTo>
                  <a:lnTo>
                    <a:pt x="16" y="282"/>
                  </a:lnTo>
                  <a:lnTo>
                    <a:pt x="14" y="276"/>
                  </a:lnTo>
                  <a:lnTo>
                    <a:pt x="11" y="270"/>
                  </a:lnTo>
                  <a:lnTo>
                    <a:pt x="9" y="261"/>
                  </a:lnTo>
                  <a:lnTo>
                    <a:pt x="8" y="253"/>
                  </a:lnTo>
                  <a:lnTo>
                    <a:pt x="8" y="244"/>
                  </a:lnTo>
                  <a:lnTo>
                    <a:pt x="9" y="245"/>
                  </a:lnTo>
                  <a:close/>
                  <a:moveTo>
                    <a:pt x="38" y="112"/>
                  </a:moveTo>
                  <a:lnTo>
                    <a:pt x="38" y="122"/>
                  </a:lnTo>
                  <a:lnTo>
                    <a:pt x="40" y="132"/>
                  </a:lnTo>
                  <a:lnTo>
                    <a:pt x="41" y="141"/>
                  </a:lnTo>
                  <a:lnTo>
                    <a:pt x="42" y="150"/>
                  </a:lnTo>
                  <a:lnTo>
                    <a:pt x="45" y="158"/>
                  </a:lnTo>
                  <a:lnTo>
                    <a:pt x="47" y="164"/>
                  </a:lnTo>
                  <a:lnTo>
                    <a:pt x="50" y="171"/>
                  </a:lnTo>
                  <a:lnTo>
                    <a:pt x="54" y="176"/>
                  </a:lnTo>
                  <a:lnTo>
                    <a:pt x="59" y="181"/>
                  </a:lnTo>
                  <a:lnTo>
                    <a:pt x="63" y="185"/>
                  </a:lnTo>
                  <a:lnTo>
                    <a:pt x="68" y="188"/>
                  </a:lnTo>
                  <a:lnTo>
                    <a:pt x="74" y="191"/>
                  </a:lnTo>
                  <a:lnTo>
                    <a:pt x="79" y="194"/>
                  </a:lnTo>
                  <a:lnTo>
                    <a:pt x="86" y="195"/>
                  </a:lnTo>
                  <a:lnTo>
                    <a:pt x="92" y="197"/>
                  </a:lnTo>
                  <a:lnTo>
                    <a:pt x="99" y="197"/>
                  </a:lnTo>
                  <a:lnTo>
                    <a:pt x="105" y="197"/>
                  </a:lnTo>
                  <a:lnTo>
                    <a:pt x="111" y="195"/>
                  </a:lnTo>
                  <a:lnTo>
                    <a:pt x="117" y="194"/>
                  </a:lnTo>
                  <a:lnTo>
                    <a:pt x="123" y="191"/>
                  </a:lnTo>
                  <a:lnTo>
                    <a:pt x="128" y="189"/>
                  </a:lnTo>
                  <a:lnTo>
                    <a:pt x="133" y="186"/>
                  </a:lnTo>
                  <a:lnTo>
                    <a:pt x="137" y="182"/>
                  </a:lnTo>
                  <a:lnTo>
                    <a:pt x="142" y="177"/>
                  </a:lnTo>
                  <a:lnTo>
                    <a:pt x="146" y="172"/>
                  </a:lnTo>
                  <a:lnTo>
                    <a:pt x="150" y="166"/>
                  </a:lnTo>
                  <a:lnTo>
                    <a:pt x="153" y="159"/>
                  </a:lnTo>
                  <a:lnTo>
                    <a:pt x="155" y="152"/>
                  </a:lnTo>
                  <a:lnTo>
                    <a:pt x="158" y="144"/>
                  </a:lnTo>
                  <a:lnTo>
                    <a:pt x="159" y="135"/>
                  </a:lnTo>
                  <a:lnTo>
                    <a:pt x="160" y="125"/>
                  </a:lnTo>
                  <a:lnTo>
                    <a:pt x="160" y="114"/>
                  </a:lnTo>
                  <a:lnTo>
                    <a:pt x="160" y="104"/>
                  </a:lnTo>
                  <a:lnTo>
                    <a:pt x="159" y="95"/>
                  </a:lnTo>
                  <a:lnTo>
                    <a:pt x="158" y="86"/>
                  </a:lnTo>
                  <a:lnTo>
                    <a:pt x="155" y="79"/>
                  </a:lnTo>
                  <a:lnTo>
                    <a:pt x="153" y="71"/>
                  </a:lnTo>
                  <a:lnTo>
                    <a:pt x="150" y="64"/>
                  </a:lnTo>
                  <a:lnTo>
                    <a:pt x="146" y="58"/>
                  </a:lnTo>
                  <a:lnTo>
                    <a:pt x="142" y="53"/>
                  </a:lnTo>
                  <a:lnTo>
                    <a:pt x="137" y="48"/>
                  </a:lnTo>
                  <a:lnTo>
                    <a:pt x="133" y="44"/>
                  </a:lnTo>
                  <a:lnTo>
                    <a:pt x="128" y="40"/>
                  </a:lnTo>
                  <a:lnTo>
                    <a:pt x="123" y="36"/>
                  </a:lnTo>
                  <a:lnTo>
                    <a:pt x="117" y="34"/>
                  </a:lnTo>
                  <a:lnTo>
                    <a:pt x="111" y="32"/>
                  </a:lnTo>
                  <a:lnTo>
                    <a:pt x="105" y="31"/>
                  </a:lnTo>
                  <a:lnTo>
                    <a:pt x="99" y="31"/>
                  </a:lnTo>
                  <a:lnTo>
                    <a:pt x="92" y="31"/>
                  </a:lnTo>
                  <a:lnTo>
                    <a:pt x="86" y="32"/>
                  </a:lnTo>
                  <a:lnTo>
                    <a:pt x="81" y="34"/>
                  </a:lnTo>
                  <a:lnTo>
                    <a:pt x="76" y="36"/>
                  </a:lnTo>
                  <a:lnTo>
                    <a:pt x="69" y="40"/>
                  </a:lnTo>
                  <a:lnTo>
                    <a:pt x="64" y="43"/>
                  </a:lnTo>
                  <a:lnTo>
                    <a:pt x="60" y="46"/>
                  </a:lnTo>
                  <a:lnTo>
                    <a:pt x="55" y="52"/>
                  </a:lnTo>
                  <a:lnTo>
                    <a:pt x="51" y="57"/>
                  </a:lnTo>
                  <a:lnTo>
                    <a:pt x="47" y="63"/>
                  </a:lnTo>
                  <a:lnTo>
                    <a:pt x="45" y="70"/>
                  </a:lnTo>
                  <a:lnTo>
                    <a:pt x="42" y="77"/>
                  </a:lnTo>
                  <a:lnTo>
                    <a:pt x="40" y="85"/>
                  </a:lnTo>
                  <a:lnTo>
                    <a:pt x="38" y="94"/>
                  </a:lnTo>
                  <a:lnTo>
                    <a:pt x="37" y="103"/>
                  </a:lnTo>
                  <a:lnTo>
                    <a:pt x="37" y="113"/>
                  </a:lnTo>
                  <a:lnTo>
                    <a:pt x="38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84" name="Freeform 212"/>
            <p:cNvSpPr>
              <a:spLocks/>
            </p:cNvSpPr>
            <p:nvPr/>
          </p:nvSpPr>
          <p:spPr bwMode="auto">
            <a:xfrm>
              <a:off x="5922963" y="4219575"/>
              <a:ext cx="977900" cy="23812"/>
            </a:xfrm>
            <a:custGeom>
              <a:avLst/>
              <a:gdLst>
                <a:gd name="T0" fmla="*/ 0 w 2344"/>
                <a:gd name="T1" fmla="*/ 27 h 54"/>
                <a:gd name="T2" fmla="*/ 0 w 2344"/>
                <a:gd name="T3" fmla="*/ 54 h 54"/>
                <a:gd name="T4" fmla="*/ 2344 w 2344"/>
                <a:gd name="T5" fmla="*/ 54 h 54"/>
                <a:gd name="T6" fmla="*/ 2344 w 2344"/>
                <a:gd name="T7" fmla="*/ 0 h 54"/>
                <a:gd name="T8" fmla="*/ 0 w 2344"/>
                <a:gd name="T9" fmla="*/ 0 h 54"/>
                <a:gd name="T10" fmla="*/ 0 w 2344"/>
                <a:gd name="T11" fmla="*/ 27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4"/>
                <a:gd name="T19" fmla="*/ 0 h 54"/>
                <a:gd name="T20" fmla="*/ 2344 w 2344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4" h="54">
                  <a:moveTo>
                    <a:pt x="0" y="27"/>
                  </a:moveTo>
                  <a:lnTo>
                    <a:pt x="0" y="54"/>
                  </a:lnTo>
                  <a:lnTo>
                    <a:pt x="2344" y="54"/>
                  </a:lnTo>
                  <a:lnTo>
                    <a:pt x="2344" y="0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85" name="Freeform 213"/>
            <p:cNvSpPr>
              <a:spLocks/>
            </p:cNvSpPr>
            <p:nvPr/>
          </p:nvSpPr>
          <p:spPr bwMode="auto">
            <a:xfrm>
              <a:off x="5792788" y="4159250"/>
              <a:ext cx="136525" cy="142875"/>
            </a:xfrm>
            <a:custGeom>
              <a:avLst/>
              <a:gdLst>
                <a:gd name="T0" fmla="*/ 0 w 330"/>
                <a:gd name="T1" fmla="*/ 165 h 330"/>
                <a:gd name="T2" fmla="*/ 0 w 330"/>
                <a:gd name="T3" fmla="*/ 165 h 330"/>
                <a:gd name="T4" fmla="*/ 330 w 330"/>
                <a:gd name="T5" fmla="*/ 330 h 330"/>
                <a:gd name="T6" fmla="*/ 330 w 330"/>
                <a:gd name="T7" fmla="*/ 0 h 330"/>
                <a:gd name="T8" fmla="*/ 0 w 330"/>
                <a:gd name="T9" fmla="*/ 165 h 330"/>
                <a:gd name="T10" fmla="*/ 0 w 330"/>
                <a:gd name="T11" fmla="*/ 165 h 3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0"/>
                <a:gd name="T19" fmla="*/ 0 h 330"/>
                <a:gd name="T20" fmla="*/ 330 w 330"/>
                <a:gd name="T21" fmla="*/ 330 h 3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0" h="330">
                  <a:moveTo>
                    <a:pt x="0" y="165"/>
                  </a:moveTo>
                  <a:lnTo>
                    <a:pt x="0" y="165"/>
                  </a:lnTo>
                  <a:lnTo>
                    <a:pt x="330" y="330"/>
                  </a:lnTo>
                  <a:lnTo>
                    <a:pt x="330" y="0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86" name="Rectangle 214"/>
            <p:cNvSpPr>
              <a:spLocks noChangeArrowheads="1"/>
            </p:cNvSpPr>
            <p:nvPr/>
          </p:nvSpPr>
          <p:spPr bwMode="invGray">
            <a:xfrm>
              <a:off x="6904038" y="3908425"/>
              <a:ext cx="1041400" cy="64928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endParaRPr lang="en-US" altLang="en-US" sz="2400" b="1" i="0" u="sng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1287" name="Freeform 215"/>
            <p:cNvSpPr>
              <a:spLocks/>
            </p:cNvSpPr>
            <p:nvPr/>
          </p:nvSpPr>
          <p:spPr bwMode="invGray">
            <a:xfrm>
              <a:off x="6904038" y="3895725"/>
              <a:ext cx="1052513" cy="23812"/>
            </a:xfrm>
            <a:custGeom>
              <a:avLst/>
              <a:gdLst>
                <a:gd name="T0" fmla="*/ 2516 w 2516"/>
                <a:gd name="T1" fmla="*/ 27 h 54"/>
                <a:gd name="T2" fmla="*/ 2489 w 2516"/>
                <a:gd name="T3" fmla="*/ 0 h 54"/>
                <a:gd name="T4" fmla="*/ 0 w 2516"/>
                <a:gd name="T5" fmla="*/ 0 h 54"/>
                <a:gd name="T6" fmla="*/ 0 w 2516"/>
                <a:gd name="T7" fmla="*/ 54 h 54"/>
                <a:gd name="T8" fmla="*/ 2489 w 2516"/>
                <a:gd name="T9" fmla="*/ 54 h 54"/>
                <a:gd name="T10" fmla="*/ 2462 w 2516"/>
                <a:gd name="T11" fmla="*/ 27 h 54"/>
                <a:gd name="T12" fmla="*/ 2516 w 2516"/>
                <a:gd name="T13" fmla="*/ 27 h 54"/>
                <a:gd name="T14" fmla="*/ 2516 w 2516"/>
                <a:gd name="T15" fmla="*/ 0 h 54"/>
                <a:gd name="T16" fmla="*/ 2489 w 2516"/>
                <a:gd name="T17" fmla="*/ 0 h 54"/>
                <a:gd name="T18" fmla="*/ 2516 w 2516"/>
                <a:gd name="T19" fmla="*/ 27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16"/>
                <a:gd name="T31" fmla="*/ 0 h 54"/>
                <a:gd name="T32" fmla="*/ 2516 w 2516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16" h="54">
                  <a:moveTo>
                    <a:pt x="2516" y="27"/>
                  </a:moveTo>
                  <a:lnTo>
                    <a:pt x="2489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2489" y="54"/>
                  </a:lnTo>
                  <a:lnTo>
                    <a:pt x="2462" y="27"/>
                  </a:lnTo>
                  <a:lnTo>
                    <a:pt x="2516" y="27"/>
                  </a:lnTo>
                  <a:lnTo>
                    <a:pt x="2516" y="0"/>
                  </a:lnTo>
                  <a:lnTo>
                    <a:pt x="2489" y="0"/>
                  </a:lnTo>
                  <a:lnTo>
                    <a:pt x="2516" y="27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88" name="Freeform 216"/>
            <p:cNvSpPr>
              <a:spLocks/>
            </p:cNvSpPr>
            <p:nvPr/>
          </p:nvSpPr>
          <p:spPr bwMode="invGray">
            <a:xfrm>
              <a:off x="7932738" y="3908425"/>
              <a:ext cx="23813" cy="661987"/>
            </a:xfrm>
            <a:custGeom>
              <a:avLst/>
              <a:gdLst>
                <a:gd name="T0" fmla="*/ 27 w 54"/>
                <a:gd name="T1" fmla="*/ 1530 h 1530"/>
                <a:gd name="T2" fmla="*/ 54 w 54"/>
                <a:gd name="T3" fmla="*/ 1503 h 1530"/>
                <a:gd name="T4" fmla="*/ 54 w 54"/>
                <a:gd name="T5" fmla="*/ 0 h 1530"/>
                <a:gd name="T6" fmla="*/ 0 w 54"/>
                <a:gd name="T7" fmla="*/ 0 h 1530"/>
                <a:gd name="T8" fmla="*/ 0 w 54"/>
                <a:gd name="T9" fmla="*/ 1503 h 1530"/>
                <a:gd name="T10" fmla="*/ 27 w 54"/>
                <a:gd name="T11" fmla="*/ 1476 h 1530"/>
                <a:gd name="T12" fmla="*/ 27 w 54"/>
                <a:gd name="T13" fmla="*/ 1530 h 1530"/>
                <a:gd name="T14" fmla="*/ 54 w 54"/>
                <a:gd name="T15" fmla="*/ 1530 h 1530"/>
                <a:gd name="T16" fmla="*/ 54 w 54"/>
                <a:gd name="T17" fmla="*/ 1503 h 1530"/>
                <a:gd name="T18" fmla="*/ 27 w 54"/>
                <a:gd name="T19" fmla="*/ 1530 h 1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1530"/>
                <a:gd name="T32" fmla="*/ 54 w 54"/>
                <a:gd name="T33" fmla="*/ 1530 h 1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1530">
                  <a:moveTo>
                    <a:pt x="27" y="1530"/>
                  </a:moveTo>
                  <a:lnTo>
                    <a:pt x="54" y="1503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1503"/>
                  </a:lnTo>
                  <a:lnTo>
                    <a:pt x="27" y="1476"/>
                  </a:lnTo>
                  <a:lnTo>
                    <a:pt x="27" y="1530"/>
                  </a:lnTo>
                  <a:lnTo>
                    <a:pt x="54" y="1530"/>
                  </a:lnTo>
                  <a:lnTo>
                    <a:pt x="54" y="1503"/>
                  </a:lnTo>
                  <a:lnTo>
                    <a:pt x="27" y="153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89" name="Freeform 217"/>
            <p:cNvSpPr>
              <a:spLocks/>
            </p:cNvSpPr>
            <p:nvPr/>
          </p:nvSpPr>
          <p:spPr bwMode="invGray">
            <a:xfrm>
              <a:off x="6892925" y="4546600"/>
              <a:ext cx="1052513" cy="23812"/>
            </a:xfrm>
            <a:custGeom>
              <a:avLst/>
              <a:gdLst>
                <a:gd name="T0" fmla="*/ 0 w 2516"/>
                <a:gd name="T1" fmla="*/ 27 h 54"/>
                <a:gd name="T2" fmla="*/ 27 w 2516"/>
                <a:gd name="T3" fmla="*/ 54 h 54"/>
                <a:gd name="T4" fmla="*/ 2516 w 2516"/>
                <a:gd name="T5" fmla="*/ 54 h 54"/>
                <a:gd name="T6" fmla="*/ 2516 w 2516"/>
                <a:gd name="T7" fmla="*/ 0 h 54"/>
                <a:gd name="T8" fmla="*/ 27 w 2516"/>
                <a:gd name="T9" fmla="*/ 0 h 54"/>
                <a:gd name="T10" fmla="*/ 54 w 2516"/>
                <a:gd name="T11" fmla="*/ 27 h 54"/>
                <a:gd name="T12" fmla="*/ 0 w 2516"/>
                <a:gd name="T13" fmla="*/ 27 h 54"/>
                <a:gd name="T14" fmla="*/ 0 w 2516"/>
                <a:gd name="T15" fmla="*/ 54 h 54"/>
                <a:gd name="T16" fmla="*/ 27 w 2516"/>
                <a:gd name="T17" fmla="*/ 54 h 54"/>
                <a:gd name="T18" fmla="*/ 0 w 2516"/>
                <a:gd name="T19" fmla="*/ 27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16"/>
                <a:gd name="T31" fmla="*/ 0 h 54"/>
                <a:gd name="T32" fmla="*/ 2516 w 2516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16" h="54">
                  <a:moveTo>
                    <a:pt x="0" y="27"/>
                  </a:moveTo>
                  <a:lnTo>
                    <a:pt x="27" y="54"/>
                  </a:lnTo>
                  <a:lnTo>
                    <a:pt x="2516" y="54"/>
                  </a:lnTo>
                  <a:lnTo>
                    <a:pt x="2516" y="0"/>
                  </a:lnTo>
                  <a:lnTo>
                    <a:pt x="27" y="0"/>
                  </a:lnTo>
                  <a:lnTo>
                    <a:pt x="54" y="27"/>
                  </a:lnTo>
                  <a:lnTo>
                    <a:pt x="0" y="27"/>
                  </a:lnTo>
                  <a:lnTo>
                    <a:pt x="0" y="54"/>
                  </a:lnTo>
                  <a:lnTo>
                    <a:pt x="27" y="5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90" name="Freeform 218"/>
            <p:cNvSpPr>
              <a:spLocks/>
            </p:cNvSpPr>
            <p:nvPr/>
          </p:nvSpPr>
          <p:spPr bwMode="invGray">
            <a:xfrm>
              <a:off x="6892925" y="3895725"/>
              <a:ext cx="23813" cy="661987"/>
            </a:xfrm>
            <a:custGeom>
              <a:avLst/>
              <a:gdLst>
                <a:gd name="T0" fmla="*/ 27 w 54"/>
                <a:gd name="T1" fmla="*/ 0 h 1530"/>
                <a:gd name="T2" fmla="*/ 0 w 54"/>
                <a:gd name="T3" fmla="*/ 27 h 1530"/>
                <a:gd name="T4" fmla="*/ 0 w 54"/>
                <a:gd name="T5" fmla="*/ 1530 h 1530"/>
                <a:gd name="T6" fmla="*/ 54 w 54"/>
                <a:gd name="T7" fmla="*/ 1530 h 1530"/>
                <a:gd name="T8" fmla="*/ 54 w 54"/>
                <a:gd name="T9" fmla="*/ 27 h 1530"/>
                <a:gd name="T10" fmla="*/ 27 w 54"/>
                <a:gd name="T11" fmla="*/ 54 h 1530"/>
                <a:gd name="T12" fmla="*/ 27 w 54"/>
                <a:gd name="T13" fmla="*/ 0 h 1530"/>
                <a:gd name="T14" fmla="*/ 0 w 54"/>
                <a:gd name="T15" fmla="*/ 0 h 1530"/>
                <a:gd name="T16" fmla="*/ 0 w 54"/>
                <a:gd name="T17" fmla="*/ 27 h 1530"/>
                <a:gd name="T18" fmla="*/ 27 w 54"/>
                <a:gd name="T19" fmla="*/ 0 h 15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1530"/>
                <a:gd name="T32" fmla="*/ 54 w 54"/>
                <a:gd name="T33" fmla="*/ 1530 h 15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1530">
                  <a:moveTo>
                    <a:pt x="27" y="0"/>
                  </a:moveTo>
                  <a:lnTo>
                    <a:pt x="0" y="27"/>
                  </a:lnTo>
                  <a:lnTo>
                    <a:pt x="0" y="1530"/>
                  </a:lnTo>
                  <a:lnTo>
                    <a:pt x="54" y="1530"/>
                  </a:lnTo>
                  <a:lnTo>
                    <a:pt x="54" y="27"/>
                  </a:lnTo>
                  <a:lnTo>
                    <a:pt x="27" y="54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91" name="Freeform 219"/>
            <p:cNvSpPr>
              <a:spLocks noEditPoints="1"/>
            </p:cNvSpPr>
            <p:nvPr/>
          </p:nvSpPr>
          <p:spPr bwMode="invGray">
            <a:xfrm>
              <a:off x="6965950" y="3962400"/>
              <a:ext cx="106363" cy="109537"/>
            </a:xfrm>
            <a:custGeom>
              <a:avLst/>
              <a:gdLst>
                <a:gd name="T0" fmla="*/ 255 w 255"/>
                <a:gd name="T1" fmla="*/ 255 h 255"/>
                <a:gd name="T2" fmla="*/ 200 w 255"/>
                <a:gd name="T3" fmla="*/ 255 h 255"/>
                <a:gd name="T4" fmla="*/ 178 w 255"/>
                <a:gd name="T5" fmla="*/ 197 h 255"/>
                <a:gd name="T6" fmla="*/ 76 w 255"/>
                <a:gd name="T7" fmla="*/ 197 h 255"/>
                <a:gd name="T8" fmla="*/ 54 w 255"/>
                <a:gd name="T9" fmla="*/ 255 h 255"/>
                <a:gd name="T10" fmla="*/ 0 w 255"/>
                <a:gd name="T11" fmla="*/ 255 h 255"/>
                <a:gd name="T12" fmla="*/ 97 w 255"/>
                <a:gd name="T13" fmla="*/ 0 h 255"/>
                <a:gd name="T14" fmla="*/ 153 w 255"/>
                <a:gd name="T15" fmla="*/ 0 h 255"/>
                <a:gd name="T16" fmla="*/ 255 w 255"/>
                <a:gd name="T17" fmla="*/ 255 h 255"/>
                <a:gd name="T18" fmla="*/ 162 w 255"/>
                <a:gd name="T19" fmla="*/ 154 h 255"/>
                <a:gd name="T20" fmla="*/ 126 w 255"/>
                <a:gd name="T21" fmla="*/ 59 h 255"/>
                <a:gd name="T22" fmla="*/ 91 w 255"/>
                <a:gd name="T23" fmla="*/ 154 h 255"/>
                <a:gd name="T24" fmla="*/ 162 w 255"/>
                <a:gd name="T25" fmla="*/ 154 h 2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5"/>
                <a:gd name="T40" fmla="*/ 0 h 255"/>
                <a:gd name="T41" fmla="*/ 255 w 255"/>
                <a:gd name="T42" fmla="*/ 255 h 2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5" h="255">
                  <a:moveTo>
                    <a:pt x="255" y="255"/>
                  </a:moveTo>
                  <a:lnTo>
                    <a:pt x="200" y="255"/>
                  </a:lnTo>
                  <a:lnTo>
                    <a:pt x="178" y="197"/>
                  </a:lnTo>
                  <a:lnTo>
                    <a:pt x="76" y="197"/>
                  </a:lnTo>
                  <a:lnTo>
                    <a:pt x="54" y="255"/>
                  </a:lnTo>
                  <a:lnTo>
                    <a:pt x="0" y="255"/>
                  </a:lnTo>
                  <a:lnTo>
                    <a:pt x="97" y="0"/>
                  </a:lnTo>
                  <a:lnTo>
                    <a:pt x="153" y="0"/>
                  </a:lnTo>
                  <a:lnTo>
                    <a:pt x="255" y="255"/>
                  </a:lnTo>
                  <a:close/>
                  <a:moveTo>
                    <a:pt x="162" y="154"/>
                  </a:moveTo>
                  <a:lnTo>
                    <a:pt x="126" y="59"/>
                  </a:lnTo>
                  <a:lnTo>
                    <a:pt x="91" y="154"/>
                  </a:lnTo>
                  <a:lnTo>
                    <a:pt x="162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92" name="Freeform 220"/>
            <p:cNvSpPr>
              <a:spLocks/>
            </p:cNvSpPr>
            <p:nvPr/>
          </p:nvSpPr>
          <p:spPr bwMode="invGray">
            <a:xfrm>
              <a:off x="7085013" y="3992563"/>
              <a:ext cx="69850" cy="80962"/>
            </a:xfrm>
            <a:custGeom>
              <a:avLst/>
              <a:gdLst>
                <a:gd name="T0" fmla="*/ 123 w 168"/>
                <a:gd name="T1" fmla="*/ 158 h 190"/>
                <a:gd name="T2" fmla="*/ 111 w 168"/>
                <a:gd name="T3" fmla="*/ 171 h 190"/>
                <a:gd name="T4" fmla="*/ 96 w 168"/>
                <a:gd name="T5" fmla="*/ 181 h 190"/>
                <a:gd name="T6" fmla="*/ 79 w 168"/>
                <a:gd name="T7" fmla="*/ 187 h 190"/>
                <a:gd name="T8" fmla="*/ 61 w 168"/>
                <a:gd name="T9" fmla="*/ 190 h 190"/>
                <a:gd name="T10" fmla="*/ 43 w 168"/>
                <a:gd name="T11" fmla="*/ 187 h 190"/>
                <a:gd name="T12" fmla="*/ 28 w 168"/>
                <a:gd name="T13" fmla="*/ 182 h 190"/>
                <a:gd name="T14" fmla="*/ 15 w 168"/>
                <a:gd name="T15" fmla="*/ 173 h 190"/>
                <a:gd name="T16" fmla="*/ 6 w 168"/>
                <a:gd name="T17" fmla="*/ 160 h 190"/>
                <a:gd name="T18" fmla="*/ 3 w 168"/>
                <a:gd name="T19" fmla="*/ 151 h 190"/>
                <a:gd name="T20" fmla="*/ 1 w 168"/>
                <a:gd name="T21" fmla="*/ 143 h 190"/>
                <a:gd name="T22" fmla="*/ 0 w 168"/>
                <a:gd name="T23" fmla="*/ 131 h 190"/>
                <a:gd name="T24" fmla="*/ 0 w 168"/>
                <a:gd name="T25" fmla="*/ 118 h 190"/>
                <a:gd name="T26" fmla="*/ 48 w 168"/>
                <a:gd name="T27" fmla="*/ 0 h 190"/>
                <a:gd name="T28" fmla="*/ 48 w 168"/>
                <a:gd name="T29" fmla="*/ 95 h 190"/>
                <a:gd name="T30" fmla="*/ 48 w 168"/>
                <a:gd name="T31" fmla="*/ 110 h 190"/>
                <a:gd name="T32" fmla="*/ 50 w 168"/>
                <a:gd name="T33" fmla="*/ 123 h 190"/>
                <a:gd name="T34" fmla="*/ 51 w 168"/>
                <a:gd name="T35" fmla="*/ 131 h 190"/>
                <a:gd name="T36" fmla="*/ 52 w 168"/>
                <a:gd name="T37" fmla="*/ 137 h 190"/>
                <a:gd name="T38" fmla="*/ 57 w 168"/>
                <a:gd name="T39" fmla="*/ 145 h 190"/>
                <a:gd name="T40" fmla="*/ 64 w 168"/>
                <a:gd name="T41" fmla="*/ 149 h 190"/>
                <a:gd name="T42" fmla="*/ 73 w 168"/>
                <a:gd name="T43" fmla="*/ 153 h 190"/>
                <a:gd name="T44" fmla="*/ 84 w 168"/>
                <a:gd name="T45" fmla="*/ 153 h 190"/>
                <a:gd name="T46" fmla="*/ 96 w 168"/>
                <a:gd name="T47" fmla="*/ 149 h 190"/>
                <a:gd name="T48" fmla="*/ 106 w 168"/>
                <a:gd name="T49" fmla="*/ 143 h 190"/>
                <a:gd name="T50" fmla="*/ 112 w 168"/>
                <a:gd name="T51" fmla="*/ 135 h 190"/>
                <a:gd name="T52" fmla="*/ 116 w 168"/>
                <a:gd name="T53" fmla="*/ 127 h 190"/>
                <a:gd name="T54" fmla="*/ 118 w 168"/>
                <a:gd name="T55" fmla="*/ 118 h 190"/>
                <a:gd name="T56" fmla="*/ 119 w 168"/>
                <a:gd name="T57" fmla="*/ 105 h 190"/>
                <a:gd name="T58" fmla="*/ 119 w 168"/>
                <a:gd name="T59" fmla="*/ 89 h 190"/>
                <a:gd name="T60" fmla="*/ 119 w 168"/>
                <a:gd name="T61" fmla="*/ 0 h 190"/>
                <a:gd name="T62" fmla="*/ 168 w 168"/>
                <a:gd name="T63" fmla="*/ 185 h 1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8"/>
                <a:gd name="T97" fmla="*/ 0 h 190"/>
                <a:gd name="T98" fmla="*/ 168 w 168"/>
                <a:gd name="T99" fmla="*/ 190 h 1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8" h="190">
                  <a:moveTo>
                    <a:pt x="123" y="185"/>
                  </a:moveTo>
                  <a:lnTo>
                    <a:pt x="123" y="158"/>
                  </a:lnTo>
                  <a:lnTo>
                    <a:pt x="118" y="164"/>
                  </a:lnTo>
                  <a:lnTo>
                    <a:pt x="111" y="171"/>
                  </a:lnTo>
                  <a:lnTo>
                    <a:pt x="104" y="176"/>
                  </a:lnTo>
                  <a:lnTo>
                    <a:pt x="96" y="181"/>
                  </a:lnTo>
                  <a:lnTo>
                    <a:pt x="88" y="185"/>
                  </a:lnTo>
                  <a:lnTo>
                    <a:pt x="79" y="187"/>
                  </a:lnTo>
                  <a:lnTo>
                    <a:pt x="70" y="189"/>
                  </a:lnTo>
                  <a:lnTo>
                    <a:pt x="61" y="190"/>
                  </a:lnTo>
                  <a:lnTo>
                    <a:pt x="52" y="190"/>
                  </a:lnTo>
                  <a:lnTo>
                    <a:pt x="43" y="187"/>
                  </a:lnTo>
                  <a:lnTo>
                    <a:pt x="35" y="186"/>
                  </a:lnTo>
                  <a:lnTo>
                    <a:pt x="28" y="182"/>
                  </a:lnTo>
                  <a:lnTo>
                    <a:pt x="20" y="178"/>
                  </a:lnTo>
                  <a:lnTo>
                    <a:pt x="15" y="173"/>
                  </a:lnTo>
                  <a:lnTo>
                    <a:pt x="10" y="167"/>
                  </a:lnTo>
                  <a:lnTo>
                    <a:pt x="6" y="160"/>
                  </a:lnTo>
                  <a:lnTo>
                    <a:pt x="5" y="157"/>
                  </a:lnTo>
                  <a:lnTo>
                    <a:pt x="3" y="151"/>
                  </a:lnTo>
                  <a:lnTo>
                    <a:pt x="2" y="148"/>
                  </a:lnTo>
                  <a:lnTo>
                    <a:pt x="1" y="143"/>
                  </a:lnTo>
                  <a:lnTo>
                    <a:pt x="1" y="136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86"/>
                  </a:lnTo>
                  <a:lnTo>
                    <a:pt x="48" y="95"/>
                  </a:lnTo>
                  <a:lnTo>
                    <a:pt x="48" y="104"/>
                  </a:lnTo>
                  <a:lnTo>
                    <a:pt x="48" y="110"/>
                  </a:lnTo>
                  <a:lnTo>
                    <a:pt x="50" y="117"/>
                  </a:lnTo>
                  <a:lnTo>
                    <a:pt x="50" y="123"/>
                  </a:lnTo>
                  <a:lnTo>
                    <a:pt x="50" y="127"/>
                  </a:lnTo>
                  <a:lnTo>
                    <a:pt x="51" y="131"/>
                  </a:lnTo>
                  <a:lnTo>
                    <a:pt x="51" y="134"/>
                  </a:lnTo>
                  <a:lnTo>
                    <a:pt x="52" y="137"/>
                  </a:lnTo>
                  <a:lnTo>
                    <a:pt x="55" y="141"/>
                  </a:lnTo>
                  <a:lnTo>
                    <a:pt x="57" y="145"/>
                  </a:lnTo>
                  <a:lnTo>
                    <a:pt x="60" y="148"/>
                  </a:lnTo>
                  <a:lnTo>
                    <a:pt x="64" y="149"/>
                  </a:lnTo>
                  <a:lnTo>
                    <a:pt x="69" y="151"/>
                  </a:lnTo>
                  <a:lnTo>
                    <a:pt x="73" y="153"/>
                  </a:lnTo>
                  <a:lnTo>
                    <a:pt x="78" y="153"/>
                  </a:lnTo>
                  <a:lnTo>
                    <a:pt x="84" y="153"/>
                  </a:lnTo>
                  <a:lnTo>
                    <a:pt x="89" y="151"/>
                  </a:lnTo>
                  <a:lnTo>
                    <a:pt x="96" y="149"/>
                  </a:lnTo>
                  <a:lnTo>
                    <a:pt x="101" y="146"/>
                  </a:lnTo>
                  <a:lnTo>
                    <a:pt x="106" y="143"/>
                  </a:lnTo>
                  <a:lnTo>
                    <a:pt x="110" y="139"/>
                  </a:lnTo>
                  <a:lnTo>
                    <a:pt x="112" y="135"/>
                  </a:lnTo>
                  <a:lnTo>
                    <a:pt x="115" y="130"/>
                  </a:lnTo>
                  <a:lnTo>
                    <a:pt x="116" y="127"/>
                  </a:lnTo>
                  <a:lnTo>
                    <a:pt x="116" y="123"/>
                  </a:lnTo>
                  <a:lnTo>
                    <a:pt x="118" y="118"/>
                  </a:lnTo>
                  <a:lnTo>
                    <a:pt x="118" y="112"/>
                  </a:lnTo>
                  <a:lnTo>
                    <a:pt x="119" y="105"/>
                  </a:lnTo>
                  <a:lnTo>
                    <a:pt x="119" y="98"/>
                  </a:lnTo>
                  <a:lnTo>
                    <a:pt x="119" y="89"/>
                  </a:lnTo>
                  <a:lnTo>
                    <a:pt x="119" y="80"/>
                  </a:lnTo>
                  <a:lnTo>
                    <a:pt x="119" y="0"/>
                  </a:lnTo>
                  <a:lnTo>
                    <a:pt x="168" y="0"/>
                  </a:lnTo>
                  <a:lnTo>
                    <a:pt x="168" y="185"/>
                  </a:lnTo>
                  <a:lnTo>
                    <a:pt x="123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93" name="Freeform 221"/>
            <p:cNvSpPr>
              <a:spLocks/>
            </p:cNvSpPr>
            <p:nvPr/>
          </p:nvSpPr>
          <p:spPr bwMode="invGray">
            <a:xfrm>
              <a:off x="7167563" y="3965575"/>
              <a:ext cx="46038" cy="107950"/>
            </a:xfrm>
            <a:custGeom>
              <a:avLst/>
              <a:gdLst>
                <a:gd name="T0" fmla="*/ 106 w 110"/>
                <a:gd name="T1" fmla="*/ 64 h 254"/>
                <a:gd name="T2" fmla="*/ 106 w 110"/>
                <a:gd name="T3" fmla="*/ 101 h 254"/>
                <a:gd name="T4" fmla="*/ 72 w 110"/>
                <a:gd name="T5" fmla="*/ 101 h 254"/>
                <a:gd name="T6" fmla="*/ 72 w 110"/>
                <a:gd name="T7" fmla="*/ 178 h 254"/>
                <a:gd name="T8" fmla="*/ 72 w 110"/>
                <a:gd name="T9" fmla="*/ 189 h 254"/>
                <a:gd name="T10" fmla="*/ 72 w 110"/>
                <a:gd name="T11" fmla="*/ 196 h 254"/>
                <a:gd name="T12" fmla="*/ 72 w 110"/>
                <a:gd name="T13" fmla="*/ 203 h 254"/>
                <a:gd name="T14" fmla="*/ 72 w 110"/>
                <a:gd name="T15" fmla="*/ 205 h 254"/>
                <a:gd name="T16" fmla="*/ 72 w 110"/>
                <a:gd name="T17" fmla="*/ 207 h 254"/>
                <a:gd name="T18" fmla="*/ 74 w 110"/>
                <a:gd name="T19" fmla="*/ 209 h 254"/>
                <a:gd name="T20" fmla="*/ 75 w 110"/>
                <a:gd name="T21" fmla="*/ 210 h 254"/>
                <a:gd name="T22" fmla="*/ 76 w 110"/>
                <a:gd name="T23" fmla="*/ 210 h 254"/>
                <a:gd name="T24" fmla="*/ 79 w 110"/>
                <a:gd name="T25" fmla="*/ 212 h 254"/>
                <a:gd name="T26" fmla="*/ 81 w 110"/>
                <a:gd name="T27" fmla="*/ 212 h 254"/>
                <a:gd name="T28" fmla="*/ 83 w 110"/>
                <a:gd name="T29" fmla="*/ 213 h 254"/>
                <a:gd name="T30" fmla="*/ 85 w 110"/>
                <a:gd name="T31" fmla="*/ 213 h 254"/>
                <a:gd name="T32" fmla="*/ 89 w 110"/>
                <a:gd name="T33" fmla="*/ 213 h 254"/>
                <a:gd name="T34" fmla="*/ 94 w 110"/>
                <a:gd name="T35" fmla="*/ 212 h 254"/>
                <a:gd name="T36" fmla="*/ 101 w 110"/>
                <a:gd name="T37" fmla="*/ 210 h 254"/>
                <a:gd name="T38" fmla="*/ 106 w 110"/>
                <a:gd name="T39" fmla="*/ 209 h 254"/>
                <a:gd name="T40" fmla="*/ 110 w 110"/>
                <a:gd name="T41" fmla="*/ 248 h 254"/>
                <a:gd name="T42" fmla="*/ 106 w 110"/>
                <a:gd name="T43" fmla="*/ 249 h 254"/>
                <a:gd name="T44" fmla="*/ 101 w 110"/>
                <a:gd name="T45" fmla="*/ 250 h 254"/>
                <a:gd name="T46" fmla="*/ 95 w 110"/>
                <a:gd name="T47" fmla="*/ 251 h 254"/>
                <a:gd name="T48" fmla="*/ 90 w 110"/>
                <a:gd name="T49" fmla="*/ 253 h 254"/>
                <a:gd name="T50" fmla="*/ 86 w 110"/>
                <a:gd name="T51" fmla="*/ 253 h 254"/>
                <a:gd name="T52" fmla="*/ 81 w 110"/>
                <a:gd name="T53" fmla="*/ 254 h 254"/>
                <a:gd name="T54" fmla="*/ 76 w 110"/>
                <a:gd name="T55" fmla="*/ 254 h 254"/>
                <a:gd name="T56" fmla="*/ 71 w 110"/>
                <a:gd name="T57" fmla="*/ 254 h 254"/>
                <a:gd name="T58" fmla="*/ 65 w 110"/>
                <a:gd name="T59" fmla="*/ 254 h 254"/>
                <a:gd name="T60" fmla="*/ 58 w 110"/>
                <a:gd name="T61" fmla="*/ 253 h 254"/>
                <a:gd name="T62" fmla="*/ 52 w 110"/>
                <a:gd name="T63" fmla="*/ 251 h 254"/>
                <a:gd name="T64" fmla="*/ 47 w 110"/>
                <a:gd name="T65" fmla="*/ 250 h 254"/>
                <a:gd name="T66" fmla="*/ 42 w 110"/>
                <a:gd name="T67" fmla="*/ 248 h 254"/>
                <a:gd name="T68" fmla="*/ 38 w 110"/>
                <a:gd name="T69" fmla="*/ 245 h 254"/>
                <a:gd name="T70" fmla="*/ 34 w 110"/>
                <a:gd name="T71" fmla="*/ 241 h 254"/>
                <a:gd name="T72" fmla="*/ 31 w 110"/>
                <a:gd name="T73" fmla="*/ 239 h 254"/>
                <a:gd name="T74" fmla="*/ 29 w 110"/>
                <a:gd name="T75" fmla="*/ 235 h 254"/>
                <a:gd name="T76" fmla="*/ 27 w 110"/>
                <a:gd name="T77" fmla="*/ 230 h 254"/>
                <a:gd name="T78" fmla="*/ 26 w 110"/>
                <a:gd name="T79" fmla="*/ 224 h 254"/>
                <a:gd name="T80" fmla="*/ 25 w 110"/>
                <a:gd name="T81" fmla="*/ 219 h 254"/>
                <a:gd name="T82" fmla="*/ 25 w 110"/>
                <a:gd name="T83" fmla="*/ 214 h 254"/>
                <a:gd name="T84" fmla="*/ 25 w 110"/>
                <a:gd name="T85" fmla="*/ 207 h 254"/>
                <a:gd name="T86" fmla="*/ 24 w 110"/>
                <a:gd name="T87" fmla="*/ 196 h 254"/>
                <a:gd name="T88" fmla="*/ 24 w 110"/>
                <a:gd name="T89" fmla="*/ 183 h 254"/>
                <a:gd name="T90" fmla="*/ 24 w 110"/>
                <a:gd name="T91" fmla="*/ 101 h 254"/>
                <a:gd name="T92" fmla="*/ 0 w 110"/>
                <a:gd name="T93" fmla="*/ 101 h 254"/>
                <a:gd name="T94" fmla="*/ 0 w 110"/>
                <a:gd name="T95" fmla="*/ 64 h 254"/>
                <a:gd name="T96" fmla="*/ 24 w 110"/>
                <a:gd name="T97" fmla="*/ 64 h 254"/>
                <a:gd name="T98" fmla="*/ 24 w 110"/>
                <a:gd name="T99" fmla="*/ 28 h 254"/>
                <a:gd name="T100" fmla="*/ 72 w 110"/>
                <a:gd name="T101" fmla="*/ 0 h 254"/>
                <a:gd name="T102" fmla="*/ 72 w 110"/>
                <a:gd name="T103" fmla="*/ 64 h 254"/>
                <a:gd name="T104" fmla="*/ 106 w 110"/>
                <a:gd name="T105" fmla="*/ 64 h 2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0"/>
                <a:gd name="T160" fmla="*/ 0 h 254"/>
                <a:gd name="T161" fmla="*/ 110 w 110"/>
                <a:gd name="T162" fmla="*/ 254 h 25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0" h="254">
                  <a:moveTo>
                    <a:pt x="106" y="64"/>
                  </a:moveTo>
                  <a:lnTo>
                    <a:pt x="106" y="101"/>
                  </a:lnTo>
                  <a:lnTo>
                    <a:pt x="72" y="101"/>
                  </a:lnTo>
                  <a:lnTo>
                    <a:pt x="72" y="178"/>
                  </a:lnTo>
                  <a:lnTo>
                    <a:pt x="72" y="189"/>
                  </a:lnTo>
                  <a:lnTo>
                    <a:pt x="72" y="196"/>
                  </a:lnTo>
                  <a:lnTo>
                    <a:pt x="72" y="203"/>
                  </a:lnTo>
                  <a:lnTo>
                    <a:pt x="72" y="205"/>
                  </a:lnTo>
                  <a:lnTo>
                    <a:pt x="72" y="207"/>
                  </a:lnTo>
                  <a:lnTo>
                    <a:pt x="74" y="209"/>
                  </a:lnTo>
                  <a:lnTo>
                    <a:pt x="75" y="210"/>
                  </a:lnTo>
                  <a:lnTo>
                    <a:pt x="76" y="210"/>
                  </a:lnTo>
                  <a:lnTo>
                    <a:pt x="79" y="212"/>
                  </a:lnTo>
                  <a:lnTo>
                    <a:pt x="81" y="212"/>
                  </a:lnTo>
                  <a:lnTo>
                    <a:pt x="83" y="213"/>
                  </a:lnTo>
                  <a:lnTo>
                    <a:pt x="85" y="213"/>
                  </a:lnTo>
                  <a:lnTo>
                    <a:pt x="89" y="213"/>
                  </a:lnTo>
                  <a:lnTo>
                    <a:pt x="94" y="212"/>
                  </a:lnTo>
                  <a:lnTo>
                    <a:pt x="101" y="210"/>
                  </a:lnTo>
                  <a:lnTo>
                    <a:pt x="106" y="209"/>
                  </a:lnTo>
                  <a:lnTo>
                    <a:pt x="110" y="248"/>
                  </a:lnTo>
                  <a:lnTo>
                    <a:pt x="106" y="249"/>
                  </a:lnTo>
                  <a:lnTo>
                    <a:pt x="101" y="250"/>
                  </a:lnTo>
                  <a:lnTo>
                    <a:pt x="95" y="251"/>
                  </a:lnTo>
                  <a:lnTo>
                    <a:pt x="90" y="253"/>
                  </a:lnTo>
                  <a:lnTo>
                    <a:pt x="86" y="253"/>
                  </a:lnTo>
                  <a:lnTo>
                    <a:pt x="81" y="254"/>
                  </a:lnTo>
                  <a:lnTo>
                    <a:pt x="76" y="254"/>
                  </a:lnTo>
                  <a:lnTo>
                    <a:pt x="71" y="254"/>
                  </a:lnTo>
                  <a:lnTo>
                    <a:pt x="65" y="254"/>
                  </a:lnTo>
                  <a:lnTo>
                    <a:pt x="58" y="253"/>
                  </a:lnTo>
                  <a:lnTo>
                    <a:pt x="52" y="251"/>
                  </a:lnTo>
                  <a:lnTo>
                    <a:pt x="47" y="250"/>
                  </a:lnTo>
                  <a:lnTo>
                    <a:pt x="42" y="248"/>
                  </a:lnTo>
                  <a:lnTo>
                    <a:pt x="38" y="245"/>
                  </a:lnTo>
                  <a:lnTo>
                    <a:pt x="34" y="241"/>
                  </a:lnTo>
                  <a:lnTo>
                    <a:pt x="31" y="239"/>
                  </a:lnTo>
                  <a:lnTo>
                    <a:pt x="29" y="235"/>
                  </a:lnTo>
                  <a:lnTo>
                    <a:pt x="27" y="230"/>
                  </a:lnTo>
                  <a:lnTo>
                    <a:pt x="26" y="224"/>
                  </a:lnTo>
                  <a:lnTo>
                    <a:pt x="25" y="219"/>
                  </a:lnTo>
                  <a:lnTo>
                    <a:pt x="25" y="214"/>
                  </a:lnTo>
                  <a:lnTo>
                    <a:pt x="25" y="207"/>
                  </a:lnTo>
                  <a:lnTo>
                    <a:pt x="24" y="196"/>
                  </a:lnTo>
                  <a:lnTo>
                    <a:pt x="24" y="183"/>
                  </a:lnTo>
                  <a:lnTo>
                    <a:pt x="24" y="101"/>
                  </a:lnTo>
                  <a:lnTo>
                    <a:pt x="0" y="101"/>
                  </a:lnTo>
                  <a:lnTo>
                    <a:pt x="0" y="64"/>
                  </a:lnTo>
                  <a:lnTo>
                    <a:pt x="24" y="64"/>
                  </a:lnTo>
                  <a:lnTo>
                    <a:pt x="24" y="28"/>
                  </a:lnTo>
                  <a:lnTo>
                    <a:pt x="72" y="0"/>
                  </a:lnTo>
                  <a:lnTo>
                    <a:pt x="72" y="64"/>
                  </a:lnTo>
                  <a:lnTo>
                    <a:pt x="106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94" name="Freeform 222"/>
            <p:cNvSpPr>
              <a:spLocks noEditPoints="1"/>
            </p:cNvSpPr>
            <p:nvPr/>
          </p:nvSpPr>
          <p:spPr bwMode="invGray">
            <a:xfrm>
              <a:off x="7221538" y="3989388"/>
              <a:ext cx="79375" cy="84137"/>
            </a:xfrm>
            <a:custGeom>
              <a:avLst/>
              <a:gdLst>
                <a:gd name="T0" fmla="*/ 0 w 191"/>
                <a:gd name="T1" fmla="*/ 89 h 195"/>
                <a:gd name="T2" fmla="*/ 1 w 191"/>
                <a:gd name="T3" fmla="*/ 77 h 195"/>
                <a:gd name="T4" fmla="*/ 5 w 191"/>
                <a:gd name="T5" fmla="*/ 65 h 195"/>
                <a:gd name="T6" fmla="*/ 9 w 191"/>
                <a:gd name="T7" fmla="*/ 54 h 195"/>
                <a:gd name="T8" fmla="*/ 17 w 191"/>
                <a:gd name="T9" fmla="*/ 37 h 195"/>
                <a:gd name="T10" fmla="*/ 34 w 191"/>
                <a:gd name="T11" fmla="*/ 19 h 195"/>
                <a:gd name="T12" fmla="*/ 51 w 191"/>
                <a:gd name="T13" fmla="*/ 10 h 195"/>
                <a:gd name="T14" fmla="*/ 62 w 191"/>
                <a:gd name="T15" fmla="*/ 5 h 195"/>
                <a:gd name="T16" fmla="*/ 75 w 191"/>
                <a:gd name="T17" fmla="*/ 3 h 195"/>
                <a:gd name="T18" fmla="*/ 88 w 191"/>
                <a:gd name="T19" fmla="*/ 0 h 195"/>
                <a:gd name="T20" fmla="*/ 105 w 191"/>
                <a:gd name="T21" fmla="*/ 0 h 195"/>
                <a:gd name="T22" fmla="*/ 124 w 191"/>
                <a:gd name="T23" fmla="*/ 4 h 195"/>
                <a:gd name="T24" fmla="*/ 142 w 191"/>
                <a:gd name="T25" fmla="*/ 10 h 195"/>
                <a:gd name="T26" fmla="*/ 157 w 191"/>
                <a:gd name="T27" fmla="*/ 21 h 195"/>
                <a:gd name="T28" fmla="*/ 170 w 191"/>
                <a:gd name="T29" fmla="*/ 33 h 195"/>
                <a:gd name="T30" fmla="*/ 180 w 191"/>
                <a:gd name="T31" fmla="*/ 50 h 195"/>
                <a:gd name="T32" fmla="*/ 187 w 191"/>
                <a:gd name="T33" fmla="*/ 68 h 195"/>
                <a:gd name="T34" fmla="*/ 191 w 191"/>
                <a:gd name="T35" fmla="*/ 87 h 195"/>
                <a:gd name="T36" fmla="*/ 191 w 191"/>
                <a:gd name="T37" fmla="*/ 108 h 195"/>
                <a:gd name="T38" fmla="*/ 187 w 191"/>
                <a:gd name="T39" fmla="*/ 127 h 195"/>
                <a:gd name="T40" fmla="*/ 180 w 191"/>
                <a:gd name="T41" fmla="*/ 145 h 195"/>
                <a:gd name="T42" fmla="*/ 170 w 191"/>
                <a:gd name="T43" fmla="*/ 160 h 195"/>
                <a:gd name="T44" fmla="*/ 157 w 191"/>
                <a:gd name="T45" fmla="*/ 173 h 195"/>
                <a:gd name="T46" fmla="*/ 141 w 191"/>
                <a:gd name="T47" fmla="*/ 183 h 195"/>
                <a:gd name="T48" fmla="*/ 124 w 191"/>
                <a:gd name="T49" fmla="*/ 191 h 195"/>
                <a:gd name="T50" fmla="*/ 105 w 191"/>
                <a:gd name="T51" fmla="*/ 195 h 195"/>
                <a:gd name="T52" fmla="*/ 88 w 191"/>
                <a:gd name="T53" fmla="*/ 195 h 195"/>
                <a:gd name="T54" fmla="*/ 75 w 191"/>
                <a:gd name="T55" fmla="*/ 194 h 195"/>
                <a:gd name="T56" fmla="*/ 64 w 191"/>
                <a:gd name="T57" fmla="*/ 190 h 195"/>
                <a:gd name="T58" fmla="*/ 52 w 191"/>
                <a:gd name="T59" fmla="*/ 186 h 195"/>
                <a:gd name="T60" fmla="*/ 35 w 191"/>
                <a:gd name="T61" fmla="*/ 177 h 195"/>
                <a:gd name="T62" fmla="*/ 17 w 191"/>
                <a:gd name="T63" fmla="*/ 160 h 195"/>
                <a:gd name="T64" fmla="*/ 9 w 191"/>
                <a:gd name="T65" fmla="*/ 144 h 195"/>
                <a:gd name="T66" fmla="*/ 5 w 191"/>
                <a:gd name="T67" fmla="*/ 131 h 195"/>
                <a:gd name="T68" fmla="*/ 1 w 191"/>
                <a:gd name="T69" fmla="*/ 117 h 195"/>
                <a:gd name="T70" fmla="*/ 0 w 191"/>
                <a:gd name="T71" fmla="*/ 103 h 195"/>
                <a:gd name="T72" fmla="*/ 48 w 191"/>
                <a:gd name="T73" fmla="*/ 97 h 195"/>
                <a:gd name="T74" fmla="*/ 50 w 191"/>
                <a:gd name="T75" fmla="*/ 110 h 195"/>
                <a:gd name="T76" fmla="*/ 52 w 191"/>
                <a:gd name="T77" fmla="*/ 122 h 195"/>
                <a:gd name="T78" fmla="*/ 56 w 191"/>
                <a:gd name="T79" fmla="*/ 132 h 195"/>
                <a:gd name="T80" fmla="*/ 61 w 191"/>
                <a:gd name="T81" fmla="*/ 140 h 195"/>
                <a:gd name="T82" fmla="*/ 75 w 191"/>
                <a:gd name="T83" fmla="*/ 151 h 195"/>
                <a:gd name="T84" fmla="*/ 93 w 191"/>
                <a:gd name="T85" fmla="*/ 155 h 195"/>
                <a:gd name="T86" fmla="*/ 111 w 191"/>
                <a:gd name="T87" fmla="*/ 151 h 195"/>
                <a:gd name="T88" fmla="*/ 125 w 191"/>
                <a:gd name="T89" fmla="*/ 141 h 195"/>
                <a:gd name="T90" fmla="*/ 132 w 191"/>
                <a:gd name="T91" fmla="*/ 132 h 195"/>
                <a:gd name="T92" fmla="*/ 136 w 191"/>
                <a:gd name="T93" fmla="*/ 122 h 195"/>
                <a:gd name="T94" fmla="*/ 138 w 191"/>
                <a:gd name="T95" fmla="*/ 110 h 195"/>
                <a:gd name="T96" fmla="*/ 139 w 191"/>
                <a:gd name="T97" fmla="*/ 97 h 195"/>
                <a:gd name="T98" fmla="*/ 138 w 191"/>
                <a:gd name="T99" fmla="*/ 85 h 195"/>
                <a:gd name="T100" fmla="*/ 136 w 191"/>
                <a:gd name="T101" fmla="*/ 73 h 195"/>
                <a:gd name="T102" fmla="*/ 132 w 191"/>
                <a:gd name="T103" fmla="*/ 64 h 195"/>
                <a:gd name="T104" fmla="*/ 127 w 191"/>
                <a:gd name="T105" fmla="*/ 55 h 195"/>
                <a:gd name="T106" fmla="*/ 111 w 191"/>
                <a:gd name="T107" fmla="*/ 44 h 195"/>
                <a:gd name="T108" fmla="*/ 93 w 191"/>
                <a:gd name="T109" fmla="*/ 40 h 195"/>
                <a:gd name="T110" fmla="*/ 75 w 191"/>
                <a:gd name="T111" fmla="*/ 44 h 195"/>
                <a:gd name="T112" fmla="*/ 61 w 191"/>
                <a:gd name="T113" fmla="*/ 55 h 195"/>
                <a:gd name="T114" fmla="*/ 56 w 191"/>
                <a:gd name="T115" fmla="*/ 64 h 195"/>
                <a:gd name="T116" fmla="*/ 52 w 191"/>
                <a:gd name="T117" fmla="*/ 73 h 195"/>
                <a:gd name="T118" fmla="*/ 50 w 191"/>
                <a:gd name="T119" fmla="*/ 85 h 195"/>
                <a:gd name="T120" fmla="*/ 48 w 191"/>
                <a:gd name="T121" fmla="*/ 97 h 1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1"/>
                <a:gd name="T184" fmla="*/ 0 h 195"/>
                <a:gd name="T185" fmla="*/ 191 w 191"/>
                <a:gd name="T186" fmla="*/ 195 h 1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1" h="195">
                  <a:moveTo>
                    <a:pt x="0" y="95"/>
                  </a:moveTo>
                  <a:lnTo>
                    <a:pt x="0" y="89"/>
                  </a:lnTo>
                  <a:lnTo>
                    <a:pt x="1" y="83"/>
                  </a:lnTo>
                  <a:lnTo>
                    <a:pt x="1" y="77"/>
                  </a:lnTo>
                  <a:lnTo>
                    <a:pt x="2" y="71"/>
                  </a:lnTo>
                  <a:lnTo>
                    <a:pt x="5" y="65"/>
                  </a:lnTo>
                  <a:lnTo>
                    <a:pt x="6" y="59"/>
                  </a:lnTo>
                  <a:lnTo>
                    <a:pt x="9" y="54"/>
                  </a:lnTo>
                  <a:lnTo>
                    <a:pt x="11" y="47"/>
                  </a:lnTo>
                  <a:lnTo>
                    <a:pt x="17" y="37"/>
                  </a:lnTo>
                  <a:lnTo>
                    <a:pt x="25" y="27"/>
                  </a:lnTo>
                  <a:lnTo>
                    <a:pt x="34" y="19"/>
                  </a:lnTo>
                  <a:lnTo>
                    <a:pt x="44" y="13"/>
                  </a:lnTo>
                  <a:lnTo>
                    <a:pt x="51" y="10"/>
                  </a:lnTo>
                  <a:lnTo>
                    <a:pt x="56" y="8"/>
                  </a:lnTo>
                  <a:lnTo>
                    <a:pt x="62" y="5"/>
                  </a:lnTo>
                  <a:lnTo>
                    <a:pt x="69" y="4"/>
                  </a:lnTo>
                  <a:lnTo>
                    <a:pt x="75" y="3"/>
                  </a:lnTo>
                  <a:lnTo>
                    <a:pt x="82" y="1"/>
                  </a:lnTo>
                  <a:lnTo>
                    <a:pt x="88" y="0"/>
                  </a:lnTo>
                  <a:lnTo>
                    <a:pt x="95" y="0"/>
                  </a:lnTo>
                  <a:lnTo>
                    <a:pt x="105" y="0"/>
                  </a:lnTo>
                  <a:lnTo>
                    <a:pt x="115" y="1"/>
                  </a:lnTo>
                  <a:lnTo>
                    <a:pt x="124" y="4"/>
                  </a:lnTo>
                  <a:lnTo>
                    <a:pt x="133" y="6"/>
                  </a:lnTo>
                  <a:lnTo>
                    <a:pt x="142" y="10"/>
                  </a:lnTo>
                  <a:lnTo>
                    <a:pt x="150" y="15"/>
                  </a:lnTo>
                  <a:lnTo>
                    <a:pt x="157" y="21"/>
                  </a:lnTo>
                  <a:lnTo>
                    <a:pt x="164" y="27"/>
                  </a:lnTo>
                  <a:lnTo>
                    <a:pt x="170" y="33"/>
                  </a:lnTo>
                  <a:lnTo>
                    <a:pt x="175" y="41"/>
                  </a:lnTo>
                  <a:lnTo>
                    <a:pt x="180" y="50"/>
                  </a:lnTo>
                  <a:lnTo>
                    <a:pt x="184" y="58"/>
                  </a:lnTo>
                  <a:lnTo>
                    <a:pt x="187" y="68"/>
                  </a:lnTo>
                  <a:lnTo>
                    <a:pt x="189" y="77"/>
                  </a:lnTo>
                  <a:lnTo>
                    <a:pt x="191" y="87"/>
                  </a:lnTo>
                  <a:lnTo>
                    <a:pt x="191" y="97"/>
                  </a:lnTo>
                  <a:lnTo>
                    <a:pt x="191" y="108"/>
                  </a:lnTo>
                  <a:lnTo>
                    <a:pt x="189" y="118"/>
                  </a:lnTo>
                  <a:lnTo>
                    <a:pt x="187" y="127"/>
                  </a:lnTo>
                  <a:lnTo>
                    <a:pt x="184" y="136"/>
                  </a:lnTo>
                  <a:lnTo>
                    <a:pt x="180" y="145"/>
                  </a:lnTo>
                  <a:lnTo>
                    <a:pt x="175" y="153"/>
                  </a:lnTo>
                  <a:lnTo>
                    <a:pt x="170" y="160"/>
                  </a:lnTo>
                  <a:lnTo>
                    <a:pt x="164" y="167"/>
                  </a:lnTo>
                  <a:lnTo>
                    <a:pt x="157" y="173"/>
                  </a:lnTo>
                  <a:lnTo>
                    <a:pt x="150" y="178"/>
                  </a:lnTo>
                  <a:lnTo>
                    <a:pt x="141" y="183"/>
                  </a:lnTo>
                  <a:lnTo>
                    <a:pt x="133" y="187"/>
                  </a:lnTo>
                  <a:lnTo>
                    <a:pt x="124" y="191"/>
                  </a:lnTo>
                  <a:lnTo>
                    <a:pt x="114" y="194"/>
                  </a:lnTo>
                  <a:lnTo>
                    <a:pt x="105" y="195"/>
                  </a:lnTo>
                  <a:lnTo>
                    <a:pt x="95" y="195"/>
                  </a:lnTo>
                  <a:lnTo>
                    <a:pt x="88" y="195"/>
                  </a:lnTo>
                  <a:lnTo>
                    <a:pt x="82" y="194"/>
                  </a:lnTo>
                  <a:lnTo>
                    <a:pt x="75" y="194"/>
                  </a:lnTo>
                  <a:lnTo>
                    <a:pt x="70" y="192"/>
                  </a:lnTo>
                  <a:lnTo>
                    <a:pt x="64" y="190"/>
                  </a:lnTo>
                  <a:lnTo>
                    <a:pt x="57" y="189"/>
                  </a:lnTo>
                  <a:lnTo>
                    <a:pt x="52" y="186"/>
                  </a:lnTo>
                  <a:lnTo>
                    <a:pt x="46" y="183"/>
                  </a:lnTo>
                  <a:lnTo>
                    <a:pt x="35" y="177"/>
                  </a:lnTo>
                  <a:lnTo>
                    <a:pt x="25" y="169"/>
                  </a:lnTo>
                  <a:lnTo>
                    <a:pt x="17" y="160"/>
                  </a:lnTo>
                  <a:lnTo>
                    <a:pt x="11" y="150"/>
                  </a:lnTo>
                  <a:lnTo>
                    <a:pt x="9" y="144"/>
                  </a:lnTo>
                  <a:lnTo>
                    <a:pt x="6" y="137"/>
                  </a:lnTo>
                  <a:lnTo>
                    <a:pt x="5" y="131"/>
                  </a:lnTo>
                  <a:lnTo>
                    <a:pt x="2" y="124"/>
                  </a:lnTo>
                  <a:lnTo>
                    <a:pt x="1" y="117"/>
                  </a:lnTo>
                  <a:lnTo>
                    <a:pt x="1" y="110"/>
                  </a:lnTo>
                  <a:lnTo>
                    <a:pt x="0" y="103"/>
                  </a:lnTo>
                  <a:lnTo>
                    <a:pt x="0" y="95"/>
                  </a:lnTo>
                  <a:close/>
                  <a:moveTo>
                    <a:pt x="48" y="97"/>
                  </a:moveTo>
                  <a:lnTo>
                    <a:pt x="48" y="104"/>
                  </a:lnTo>
                  <a:lnTo>
                    <a:pt x="50" y="110"/>
                  </a:lnTo>
                  <a:lnTo>
                    <a:pt x="51" y="117"/>
                  </a:lnTo>
                  <a:lnTo>
                    <a:pt x="52" y="122"/>
                  </a:lnTo>
                  <a:lnTo>
                    <a:pt x="53" y="127"/>
                  </a:lnTo>
                  <a:lnTo>
                    <a:pt x="56" y="132"/>
                  </a:lnTo>
                  <a:lnTo>
                    <a:pt x="59" y="136"/>
                  </a:lnTo>
                  <a:lnTo>
                    <a:pt x="61" y="140"/>
                  </a:lnTo>
                  <a:lnTo>
                    <a:pt x="68" y="146"/>
                  </a:lnTo>
                  <a:lnTo>
                    <a:pt x="75" y="151"/>
                  </a:lnTo>
                  <a:lnTo>
                    <a:pt x="84" y="154"/>
                  </a:lnTo>
                  <a:lnTo>
                    <a:pt x="93" y="155"/>
                  </a:lnTo>
                  <a:lnTo>
                    <a:pt x="102" y="154"/>
                  </a:lnTo>
                  <a:lnTo>
                    <a:pt x="111" y="151"/>
                  </a:lnTo>
                  <a:lnTo>
                    <a:pt x="119" y="148"/>
                  </a:lnTo>
                  <a:lnTo>
                    <a:pt x="125" y="141"/>
                  </a:lnTo>
                  <a:lnTo>
                    <a:pt x="128" y="137"/>
                  </a:lnTo>
                  <a:lnTo>
                    <a:pt x="132" y="132"/>
                  </a:lnTo>
                  <a:lnTo>
                    <a:pt x="134" y="127"/>
                  </a:lnTo>
                  <a:lnTo>
                    <a:pt x="136" y="122"/>
                  </a:lnTo>
                  <a:lnTo>
                    <a:pt x="137" y="117"/>
                  </a:lnTo>
                  <a:lnTo>
                    <a:pt x="138" y="110"/>
                  </a:lnTo>
                  <a:lnTo>
                    <a:pt x="139" y="104"/>
                  </a:lnTo>
                  <a:lnTo>
                    <a:pt x="139" y="97"/>
                  </a:lnTo>
                  <a:lnTo>
                    <a:pt x="139" y="91"/>
                  </a:lnTo>
                  <a:lnTo>
                    <a:pt x="138" y="85"/>
                  </a:lnTo>
                  <a:lnTo>
                    <a:pt x="137" y="80"/>
                  </a:lnTo>
                  <a:lnTo>
                    <a:pt x="136" y="73"/>
                  </a:lnTo>
                  <a:lnTo>
                    <a:pt x="134" y="68"/>
                  </a:lnTo>
                  <a:lnTo>
                    <a:pt x="132" y="64"/>
                  </a:lnTo>
                  <a:lnTo>
                    <a:pt x="129" y="59"/>
                  </a:lnTo>
                  <a:lnTo>
                    <a:pt x="127" y="55"/>
                  </a:lnTo>
                  <a:lnTo>
                    <a:pt x="119" y="49"/>
                  </a:lnTo>
                  <a:lnTo>
                    <a:pt x="111" y="44"/>
                  </a:lnTo>
                  <a:lnTo>
                    <a:pt x="102" y="41"/>
                  </a:lnTo>
                  <a:lnTo>
                    <a:pt x="93" y="40"/>
                  </a:lnTo>
                  <a:lnTo>
                    <a:pt x="84" y="41"/>
                  </a:lnTo>
                  <a:lnTo>
                    <a:pt x="75" y="44"/>
                  </a:lnTo>
                  <a:lnTo>
                    <a:pt x="68" y="49"/>
                  </a:lnTo>
                  <a:lnTo>
                    <a:pt x="61" y="55"/>
                  </a:lnTo>
                  <a:lnTo>
                    <a:pt x="59" y="59"/>
                  </a:lnTo>
                  <a:lnTo>
                    <a:pt x="56" y="64"/>
                  </a:lnTo>
                  <a:lnTo>
                    <a:pt x="53" y="68"/>
                  </a:lnTo>
                  <a:lnTo>
                    <a:pt x="52" y="73"/>
                  </a:lnTo>
                  <a:lnTo>
                    <a:pt x="51" y="80"/>
                  </a:lnTo>
                  <a:lnTo>
                    <a:pt x="50" y="85"/>
                  </a:lnTo>
                  <a:lnTo>
                    <a:pt x="48" y="91"/>
                  </a:lnTo>
                  <a:lnTo>
                    <a:pt x="48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95" name="Freeform 223"/>
            <p:cNvSpPr>
              <a:spLocks/>
            </p:cNvSpPr>
            <p:nvPr/>
          </p:nvSpPr>
          <p:spPr bwMode="invGray">
            <a:xfrm>
              <a:off x="7315200" y="3989388"/>
              <a:ext cx="112713" cy="82550"/>
            </a:xfrm>
            <a:custGeom>
              <a:avLst/>
              <a:gdLst>
                <a:gd name="T0" fmla="*/ 45 w 270"/>
                <a:gd name="T1" fmla="*/ 5 h 190"/>
                <a:gd name="T2" fmla="*/ 51 w 270"/>
                <a:gd name="T3" fmla="*/ 23 h 190"/>
                <a:gd name="T4" fmla="*/ 64 w 270"/>
                <a:gd name="T5" fmla="*/ 12 h 190"/>
                <a:gd name="T6" fmla="*/ 78 w 270"/>
                <a:gd name="T7" fmla="*/ 4 h 190"/>
                <a:gd name="T8" fmla="*/ 94 w 270"/>
                <a:gd name="T9" fmla="*/ 0 h 190"/>
                <a:gd name="T10" fmla="*/ 110 w 270"/>
                <a:gd name="T11" fmla="*/ 0 h 190"/>
                <a:gd name="T12" fmla="*/ 126 w 270"/>
                <a:gd name="T13" fmla="*/ 4 h 190"/>
                <a:gd name="T14" fmla="*/ 137 w 270"/>
                <a:gd name="T15" fmla="*/ 12 h 190"/>
                <a:gd name="T16" fmla="*/ 149 w 270"/>
                <a:gd name="T17" fmla="*/ 23 h 190"/>
                <a:gd name="T18" fmla="*/ 159 w 270"/>
                <a:gd name="T19" fmla="*/ 23 h 190"/>
                <a:gd name="T20" fmla="*/ 172 w 270"/>
                <a:gd name="T21" fmla="*/ 12 h 190"/>
                <a:gd name="T22" fmla="*/ 186 w 270"/>
                <a:gd name="T23" fmla="*/ 4 h 190"/>
                <a:gd name="T24" fmla="*/ 202 w 270"/>
                <a:gd name="T25" fmla="*/ 0 h 190"/>
                <a:gd name="T26" fmla="*/ 218 w 270"/>
                <a:gd name="T27" fmla="*/ 0 h 190"/>
                <a:gd name="T28" fmla="*/ 235 w 270"/>
                <a:gd name="T29" fmla="*/ 4 h 190"/>
                <a:gd name="T30" fmla="*/ 249 w 270"/>
                <a:gd name="T31" fmla="*/ 13 h 190"/>
                <a:gd name="T32" fmla="*/ 261 w 270"/>
                <a:gd name="T33" fmla="*/ 26 h 190"/>
                <a:gd name="T34" fmla="*/ 266 w 270"/>
                <a:gd name="T35" fmla="*/ 36 h 190"/>
                <a:gd name="T36" fmla="*/ 267 w 270"/>
                <a:gd name="T37" fmla="*/ 44 h 190"/>
                <a:gd name="T38" fmla="*/ 268 w 270"/>
                <a:gd name="T39" fmla="*/ 54 h 190"/>
                <a:gd name="T40" fmla="*/ 270 w 270"/>
                <a:gd name="T41" fmla="*/ 65 h 190"/>
                <a:gd name="T42" fmla="*/ 270 w 270"/>
                <a:gd name="T43" fmla="*/ 190 h 190"/>
                <a:gd name="T44" fmla="*/ 221 w 270"/>
                <a:gd name="T45" fmla="*/ 85 h 190"/>
                <a:gd name="T46" fmla="*/ 220 w 270"/>
                <a:gd name="T47" fmla="*/ 62 h 190"/>
                <a:gd name="T48" fmla="*/ 216 w 270"/>
                <a:gd name="T49" fmla="*/ 49 h 190"/>
                <a:gd name="T50" fmla="*/ 207 w 270"/>
                <a:gd name="T51" fmla="*/ 40 h 190"/>
                <a:gd name="T52" fmla="*/ 195 w 270"/>
                <a:gd name="T53" fmla="*/ 37 h 190"/>
                <a:gd name="T54" fmla="*/ 185 w 270"/>
                <a:gd name="T55" fmla="*/ 38 h 190"/>
                <a:gd name="T56" fmla="*/ 176 w 270"/>
                <a:gd name="T57" fmla="*/ 44 h 190"/>
                <a:gd name="T58" fmla="*/ 168 w 270"/>
                <a:gd name="T59" fmla="*/ 51 h 190"/>
                <a:gd name="T60" fmla="*/ 163 w 270"/>
                <a:gd name="T61" fmla="*/ 62 h 190"/>
                <a:gd name="T62" fmla="*/ 162 w 270"/>
                <a:gd name="T63" fmla="*/ 68 h 190"/>
                <a:gd name="T64" fmla="*/ 161 w 270"/>
                <a:gd name="T65" fmla="*/ 77 h 190"/>
                <a:gd name="T66" fmla="*/ 159 w 270"/>
                <a:gd name="T67" fmla="*/ 89 h 190"/>
                <a:gd name="T68" fmla="*/ 159 w 270"/>
                <a:gd name="T69" fmla="*/ 101 h 190"/>
                <a:gd name="T70" fmla="*/ 110 w 270"/>
                <a:gd name="T71" fmla="*/ 190 h 190"/>
                <a:gd name="T72" fmla="*/ 110 w 270"/>
                <a:gd name="T73" fmla="*/ 76 h 190"/>
                <a:gd name="T74" fmla="*/ 109 w 270"/>
                <a:gd name="T75" fmla="*/ 59 h 190"/>
                <a:gd name="T76" fmla="*/ 107 w 270"/>
                <a:gd name="T77" fmla="*/ 50 h 190"/>
                <a:gd name="T78" fmla="*/ 103 w 270"/>
                <a:gd name="T79" fmla="*/ 45 h 190"/>
                <a:gd name="T80" fmla="*/ 96 w 270"/>
                <a:gd name="T81" fmla="*/ 41 h 190"/>
                <a:gd name="T82" fmla="*/ 89 w 270"/>
                <a:gd name="T83" fmla="*/ 37 h 190"/>
                <a:gd name="T84" fmla="*/ 80 w 270"/>
                <a:gd name="T85" fmla="*/ 37 h 190"/>
                <a:gd name="T86" fmla="*/ 68 w 270"/>
                <a:gd name="T87" fmla="*/ 41 h 190"/>
                <a:gd name="T88" fmla="*/ 60 w 270"/>
                <a:gd name="T89" fmla="*/ 47 h 190"/>
                <a:gd name="T90" fmla="*/ 54 w 270"/>
                <a:gd name="T91" fmla="*/ 56 h 190"/>
                <a:gd name="T92" fmla="*/ 51 w 270"/>
                <a:gd name="T93" fmla="*/ 64 h 190"/>
                <a:gd name="T94" fmla="*/ 50 w 270"/>
                <a:gd name="T95" fmla="*/ 72 h 190"/>
                <a:gd name="T96" fmla="*/ 49 w 270"/>
                <a:gd name="T97" fmla="*/ 82 h 190"/>
                <a:gd name="T98" fmla="*/ 49 w 270"/>
                <a:gd name="T99" fmla="*/ 94 h 190"/>
                <a:gd name="T100" fmla="*/ 49 w 270"/>
                <a:gd name="T101" fmla="*/ 190 h 190"/>
                <a:gd name="T102" fmla="*/ 0 w 270"/>
                <a:gd name="T103" fmla="*/ 5 h 19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0"/>
                <a:gd name="T157" fmla="*/ 0 h 190"/>
                <a:gd name="T158" fmla="*/ 270 w 270"/>
                <a:gd name="T159" fmla="*/ 190 h 19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0" h="190">
                  <a:moveTo>
                    <a:pt x="0" y="5"/>
                  </a:moveTo>
                  <a:lnTo>
                    <a:pt x="45" y="5"/>
                  </a:lnTo>
                  <a:lnTo>
                    <a:pt x="45" y="31"/>
                  </a:lnTo>
                  <a:lnTo>
                    <a:pt x="51" y="23"/>
                  </a:lnTo>
                  <a:lnTo>
                    <a:pt x="58" y="17"/>
                  </a:lnTo>
                  <a:lnTo>
                    <a:pt x="64" y="12"/>
                  </a:lnTo>
                  <a:lnTo>
                    <a:pt x="71" y="8"/>
                  </a:lnTo>
                  <a:lnTo>
                    <a:pt x="78" y="4"/>
                  </a:lnTo>
                  <a:lnTo>
                    <a:pt x="86" y="1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10" y="0"/>
                  </a:lnTo>
                  <a:lnTo>
                    <a:pt x="118" y="1"/>
                  </a:lnTo>
                  <a:lnTo>
                    <a:pt x="126" y="4"/>
                  </a:lnTo>
                  <a:lnTo>
                    <a:pt x="132" y="8"/>
                  </a:lnTo>
                  <a:lnTo>
                    <a:pt x="137" y="12"/>
                  </a:lnTo>
                  <a:lnTo>
                    <a:pt x="144" y="17"/>
                  </a:lnTo>
                  <a:lnTo>
                    <a:pt x="149" y="23"/>
                  </a:lnTo>
                  <a:lnTo>
                    <a:pt x="153" y="30"/>
                  </a:lnTo>
                  <a:lnTo>
                    <a:pt x="159" y="23"/>
                  </a:lnTo>
                  <a:lnTo>
                    <a:pt x="166" y="17"/>
                  </a:lnTo>
                  <a:lnTo>
                    <a:pt x="172" y="12"/>
                  </a:lnTo>
                  <a:lnTo>
                    <a:pt x="179" y="8"/>
                  </a:lnTo>
                  <a:lnTo>
                    <a:pt x="186" y="4"/>
                  </a:lnTo>
                  <a:lnTo>
                    <a:pt x="194" y="1"/>
                  </a:lnTo>
                  <a:lnTo>
                    <a:pt x="202" y="0"/>
                  </a:lnTo>
                  <a:lnTo>
                    <a:pt x="209" y="0"/>
                  </a:lnTo>
                  <a:lnTo>
                    <a:pt x="218" y="0"/>
                  </a:lnTo>
                  <a:lnTo>
                    <a:pt x="227" y="1"/>
                  </a:lnTo>
                  <a:lnTo>
                    <a:pt x="235" y="4"/>
                  </a:lnTo>
                  <a:lnTo>
                    <a:pt x="243" y="8"/>
                  </a:lnTo>
                  <a:lnTo>
                    <a:pt x="249" y="13"/>
                  </a:lnTo>
                  <a:lnTo>
                    <a:pt x="256" y="18"/>
                  </a:lnTo>
                  <a:lnTo>
                    <a:pt x="261" y="26"/>
                  </a:lnTo>
                  <a:lnTo>
                    <a:pt x="264" y="33"/>
                  </a:lnTo>
                  <a:lnTo>
                    <a:pt x="266" y="36"/>
                  </a:lnTo>
                  <a:lnTo>
                    <a:pt x="266" y="40"/>
                  </a:lnTo>
                  <a:lnTo>
                    <a:pt x="267" y="44"/>
                  </a:lnTo>
                  <a:lnTo>
                    <a:pt x="268" y="49"/>
                  </a:lnTo>
                  <a:lnTo>
                    <a:pt x="268" y="54"/>
                  </a:lnTo>
                  <a:lnTo>
                    <a:pt x="270" y="59"/>
                  </a:lnTo>
                  <a:lnTo>
                    <a:pt x="270" y="65"/>
                  </a:lnTo>
                  <a:lnTo>
                    <a:pt x="270" y="72"/>
                  </a:lnTo>
                  <a:lnTo>
                    <a:pt x="270" y="190"/>
                  </a:lnTo>
                  <a:lnTo>
                    <a:pt x="221" y="190"/>
                  </a:lnTo>
                  <a:lnTo>
                    <a:pt x="221" y="85"/>
                  </a:lnTo>
                  <a:lnTo>
                    <a:pt x="221" y="72"/>
                  </a:lnTo>
                  <a:lnTo>
                    <a:pt x="220" y="62"/>
                  </a:lnTo>
                  <a:lnTo>
                    <a:pt x="217" y="54"/>
                  </a:lnTo>
                  <a:lnTo>
                    <a:pt x="216" y="49"/>
                  </a:lnTo>
                  <a:lnTo>
                    <a:pt x="212" y="44"/>
                  </a:lnTo>
                  <a:lnTo>
                    <a:pt x="207" y="40"/>
                  </a:lnTo>
                  <a:lnTo>
                    <a:pt x="200" y="38"/>
                  </a:lnTo>
                  <a:lnTo>
                    <a:pt x="195" y="37"/>
                  </a:lnTo>
                  <a:lnTo>
                    <a:pt x="190" y="37"/>
                  </a:lnTo>
                  <a:lnTo>
                    <a:pt x="185" y="38"/>
                  </a:lnTo>
                  <a:lnTo>
                    <a:pt x="180" y="41"/>
                  </a:lnTo>
                  <a:lnTo>
                    <a:pt x="176" y="44"/>
                  </a:lnTo>
                  <a:lnTo>
                    <a:pt x="172" y="47"/>
                  </a:lnTo>
                  <a:lnTo>
                    <a:pt x="168" y="51"/>
                  </a:lnTo>
                  <a:lnTo>
                    <a:pt x="166" y="56"/>
                  </a:lnTo>
                  <a:lnTo>
                    <a:pt x="163" y="62"/>
                  </a:lnTo>
                  <a:lnTo>
                    <a:pt x="162" y="64"/>
                  </a:lnTo>
                  <a:lnTo>
                    <a:pt x="162" y="68"/>
                  </a:lnTo>
                  <a:lnTo>
                    <a:pt x="161" y="73"/>
                  </a:lnTo>
                  <a:lnTo>
                    <a:pt x="161" y="77"/>
                  </a:lnTo>
                  <a:lnTo>
                    <a:pt x="159" y="83"/>
                  </a:lnTo>
                  <a:lnTo>
                    <a:pt x="159" y="89"/>
                  </a:lnTo>
                  <a:lnTo>
                    <a:pt x="159" y="95"/>
                  </a:lnTo>
                  <a:lnTo>
                    <a:pt x="159" y="101"/>
                  </a:lnTo>
                  <a:lnTo>
                    <a:pt x="159" y="190"/>
                  </a:lnTo>
                  <a:lnTo>
                    <a:pt x="110" y="190"/>
                  </a:lnTo>
                  <a:lnTo>
                    <a:pt x="110" y="89"/>
                  </a:lnTo>
                  <a:lnTo>
                    <a:pt x="110" y="76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08" y="54"/>
                  </a:lnTo>
                  <a:lnTo>
                    <a:pt x="107" y="50"/>
                  </a:lnTo>
                  <a:lnTo>
                    <a:pt x="104" y="47"/>
                  </a:lnTo>
                  <a:lnTo>
                    <a:pt x="103" y="45"/>
                  </a:lnTo>
                  <a:lnTo>
                    <a:pt x="100" y="42"/>
                  </a:lnTo>
                  <a:lnTo>
                    <a:pt x="96" y="41"/>
                  </a:lnTo>
                  <a:lnTo>
                    <a:pt x="93" y="38"/>
                  </a:lnTo>
                  <a:lnTo>
                    <a:pt x="89" y="37"/>
                  </a:lnTo>
                  <a:lnTo>
                    <a:pt x="85" y="37"/>
                  </a:lnTo>
                  <a:lnTo>
                    <a:pt x="80" y="37"/>
                  </a:lnTo>
                  <a:lnTo>
                    <a:pt x="73" y="38"/>
                  </a:lnTo>
                  <a:lnTo>
                    <a:pt x="68" y="41"/>
                  </a:lnTo>
                  <a:lnTo>
                    <a:pt x="64" y="44"/>
                  </a:lnTo>
                  <a:lnTo>
                    <a:pt x="60" y="47"/>
                  </a:lnTo>
                  <a:lnTo>
                    <a:pt x="57" y="51"/>
                  </a:lnTo>
                  <a:lnTo>
                    <a:pt x="54" y="56"/>
                  </a:lnTo>
                  <a:lnTo>
                    <a:pt x="53" y="62"/>
                  </a:lnTo>
                  <a:lnTo>
                    <a:pt x="51" y="64"/>
                  </a:lnTo>
                  <a:lnTo>
                    <a:pt x="51" y="68"/>
                  </a:lnTo>
                  <a:lnTo>
                    <a:pt x="50" y="72"/>
                  </a:lnTo>
                  <a:lnTo>
                    <a:pt x="50" y="77"/>
                  </a:lnTo>
                  <a:lnTo>
                    <a:pt x="49" y="82"/>
                  </a:lnTo>
                  <a:lnTo>
                    <a:pt x="49" y="87"/>
                  </a:lnTo>
                  <a:lnTo>
                    <a:pt x="49" y="94"/>
                  </a:lnTo>
                  <a:lnTo>
                    <a:pt x="49" y="100"/>
                  </a:lnTo>
                  <a:lnTo>
                    <a:pt x="49" y="190"/>
                  </a:lnTo>
                  <a:lnTo>
                    <a:pt x="0" y="19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96" name="Freeform 224"/>
            <p:cNvSpPr>
              <a:spLocks noEditPoints="1"/>
            </p:cNvSpPr>
            <p:nvPr/>
          </p:nvSpPr>
          <p:spPr bwMode="invGray">
            <a:xfrm>
              <a:off x="7443788" y="3989388"/>
              <a:ext cx="73025" cy="84137"/>
            </a:xfrm>
            <a:custGeom>
              <a:avLst/>
              <a:gdLst>
                <a:gd name="T0" fmla="*/ 8 w 175"/>
                <a:gd name="T1" fmla="*/ 46 h 195"/>
                <a:gd name="T2" fmla="*/ 16 w 175"/>
                <a:gd name="T3" fmla="*/ 30 h 195"/>
                <a:gd name="T4" fmla="*/ 27 w 175"/>
                <a:gd name="T5" fmla="*/ 17 h 195"/>
                <a:gd name="T6" fmla="*/ 41 w 175"/>
                <a:gd name="T7" fmla="*/ 8 h 195"/>
                <a:gd name="T8" fmla="*/ 60 w 175"/>
                <a:gd name="T9" fmla="*/ 3 h 195"/>
                <a:gd name="T10" fmla="*/ 85 w 175"/>
                <a:gd name="T11" fmla="*/ 0 h 195"/>
                <a:gd name="T12" fmla="*/ 107 w 175"/>
                <a:gd name="T13" fmla="*/ 1 h 195"/>
                <a:gd name="T14" fmla="*/ 125 w 175"/>
                <a:gd name="T15" fmla="*/ 4 h 195"/>
                <a:gd name="T16" fmla="*/ 141 w 175"/>
                <a:gd name="T17" fmla="*/ 12 h 195"/>
                <a:gd name="T18" fmla="*/ 155 w 175"/>
                <a:gd name="T19" fmla="*/ 28 h 195"/>
                <a:gd name="T20" fmla="*/ 161 w 175"/>
                <a:gd name="T21" fmla="*/ 40 h 195"/>
                <a:gd name="T22" fmla="*/ 163 w 175"/>
                <a:gd name="T23" fmla="*/ 58 h 195"/>
                <a:gd name="T24" fmla="*/ 162 w 175"/>
                <a:gd name="T25" fmla="*/ 130 h 195"/>
                <a:gd name="T26" fmla="*/ 163 w 175"/>
                <a:gd name="T27" fmla="*/ 159 h 195"/>
                <a:gd name="T28" fmla="*/ 168 w 175"/>
                <a:gd name="T29" fmla="*/ 177 h 195"/>
                <a:gd name="T30" fmla="*/ 126 w 175"/>
                <a:gd name="T31" fmla="*/ 190 h 195"/>
                <a:gd name="T32" fmla="*/ 122 w 175"/>
                <a:gd name="T33" fmla="*/ 181 h 195"/>
                <a:gd name="T34" fmla="*/ 119 w 175"/>
                <a:gd name="T35" fmla="*/ 173 h 195"/>
                <a:gd name="T36" fmla="*/ 112 w 175"/>
                <a:gd name="T37" fmla="*/ 176 h 195"/>
                <a:gd name="T38" fmla="*/ 93 w 175"/>
                <a:gd name="T39" fmla="*/ 189 h 195"/>
                <a:gd name="T40" fmla="*/ 69 w 175"/>
                <a:gd name="T41" fmla="*/ 195 h 195"/>
                <a:gd name="T42" fmla="*/ 48 w 175"/>
                <a:gd name="T43" fmla="*/ 194 h 195"/>
                <a:gd name="T44" fmla="*/ 31 w 175"/>
                <a:gd name="T45" fmla="*/ 189 h 195"/>
                <a:gd name="T46" fmla="*/ 17 w 175"/>
                <a:gd name="T47" fmla="*/ 180 h 195"/>
                <a:gd name="T48" fmla="*/ 7 w 175"/>
                <a:gd name="T49" fmla="*/ 167 h 195"/>
                <a:gd name="T50" fmla="*/ 1 w 175"/>
                <a:gd name="T51" fmla="*/ 151 h 195"/>
                <a:gd name="T52" fmla="*/ 0 w 175"/>
                <a:gd name="T53" fmla="*/ 132 h 195"/>
                <a:gd name="T54" fmla="*/ 7 w 175"/>
                <a:gd name="T55" fmla="*/ 112 h 195"/>
                <a:gd name="T56" fmla="*/ 22 w 175"/>
                <a:gd name="T57" fmla="*/ 96 h 195"/>
                <a:gd name="T58" fmla="*/ 35 w 175"/>
                <a:gd name="T59" fmla="*/ 90 h 195"/>
                <a:gd name="T60" fmla="*/ 49 w 175"/>
                <a:gd name="T61" fmla="*/ 85 h 195"/>
                <a:gd name="T62" fmla="*/ 66 w 175"/>
                <a:gd name="T63" fmla="*/ 81 h 195"/>
                <a:gd name="T64" fmla="*/ 87 w 175"/>
                <a:gd name="T65" fmla="*/ 76 h 195"/>
                <a:gd name="T66" fmla="*/ 105 w 175"/>
                <a:gd name="T67" fmla="*/ 71 h 195"/>
                <a:gd name="T68" fmla="*/ 113 w 175"/>
                <a:gd name="T69" fmla="*/ 64 h 195"/>
                <a:gd name="T70" fmla="*/ 109 w 175"/>
                <a:gd name="T71" fmla="*/ 47 h 195"/>
                <a:gd name="T72" fmla="*/ 96 w 175"/>
                <a:gd name="T73" fmla="*/ 38 h 195"/>
                <a:gd name="T74" fmla="*/ 76 w 175"/>
                <a:gd name="T75" fmla="*/ 37 h 195"/>
                <a:gd name="T76" fmla="*/ 62 w 175"/>
                <a:gd name="T77" fmla="*/ 42 h 195"/>
                <a:gd name="T78" fmla="*/ 53 w 175"/>
                <a:gd name="T79" fmla="*/ 55 h 195"/>
                <a:gd name="T80" fmla="*/ 108 w 175"/>
                <a:gd name="T81" fmla="*/ 101 h 195"/>
                <a:gd name="T82" fmla="*/ 84 w 175"/>
                <a:gd name="T83" fmla="*/ 108 h 195"/>
                <a:gd name="T84" fmla="*/ 62 w 175"/>
                <a:gd name="T85" fmla="*/ 114 h 195"/>
                <a:gd name="T86" fmla="*/ 51 w 175"/>
                <a:gd name="T87" fmla="*/ 126 h 195"/>
                <a:gd name="T88" fmla="*/ 49 w 175"/>
                <a:gd name="T89" fmla="*/ 140 h 195"/>
                <a:gd name="T90" fmla="*/ 55 w 175"/>
                <a:gd name="T91" fmla="*/ 153 h 195"/>
                <a:gd name="T92" fmla="*/ 69 w 175"/>
                <a:gd name="T93" fmla="*/ 160 h 195"/>
                <a:gd name="T94" fmla="*/ 87 w 175"/>
                <a:gd name="T95" fmla="*/ 158 h 195"/>
                <a:gd name="T96" fmla="*/ 103 w 175"/>
                <a:gd name="T97" fmla="*/ 148 h 195"/>
                <a:gd name="T98" fmla="*/ 111 w 175"/>
                <a:gd name="T99" fmla="*/ 135 h 195"/>
                <a:gd name="T100" fmla="*/ 113 w 175"/>
                <a:gd name="T101" fmla="*/ 118 h 1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5"/>
                <a:gd name="T154" fmla="*/ 0 h 195"/>
                <a:gd name="T155" fmla="*/ 175 w 175"/>
                <a:gd name="T156" fmla="*/ 195 h 1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5" h="195">
                  <a:moveTo>
                    <a:pt x="50" y="60"/>
                  </a:moveTo>
                  <a:lnTo>
                    <a:pt x="7" y="53"/>
                  </a:lnTo>
                  <a:lnTo>
                    <a:pt x="8" y="46"/>
                  </a:lnTo>
                  <a:lnTo>
                    <a:pt x="10" y="41"/>
                  </a:lnTo>
                  <a:lnTo>
                    <a:pt x="13" y="35"/>
                  </a:lnTo>
                  <a:lnTo>
                    <a:pt x="16" y="30"/>
                  </a:lnTo>
                  <a:lnTo>
                    <a:pt x="19" y="26"/>
                  </a:lnTo>
                  <a:lnTo>
                    <a:pt x="23" y="21"/>
                  </a:lnTo>
                  <a:lnTo>
                    <a:pt x="27" y="17"/>
                  </a:lnTo>
                  <a:lnTo>
                    <a:pt x="31" y="14"/>
                  </a:lnTo>
                  <a:lnTo>
                    <a:pt x="36" y="12"/>
                  </a:lnTo>
                  <a:lnTo>
                    <a:pt x="41" y="8"/>
                  </a:lnTo>
                  <a:lnTo>
                    <a:pt x="48" y="5"/>
                  </a:lnTo>
                  <a:lnTo>
                    <a:pt x="54" y="4"/>
                  </a:lnTo>
                  <a:lnTo>
                    <a:pt x="60" y="3"/>
                  </a:lnTo>
                  <a:lnTo>
                    <a:pt x="68" y="1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7" y="1"/>
                  </a:lnTo>
                  <a:lnTo>
                    <a:pt x="113" y="1"/>
                  </a:lnTo>
                  <a:lnTo>
                    <a:pt x="119" y="3"/>
                  </a:lnTo>
                  <a:lnTo>
                    <a:pt x="125" y="4"/>
                  </a:lnTo>
                  <a:lnTo>
                    <a:pt x="130" y="6"/>
                  </a:lnTo>
                  <a:lnTo>
                    <a:pt x="134" y="8"/>
                  </a:lnTo>
                  <a:lnTo>
                    <a:pt x="141" y="12"/>
                  </a:lnTo>
                  <a:lnTo>
                    <a:pt x="146" y="17"/>
                  </a:lnTo>
                  <a:lnTo>
                    <a:pt x="152" y="23"/>
                  </a:lnTo>
                  <a:lnTo>
                    <a:pt x="155" y="28"/>
                  </a:lnTo>
                  <a:lnTo>
                    <a:pt x="157" y="32"/>
                  </a:lnTo>
                  <a:lnTo>
                    <a:pt x="159" y="36"/>
                  </a:lnTo>
                  <a:lnTo>
                    <a:pt x="161" y="40"/>
                  </a:lnTo>
                  <a:lnTo>
                    <a:pt x="162" y="45"/>
                  </a:lnTo>
                  <a:lnTo>
                    <a:pt x="162" y="51"/>
                  </a:lnTo>
                  <a:lnTo>
                    <a:pt x="163" y="58"/>
                  </a:lnTo>
                  <a:lnTo>
                    <a:pt x="163" y="64"/>
                  </a:lnTo>
                  <a:lnTo>
                    <a:pt x="163" y="72"/>
                  </a:lnTo>
                  <a:lnTo>
                    <a:pt x="162" y="130"/>
                  </a:lnTo>
                  <a:lnTo>
                    <a:pt x="162" y="141"/>
                  </a:lnTo>
                  <a:lnTo>
                    <a:pt x="163" y="150"/>
                  </a:lnTo>
                  <a:lnTo>
                    <a:pt x="163" y="159"/>
                  </a:lnTo>
                  <a:lnTo>
                    <a:pt x="164" y="165"/>
                  </a:lnTo>
                  <a:lnTo>
                    <a:pt x="166" y="172"/>
                  </a:lnTo>
                  <a:lnTo>
                    <a:pt x="168" y="177"/>
                  </a:lnTo>
                  <a:lnTo>
                    <a:pt x="171" y="183"/>
                  </a:lnTo>
                  <a:lnTo>
                    <a:pt x="175" y="190"/>
                  </a:lnTo>
                  <a:lnTo>
                    <a:pt x="126" y="190"/>
                  </a:lnTo>
                  <a:lnTo>
                    <a:pt x="125" y="187"/>
                  </a:lnTo>
                  <a:lnTo>
                    <a:pt x="123" y="185"/>
                  </a:lnTo>
                  <a:lnTo>
                    <a:pt x="122" y="181"/>
                  </a:lnTo>
                  <a:lnTo>
                    <a:pt x="121" y="177"/>
                  </a:lnTo>
                  <a:lnTo>
                    <a:pt x="121" y="174"/>
                  </a:lnTo>
                  <a:lnTo>
                    <a:pt x="119" y="173"/>
                  </a:lnTo>
                  <a:lnTo>
                    <a:pt x="118" y="171"/>
                  </a:lnTo>
                  <a:lnTo>
                    <a:pt x="112" y="176"/>
                  </a:lnTo>
                  <a:lnTo>
                    <a:pt x="105" y="181"/>
                  </a:lnTo>
                  <a:lnTo>
                    <a:pt x="99" y="186"/>
                  </a:lnTo>
                  <a:lnTo>
                    <a:pt x="93" y="189"/>
                  </a:lnTo>
                  <a:lnTo>
                    <a:pt x="85" y="191"/>
                  </a:lnTo>
                  <a:lnTo>
                    <a:pt x="77" y="194"/>
                  </a:lnTo>
                  <a:lnTo>
                    <a:pt x="69" y="195"/>
                  </a:lnTo>
                  <a:lnTo>
                    <a:pt x="62" y="195"/>
                  </a:lnTo>
                  <a:lnTo>
                    <a:pt x="55" y="195"/>
                  </a:lnTo>
                  <a:lnTo>
                    <a:pt x="48" y="194"/>
                  </a:lnTo>
                  <a:lnTo>
                    <a:pt x="41" y="192"/>
                  </a:lnTo>
                  <a:lnTo>
                    <a:pt x="36" y="191"/>
                  </a:lnTo>
                  <a:lnTo>
                    <a:pt x="31" y="189"/>
                  </a:lnTo>
                  <a:lnTo>
                    <a:pt x="26" y="186"/>
                  </a:lnTo>
                  <a:lnTo>
                    <a:pt x="21" y="183"/>
                  </a:lnTo>
                  <a:lnTo>
                    <a:pt x="17" y="180"/>
                  </a:lnTo>
                  <a:lnTo>
                    <a:pt x="13" y="176"/>
                  </a:lnTo>
                  <a:lnTo>
                    <a:pt x="10" y="171"/>
                  </a:lnTo>
                  <a:lnTo>
                    <a:pt x="7" y="167"/>
                  </a:lnTo>
                  <a:lnTo>
                    <a:pt x="5" y="162"/>
                  </a:lnTo>
                  <a:lnTo>
                    <a:pt x="3" y="156"/>
                  </a:lnTo>
                  <a:lnTo>
                    <a:pt x="1" y="151"/>
                  </a:lnTo>
                  <a:lnTo>
                    <a:pt x="0" y="145"/>
                  </a:lnTo>
                  <a:lnTo>
                    <a:pt x="0" y="140"/>
                  </a:lnTo>
                  <a:lnTo>
                    <a:pt x="0" y="132"/>
                  </a:lnTo>
                  <a:lnTo>
                    <a:pt x="1" y="124"/>
                  </a:lnTo>
                  <a:lnTo>
                    <a:pt x="4" y="118"/>
                  </a:lnTo>
                  <a:lnTo>
                    <a:pt x="7" y="112"/>
                  </a:lnTo>
                  <a:lnTo>
                    <a:pt x="10" y="106"/>
                  </a:lnTo>
                  <a:lnTo>
                    <a:pt x="16" y="100"/>
                  </a:lnTo>
                  <a:lnTo>
                    <a:pt x="22" y="96"/>
                  </a:lnTo>
                  <a:lnTo>
                    <a:pt x="27" y="92"/>
                  </a:lnTo>
                  <a:lnTo>
                    <a:pt x="31" y="91"/>
                  </a:lnTo>
                  <a:lnTo>
                    <a:pt x="35" y="90"/>
                  </a:lnTo>
                  <a:lnTo>
                    <a:pt x="39" y="87"/>
                  </a:lnTo>
                  <a:lnTo>
                    <a:pt x="44" y="86"/>
                  </a:lnTo>
                  <a:lnTo>
                    <a:pt x="49" y="85"/>
                  </a:lnTo>
                  <a:lnTo>
                    <a:pt x="54" y="83"/>
                  </a:lnTo>
                  <a:lnTo>
                    <a:pt x="60" y="82"/>
                  </a:lnTo>
                  <a:lnTo>
                    <a:pt x="66" y="81"/>
                  </a:lnTo>
                  <a:lnTo>
                    <a:pt x="73" y="80"/>
                  </a:lnTo>
                  <a:lnTo>
                    <a:pt x="81" y="78"/>
                  </a:lnTo>
                  <a:lnTo>
                    <a:pt x="87" y="76"/>
                  </a:lnTo>
                  <a:lnTo>
                    <a:pt x="94" y="74"/>
                  </a:lnTo>
                  <a:lnTo>
                    <a:pt x="100" y="73"/>
                  </a:lnTo>
                  <a:lnTo>
                    <a:pt x="105" y="71"/>
                  </a:lnTo>
                  <a:lnTo>
                    <a:pt x="109" y="69"/>
                  </a:lnTo>
                  <a:lnTo>
                    <a:pt x="113" y="68"/>
                  </a:lnTo>
                  <a:lnTo>
                    <a:pt x="113" y="64"/>
                  </a:lnTo>
                  <a:lnTo>
                    <a:pt x="113" y="58"/>
                  </a:lnTo>
                  <a:lnTo>
                    <a:pt x="112" y="51"/>
                  </a:lnTo>
                  <a:lnTo>
                    <a:pt x="109" y="47"/>
                  </a:lnTo>
                  <a:lnTo>
                    <a:pt x="107" y="44"/>
                  </a:lnTo>
                  <a:lnTo>
                    <a:pt x="102" y="41"/>
                  </a:lnTo>
                  <a:lnTo>
                    <a:pt x="96" y="38"/>
                  </a:lnTo>
                  <a:lnTo>
                    <a:pt x="89" y="37"/>
                  </a:lnTo>
                  <a:lnTo>
                    <a:pt x="81" y="37"/>
                  </a:lnTo>
                  <a:lnTo>
                    <a:pt x="76" y="37"/>
                  </a:lnTo>
                  <a:lnTo>
                    <a:pt x="69" y="38"/>
                  </a:lnTo>
                  <a:lnTo>
                    <a:pt x="66" y="41"/>
                  </a:lnTo>
                  <a:lnTo>
                    <a:pt x="62" y="42"/>
                  </a:lnTo>
                  <a:lnTo>
                    <a:pt x="58" y="45"/>
                  </a:lnTo>
                  <a:lnTo>
                    <a:pt x="55" y="49"/>
                  </a:lnTo>
                  <a:lnTo>
                    <a:pt x="53" y="55"/>
                  </a:lnTo>
                  <a:lnTo>
                    <a:pt x="50" y="60"/>
                  </a:lnTo>
                  <a:close/>
                  <a:moveTo>
                    <a:pt x="113" y="100"/>
                  </a:moveTo>
                  <a:lnTo>
                    <a:pt x="108" y="101"/>
                  </a:lnTo>
                  <a:lnTo>
                    <a:pt x="100" y="104"/>
                  </a:lnTo>
                  <a:lnTo>
                    <a:pt x="93" y="105"/>
                  </a:lnTo>
                  <a:lnTo>
                    <a:pt x="84" y="108"/>
                  </a:lnTo>
                  <a:lnTo>
                    <a:pt x="75" y="110"/>
                  </a:lnTo>
                  <a:lnTo>
                    <a:pt x="67" y="112"/>
                  </a:lnTo>
                  <a:lnTo>
                    <a:pt x="62" y="114"/>
                  </a:lnTo>
                  <a:lnTo>
                    <a:pt x="58" y="117"/>
                  </a:lnTo>
                  <a:lnTo>
                    <a:pt x="54" y="121"/>
                  </a:lnTo>
                  <a:lnTo>
                    <a:pt x="51" y="126"/>
                  </a:lnTo>
                  <a:lnTo>
                    <a:pt x="50" y="130"/>
                  </a:lnTo>
                  <a:lnTo>
                    <a:pt x="49" y="135"/>
                  </a:lnTo>
                  <a:lnTo>
                    <a:pt x="49" y="140"/>
                  </a:lnTo>
                  <a:lnTo>
                    <a:pt x="50" y="144"/>
                  </a:lnTo>
                  <a:lnTo>
                    <a:pt x="53" y="149"/>
                  </a:lnTo>
                  <a:lnTo>
                    <a:pt x="55" y="153"/>
                  </a:lnTo>
                  <a:lnTo>
                    <a:pt x="59" y="156"/>
                  </a:lnTo>
                  <a:lnTo>
                    <a:pt x="64" y="158"/>
                  </a:lnTo>
                  <a:lnTo>
                    <a:pt x="69" y="160"/>
                  </a:lnTo>
                  <a:lnTo>
                    <a:pt x="75" y="160"/>
                  </a:lnTo>
                  <a:lnTo>
                    <a:pt x="81" y="159"/>
                  </a:lnTo>
                  <a:lnTo>
                    <a:pt x="87" y="158"/>
                  </a:lnTo>
                  <a:lnTo>
                    <a:pt x="93" y="155"/>
                  </a:lnTo>
                  <a:lnTo>
                    <a:pt x="99" y="151"/>
                  </a:lnTo>
                  <a:lnTo>
                    <a:pt x="103" y="148"/>
                  </a:lnTo>
                  <a:lnTo>
                    <a:pt x="107" y="144"/>
                  </a:lnTo>
                  <a:lnTo>
                    <a:pt x="109" y="140"/>
                  </a:lnTo>
                  <a:lnTo>
                    <a:pt x="111" y="135"/>
                  </a:lnTo>
                  <a:lnTo>
                    <a:pt x="112" y="131"/>
                  </a:lnTo>
                  <a:lnTo>
                    <a:pt x="112" y="126"/>
                  </a:lnTo>
                  <a:lnTo>
                    <a:pt x="113" y="118"/>
                  </a:lnTo>
                  <a:lnTo>
                    <a:pt x="113" y="110"/>
                  </a:lnTo>
                  <a:lnTo>
                    <a:pt x="113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97" name="Freeform 225"/>
            <p:cNvSpPr>
              <a:spLocks/>
            </p:cNvSpPr>
            <p:nvPr/>
          </p:nvSpPr>
          <p:spPr bwMode="invGray">
            <a:xfrm>
              <a:off x="7524750" y="3965575"/>
              <a:ext cx="46038" cy="107950"/>
            </a:xfrm>
            <a:custGeom>
              <a:avLst/>
              <a:gdLst>
                <a:gd name="T0" fmla="*/ 105 w 109"/>
                <a:gd name="T1" fmla="*/ 64 h 254"/>
                <a:gd name="T2" fmla="*/ 105 w 109"/>
                <a:gd name="T3" fmla="*/ 101 h 254"/>
                <a:gd name="T4" fmla="*/ 72 w 109"/>
                <a:gd name="T5" fmla="*/ 101 h 254"/>
                <a:gd name="T6" fmla="*/ 72 w 109"/>
                <a:gd name="T7" fmla="*/ 178 h 254"/>
                <a:gd name="T8" fmla="*/ 72 w 109"/>
                <a:gd name="T9" fmla="*/ 189 h 254"/>
                <a:gd name="T10" fmla="*/ 72 w 109"/>
                <a:gd name="T11" fmla="*/ 196 h 254"/>
                <a:gd name="T12" fmla="*/ 72 w 109"/>
                <a:gd name="T13" fmla="*/ 203 h 254"/>
                <a:gd name="T14" fmla="*/ 72 w 109"/>
                <a:gd name="T15" fmla="*/ 205 h 254"/>
                <a:gd name="T16" fmla="*/ 72 w 109"/>
                <a:gd name="T17" fmla="*/ 207 h 254"/>
                <a:gd name="T18" fmla="*/ 73 w 109"/>
                <a:gd name="T19" fmla="*/ 209 h 254"/>
                <a:gd name="T20" fmla="*/ 74 w 109"/>
                <a:gd name="T21" fmla="*/ 210 h 254"/>
                <a:gd name="T22" fmla="*/ 76 w 109"/>
                <a:gd name="T23" fmla="*/ 210 h 254"/>
                <a:gd name="T24" fmla="*/ 78 w 109"/>
                <a:gd name="T25" fmla="*/ 212 h 254"/>
                <a:gd name="T26" fmla="*/ 81 w 109"/>
                <a:gd name="T27" fmla="*/ 212 h 254"/>
                <a:gd name="T28" fmla="*/ 82 w 109"/>
                <a:gd name="T29" fmla="*/ 213 h 254"/>
                <a:gd name="T30" fmla="*/ 85 w 109"/>
                <a:gd name="T31" fmla="*/ 213 h 254"/>
                <a:gd name="T32" fmla="*/ 88 w 109"/>
                <a:gd name="T33" fmla="*/ 213 h 254"/>
                <a:gd name="T34" fmla="*/ 94 w 109"/>
                <a:gd name="T35" fmla="*/ 212 h 254"/>
                <a:gd name="T36" fmla="*/ 100 w 109"/>
                <a:gd name="T37" fmla="*/ 210 h 254"/>
                <a:gd name="T38" fmla="*/ 105 w 109"/>
                <a:gd name="T39" fmla="*/ 209 h 254"/>
                <a:gd name="T40" fmla="*/ 109 w 109"/>
                <a:gd name="T41" fmla="*/ 248 h 254"/>
                <a:gd name="T42" fmla="*/ 105 w 109"/>
                <a:gd name="T43" fmla="*/ 249 h 254"/>
                <a:gd name="T44" fmla="*/ 100 w 109"/>
                <a:gd name="T45" fmla="*/ 250 h 254"/>
                <a:gd name="T46" fmla="*/ 95 w 109"/>
                <a:gd name="T47" fmla="*/ 251 h 254"/>
                <a:gd name="T48" fmla="*/ 90 w 109"/>
                <a:gd name="T49" fmla="*/ 253 h 254"/>
                <a:gd name="T50" fmla="*/ 86 w 109"/>
                <a:gd name="T51" fmla="*/ 253 h 254"/>
                <a:gd name="T52" fmla="*/ 81 w 109"/>
                <a:gd name="T53" fmla="*/ 254 h 254"/>
                <a:gd name="T54" fmla="*/ 76 w 109"/>
                <a:gd name="T55" fmla="*/ 254 h 254"/>
                <a:gd name="T56" fmla="*/ 71 w 109"/>
                <a:gd name="T57" fmla="*/ 254 h 254"/>
                <a:gd name="T58" fmla="*/ 64 w 109"/>
                <a:gd name="T59" fmla="*/ 254 h 254"/>
                <a:gd name="T60" fmla="*/ 58 w 109"/>
                <a:gd name="T61" fmla="*/ 253 h 254"/>
                <a:gd name="T62" fmla="*/ 51 w 109"/>
                <a:gd name="T63" fmla="*/ 251 h 254"/>
                <a:gd name="T64" fmla="*/ 46 w 109"/>
                <a:gd name="T65" fmla="*/ 250 h 254"/>
                <a:gd name="T66" fmla="*/ 41 w 109"/>
                <a:gd name="T67" fmla="*/ 248 h 254"/>
                <a:gd name="T68" fmla="*/ 37 w 109"/>
                <a:gd name="T69" fmla="*/ 245 h 254"/>
                <a:gd name="T70" fmla="*/ 33 w 109"/>
                <a:gd name="T71" fmla="*/ 241 h 254"/>
                <a:gd name="T72" fmla="*/ 31 w 109"/>
                <a:gd name="T73" fmla="*/ 239 h 254"/>
                <a:gd name="T74" fmla="*/ 28 w 109"/>
                <a:gd name="T75" fmla="*/ 235 h 254"/>
                <a:gd name="T76" fmla="*/ 27 w 109"/>
                <a:gd name="T77" fmla="*/ 230 h 254"/>
                <a:gd name="T78" fmla="*/ 26 w 109"/>
                <a:gd name="T79" fmla="*/ 224 h 254"/>
                <a:gd name="T80" fmla="*/ 24 w 109"/>
                <a:gd name="T81" fmla="*/ 219 h 254"/>
                <a:gd name="T82" fmla="*/ 24 w 109"/>
                <a:gd name="T83" fmla="*/ 214 h 254"/>
                <a:gd name="T84" fmla="*/ 24 w 109"/>
                <a:gd name="T85" fmla="*/ 207 h 254"/>
                <a:gd name="T86" fmla="*/ 23 w 109"/>
                <a:gd name="T87" fmla="*/ 196 h 254"/>
                <a:gd name="T88" fmla="*/ 23 w 109"/>
                <a:gd name="T89" fmla="*/ 183 h 254"/>
                <a:gd name="T90" fmla="*/ 23 w 109"/>
                <a:gd name="T91" fmla="*/ 101 h 254"/>
                <a:gd name="T92" fmla="*/ 0 w 109"/>
                <a:gd name="T93" fmla="*/ 101 h 254"/>
                <a:gd name="T94" fmla="*/ 0 w 109"/>
                <a:gd name="T95" fmla="*/ 64 h 254"/>
                <a:gd name="T96" fmla="*/ 23 w 109"/>
                <a:gd name="T97" fmla="*/ 64 h 254"/>
                <a:gd name="T98" fmla="*/ 23 w 109"/>
                <a:gd name="T99" fmla="*/ 28 h 254"/>
                <a:gd name="T100" fmla="*/ 72 w 109"/>
                <a:gd name="T101" fmla="*/ 0 h 254"/>
                <a:gd name="T102" fmla="*/ 72 w 109"/>
                <a:gd name="T103" fmla="*/ 64 h 254"/>
                <a:gd name="T104" fmla="*/ 105 w 109"/>
                <a:gd name="T105" fmla="*/ 64 h 2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"/>
                <a:gd name="T160" fmla="*/ 0 h 254"/>
                <a:gd name="T161" fmla="*/ 109 w 109"/>
                <a:gd name="T162" fmla="*/ 254 h 25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" h="254">
                  <a:moveTo>
                    <a:pt x="105" y="64"/>
                  </a:moveTo>
                  <a:lnTo>
                    <a:pt x="105" y="101"/>
                  </a:lnTo>
                  <a:lnTo>
                    <a:pt x="72" y="101"/>
                  </a:lnTo>
                  <a:lnTo>
                    <a:pt x="72" y="178"/>
                  </a:lnTo>
                  <a:lnTo>
                    <a:pt x="72" y="189"/>
                  </a:lnTo>
                  <a:lnTo>
                    <a:pt x="72" y="196"/>
                  </a:lnTo>
                  <a:lnTo>
                    <a:pt x="72" y="203"/>
                  </a:lnTo>
                  <a:lnTo>
                    <a:pt x="72" y="205"/>
                  </a:lnTo>
                  <a:lnTo>
                    <a:pt x="72" y="207"/>
                  </a:lnTo>
                  <a:lnTo>
                    <a:pt x="73" y="209"/>
                  </a:lnTo>
                  <a:lnTo>
                    <a:pt x="74" y="210"/>
                  </a:lnTo>
                  <a:lnTo>
                    <a:pt x="76" y="210"/>
                  </a:lnTo>
                  <a:lnTo>
                    <a:pt x="78" y="212"/>
                  </a:lnTo>
                  <a:lnTo>
                    <a:pt x="81" y="212"/>
                  </a:lnTo>
                  <a:lnTo>
                    <a:pt x="82" y="213"/>
                  </a:lnTo>
                  <a:lnTo>
                    <a:pt x="85" y="213"/>
                  </a:lnTo>
                  <a:lnTo>
                    <a:pt x="88" y="213"/>
                  </a:lnTo>
                  <a:lnTo>
                    <a:pt x="94" y="212"/>
                  </a:lnTo>
                  <a:lnTo>
                    <a:pt x="100" y="210"/>
                  </a:lnTo>
                  <a:lnTo>
                    <a:pt x="105" y="209"/>
                  </a:lnTo>
                  <a:lnTo>
                    <a:pt x="109" y="248"/>
                  </a:lnTo>
                  <a:lnTo>
                    <a:pt x="105" y="249"/>
                  </a:lnTo>
                  <a:lnTo>
                    <a:pt x="100" y="250"/>
                  </a:lnTo>
                  <a:lnTo>
                    <a:pt x="95" y="251"/>
                  </a:lnTo>
                  <a:lnTo>
                    <a:pt x="90" y="253"/>
                  </a:lnTo>
                  <a:lnTo>
                    <a:pt x="86" y="253"/>
                  </a:lnTo>
                  <a:lnTo>
                    <a:pt x="81" y="254"/>
                  </a:lnTo>
                  <a:lnTo>
                    <a:pt x="76" y="254"/>
                  </a:lnTo>
                  <a:lnTo>
                    <a:pt x="71" y="254"/>
                  </a:lnTo>
                  <a:lnTo>
                    <a:pt x="64" y="254"/>
                  </a:lnTo>
                  <a:lnTo>
                    <a:pt x="58" y="253"/>
                  </a:lnTo>
                  <a:lnTo>
                    <a:pt x="51" y="251"/>
                  </a:lnTo>
                  <a:lnTo>
                    <a:pt x="46" y="250"/>
                  </a:lnTo>
                  <a:lnTo>
                    <a:pt x="41" y="248"/>
                  </a:lnTo>
                  <a:lnTo>
                    <a:pt x="37" y="245"/>
                  </a:lnTo>
                  <a:lnTo>
                    <a:pt x="33" y="241"/>
                  </a:lnTo>
                  <a:lnTo>
                    <a:pt x="31" y="239"/>
                  </a:lnTo>
                  <a:lnTo>
                    <a:pt x="28" y="235"/>
                  </a:lnTo>
                  <a:lnTo>
                    <a:pt x="27" y="230"/>
                  </a:lnTo>
                  <a:lnTo>
                    <a:pt x="26" y="224"/>
                  </a:lnTo>
                  <a:lnTo>
                    <a:pt x="24" y="219"/>
                  </a:lnTo>
                  <a:lnTo>
                    <a:pt x="24" y="214"/>
                  </a:lnTo>
                  <a:lnTo>
                    <a:pt x="24" y="207"/>
                  </a:lnTo>
                  <a:lnTo>
                    <a:pt x="23" y="196"/>
                  </a:lnTo>
                  <a:lnTo>
                    <a:pt x="23" y="183"/>
                  </a:lnTo>
                  <a:lnTo>
                    <a:pt x="23" y="101"/>
                  </a:lnTo>
                  <a:lnTo>
                    <a:pt x="0" y="101"/>
                  </a:lnTo>
                  <a:lnTo>
                    <a:pt x="0" y="64"/>
                  </a:lnTo>
                  <a:lnTo>
                    <a:pt x="23" y="64"/>
                  </a:lnTo>
                  <a:lnTo>
                    <a:pt x="23" y="28"/>
                  </a:lnTo>
                  <a:lnTo>
                    <a:pt x="72" y="0"/>
                  </a:lnTo>
                  <a:lnTo>
                    <a:pt x="72" y="64"/>
                  </a:lnTo>
                  <a:lnTo>
                    <a:pt x="105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98" name="Freeform 226"/>
            <p:cNvSpPr>
              <a:spLocks noEditPoints="1"/>
            </p:cNvSpPr>
            <p:nvPr/>
          </p:nvSpPr>
          <p:spPr bwMode="invGray">
            <a:xfrm>
              <a:off x="7581900" y="3962400"/>
              <a:ext cx="20638" cy="109537"/>
            </a:xfrm>
            <a:custGeom>
              <a:avLst/>
              <a:gdLst>
                <a:gd name="T0" fmla="*/ 0 w 48"/>
                <a:gd name="T1" fmla="*/ 44 h 255"/>
                <a:gd name="T2" fmla="*/ 0 w 48"/>
                <a:gd name="T3" fmla="*/ 0 h 255"/>
                <a:gd name="T4" fmla="*/ 48 w 48"/>
                <a:gd name="T5" fmla="*/ 0 h 255"/>
                <a:gd name="T6" fmla="*/ 48 w 48"/>
                <a:gd name="T7" fmla="*/ 44 h 255"/>
                <a:gd name="T8" fmla="*/ 0 w 48"/>
                <a:gd name="T9" fmla="*/ 44 h 255"/>
                <a:gd name="T10" fmla="*/ 0 w 48"/>
                <a:gd name="T11" fmla="*/ 255 h 255"/>
                <a:gd name="T12" fmla="*/ 0 w 48"/>
                <a:gd name="T13" fmla="*/ 70 h 255"/>
                <a:gd name="T14" fmla="*/ 48 w 48"/>
                <a:gd name="T15" fmla="*/ 70 h 255"/>
                <a:gd name="T16" fmla="*/ 48 w 48"/>
                <a:gd name="T17" fmla="*/ 255 h 255"/>
                <a:gd name="T18" fmla="*/ 0 w 48"/>
                <a:gd name="T19" fmla="*/ 255 h 2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255"/>
                <a:gd name="T32" fmla="*/ 48 w 48"/>
                <a:gd name="T33" fmla="*/ 255 h 2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255">
                  <a:moveTo>
                    <a:pt x="0" y="44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44"/>
                  </a:lnTo>
                  <a:lnTo>
                    <a:pt x="0" y="44"/>
                  </a:lnTo>
                  <a:close/>
                  <a:moveTo>
                    <a:pt x="0" y="255"/>
                  </a:moveTo>
                  <a:lnTo>
                    <a:pt x="0" y="70"/>
                  </a:lnTo>
                  <a:lnTo>
                    <a:pt x="48" y="70"/>
                  </a:lnTo>
                  <a:lnTo>
                    <a:pt x="48" y="255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99" name="Freeform 227"/>
            <p:cNvSpPr>
              <a:spLocks/>
            </p:cNvSpPr>
            <p:nvPr/>
          </p:nvSpPr>
          <p:spPr bwMode="invGray">
            <a:xfrm>
              <a:off x="7618413" y="3989388"/>
              <a:ext cx="74613" cy="84137"/>
            </a:xfrm>
            <a:custGeom>
              <a:avLst/>
              <a:gdLst>
                <a:gd name="T0" fmla="*/ 123 w 176"/>
                <a:gd name="T1" fmla="*/ 65 h 195"/>
                <a:gd name="T2" fmla="*/ 119 w 176"/>
                <a:gd name="T3" fmla="*/ 54 h 195"/>
                <a:gd name="T4" fmla="*/ 111 w 176"/>
                <a:gd name="T5" fmla="*/ 45 h 195"/>
                <a:gd name="T6" fmla="*/ 101 w 176"/>
                <a:gd name="T7" fmla="*/ 38 h 195"/>
                <a:gd name="T8" fmla="*/ 88 w 176"/>
                <a:gd name="T9" fmla="*/ 37 h 195"/>
                <a:gd name="T10" fmla="*/ 73 w 176"/>
                <a:gd name="T11" fmla="*/ 41 h 195"/>
                <a:gd name="T12" fmla="*/ 60 w 176"/>
                <a:gd name="T13" fmla="*/ 50 h 195"/>
                <a:gd name="T14" fmla="*/ 55 w 176"/>
                <a:gd name="T15" fmla="*/ 58 h 195"/>
                <a:gd name="T16" fmla="*/ 51 w 176"/>
                <a:gd name="T17" fmla="*/ 68 h 195"/>
                <a:gd name="T18" fmla="*/ 50 w 176"/>
                <a:gd name="T19" fmla="*/ 80 h 195"/>
                <a:gd name="T20" fmla="*/ 49 w 176"/>
                <a:gd name="T21" fmla="*/ 94 h 195"/>
                <a:gd name="T22" fmla="*/ 50 w 176"/>
                <a:gd name="T23" fmla="*/ 110 h 195"/>
                <a:gd name="T24" fmla="*/ 51 w 176"/>
                <a:gd name="T25" fmla="*/ 123 h 195"/>
                <a:gd name="T26" fmla="*/ 55 w 176"/>
                <a:gd name="T27" fmla="*/ 133 h 195"/>
                <a:gd name="T28" fmla="*/ 59 w 176"/>
                <a:gd name="T29" fmla="*/ 141 h 195"/>
                <a:gd name="T30" fmla="*/ 73 w 176"/>
                <a:gd name="T31" fmla="*/ 151 h 195"/>
                <a:gd name="T32" fmla="*/ 90 w 176"/>
                <a:gd name="T33" fmla="*/ 155 h 195"/>
                <a:gd name="T34" fmla="*/ 102 w 176"/>
                <a:gd name="T35" fmla="*/ 153 h 195"/>
                <a:gd name="T36" fmla="*/ 113 w 176"/>
                <a:gd name="T37" fmla="*/ 148 h 195"/>
                <a:gd name="T38" fmla="*/ 122 w 176"/>
                <a:gd name="T39" fmla="*/ 136 h 195"/>
                <a:gd name="T40" fmla="*/ 127 w 176"/>
                <a:gd name="T41" fmla="*/ 119 h 195"/>
                <a:gd name="T42" fmla="*/ 173 w 176"/>
                <a:gd name="T43" fmla="*/ 136 h 195"/>
                <a:gd name="T44" fmla="*/ 168 w 176"/>
                <a:gd name="T45" fmla="*/ 150 h 195"/>
                <a:gd name="T46" fmla="*/ 160 w 176"/>
                <a:gd name="T47" fmla="*/ 164 h 195"/>
                <a:gd name="T48" fmla="*/ 151 w 176"/>
                <a:gd name="T49" fmla="*/ 174 h 195"/>
                <a:gd name="T50" fmla="*/ 141 w 176"/>
                <a:gd name="T51" fmla="*/ 182 h 195"/>
                <a:gd name="T52" fmla="*/ 128 w 176"/>
                <a:gd name="T53" fmla="*/ 189 h 195"/>
                <a:gd name="T54" fmla="*/ 113 w 176"/>
                <a:gd name="T55" fmla="*/ 192 h 195"/>
                <a:gd name="T56" fmla="*/ 97 w 176"/>
                <a:gd name="T57" fmla="*/ 195 h 195"/>
                <a:gd name="T58" fmla="*/ 78 w 176"/>
                <a:gd name="T59" fmla="*/ 195 h 195"/>
                <a:gd name="T60" fmla="*/ 60 w 176"/>
                <a:gd name="T61" fmla="*/ 191 h 195"/>
                <a:gd name="T62" fmla="*/ 45 w 176"/>
                <a:gd name="T63" fmla="*/ 185 h 195"/>
                <a:gd name="T64" fmla="*/ 31 w 176"/>
                <a:gd name="T65" fmla="*/ 176 h 195"/>
                <a:gd name="T66" fmla="*/ 19 w 176"/>
                <a:gd name="T67" fmla="*/ 163 h 195"/>
                <a:gd name="T68" fmla="*/ 10 w 176"/>
                <a:gd name="T69" fmla="*/ 148 h 195"/>
                <a:gd name="T70" fmla="*/ 4 w 176"/>
                <a:gd name="T71" fmla="*/ 130 h 195"/>
                <a:gd name="T72" fmla="*/ 0 w 176"/>
                <a:gd name="T73" fmla="*/ 109 h 195"/>
                <a:gd name="T74" fmla="*/ 0 w 176"/>
                <a:gd name="T75" fmla="*/ 87 h 195"/>
                <a:gd name="T76" fmla="*/ 4 w 176"/>
                <a:gd name="T77" fmla="*/ 67 h 195"/>
                <a:gd name="T78" fmla="*/ 9 w 176"/>
                <a:gd name="T79" fmla="*/ 49 h 195"/>
                <a:gd name="T80" fmla="*/ 18 w 176"/>
                <a:gd name="T81" fmla="*/ 33 h 195"/>
                <a:gd name="T82" fmla="*/ 29 w 176"/>
                <a:gd name="T83" fmla="*/ 21 h 195"/>
                <a:gd name="T84" fmla="*/ 43 w 176"/>
                <a:gd name="T85" fmla="*/ 10 h 195"/>
                <a:gd name="T86" fmla="*/ 60 w 176"/>
                <a:gd name="T87" fmla="*/ 4 h 195"/>
                <a:gd name="T88" fmla="*/ 78 w 176"/>
                <a:gd name="T89" fmla="*/ 0 h 195"/>
                <a:gd name="T90" fmla="*/ 97 w 176"/>
                <a:gd name="T91" fmla="*/ 0 h 195"/>
                <a:gd name="T92" fmla="*/ 113 w 176"/>
                <a:gd name="T93" fmla="*/ 3 h 195"/>
                <a:gd name="T94" fmla="*/ 126 w 176"/>
                <a:gd name="T95" fmla="*/ 5 h 195"/>
                <a:gd name="T96" fmla="*/ 137 w 176"/>
                <a:gd name="T97" fmla="*/ 12 h 195"/>
                <a:gd name="T98" fmla="*/ 147 w 176"/>
                <a:gd name="T99" fmla="*/ 18 h 195"/>
                <a:gd name="T100" fmla="*/ 156 w 176"/>
                <a:gd name="T101" fmla="*/ 27 h 195"/>
                <a:gd name="T102" fmla="*/ 164 w 176"/>
                <a:gd name="T103" fmla="*/ 37 h 195"/>
                <a:gd name="T104" fmla="*/ 169 w 176"/>
                <a:gd name="T105" fmla="*/ 50 h 19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6"/>
                <a:gd name="T160" fmla="*/ 0 h 195"/>
                <a:gd name="T161" fmla="*/ 176 w 176"/>
                <a:gd name="T162" fmla="*/ 195 h 19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6" h="195">
                  <a:moveTo>
                    <a:pt x="172" y="56"/>
                  </a:moveTo>
                  <a:lnTo>
                    <a:pt x="123" y="65"/>
                  </a:lnTo>
                  <a:lnTo>
                    <a:pt x="122" y="60"/>
                  </a:lnTo>
                  <a:lnTo>
                    <a:pt x="119" y="54"/>
                  </a:lnTo>
                  <a:lnTo>
                    <a:pt x="115" y="49"/>
                  </a:lnTo>
                  <a:lnTo>
                    <a:pt x="111" y="45"/>
                  </a:lnTo>
                  <a:lnTo>
                    <a:pt x="106" y="41"/>
                  </a:lnTo>
                  <a:lnTo>
                    <a:pt x="101" y="38"/>
                  </a:lnTo>
                  <a:lnTo>
                    <a:pt x="95" y="37"/>
                  </a:lnTo>
                  <a:lnTo>
                    <a:pt x="88" y="37"/>
                  </a:lnTo>
                  <a:lnTo>
                    <a:pt x="79" y="38"/>
                  </a:lnTo>
                  <a:lnTo>
                    <a:pt x="73" y="41"/>
                  </a:lnTo>
                  <a:lnTo>
                    <a:pt x="65" y="45"/>
                  </a:lnTo>
                  <a:lnTo>
                    <a:pt x="60" y="50"/>
                  </a:lnTo>
                  <a:lnTo>
                    <a:pt x="58" y="54"/>
                  </a:lnTo>
                  <a:lnTo>
                    <a:pt x="55" y="58"/>
                  </a:lnTo>
                  <a:lnTo>
                    <a:pt x="54" y="63"/>
                  </a:lnTo>
                  <a:lnTo>
                    <a:pt x="51" y="68"/>
                  </a:lnTo>
                  <a:lnTo>
                    <a:pt x="50" y="73"/>
                  </a:lnTo>
                  <a:lnTo>
                    <a:pt x="50" y="80"/>
                  </a:lnTo>
                  <a:lnTo>
                    <a:pt x="49" y="87"/>
                  </a:lnTo>
                  <a:lnTo>
                    <a:pt x="49" y="94"/>
                  </a:lnTo>
                  <a:lnTo>
                    <a:pt x="49" y="103"/>
                  </a:lnTo>
                  <a:lnTo>
                    <a:pt x="50" y="110"/>
                  </a:lnTo>
                  <a:lnTo>
                    <a:pt x="50" y="117"/>
                  </a:lnTo>
                  <a:lnTo>
                    <a:pt x="51" y="123"/>
                  </a:lnTo>
                  <a:lnTo>
                    <a:pt x="52" y="128"/>
                  </a:lnTo>
                  <a:lnTo>
                    <a:pt x="55" y="133"/>
                  </a:lnTo>
                  <a:lnTo>
                    <a:pt x="56" y="137"/>
                  </a:lnTo>
                  <a:lnTo>
                    <a:pt x="59" y="141"/>
                  </a:lnTo>
                  <a:lnTo>
                    <a:pt x="65" y="148"/>
                  </a:lnTo>
                  <a:lnTo>
                    <a:pt x="73" y="151"/>
                  </a:lnTo>
                  <a:lnTo>
                    <a:pt x="81" y="154"/>
                  </a:lnTo>
                  <a:lnTo>
                    <a:pt x="90" y="155"/>
                  </a:lnTo>
                  <a:lnTo>
                    <a:pt x="96" y="155"/>
                  </a:lnTo>
                  <a:lnTo>
                    <a:pt x="102" y="153"/>
                  </a:lnTo>
                  <a:lnTo>
                    <a:pt x="108" y="151"/>
                  </a:lnTo>
                  <a:lnTo>
                    <a:pt x="113" y="148"/>
                  </a:lnTo>
                  <a:lnTo>
                    <a:pt x="118" y="142"/>
                  </a:lnTo>
                  <a:lnTo>
                    <a:pt x="122" y="136"/>
                  </a:lnTo>
                  <a:lnTo>
                    <a:pt x="124" y="128"/>
                  </a:lnTo>
                  <a:lnTo>
                    <a:pt x="127" y="119"/>
                  </a:lnTo>
                  <a:lnTo>
                    <a:pt x="176" y="127"/>
                  </a:lnTo>
                  <a:lnTo>
                    <a:pt x="173" y="136"/>
                  </a:lnTo>
                  <a:lnTo>
                    <a:pt x="170" y="144"/>
                  </a:lnTo>
                  <a:lnTo>
                    <a:pt x="168" y="150"/>
                  </a:lnTo>
                  <a:lnTo>
                    <a:pt x="164" y="158"/>
                  </a:lnTo>
                  <a:lnTo>
                    <a:pt x="160" y="164"/>
                  </a:lnTo>
                  <a:lnTo>
                    <a:pt x="156" y="169"/>
                  </a:lnTo>
                  <a:lnTo>
                    <a:pt x="151" y="174"/>
                  </a:lnTo>
                  <a:lnTo>
                    <a:pt x="146" y="178"/>
                  </a:lnTo>
                  <a:lnTo>
                    <a:pt x="141" y="182"/>
                  </a:lnTo>
                  <a:lnTo>
                    <a:pt x="135" y="185"/>
                  </a:lnTo>
                  <a:lnTo>
                    <a:pt x="128" y="189"/>
                  </a:lnTo>
                  <a:lnTo>
                    <a:pt x="120" y="190"/>
                  </a:lnTo>
                  <a:lnTo>
                    <a:pt x="113" y="192"/>
                  </a:lnTo>
                  <a:lnTo>
                    <a:pt x="105" y="194"/>
                  </a:lnTo>
                  <a:lnTo>
                    <a:pt x="97" y="195"/>
                  </a:lnTo>
                  <a:lnTo>
                    <a:pt x="88" y="195"/>
                  </a:lnTo>
                  <a:lnTo>
                    <a:pt x="78" y="195"/>
                  </a:lnTo>
                  <a:lnTo>
                    <a:pt x="69" y="194"/>
                  </a:lnTo>
                  <a:lnTo>
                    <a:pt x="60" y="191"/>
                  </a:lnTo>
                  <a:lnTo>
                    <a:pt x="52" y="189"/>
                  </a:lnTo>
                  <a:lnTo>
                    <a:pt x="45" y="185"/>
                  </a:lnTo>
                  <a:lnTo>
                    <a:pt x="37" y="181"/>
                  </a:lnTo>
                  <a:lnTo>
                    <a:pt x="31" y="176"/>
                  </a:lnTo>
                  <a:lnTo>
                    <a:pt x="24" y="169"/>
                  </a:lnTo>
                  <a:lnTo>
                    <a:pt x="19" y="163"/>
                  </a:lnTo>
                  <a:lnTo>
                    <a:pt x="14" y="155"/>
                  </a:lnTo>
                  <a:lnTo>
                    <a:pt x="10" y="148"/>
                  </a:lnTo>
                  <a:lnTo>
                    <a:pt x="6" y="139"/>
                  </a:lnTo>
                  <a:lnTo>
                    <a:pt x="4" y="130"/>
                  </a:lnTo>
                  <a:lnTo>
                    <a:pt x="1" y="119"/>
                  </a:lnTo>
                  <a:lnTo>
                    <a:pt x="0" y="109"/>
                  </a:lnTo>
                  <a:lnTo>
                    <a:pt x="0" y="99"/>
                  </a:lnTo>
                  <a:lnTo>
                    <a:pt x="0" y="87"/>
                  </a:lnTo>
                  <a:lnTo>
                    <a:pt x="1" y="77"/>
                  </a:lnTo>
                  <a:lnTo>
                    <a:pt x="4" y="67"/>
                  </a:lnTo>
                  <a:lnTo>
                    <a:pt x="6" y="58"/>
                  </a:lnTo>
                  <a:lnTo>
                    <a:pt x="9" y="49"/>
                  </a:lnTo>
                  <a:lnTo>
                    <a:pt x="13" y="41"/>
                  </a:lnTo>
                  <a:lnTo>
                    <a:pt x="18" y="33"/>
                  </a:lnTo>
                  <a:lnTo>
                    <a:pt x="23" y="27"/>
                  </a:lnTo>
                  <a:lnTo>
                    <a:pt x="29" y="21"/>
                  </a:lnTo>
                  <a:lnTo>
                    <a:pt x="36" y="15"/>
                  </a:lnTo>
                  <a:lnTo>
                    <a:pt x="43" y="10"/>
                  </a:lnTo>
                  <a:lnTo>
                    <a:pt x="51" y="6"/>
                  </a:lnTo>
                  <a:lnTo>
                    <a:pt x="60" y="4"/>
                  </a:lnTo>
                  <a:lnTo>
                    <a:pt x="69" y="1"/>
                  </a:lnTo>
                  <a:lnTo>
                    <a:pt x="78" y="0"/>
                  </a:lnTo>
                  <a:lnTo>
                    <a:pt x="88" y="0"/>
                  </a:lnTo>
                  <a:lnTo>
                    <a:pt x="97" y="0"/>
                  </a:lnTo>
                  <a:lnTo>
                    <a:pt x="105" y="1"/>
                  </a:lnTo>
                  <a:lnTo>
                    <a:pt x="113" y="3"/>
                  </a:lnTo>
                  <a:lnTo>
                    <a:pt x="119" y="4"/>
                  </a:lnTo>
                  <a:lnTo>
                    <a:pt x="126" y="5"/>
                  </a:lnTo>
                  <a:lnTo>
                    <a:pt x="132" y="8"/>
                  </a:lnTo>
                  <a:lnTo>
                    <a:pt x="137" y="12"/>
                  </a:lnTo>
                  <a:lnTo>
                    <a:pt x="142" y="14"/>
                  </a:lnTo>
                  <a:lnTo>
                    <a:pt x="147" y="18"/>
                  </a:lnTo>
                  <a:lnTo>
                    <a:pt x="151" y="22"/>
                  </a:lnTo>
                  <a:lnTo>
                    <a:pt x="156" y="27"/>
                  </a:lnTo>
                  <a:lnTo>
                    <a:pt x="160" y="32"/>
                  </a:lnTo>
                  <a:lnTo>
                    <a:pt x="164" y="37"/>
                  </a:lnTo>
                  <a:lnTo>
                    <a:pt x="167" y="44"/>
                  </a:lnTo>
                  <a:lnTo>
                    <a:pt x="169" y="50"/>
                  </a:lnTo>
                  <a:lnTo>
                    <a:pt x="17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00" name="Freeform 228"/>
            <p:cNvSpPr>
              <a:spLocks/>
            </p:cNvSpPr>
            <p:nvPr/>
          </p:nvSpPr>
          <p:spPr bwMode="invGray">
            <a:xfrm>
              <a:off x="6977063" y="4100513"/>
              <a:ext cx="80963" cy="109537"/>
            </a:xfrm>
            <a:custGeom>
              <a:avLst/>
              <a:gdLst>
                <a:gd name="T0" fmla="*/ 0 w 193"/>
                <a:gd name="T1" fmla="*/ 255 h 255"/>
                <a:gd name="T2" fmla="*/ 0 w 193"/>
                <a:gd name="T3" fmla="*/ 0 h 255"/>
                <a:gd name="T4" fmla="*/ 188 w 193"/>
                <a:gd name="T5" fmla="*/ 0 h 255"/>
                <a:gd name="T6" fmla="*/ 188 w 193"/>
                <a:gd name="T7" fmla="*/ 44 h 255"/>
                <a:gd name="T8" fmla="*/ 51 w 193"/>
                <a:gd name="T9" fmla="*/ 44 h 255"/>
                <a:gd name="T10" fmla="*/ 51 w 193"/>
                <a:gd name="T11" fmla="*/ 100 h 255"/>
                <a:gd name="T12" fmla="*/ 179 w 193"/>
                <a:gd name="T13" fmla="*/ 100 h 255"/>
                <a:gd name="T14" fmla="*/ 179 w 193"/>
                <a:gd name="T15" fmla="*/ 144 h 255"/>
                <a:gd name="T16" fmla="*/ 51 w 193"/>
                <a:gd name="T17" fmla="*/ 144 h 255"/>
                <a:gd name="T18" fmla="*/ 51 w 193"/>
                <a:gd name="T19" fmla="*/ 212 h 255"/>
                <a:gd name="T20" fmla="*/ 193 w 193"/>
                <a:gd name="T21" fmla="*/ 212 h 255"/>
                <a:gd name="T22" fmla="*/ 193 w 193"/>
                <a:gd name="T23" fmla="*/ 255 h 255"/>
                <a:gd name="T24" fmla="*/ 0 w 193"/>
                <a:gd name="T25" fmla="*/ 255 h 2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3"/>
                <a:gd name="T40" fmla="*/ 0 h 255"/>
                <a:gd name="T41" fmla="*/ 193 w 193"/>
                <a:gd name="T42" fmla="*/ 255 h 2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3" h="255">
                  <a:moveTo>
                    <a:pt x="0" y="255"/>
                  </a:moveTo>
                  <a:lnTo>
                    <a:pt x="0" y="0"/>
                  </a:lnTo>
                  <a:lnTo>
                    <a:pt x="188" y="0"/>
                  </a:lnTo>
                  <a:lnTo>
                    <a:pt x="188" y="44"/>
                  </a:lnTo>
                  <a:lnTo>
                    <a:pt x="51" y="44"/>
                  </a:lnTo>
                  <a:lnTo>
                    <a:pt x="51" y="100"/>
                  </a:lnTo>
                  <a:lnTo>
                    <a:pt x="179" y="100"/>
                  </a:lnTo>
                  <a:lnTo>
                    <a:pt x="179" y="144"/>
                  </a:lnTo>
                  <a:lnTo>
                    <a:pt x="51" y="144"/>
                  </a:lnTo>
                  <a:lnTo>
                    <a:pt x="51" y="212"/>
                  </a:lnTo>
                  <a:lnTo>
                    <a:pt x="193" y="212"/>
                  </a:lnTo>
                  <a:lnTo>
                    <a:pt x="193" y="255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01" name="Freeform 229"/>
            <p:cNvSpPr>
              <a:spLocks noEditPoints="1"/>
            </p:cNvSpPr>
            <p:nvPr/>
          </p:nvSpPr>
          <p:spPr bwMode="invGray">
            <a:xfrm>
              <a:off x="7072313" y="4129088"/>
              <a:ext cx="74613" cy="112712"/>
            </a:xfrm>
            <a:custGeom>
              <a:avLst/>
              <a:gdLst>
                <a:gd name="T0" fmla="*/ 131 w 179"/>
                <a:gd name="T1" fmla="*/ 170 h 262"/>
                <a:gd name="T2" fmla="*/ 119 w 179"/>
                <a:gd name="T3" fmla="*/ 180 h 262"/>
                <a:gd name="T4" fmla="*/ 106 w 179"/>
                <a:gd name="T5" fmla="*/ 188 h 262"/>
                <a:gd name="T6" fmla="*/ 91 w 179"/>
                <a:gd name="T7" fmla="*/ 193 h 262"/>
                <a:gd name="T8" fmla="*/ 75 w 179"/>
                <a:gd name="T9" fmla="*/ 195 h 262"/>
                <a:gd name="T10" fmla="*/ 60 w 179"/>
                <a:gd name="T11" fmla="*/ 194 h 262"/>
                <a:gd name="T12" fmla="*/ 46 w 179"/>
                <a:gd name="T13" fmla="*/ 189 h 262"/>
                <a:gd name="T14" fmla="*/ 33 w 179"/>
                <a:gd name="T15" fmla="*/ 183 h 262"/>
                <a:gd name="T16" fmla="*/ 23 w 179"/>
                <a:gd name="T17" fmla="*/ 172 h 262"/>
                <a:gd name="T18" fmla="*/ 13 w 179"/>
                <a:gd name="T19" fmla="*/ 157 h 262"/>
                <a:gd name="T20" fmla="*/ 6 w 179"/>
                <a:gd name="T21" fmla="*/ 139 h 262"/>
                <a:gd name="T22" fmla="*/ 1 w 179"/>
                <a:gd name="T23" fmla="*/ 118 h 262"/>
                <a:gd name="T24" fmla="*/ 0 w 179"/>
                <a:gd name="T25" fmla="*/ 97 h 262"/>
                <a:gd name="T26" fmla="*/ 1 w 179"/>
                <a:gd name="T27" fmla="*/ 76 h 262"/>
                <a:gd name="T28" fmla="*/ 5 w 179"/>
                <a:gd name="T29" fmla="*/ 57 h 262"/>
                <a:gd name="T30" fmla="*/ 13 w 179"/>
                <a:gd name="T31" fmla="*/ 40 h 262"/>
                <a:gd name="T32" fmla="*/ 22 w 179"/>
                <a:gd name="T33" fmla="*/ 26 h 262"/>
                <a:gd name="T34" fmla="*/ 34 w 179"/>
                <a:gd name="T35" fmla="*/ 15 h 262"/>
                <a:gd name="T36" fmla="*/ 47 w 179"/>
                <a:gd name="T37" fmla="*/ 7 h 262"/>
                <a:gd name="T38" fmla="*/ 63 w 179"/>
                <a:gd name="T39" fmla="*/ 2 h 262"/>
                <a:gd name="T40" fmla="*/ 78 w 179"/>
                <a:gd name="T41" fmla="*/ 0 h 262"/>
                <a:gd name="T42" fmla="*/ 95 w 179"/>
                <a:gd name="T43" fmla="*/ 2 h 262"/>
                <a:gd name="T44" fmla="*/ 109 w 179"/>
                <a:gd name="T45" fmla="*/ 8 h 262"/>
                <a:gd name="T46" fmla="*/ 122 w 179"/>
                <a:gd name="T47" fmla="*/ 18 h 262"/>
                <a:gd name="T48" fmla="*/ 135 w 179"/>
                <a:gd name="T49" fmla="*/ 34 h 262"/>
                <a:gd name="T50" fmla="*/ 179 w 179"/>
                <a:gd name="T51" fmla="*/ 6 h 262"/>
                <a:gd name="T52" fmla="*/ 131 w 179"/>
                <a:gd name="T53" fmla="*/ 262 h 262"/>
                <a:gd name="T54" fmla="*/ 132 w 179"/>
                <a:gd name="T55" fmla="*/ 89 h 262"/>
                <a:gd name="T56" fmla="*/ 131 w 179"/>
                <a:gd name="T57" fmla="*/ 76 h 262"/>
                <a:gd name="T58" fmla="*/ 127 w 179"/>
                <a:gd name="T59" fmla="*/ 66 h 262"/>
                <a:gd name="T60" fmla="*/ 123 w 179"/>
                <a:gd name="T61" fmla="*/ 57 h 262"/>
                <a:gd name="T62" fmla="*/ 114 w 179"/>
                <a:gd name="T63" fmla="*/ 47 h 262"/>
                <a:gd name="T64" fmla="*/ 99 w 179"/>
                <a:gd name="T65" fmla="*/ 39 h 262"/>
                <a:gd name="T66" fmla="*/ 81 w 179"/>
                <a:gd name="T67" fmla="*/ 39 h 262"/>
                <a:gd name="T68" fmla="*/ 66 w 179"/>
                <a:gd name="T69" fmla="*/ 45 h 262"/>
                <a:gd name="T70" fmla="*/ 58 w 179"/>
                <a:gd name="T71" fmla="*/ 56 h 262"/>
                <a:gd name="T72" fmla="*/ 54 w 179"/>
                <a:gd name="T73" fmla="*/ 66 h 262"/>
                <a:gd name="T74" fmla="*/ 50 w 179"/>
                <a:gd name="T75" fmla="*/ 77 h 262"/>
                <a:gd name="T76" fmla="*/ 49 w 179"/>
                <a:gd name="T77" fmla="*/ 91 h 262"/>
                <a:gd name="T78" fmla="*/ 49 w 179"/>
                <a:gd name="T79" fmla="*/ 107 h 262"/>
                <a:gd name="T80" fmla="*/ 50 w 179"/>
                <a:gd name="T81" fmla="*/ 121 h 262"/>
                <a:gd name="T82" fmla="*/ 54 w 179"/>
                <a:gd name="T83" fmla="*/ 133 h 262"/>
                <a:gd name="T84" fmla="*/ 58 w 179"/>
                <a:gd name="T85" fmla="*/ 140 h 262"/>
                <a:gd name="T86" fmla="*/ 66 w 179"/>
                <a:gd name="T87" fmla="*/ 150 h 262"/>
                <a:gd name="T88" fmla="*/ 81 w 179"/>
                <a:gd name="T89" fmla="*/ 157 h 262"/>
                <a:gd name="T90" fmla="*/ 96 w 179"/>
                <a:gd name="T91" fmla="*/ 157 h 262"/>
                <a:gd name="T92" fmla="*/ 111 w 179"/>
                <a:gd name="T93" fmla="*/ 149 h 262"/>
                <a:gd name="T94" fmla="*/ 120 w 179"/>
                <a:gd name="T95" fmla="*/ 139 h 262"/>
                <a:gd name="T96" fmla="*/ 127 w 179"/>
                <a:gd name="T97" fmla="*/ 129 h 262"/>
                <a:gd name="T98" fmla="*/ 129 w 179"/>
                <a:gd name="T99" fmla="*/ 117 h 262"/>
                <a:gd name="T100" fmla="*/ 132 w 179"/>
                <a:gd name="T101" fmla="*/ 104 h 262"/>
                <a:gd name="T102" fmla="*/ 132 w 179"/>
                <a:gd name="T103" fmla="*/ 95 h 2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9"/>
                <a:gd name="T157" fmla="*/ 0 h 262"/>
                <a:gd name="T158" fmla="*/ 179 w 179"/>
                <a:gd name="T159" fmla="*/ 262 h 2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9" h="262">
                  <a:moveTo>
                    <a:pt x="131" y="262"/>
                  </a:moveTo>
                  <a:lnTo>
                    <a:pt x="131" y="170"/>
                  </a:lnTo>
                  <a:lnTo>
                    <a:pt x="126" y="175"/>
                  </a:lnTo>
                  <a:lnTo>
                    <a:pt x="119" y="180"/>
                  </a:lnTo>
                  <a:lnTo>
                    <a:pt x="113" y="184"/>
                  </a:lnTo>
                  <a:lnTo>
                    <a:pt x="106" y="188"/>
                  </a:lnTo>
                  <a:lnTo>
                    <a:pt x="99" y="192"/>
                  </a:lnTo>
                  <a:lnTo>
                    <a:pt x="91" y="193"/>
                  </a:lnTo>
                  <a:lnTo>
                    <a:pt x="83" y="195"/>
                  </a:lnTo>
                  <a:lnTo>
                    <a:pt x="75" y="195"/>
                  </a:lnTo>
                  <a:lnTo>
                    <a:pt x="68" y="195"/>
                  </a:lnTo>
                  <a:lnTo>
                    <a:pt x="60" y="194"/>
                  </a:lnTo>
                  <a:lnTo>
                    <a:pt x="54" y="192"/>
                  </a:lnTo>
                  <a:lnTo>
                    <a:pt x="46" y="189"/>
                  </a:lnTo>
                  <a:lnTo>
                    <a:pt x="40" y="186"/>
                  </a:lnTo>
                  <a:lnTo>
                    <a:pt x="33" y="183"/>
                  </a:lnTo>
                  <a:lnTo>
                    <a:pt x="28" y="177"/>
                  </a:lnTo>
                  <a:lnTo>
                    <a:pt x="23" y="172"/>
                  </a:lnTo>
                  <a:lnTo>
                    <a:pt x="18" y="165"/>
                  </a:lnTo>
                  <a:lnTo>
                    <a:pt x="13" y="157"/>
                  </a:lnTo>
                  <a:lnTo>
                    <a:pt x="9" y="149"/>
                  </a:lnTo>
                  <a:lnTo>
                    <a:pt x="6" y="139"/>
                  </a:lnTo>
                  <a:lnTo>
                    <a:pt x="4" y="130"/>
                  </a:lnTo>
                  <a:lnTo>
                    <a:pt x="1" y="118"/>
                  </a:lnTo>
                  <a:lnTo>
                    <a:pt x="0" y="108"/>
                  </a:lnTo>
                  <a:lnTo>
                    <a:pt x="0" y="97"/>
                  </a:lnTo>
                  <a:lnTo>
                    <a:pt x="0" y="86"/>
                  </a:lnTo>
                  <a:lnTo>
                    <a:pt x="1" y="76"/>
                  </a:lnTo>
                  <a:lnTo>
                    <a:pt x="2" y="66"/>
                  </a:lnTo>
                  <a:lnTo>
                    <a:pt x="5" y="57"/>
                  </a:lnTo>
                  <a:lnTo>
                    <a:pt x="9" y="48"/>
                  </a:lnTo>
                  <a:lnTo>
                    <a:pt x="13" y="40"/>
                  </a:lnTo>
                  <a:lnTo>
                    <a:pt x="16" y="32"/>
                  </a:lnTo>
                  <a:lnTo>
                    <a:pt x="22" y="26"/>
                  </a:lnTo>
                  <a:lnTo>
                    <a:pt x="28" y="20"/>
                  </a:lnTo>
                  <a:lnTo>
                    <a:pt x="34" y="15"/>
                  </a:lnTo>
                  <a:lnTo>
                    <a:pt x="41" y="11"/>
                  </a:lnTo>
                  <a:lnTo>
                    <a:pt x="47" y="7"/>
                  </a:lnTo>
                  <a:lnTo>
                    <a:pt x="55" y="4"/>
                  </a:lnTo>
                  <a:lnTo>
                    <a:pt x="63" y="2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95" y="2"/>
                  </a:lnTo>
                  <a:lnTo>
                    <a:pt x="102" y="4"/>
                  </a:lnTo>
                  <a:lnTo>
                    <a:pt x="109" y="8"/>
                  </a:lnTo>
                  <a:lnTo>
                    <a:pt x="115" y="13"/>
                  </a:lnTo>
                  <a:lnTo>
                    <a:pt x="122" y="18"/>
                  </a:lnTo>
                  <a:lnTo>
                    <a:pt x="128" y="26"/>
                  </a:lnTo>
                  <a:lnTo>
                    <a:pt x="135" y="34"/>
                  </a:lnTo>
                  <a:lnTo>
                    <a:pt x="135" y="6"/>
                  </a:lnTo>
                  <a:lnTo>
                    <a:pt x="179" y="6"/>
                  </a:lnTo>
                  <a:lnTo>
                    <a:pt x="179" y="261"/>
                  </a:lnTo>
                  <a:lnTo>
                    <a:pt x="131" y="262"/>
                  </a:lnTo>
                  <a:close/>
                  <a:moveTo>
                    <a:pt x="132" y="95"/>
                  </a:moveTo>
                  <a:lnTo>
                    <a:pt x="132" y="89"/>
                  </a:lnTo>
                  <a:lnTo>
                    <a:pt x="131" y="82"/>
                  </a:lnTo>
                  <a:lnTo>
                    <a:pt x="131" y="76"/>
                  </a:lnTo>
                  <a:lnTo>
                    <a:pt x="129" y="71"/>
                  </a:lnTo>
                  <a:lnTo>
                    <a:pt x="127" y="66"/>
                  </a:lnTo>
                  <a:lnTo>
                    <a:pt x="126" y="61"/>
                  </a:lnTo>
                  <a:lnTo>
                    <a:pt x="123" y="57"/>
                  </a:lnTo>
                  <a:lnTo>
                    <a:pt x="120" y="53"/>
                  </a:lnTo>
                  <a:lnTo>
                    <a:pt x="114" y="47"/>
                  </a:lnTo>
                  <a:lnTo>
                    <a:pt x="106" y="41"/>
                  </a:lnTo>
                  <a:lnTo>
                    <a:pt x="99" y="39"/>
                  </a:lnTo>
                  <a:lnTo>
                    <a:pt x="90" y="38"/>
                  </a:lnTo>
                  <a:lnTo>
                    <a:pt x="81" y="39"/>
                  </a:lnTo>
                  <a:lnTo>
                    <a:pt x="73" y="41"/>
                  </a:lnTo>
                  <a:lnTo>
                    <a:pt x="66" y="45"/>
                  </a:lnTo>
                  <a:lnTo>
                    <a:pt x="60" y="52"/>
                  </a:lnTo>
                  <a:lnTo>
                    <a:pt x="58" y="56"/>
                  </a:lnTo>
                  <a:lnTo>
                    <a:pt x="55" y="61"/>
                  </a:lnTo>
                  <a:lnTo>
                    <a:pt x="54" y="66"/>
                  </a:lnTo>
                  <a:lnTo>
                    <a:pt x="51" y="71"/>
                  </a:lnTo>
                  <a:lnTo>
                    <a:pt x="50" y="77"/>
                  </a:lnTo>
                  <a:lnTo>
                    <a:pt x="50" y="85"/>
                  </a:lnTo>
                  <a:lnTo>
                    <a:pt x="49" y="91"/>
                  </a:lnTo>
                  <a:lnTo>
                    <a:pt x="49" y="99"/>
                  </a:lnTo>
                  <a:lnTo>
                    <a:pt x="49" y="107"/>
                  </a:lnTo>
                  <a:lnTo>
                    <a:pt x="50" y="113"/>
                  </a:lnTo>
                  <a:lnTo>
                    <a:pt x="50" y="121"/>
                  </a:lnTo>
                  <a:lnTo>
                    <a:pt x="51" y="126"/>
                  </a:lnTo>
                  <a:lnTo>
                    <a:pt x="54" y="133"/>
                  </a:lnTo>
                  <a:lnTo>
                    <a:pt x="55" y="136"/>
                  </a:lnTo>
                  <a:lnTo>
                    <a:pt x="58" y="140"/>
                  </a:lnTo>
                  <a:lnTo>
                    <a:pt x="60" y="144"/>
                  </a:lnTo>
                  <a:lnTo>
                    <a:pt x="66" y="150"/>
                  </a:lnTo>
                  <a:lnTo>
                    <a:pt x="73" y="154"/>
                  </a:lnTo>
                  <a:lnTo>
                    <a:pt x="81" y="157"/>
                  </a:lnTo>
                  <a:lnTo>
                    <a:pt x="88" y="158"/>
                  </a:lnTo>
                  <a:lnTo>
                    <a:pt x="96" y="157"/>
                  </a:lnTo>
                  <a:lnTo>
                    <a:pt x="104" y="154"/>
                  </a:lnTo>
                  <a:lnTo>
                    <a:pt x="111" y="149"/>
                  </a:lnTo>
                  <a:lnTo>
                    <a:pt x="118" y="143"/>
                  </a:lnTo>
                  <a:lnTo>
                    <a:pt x="120" y="139"/>
                  </a:lnTo>
                  <a:lnTo>
                    <a:pt x="124" y="134"/>
                  </a:lnTo>
                  <a:lnTo>
                    <a:pt x="127" y="129"/>
                  </a:lnTo>
                  <a:lnTo>
                    <a:pt x="128" y="124"/>
                  </a:lnTo>
                  <a:lnTo>
                    <a:pt x="129" y="117"/>
                  </a:lnTo>
                  <a:lnTo>
                    <a:pt x="131" y="111"/>
                  </a:lnTo>
                  <a:lnTo>
                    <a:pt x="132" y="104"/>
                  </a:lnTo>
                  <a:lnTo>
                    <a:pt x="132" y="97"/>
                  </a:lnTo>
                  <a:lnTo>
                    <a:pt x="132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02" name="Freeform 230"/>
            <p:cNvSpPr>
              <a:spLocks/>
            </p:cNvSpPr>
            <p:nvPr/>
          </p:nvSpPr>
          <p:spPr bwMode="invGray">
            <a:xfrm>
              <a:off x="7167563" y="4130675"/>
              <a:ext cx="69850" cy="82550"/>
            </a:xfrm>
            <a:custGeom>
              <a:avLst/>
              <a:gdLst>
                <a:gd name="T0" fmla="*/ 123 w 168"/>
                <a:gd name="T1" fmla="*/ 157 h 189"/>
                <a:gd name="T2" fmla="*/ 112 w 168"/>
                <a:gd name="T3" fmla="*/ 170 h 189"/>
                <a:gd name="T4" fmla="*/ 96 w 168"/>
                <a:gd name="T5" fmla="*/ 180 h 189"/>
                <a:gd name="T6" fmla="*/ 80 w 168"/>
                <a:gd name="T7" fmla="*/ 187 h 189"/>
                <a:gd name="T8" fmla="*/ 62 w 168"/>
                <a:gd name="T9" fmla="*/ 189 h 189"/>
                <a:gd name="T10" fmla="*/ 44 w 168"/>
                <a:gd name="T11" fmla="*/ 187 h 189"/>
                <a:gd name="T12" fmla="*/ 28 w 168"/>
                <a:gd name="T13" fmla="*/ 182 h 189"/>
                <a:gd name="T14" fmla="*/ 16 w 168"/>
                <a:gd name="T15" fmla="*/ 173 h 189"/>
                <a:gd name="T16" fmla="*/ 7 w 168"/>
                <a:gd name="T17" fmla="*/ 160 h 189"/>
                <a:gd name="T18" fmla="*/ 4 w 168"/>
                <a:gd name="T19" fmla="*/ 151 h 189"/>
                <a:gd name="T20" fmla="*/ 1 w 168"/>
                <a:gd name="T21" fmla="*/ 142 h 189"/>
                <a:gd name="T22" fmla="*/ 0 w 168"/>
                <a:gd name="T23" fmla="*/ 130 h 189"/>
                <a:gd name="T24" fmla="*/ 0 w 168"/>
                <a:gd name="T25" fmla="*/ 118 h 189"/>
                <a:gd name="T26" fmla="*/ 49 w 168"/>
                <a:gd name="T27" fmla="*/ 0 h 189"/>
                <a:gd name="T28" fmla="*/ 49 w 168"/>
                <a:gd name="T29" fmla="*/ 94 h 189"/>
                <a:gd name="T30" fmla="*/ 49 w 168"/>
                <a:gd name="T31" fmla="*/ 110 h 189"/>
                <a:gd name="T32" fmla="*/ 50 w 168"/>
                <a:gd name="T33" fmla="*/ 123 h 189"/>
                <a:gd name="T34" fmla="*/ 52 w 168"/>
                <a:gd name="T35" fmla="*/ 130 h 189"/>
                <a:gd name="T36" fmla="*/ 53 w 168"/>
                <a:gd name="T37" fmla="*/ 137 h 189"/>
                <a:gd name="T38" fmla="*/ 58 w 168"/>
                <a:gd name="T39" fmla="*/ 144 h 189"/>
                <a:gd name="T40" fmla="*/ 64 w 168"/>
                <a:gd name="T41" fmla="*/ 148 h 189"/>
                <a:gd name="T42" fmla="*/ 73 w 168"/>
                <a:gd name="T43" fmla="*/ 152 h 189"/>
                <a:gd name="T44" fmla="*/ 85 w 168"/>
                <a:gd name="T45" fmla="*/ 152 h 189"/>
                <a:gd name="T46" fmla="*/ 96 w 168"/>
                <a:gd name="T47" fmla="*/ 148 h 189"/>
                <a:gd name="T48" fmla="*/ 107 w 168"/>
                <a:gd name="T49" fmla="*/ 142 h 189"/>
                <a:gd name="T50" fmla="*/ 113 w 168"/>
                <a:gd name="T51" fmla="*/ 134 h 189"/>
                <a:gd name="T52" fmla="*/ 117 w 168"/>
                <a:gd name="T53" fmla="*/ 127 h 189"/>
                <a:gd name="T54" fmla="*/ 118 w 168"/>
                <a:gd name="T55" fmla="*/ 118 h 189"/>
                <a:gd name="T56" fmla="*/ 120 w 168"/>
                <a:gd name="T57" fmla="*/ 105 h 189"/>
                <a:gd name="T58" fmla="*/ 120 w 168"/>
                <a:gd name="T59" fmla="*/ 88 h 189"/>
                <a:gd name="T60" fmla="*/ 120 w 168"/>
                <a:gd name="T61" fmla="*/ 0 h 189"/>
                <a:gd name="T62" fmla="*/ 168 w 168"/>
                <a:gd name="T63" fmla="*/ 184 h 1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8"/>
                <a:gd name="T97" fmla="*/ 0 h 189"/>
                <a:gd name="T98" fmla="*/ 168 w 168"/>
                <a:gd name="T99" fmla="*/ 189 h 1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8" h="189">
                  <a:moveTo>
                    <a:pt x="123" y="184"/>
                  </a:moveTo>
                  <a:lnTo>
                    <a:pt x="123" y="157"/>
                  </a:lnTo>
                  <a:lnTo>
                    <a:pt x="118" y="164"/>
                  </a:lnTo>
                  <a:lnTo>
                    <a:pt x="112" y="170"/>
                  </a:lnTo>
                  <a:lnTo>
                    <a:pt x="104" y="175"/>
                  </a:lnTo>
                  <a:lnTo>
                    <a:pt x="96" y="180"/>
                  </a:lnTo>
                  <a:lnTo>
                    <a:pt x="89" y="184"/>
                  </a:lnTo>
                  <a:lnTo>
                    <a:pt x="80" y="187"/>
                  </a:lnTo>
                  <a:lnTo>
                    <a:pt x="71" y="188"/>
                  </a:lnTo>
                  <a:lnTo>
                    <a:pt x="62" y="189"/>
                  </a:lnTo>
                  <a:lnTo>
                    <a:pt x="53" y="189"/>
                  </a:lnTo>
                  <a:lnTo>
                    <a:pt x="44" y="187"/>
                  </a:lnTo>
                  <a:lnTo>
                    <a:pt x="36" y="186"/>
                  </a:lnTo>
                  <a:lnTo>
                    <a:pt x="28" y="182"/>
                  </a:lnTo>
                  <a:lnTo>
                    <a:pt x="21" y="178"/>
                  </a:lnTo>
                  <a:lnTo>
                    <a:pt x="16" y="173"/>
                  </a:lnTo>
                  <a:lnTo>
                    <a:pt x="10" y="166"/>
                  </a:lnTo>
                  <a:lnTo>
                    <a:pt x="7" y="160"/>
                  </a:lnTo>
                  <a:lnTo>
                    <a:pt x="5" y="156"/>
                  </a:lnTo>
                  <a:lnTo>
                    <a:pt x="4" y="151"/>
                  </a:lnTo>
                  <a:lnTo>
                    <a:pt x="3" y="147"/>
                  </a:lnTo>
                  <a:lnTo>
                    <a:pt x="1" y="142"/>
                  </a:lnTo>
                  <a:lnTo>
                    <a:pt x="1" y="135"/>
                  </a:lnTo>
                  <a:lnTo>
                    <a:pt x="0" y="130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85"/>
                  </a:lnTo>
                  <a:lnTo>
                    <a:pt x="49" y="94"/>
                  </a:lnTo>
                  <a:lnTo>
                    <a:pt x="49" y="103"/>
                  </a:lnTo>
                  <a:lnTo>
                    <a:pt x="49" y="110"/>
                  </a:lnTo>
                  <a:lnTo>
                    <a:pt x="50" y="116"/>
                  </a:lnTo>
                  <a:lnTo>
                    <a:pt x="50" y="123"/>
                  </a:lnTo>
                  <a:lnTo>
                    <a:pt x="50" y="127"/>
                  </a:lnTo>
                  <a:lnTo>
                    <a:pt x="52" y="130"/>
                  </a:lnTo>
                  <a:lnTo>
                    <a:pt x="52" y="133"/>
                  </a:lnTo>
                  <a:lnTo>
                    <a:pt x="53" y="137"/>
                  </a:lnTo>
                  <a:lnTo>
                    <a:pt x="55" y="141"/>
                  </a:lnTo>
                  <a:lnTo>
                    <a:pt x="58" y="144"/>
                  </a:lnTo>
                  <a:lnTo>
                    <a:pt x="61" y="147"/>
                  </a:lnTo>
                  <a:lnTo>
                    <a:pt x="64" y="148"/>
                  </a:lnTo>
                  <a:lnTo>
                    <a:pt x="69" y="151"/>
                  </a:lnTo>
                  <a:lnTo>
                    <a:pt x="73" y="152"/>
                  </a:lnTo>
                  <a:lnTo>
                    <a:pt x="78" y="152"/>
                  </a:lnTo>
                  <a:lnTo>
                    <a:pt x="85" y="152"/>
                  </a:lnTo>
                  <a:lnTo>
                    <a:pt x="90" y="151"/>
                  </a:lnTo>
                  <a:lnTo>
                    <a:pt x="96" y="148"/>
                  </a:lnTo>
                  <a:lnTo>
                    <a:pt x="102" y="146"/>
                  </a:lnTo>
                  <a:lnTo>
                    <a:pt x="107" y="142"/>
                  </a:lnTo>
                  <a:lnTo>
                    <a:pt x="111" y="138"/>
                  </a:lnTo>
                  <a:lnTo>
                    <a:pt x="113" y="134"/>
                  </a:lnTo>
                  <a:lnTo>
                    <a:pt x="116" y="129"/>
                  </a:lnTo>
                  <a:lnTo>
                    <a:pt x="117" y="127"/>
                  </a:lnTo>
                  <a:lnTo>
                    <a:pt x="117" y="123"/>
                  </a:lnTo>
                  <a:lnTo>
                    <a:pt x="118" y="118"/>
                  </a:lnTo>
                  <a:lnTo>
                    <a:pt x="118" y="111"/>
                  </a:lnTo>
                  <a:lnTo>
                    <a:pt x="120" y="105"/>
                  </a:lnTo>
                  <a:lnTo>
                    <a:pt x="120" y="97"/>
                  </a:lnTo>
                  <a:lnTo>
                    <a:pt x="120" y="88"/>
                  </a:lnTo>
                  <a:lnTo>
                    <a:pt x="120" y="79"/>
                  </a:lnTo>
                  <a:lnTo>
                    <a:pt x="120" y="0"/>
                  </a:lnTo>
                  <a:lnTo>
                    <a:pt x="168" y="0"/>
                  </a:lnTo>
                  <a:lnTo>
                    <a:pt x="168" y="184"/>
                  </a:lnTo>
                  <a:lnTo>
                    <a:pt x="123" y="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03" name="Freeform 231"/>
            <p:cNvSpPr>
              <a:spLocks noEditPoints="1"/>
            </p:cNvSpPr>
            <p:nvPr/>
          </p:nvSpPr>
          <p:spPr bwMode="invGray">
            <a:xfrm>
              <a:off x="7258050" y="4100513"/>
              <a:ext cx="20638" cy="109537"/>
            </a:xfrm>
            <a:custGeom>
              <a:avLst/>
              <a:gdLst>
                <a:gd name="T0" fmla="*/ 0 w 49"/>
                <a:gd name="T1" fmla="*/ 45 h 255"/>
                <a:gd name="T2" fmla="*/ 0 w 49"/>
                <a:gd name="T3" fmla="*/ 0 h 255"/>
                <a:gd name="T4" fmla="*/ 49 w 49"/>
                <a:gd name="T5" fmla="*/ 0 h 255"/>
                <a:gd name="T6" fmla="*/ 49 w 49"/>
                <a:gd name="T7" fmla="*/ 45 h 255"/>
                <a:gd name="T8" fmla="*/ 0 w 49"/>
                <a:gd name="T9" fmla="*/ 45 h 255"/>
                <a:gd name="T10" fmla="*/ 0 w 49"/>
                <a:gd name="T11" fmla="*/ 255 h 255"/>
                <a:gd name="T12" fmla="*/ 0 w 49"/>
                <a:gd name="T13" fmla="*/ 71 h 255"/>
                <a:gd name="T14" fmla="*/ 49 w 49"/>
                <a:gd name="T15" fmla="*/ 71 h 255"/>
                <a:gd name="T16" fmla="*/ 49 w 49"/>
                <a:gd name="T17" fmla="*/ 255 h 255"/>
                <a:gd name="T18" fmla="*/ 0 w 49"/>
                <a:gd name="T19" fmla="*/ 255 h 2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255"/>
                <a:gd name="T32" fmla="*/ 49 w 49"/>
                <a:gd name="T33" fmla="*/ 255 h 2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255">
                  <a:moveTo>
                    <a:pt x="0" y="45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45"/>
                  </a:lnTo>
                  <a:lnTo>
                    <a:pt x="0" y="45"/>
                  </a:lnTo>
                  <a:close/>
                  <a:moveTo>
                    <a:pt x="0" y="255"/>
                  </a:moveTo>
                  <a:lnTo>
                    <a:pt x="0" y="71"/>
                  </a:lnTo>
                  <a:lnTo>
                    <a:pt x="49" y="71"/>
                  </a:lnTo>
                  <a:lnTo>
                    <a:pt x="49" y="255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04" name="Freeform 232"/>
            <p:cNvSpPr>
              <a:spLocks noEditPoints="1"/>
            </p:cNvSpPr>
            <p:nvPr/>
          </p:nvSpPr>
          <p:spPr bwMode="invGray">
            <a:xfrm>
              <a:off x="7299325" y="4129088"/>
              <a:ext cx="74613" cy="112712"/>
            </a:xfrm>
            <a:custGeom>
              <a:avLst/>
              <a:gdLst>
                <a:gd name="T0" fmla="*/ 46 w 180"/>
                <a:gd name="T1" fmla="*/ 6 h 261"/>
                <a:gd name="T2" fmla="*/ 50 w 180"/>
                <a:gd name="T3" fmla="*/ 27 h 261"/>
                <a:gd name="T4" fmla="*/ 62 w 180"/>
                <a:gd name="T5" fmla="*/ 16 h 261"/>
                <a:gd name="T6" fmla="*/ 77 w 180"/>
                <a:gd name="T7" fmla="*/ 7 h 261"/>
                <a:gd name="T8" fmla="*/ 94 w 180"/>
                <a:gd name="T9" fmla="*/ 2 h 261"/>
                <a:gd name="T10" fmla="*/ 111 w 180"/>
                <a:gd name="T11" fmla="*/ 0 h 261"/>
                <a:gd name="T12" fmla="*/ 125 w 180"/>
                <a:gd name="T13" fmla="*/ 4 h 261"/>
                <a:gd name="T14" fmla="*/ 139 w 180"/>
                <a:gd name="T15" fmla="*/ 11 h 261"/>
                <a:gd name="T16" fmla="*/ 152 w 180"/>
                <a:gd name="T17" fmla="*/ 20 h 261"/>
                <a:gd name="T18" fmla="*/ 162 w 180"/>
                <a:gd name="T19" fmla="*/ 32 h 261"/>
                <a:gd name="T20" fmla="*/ 171 w 180"/>
                <a:gd name="T21" fmla="*/ 48 h 261"/>
                <a:gd name="T22" fmla="*/ 176 w 180"/>
                <a:gd name="T23" fmla="*/ 66 h 261"/>
                <a:gd name="T24" fmla="*/ 180 w 180"/>
                <a:gd name="T25" fmla="*/ 86 h 261"/>
                <a:gd name="T26" fmla="*/ 180 w 180"/>
                <a:gd name="T27" fmla="*/ 109 h 261"/>
                <a:gd name="T28" fmla="*/ 176 w 180"/>
                <a:gd name="T29" fmla="*/ 130 h 261"/>
                <a:gd name="T30" fmla="*/ 171 w 180"/>
                <a:gd name="T31" fmla="*/ 148 h 261"/>
                <a:gd name="T32" fmla="*/ 162 w 180"/>
                <a:gd name="T33" fmla="*/ 163 h 261"/>
                <a:gd name="T34" fmla="*/ 150 w 180"/>
                <a:gd name="T35" fmla="*/ 176 h 261"/>
                <a:gd name="T36" fmla="*/ 138 w 180"/>
                <a:gd name="T37" fmla="*/ 185 h 261"/>
                <a:gd name="T38" fmla="*/ 123 w 180"/>
                <a:gd name="T39" fmla="*/ 192 h 261"/>
                <a:gd name="T40" fmla="*/ 109 w 180"/>
                <a:gd name="T41" fmla="*/ 195 h 261"/>
                <a:gd name="T42" fmla="*/ 94 w 180"/>
                <a:gd name="T43" fmla="*/ 195 h 261"/>
                <a:gd name="T44" fmla="*/ 81 w 180"/>
                <a:gd name="T45" fmla="*/ 192 h 261"/>
                <a:gd name="T46" fmla="*/ 68 w 180"/>
                <a:gd name="T47" fmla="*/ 186 h 261"/>
                <a:gd name="T48" fmla="*/ 55 w 180"/>
                <a:gd name="T49" fmla="*/ 176 h 261"/>
                <a:gd name="T50" fmla="*/ 49 w 180"/>
                <a:gd name="T51" fmla="*/ 261 h 261"/>
                <a:gd name="T52" fmla="*/ 0 w 180"/>
                <a:gd name="T53" fmla="*/ 6 h 261"/>
                <a:gd name="T54" fmla="*/ 48 w 180"/>
                <a:gd name="T55" fmla="*/ 103 h 261"/>
                <a:gd name="T56" fmla="*/ 49 w 180"/>
                <a:gd name="T57" fmla="*/ 117 h 261"/>
                <a:gd name="T58" fmla="*/ 53 w 180"/>
                <a:gd name="T59" fmla="*/ 129 h 261"/>
                <a:gd name="T60" fmla="*/ 57 w 180"/>
                <a:gd name="T61" fmla="*/ 139 h 261"/>
                <a:gd name="T62" fmla="*/ 66 w 180"/>
                <a:gd name="T63" fmla="*/ 149 h 261"/>
                <a:gd name="T64" fmla="*/ 81 w 180"/>
                <a:gd name="T65" fmla="*/ 157 h 261"/>
                <a:gd name="T66" fmla="*/ 99 w 180"/>
                <a:gd name="T67" fmla="*/ 157 h 261"/>
                <a:gd name="T68" fmla="*/ 113 w 180"/>
                <a:gd name="T69" fmla="*/ 150 h 261"/>
                <a:gd name="T70" fmla="*/ 122 w 180"/>
                <a:gd name="T71" fmla="*/ 140 h 261"/>
                <a:gd name="T72" fmla="*/ 126 w 180"/>
                <a:gd name="T73" fmla="*/ 131 h 261"/>
                <a:gd name="T74" fmla="*/ 130 w 180"/>
                <a:gd name="T75" fmla="*/ 120 h 261"/>
                <a:gd name="T76" fmla="*/ 131 w 180"/>
                <a:gd name="T77" fmla="*/ 106 h 261"/>
                <a:gd name="T78" fmla="*/ 131 w 180"/>
                <a:gd name="T79" fmla="*/ 90 h 261"/>
                <a:gd name="T80" fmla="*/ 130 w 180"/>
                <a:gd name="T81" fmla="*/ 77 h 261"/>
                <a:gd name="T82" fmla="*/ 126 w 180"/>
                <a:gd name="T83" fmla="*/ 66 h 261"/>
                <a:gd name="T84" fmla="*/ 122 w 180"/>
                <a:gd name="T85" fmla="*/ 57 h 261"/>
                <a:gd name="T86" fmla="*/ 113 w 180"/>
                <a:gd name="T87" fmla="*/ 47 h 261"/>
                <a:gd name="T88" fmla="*/ 98 w 180"/>
                <a:gd name="T89" fmla="*/ 39 h 261"/>
                <a:gd name="T90" fmla="*/ 80 w 180"/>
                <a:gd name="T91" fmla="*/ 39 h 261"/>
                <a:gd name="T92" fmla="*/ 66 w 180"/>
                <a:gd name="T93" fmla="*/ 45 h 261"/>
                <a:gd name="T94" fmla="*/ 57 w 180"/>
                <a:gd name="T95" fmla="*/ 56 h 261"/>
                <a:gd name="T96" fmla="*/ 53 w 180"/>
                <a:gd name="T97" fmla="*/ 66 h 261"/>
                <a:gd name="T98" fmla="*/ 49 w 180"/>
                <a:gd name="T99" fmla="*/ 76 h 261"/>
                <a:gd name="T100" fmla="*/ 48 w 180"/>
                <a:gd name="T101" fmla="*/ 89 h 2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0"/>
                <a:gd name="T154" fmla="*/ 0 h 261"/>
                <a:gd name="T155" fmla="*/ 180 w 180"/>
                <a:gd name="T156" fmla="*/ 261 h 2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0" h="261">
                  <a:moveTo>
                    <a:pt x="0" y="6"/>
                  </a:moveTo>
                  <a:lnTo>
                    <a:pt x="46" y="6"/>
                  </a:lnTo>
                  <a:lnTo>
                    <a:pt x="46" y="34"/>
                  </a:lnTo>
                  <a:lnTo>
                    <a:pt x="50" y="27"/>
                  </a:lnTo>
                  <a:lnTo>
                    <a:pt x="57" y="21"/>
                  </a:lnTo>
                  <a:lnTo>
                    <a:pt x="62" y="16"/>
                  </a:lnTo>
                  <a:lnTo>
                    <a:pt x="69" y="11"/>
                  </a:lnTo>
                  <a:lnTo>
                    <a:pt x="77" y="7"/>
                  </a:lnTo>
                  <a:lnTo>
                    <a:pt x="86" y="3"/>
                  </a:lnTo>
                  <a:lnTo>
                    <a:pt x="94" y="2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18" y="2"/>
                  </a:lnTo>
                  <a:lnTo>
                    <a:pt x="125" y="4"/>
                  </a:lnTo>
                  <a:lnTo>
                    <a:pt x="132" y="7"/>
                  </a:lnTo>
                  <a:lnTo>
                    <a:pt x="139" y="11"/>
                  </a:lnTo>
                  <a:lnTo>
                    <a:pt x="145" y="15"/>
                  </a:lnTo>
                  <a:lnTo>
                    <a:pt x="152" y="20"/>
                  </a:lnTo>
                  <a:lnTo>
                    <a:pt x="157" y="26"/>
                  </a:lnTo>
                  <a:lnTo>
                    <a:pt x="162" y="32"/>
                  </a:lnTo>
                  <a:lnTo>
                    <a:pt x="167" y="40"/>
                  </a:lnTo>
                  <a:lnTo>
                    <a:pt x="171" y="48"/>
                  </a:lnTo>
                  <a:lnTo>
                    <a:pt x="175" y="57"/>
                  </a:lnTo>
                  <a:lnTo>
                    <a:pt x="176" y="66"/>
                  </a:lnTo>
                  <a:lnTo>
                    <a:pt x="179" y="76"/>
                  </a:lnTo>
                  <a:lnTo>
                    <a:pt x="180" y="86"/>
                  </a:lnTo>
                  <a:lnTo>
                    <a:pt x="180" y="98"/>
                  </a:lnTo>
                  <a:lnTo>
                    <a:pt x="180" y="109"/>
                  </a:lnTo>
                  <a:lnTo>
                    <a:pt x="179" y="120"/>
                  </a:lnTo>
                  <a:lnTo>
                    <a:pt x="176" y="130"/>
                  </a:lnTo>
                  <a:lnTo>
                    <a:pt x="175" y="139"/>
                  </a:lnTo>
                  <a:lnTo>
                    <a:pt x="171" y="148"/>
                  </a:lnTo>
                  <a:lnTo>
                    <a:pt x="167" y="156"/>
                  </a:lnTo>
                  <a:lnTo>
                    <a:pt x="162" y="163"/>
                  </a:lnTo>
                  <a:lnTo>
                    <a:pt x="157" y="170"/>
                  </a:lnTo>
                  <a:lnTo>
                    <a:pt x="150" y="176"/>
                  </a:lnTo>
                  <a:lnTo>
                    <a:pt x="144" y="181"/>
                  </a:lnTo>
                  <a:lnTo>
                    <a:pt x="138" y="185"/>
                  </a:lnTo>
                  <a:lnTo>
                    <a:pt x="131" y="189"/>
                  </a:lnTo>
                  <a:lnTo>
                    <a:pt x="123" y="192"/>
                  </a:lnTo>
                  <a:lnTo>
                    <a:pt x="117" y="194"/>
                  </a:lnTo>
                  <a:lnTo>
                    <a:pt x="109" y="195"/>
                  </a:lnTo>
                  <a:lnTo>
                    <a:pt x="102" y="195"/>
                  </a:lnTo>
                  <a:lnTo>
                    <a:pt x="94" y="195"/>
                  </a:lnTo>
                  <a:lnTo>
                    <a:pt x="87" y="194"/>
                  </a:lnTo>
                  <a:lnTo>
                    <a:pt x="81" y="192"/>
                  </a:lnTo>
                  <a:lnTo>
                    <a:pt x="75" y="190"/>
                  </a:lnTo>
                  <a:lnTo>
                    <a:pt x="68" y="186"/>
                  </a:lnTo>
                  <a:lnTo>
                    <a:pt x="62" y="181"/>
                  </a:lnTo>
                  <a:lnTo>
                    <a:pt x="55" y="176"/>
                  </a:lnTo>
                  <a:lnTo>
                    <a:pt x="49" y="168"/>
                  </a:lnTo>
                  <a:lnTo>
                    <a:pt x="49" y="261"/>
                  </a:lnTo>
                  <a:lnTo>
                    <a:pt x="0" y="261"/>
                  </a:lnTo>
                  <a:lnTo>
                    <a:pt x="0" y="6"/>
                  </a:lnTo>
                  <a:close/>
                  <a:moveTo>
                    <a:pt x="48" y="95"/>
                  </a:moveTo>
                  <a:lnTo>
                    <a:pt x="48" y="103"/>
                  </a:lnTo>
                  <a:lnTo>
                    <a:pt x="49" y="109"/>
                  </a:lnTo>
                  <a:lnTo>
                    <a:pt x="49" y="117"/>
                  </a:lnTo>
                  <a:lnTo>
                    <a:pt x="50" y="122"/>
                  </a:lnTo>
                  <a:lnTo>
                    <a:pt x="53" y="129"/>
                  </a:lnTo>
                  <a:lnTo>
                    <a:pt x="54" y="134"/>
                  </a:lnTo>
                  <a:lnTo>
                    <a:pt x="57" y="139"/>
                  </a:lnTo>
                  <a:lnTo>
                    <a:pt x="59" y="143"/>
                  </a:lnTo>
                  <a:lnTo>
                    <a:pt x="66" y="149"/>
                  </a:lnTo>
                  <a:lnTo>
                    <a:pt x="73" y="154"/>
                  </a:lnTo>
                  <a:lnTo>
                    <a:pt x="81" y="157"/>
                  </a:lnTo>
                  <a:lnTo>
                    <a:pt x="90" y="158"/>
                  </a:lnTo>
                  <a:lnTo>
                    <a:pt x="99" y="157"/>
                  </a:lnTo>
                  <a:lnTo>
                    <a:pt x="107" y="154"/>
                  </a:lnTo>
                  <a:lnTo>
                    <a:pt x="113" y="150"/>
                  </a:lnTo>
                  <a:lnTo>
                    <a:pt x="120" y="144"/>
                  </a:lnTo>
                  <a:lnTo>
                    <a:pt x="122" y="140"/>
                  </a:lnTo>
                  <a:lnTo>
                    <a:pt x="125" y="136"/>
                  </a:lnTo>
                  <a:lnTo>
                    <a:pt x="126" y="131"/>
                  </a:lnTo>
                  <a:lnTo>
                    <a:pt x="129" y="125"/>
                  </a:lnTo>
                  <a:lnTo>
                    <a:pt x="130" y="120"/>
                  </a:lnTo>
                  <a:lnTo>
                    <a:pt x="130" y="112"/>
                  </a:lnTo>
                  <a:lnTo>
                    <a:pt x="131" y="106"/>
                  </a:lnTo>
                  <a:lnTo>
                    <a:pt x="131" y="98"/>
                  </a:lnTo>
                  <a:lnTo>
                    <a:pt x="131" y="90"/>
                  </a:lnTo>
                  <a:lnTo>
                    <a:pt x="130" y="84"/>
                  </a:lnTo>
                  <a:lnTo>
                    <a:pt x="130" y="77"/>
                  </a:lnTo>
                  <a:lnTo>
                    <a:pt x="129" y="71"/>
                  </a:lnTo>
                  <a:lnTo>
                    <a:pt x="126" y="66"/>
                  </a:lnTo>
                  <a:lnTo>
                    <a:pt x="125" y="61"/>
                  </a:lnTo>
                  <a:lnTo>
                    <a:pt x="122" y="57"/>
                  </a:lnTo>
                  <a:lnTo>
                    <a:pt x="120" y="53"/>
                  </a:lnTo>
                  <a:lnTo>
                    <a:pt x="113" y="47"/>
                  </a:lnTo>
                  <a:lnTo>
                    <a:pt x="105" y="41"/>
                  </a:lnTo>
                  <a:lnTo>
                    <a:pt x="98" y="39"/>
                  </a:lnTo>
                  <a:lnTo>
                    <a:pt x="89" y="38"/>
                  </a:lnTo>
                  <a:lnTo>
                    <a:pt x="80" y="39"/>
                  </a:lnTo>
                  <a:lnTo>
                    <a:pt x="72" y="41"/>
                  </a:lnTo>
                  <a:lnTo>
                    <a:pt x="66" y="45"/>
                  </a:lnTo>
                  <a:lnTo>
                    <a:pt x="59" y="52"/>
                  </a:lnTo>
                  <a:lnTo>
                    <a:pt x="57" y="56"/>
                  </a:lnTo>
                  <a:lnTo>
                    <a:pt x="54" y="61"/>
                  </a:lnTo>
                  <a:lnTo>
                    <a:pt x="53" y="66"/>
                  </a:lnTo>
                  <a:lnTo>
                    <a:pt x="50" y="71"/>
                  </a:lnTo>
                  <a:lnTo>
                    <a:pt x="49" y="76"/>
                  </a:lnTo>
                  <a:lnTo>
                    <a:pt x="49" y="82"/>
                  </a:lnTo>
                  <a:lnTo>
                    <a:pt x="48" y="89"/>
                  </a:lnTo>
                  <a:lnTo>
                    <a:pt x="48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05" name="Freeform 233"/>
            <p:cNvSpPr>
              <a:spLocks/>
            </p:cNvSpPr>
            <p:nvPr/>
          </p:nvSpPr>
          <p:spPr bwMode="invGray">
            <a:xfrm>
              <a:off x="7388225" y="4129088"/>
              <a:ext cx="112713" cy="80962"/>
            </a:xfrm>
            <a:custGeom>
              <a:avLst/>
              <a:gdLst>
                <a:gd name="T0" fmla="*/ 45 w 270"/>
                <a:gd name="T1" fmla="*/ 6 h 190"/>
                <a:gd name="T2" fmla="*/ 52 w 270"/>
                <a:gd name="T3" fmla="*/ 23 h 190"/>
                <a:gd name="T4" fmla="*/ 64 w 270"/>
                <a:gd name="T5" fmla="*/ 12 h 190"/>
                <a:gd name="T6" fmla="*/ 79 w 270"/>
                <a:gd name="T7" fmla="*/ 4 h 190"/>
                <a:gd name="T8" fmla="*/ 94 w 270"/>
                <a:gd name="T9" fmla="*/ 0 h 190"/>
                <a:gd name="T10" fmla="*/ 111 w 270"/>
                <a:gd name="T11" fmla="*/ 0 h 190"/>
                <a:gd name="T12" fmla="*/ 126 w 270"/>
                <a:gd name="T13" fmla="*/ 4 h 190"/>
                <a:gd name="T14" fmla="*/ 138 w 270"/>
                <a:gd name="T15" fmla="*/ 12 h 190"/>
                <a:gd name="T16" fmla="*/ 149 w 270"/>
                <a:gd name="T17" fmla="*/ 23 h 190"/>
                <a:gd name="T18" fmla="*/ 159 w 270"/>
                <a:gd name="T19" fmla="*/ 23 h 190"/>
                <a:gd name="T20" fmla="*/ 172 w 270"/>
                <a:gd name="T21" fmla="*/ 12 h 190"/>
                <a:gd name="T22" fmla="*/ 186 w 270"/>
                <a:gd name="T23" fmla="*/ 4 h 190"/>
                <a:gd name="T24" fmla="*/ 202 w 270"/>
                <a:gd name="T25" fmla="*/ 0 h 190"/>
                <a:gd name="T26" fmla="*/ 218 w 270"/>
                <a:gd name="T27" fmla="*/ 0 h 190"/>
                <a:gd name="T28" fmla="*/ 235 w 270"/>
                <a:gd name="T29" fmla="*/ 4 h 190"/>
                <a:gd name="T30" fmla="*/ 249 w 270"/>
                <a:gd name="T31" fmla="*/ 13 h 190"/>
                <a:gd name="T32" fmla="*/ 261 w 270"/>
                <a:gd name="T33" fmla="*/ 26 h 190"/>
                <a:gd name="T34" fmla="*/ 266 w 270"/>
                <a:gd name="T35" fmla="*/ 36 h 190"/>
                <a:gd name="T36" fmla="*/ 267 w 270"/>
                <a:gd name="T37" fmla="*/ 44 h 190"/>
                <a:gd name="T38" fmla="*/ 268 w 270"/>
                <a:gd name="T39" fmla="*/ 54 h 190"/>
                <a:gd name="T40" fmla="*/ 270 w 270"/>
                <a:gd name="T41" fmla="*/ 66 h 190"/>
                <a:gd name="T42" fmla="*/ 270 w 270"/>
                <a:gd name="T43" fmla="*/ 190 h 190"/>
                <a:gd name="T44" fmla="*/ 221 w 270"/>
                <a:gd name="T45" fmla="*/ 85 h 190"/>
                <a:gd name="T46" fmla="*/ 220 w 270"/>
                <a:gd name="T47" fmla="*/ 62 h 190"/>
                <a:gd name="T48" fmla="*/ 216 w 270"/>
                <a:gd name="T49" fmla="*/ 49 h 190"/>
                <a:gd name="T50" fmla="*/ 207 w 270"/>
                <a:gd name="T51" fmla="*/ 40 h 190"/>
                <a:gd name="T52" fmla="*/ 195 w 270"/>
                <a:gd name="T53" fmla="*/ 38 h 190"/>
                <a:gd name="T54" fmla="*/ 185 w 270"/>
                <a:gd name="T55" fmla="*/ 39 h 190"/>
                <a:gd name="T56" fmla="*/ 176 w 270"/>
                <a:gd name="T57" fmla="*/ 44 h 190"/>
                <a:gd name="T58" fmla="*/ 168 w 270"/>
                <a:gd name="T59" fmla="*/ 52 h 190"/>
                <a:gd name="T60" fmla="*/ 163 w 270"/>
                <a:gd name="T61" fmla="*/ 62 h 190"/>
                <a:gd name="T62" fmla="*/ 162 w 270"/>
                <a:gd name="T63" fmla="*/ 68 h 190"/>
                <a:gd name="T64" fmla="*/ 161 w 270"/>
                <a:gd name="T65" fmla="*/ 77 h 190"/>
                <a:gd name="T66" fmla="*/ 159 w 270"/>
                <a:gd name="T67" fmla="*/ 89 h 190"/>
                <a:gd name="T68" fmla="*/ 159 w 270"/>
                <a:gd name="T69" fmla="*/ 102 h 190"/>
                <a:gd name="T70" fmla="*/ 111 w 270"/>
                <a:gd name="T71" fmla="*/ 190 h 190"/>
                <a:gd name="T72" fmla="*/ 111 w 270"/>
                <a:gd name="T73" fmla="*/ 76 h 190"/>
                <a:gd name="T74" fmla="*/ 109 w 270"/>
                <a:gd name="T75" fmla="*/ 59 h 190"/>
                <a:gd name="T76" fmla="*/ 107 w 270"/>
                <a:gd name="T77" fmla="*/ 50 h 190"/>
                <a:gd name="T78" fmla="*/ 103 w 270"/>
                <a:gd name="T79" fmla="*/ 45 h 190"/>
                <a:gd name="T80" fmla="*/ 96 w 270"/>
                <a:gd name="T81" fmla="*/ 41 h 190"/>
                <a:gd name="T82" fmla="*/ 89 w 270"/>
                <a:gd name="T83" fmla="*/ 38 h 190"/>
                <a:gd name="T84" fmla="*/ 80 w 270"/>
                <a:gd name="T85" fmla="*/ 38 h 190"/>
                <a:gd name="T86" fmla="*/ 68 w 270"/>
                <a:gd name="T87" fmla="*/ 41 h 190"/>
                <a:gd name="T88" fmla="*/ 61 w 270"/>
                <a:gd name="T89" fmla="*/ 48 h 190"/>
                <a:gd name="T90" fmla="*/ 54 w 270"/>
                <a:gd name="T91" fmla="*/ 57 h 190"/>
                <a:gd name="T92" fmla="*/ 52 w 270"/>
                <a:gd name="T93" fmla="*/ 65 h 190"/>
                <a:gd name="T94" fmla="*/ 50 w 270"/>
                <a:gd name="T95" fmla="*/ 72 h 190"/>
                <a:gd name="T96" fmla="*/ 49 w 270"/>
                <a:gd name="T97" fmla="*/ 82 h 190"/>
                <a:gd name="T98" fmla="*/ 49 w 270"/>
                <a:gd name="T99" fmla="*/ 94 h 190"/>
                <a:gd name="T100" fmla="*/ 49 w 270"/>
                <a:gd name="T101" fmla="*/ 190 h 190"/>
                <a:gd name="T102" fmla="*/ 0 w 270"/>
                <a:gd name="T103" fmla="*/ 6 h 19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0"/>
                <a:gd name="T157" fmla="*/ 0 h 190"/>
                <a:gd name="T158" fmla="*/ 270 w 270"/>
                <a:gd name="T159" fmla="*/ 190 h 19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0" h="190">
                  <a:moveTo>
                    <a:pt x="0" y="6"/>
                  </a:moveTo>
                  <a:lnTo>
                    <a:pt x="45" y="6"/>
                  </a:lnTo>
                  <a:lnTo>
                    <a:pt x="45" y="31"/>
                  </a:lnTo>
                  <a:lnTo>
                    <a:pt x="52" y="23"/>
                  </a:lnTo>
                  <a:lnTo>
                    <a:pt x="58" y="17"/>
                  </a:lnTo>
                  <a:lnTo>
                    <a:pt x="64" y="12"/>
                  </a:lnTo>
                  <a:lnTo>
                    <a:pt x="71" y="8"/>
                  </a:lnTo>
                  <a:lnTo>
                    <a:pt x="79" y="4"/>
                  </a:lnTo>
                  <a:lnTo>
                    <a:pt x="86" y="2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18" y="2"/>
                  </a:lnTo>
                  <a:lnTo>
                    <a:pt x="126" y="4"/>
                  </a:lnTo>
                  <a:lnTo>
                    <a:pt x="132" y="8"/>
                  </a:lnTo>
                  <a:lnTo>
                    <a:pt x="138" y="12"/>
                  </a:lnTo>
                  <a:lnTo>
                    <a:pt x="144" y="17"/>
                  </a:lnTo>
                  <a:lnTo>
                    <a:pt x="149" y="23"/>
                  </a:lnTo>
                  <a:lnTo>
                    <a:pt x="153" y="30"/>
                  </a:lnTo>
                  <a:lnTo>
                    <a:pt x="159" y="23"/>
                  </a:lnTo>
                  <a:lnTo>
                    <a:pt x="166" y="17"/>
                  </a:lnTo>
                  <a:lnTo>
                    <a:pt x="172" y="12"/>
                  </a:lnTo>
                  <a:lnTo>
                    <a:pt x="179" y="8"/>
                  </a:lnTo>
                  <a:lnTo>
                    <a:pt x="186" y="4"/>
                  </a:lnTo>
                  <a:lnTo>
                    <a:pt x="194" y="2"/>
                  </a:lnTo>
                  <a:lnTo>
                    <a:pt x="202" y="0"/>
                  </a:lnTo>
                  <a:lnTo>
                    <a:pt x="209" y="0"/>
                  </a:lnTo>
                  <a:lnTo>
                    <a:pt x="218" y="0"/>
                  </a:lnTo>
                  <a:lnTo>
                    <a:pt x="227" y="2"/>
                  </a:lnTo>
                  <a:lnTo>
                    <a:pt x="235" y="4"/>
                  </a:lnTo>
                  <a:lnTo>
                    <a:pt x="243" y="8"/>
                  </a:lnTo>
                  <a:lnTo>
                    <a:pt x="249" y="13"/>
                  </a:lnTo>
                  <a:lnTo>
                    <a:pt x="256" y="18"/>
                  </a:lnTo>
                  <a:lnTo>
                    <a:pt x="261" y="26"/>
                  </a:lnTo>
                  <a:lnTo>
                    <a:pt x="265" y="34"/>
                  </a:lnTo>
                  <a:lnTo>
                    <a:pt x="266" y="36"/>
                  </a:lnTo>
                  <a:lnTo>
                    <a:pt x="266" y="40"/>
                  </a:lnTo>
                  <a:lnTo>
                    <a:pt x="267" y="44"/>
                  </a:lnTo>
                  <a:lnTo>
                    <a:pt x="268" y="49"/>
                  </a:lnTo>
                  <a:lnTo>
                    <a:pt x="268" y="54"/>
                  </a:lnTo>
                  <a:lnTo>
                    <a:pt x="270" y="59"/>
                  </a:lnTo>
                  <a:lnTo>
                    <a:pt x="270" y="66"/>
                  </a:lnTo>
                  <a:lnTo>
                    <a:pt x="270" y="72"/>
                  </a:lnTo>
                  <a:lnTo>
                    <a:pt x="270" y="190"/>
                  </a:lnTo>
                  <a:lnTo>
                    <a:pt x="221" y="190"/>
                  </a:lnTo>
                  <a:lnTo>
                    <a:pt x="221" y="85"/>
                  </a:lnTo>
                  <a:lnTo>
                    <a:pt x="221" y="72"/>
                  </a:lnTo>
                  <a:lnTo>
                    <a:pt x="220" y="62"/>
                  </a:lnTo>
                  <a:lnTo>
                    <a:pt x="217" y="54"/>
                  </a:lnTo>
                  <a:lnTo>
                    <a:pt x="216" y="49"/>
                  </a:lnTo>
                  <a:lnTo>
                    <a:pt x="212" y="44"/>
                  </a:lnTo>
                  <a:lnTo>
                    <a:pt x="207" y="40"/>
                  </a:lnTo>
                  <a:lnTo>
                    <a:pt x="200" y="39"/>
                  </a:lnTo>
                  <a:lnTo>
                    <a:pt x="195" y="38"/>
                  </a:lnTo>
                  <a:lnTo>
                    <a:pt x="190" y="38"/>
                  </a:lnTo>
                  <a:lnTo>
                    <a:pt x="185" y="39"/>
                  </a:lnTo>
                  <a:lnTo>
                    <a:pt x="180" y="41"/>
                  </a:lnTo>
                  <a:lnTo>
                    <a:pt x="176" y="44"/>
                  </a:lnTo>
                  <a:lnTo>
                    <a:pt x="172" y="48"/>
                  </a:lnTo>
                  <a:lnTo>
                    <a:pt x="168" y="52"/>
                  </a:lnTo>
                  <a:lnTo>
                    <a:pt x="166" y="57"/>
                  </a:lnTo>
                  <a:lnTo>
                    <a:pt x="163" y="62"/>
                  </a:lnTo>
                  <a:lnTo>
                    <a:pt x="162" y="65"/>
                  </a:lnTo>
                  <a:lnTo>
                    <a:pt x="162" y="68"/>
                  </a:lnTo>
                  <a:lnTo>
                    <a:pt x="161" y="74"/>
                  </a:lnTo>
                  <a:lnTo>
                    <a:pt x="161" y="77"/>
                  </a:lnTo>
                  <a:lnTo>
                    <a:pt x="159" y="84"/>
                  </a:lnTo>
                  <a:lnTo>
                    <a:pt x="159" y="89"/>
                  </a:lnTo>
                  <a:lnTo>
                    <a:pt x="159" y="95"/>
                  </a:lnTo>
                  <a:lnTo>
                    <a:pt x="159" y="102"/>
                  </a:lnTo>
                  <a:lnTo>
                    <a:pt x="159" y="190"/>
                  </a:lnTo>
                  <a:lnTo>
                    <a:pt x="111" y="190"/>
                  </a:lnTo>
                  <a:lnTo>
                    <a:pt x="111" y="89"/>
                  </a:lnTo>
                  <a:lnTo>
                    <a:pt x="111" y="76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08" y="54"/>
                  </a:lnTo>
                  <a:lnTo>
                    <a:pt x="107" y="50"/>
                  </a:lnTo>
                  <a:lnTo>
                    <a:pt x="104" y="48"/>
                  </a:lnTo>
                  <a:lnTo>
                    <a:pt x="103" y="45"/>
                  </a:lnTo>
                  <a:lnTo>
                    <a:pt x="100" y="43"/>
                  </a:lnTo>
                  <a:lnTo>
                    <a:pt x="96" y="41"/>
                  </a:lnTo>
                  <a:lnTo>
                    <a:pt x="93" y="39"/>
                  </a:lnTo>
                  <a:lnTo>
                    <a:pt x="89" y="38"/>
                  </a:lnTo>
                  <a:lnTo>
                    <a:pt x="85" y="38"/>
                  </a:lnTo>
                  <a:lnTo>
                    <a:pt x="80" y="38"/>
                  </a:lnTo>
                  <a:lnTo>
                    <a:pt x="73" y="39"/>
                  </a:lnTo>
                  <a:lnTo>
                    <a:pt x="68" y="41"/>
                  </a:lnTo>
                  <a:lnTo>
                    <a:pt x="64" y="44"/>
                  </a:lnTo>
                  <a:lnTo>
                    <a:pt x="61" y="48"/>
                  </a:lnTo>
                  <a:lnTo>
                    <a:pt x="57" y="52"/>
                  </a:lnTo>
                  <a:lnTo>
                    <a:pt x="54" y="57"/>
                  </a:lnTo>
                  <a:lnTo>
                    <a:pt x="53" y="62"/>
                  </a:lnTo>
                  <a:lnTo>
                    <a:pt x="52" y="65"/>
                  </a:lnTo>
                  <a:lnTo>
                    <a:pt x="52" y="68"/>
                  </a:lnTo>
                  <a:lnTo>
                    <a:pt x="50" y="72"/>
                  </a:lnTo>
                  <a:lnTo>
                    <a:pt x="50" y="77"/>
                  </a:lnTo>
                  <a:lnTo>
                    <a:pt x="49" y="82"/>
                  </a:lnTo>
                  <a:lnTo>
                    <a:pt x="49" y="88"/>
                  </a:lnTo>
                  <a:lnTo>
                    <a:pt x="49" y="94"/>
                  </a:lnTo>
                  <a:lnTo>
                    <a:pt x="49" y="100"/>
                  </a:lnTo>
                  <a:lnTo>
                    <a:pt x="49" y="190"/>
                  </a:lnTo>
                  <a:lnTo>
                    <a:pt x="0" y="19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06" name="Freeform 234"/>
            <p:cNvSpPr>
              <a:spLocks noEditPoints="1"/>
            </p:cNvSpPr>
            <p:nvPr/>
          </p:nvSpPr>
          <p:spPr bwMode="invGray">
            <a:xfrm>
              <a:off x="7516813" y="4129088"/>
              <a:ext cx="73025" cy="84137"/>
            </a:xfrm>
            <a:custGeom>
              <a:avLst/>
              <a:gdLst>
                <a:gd name="T0" fmla="*/ 171 w 175"/>
                <a:gd name="T1" fmla="*/ 140 h 195"/>
                <a:gd name="T2" fmla="*/ 166 w 175"/>
                <a:gd name="T3" fmla="*/ 153 h 195"/>
                <a:gd name="T4" fmla="*/ 158 w 175"/>
                <a:gd name="T5" fmla="*/ 165 h 195"/>
                <a:gd name="T6" fmla="*/ 149 w 175"/>
                <a:gd name="T7" fmla="*/ 174 h 195"/>
                <a:gd name="T8" fmla="*/ 140 w 175"/>
                <a:gd name="T9" fmla="*/ 181 h 195"/>
                <a:gd name="T10" fmla="*/ 130 w 175"/>
                <a:gd name="T11" fmla="*/ 188 h 195"/>
                <a:gd name="T12" fmla="*/ 117 w 175"/>
                <a:gd name="T13" fmla="*/ 192 h 195"/>
                <a:gd name="T14" fmla="*/ 104 w 175"/>
                <a:gd name="T15" fmla="*/ 194 h 195"/>
                <a:gd name="T16" fmla="*/ 90 w 175"/>
                <a:gd name="T17" fmla="*/ 195 h 195"/>
                <a:gd name="T18" fmla="*/ 67 w 175"/>
                <a:gd name="T19" fmla="*/ 193 h 195"/>
                <a:gd name="T20" fmla="*/ 48 w 175"/>
                <a:gd name="T21" fmla="*/ 188 h 195"/>
                <a:gd name="T22" fmla="*/ 31 w 175"/>
                <a:gd name="T23" fmla="*/ 177 h 195"/>
                <a:gd name="T24" fmla="*/ 18 w 175"/>
                <a:gd name="T25" fmla="*/ 165 h 195"/>
                <a:gd name="T26" fmla="*/ 11 w 175"/>
                <a:gd name="T27" fmla="*/ 152 h 195"/>
                <a:gd name="T28" fmla="*/ 5 w 175"/>
                <a:gd name="T29" fmla="*/ 136 h 195"/>
                <a:gd name="T30" fmla="*/ 2 w 175"/>
                <a:gd name="T31" fmla="*/ 118 h 195"/>
                <a:gd name="T32" fmla="*/ 0 w 175"/>
                <a:gd name="T33" fmla="*/ 100 h 195"/>
                <a:gd name="T34" fmla="*/ 2 w 175"/>
                <a:gd name="T35" fmla="*/ 79 h 195"/>
                <a:gd name="T36" fmla="*/ 7 w 175"/>
                <a:gd name="T37" fmla="*/ 58 h 195"/>
                <a:gd name="T38" fmla="*/ 13 w 175"/>
                <a:gd name="T39" fmla="*/ 41 h 195"/>
                <a:gd name="T40" fmla="*/ 23 w 175"/>
                <a:gd name="T41" fmla="*/ 27 h 195"/>
                <a:gd name="T42" fmla="*/ 36 w 175"/>
                <a:gd name="T43" fmla="*/ 16 h 195"/>
                <a:gd name="T44" fmla="*/ 50 w 175"/>
                <a:gd name="T45" fmla="*/ 7 h 195"/>
                <a:gd name="T46" fmla="*/ 67 w 175"/>
                <a:gd name="T47" fmla="*/ 2 h 195"/>
                <a:gd name="T48" fmla="*/ 85 w 175"/>
                <a:gd name="T49" fmla="*/ 0 h 195"/>
                <a:gd name="T50" fmla="*/ 105 w 175"/>
                <a:gd name="T51" fmla="*/ 2 h 195"/>
                <a:gd name="T52" fmla="*/ 122 w 175"/>
                <a:gd name="T53" fmla="*/ 7 h 195"/>
                <a:gd name="T54" fmla="*/ 138 w 175"/>
                <a:gd name="T55" fmla="*/ 16 h 195"/>
                <a:gd name="T56" fmla="*/ 150 w 175"/>
                <a:gd name="T57" fmla="*/ 27 h 195"/>
                <a:gd name="T58" fmla="*/ 161 w 175"/>
                <a:gd name="T59" fmla="*/ 43 h 195"/>
                <a:gd name="T60" fmla="*/ 168 w 175"/>
                <a:gd name="T61" fmla="*/ 62 h 195"/>
                <a:gd name="T62" fmla="*/ 173 w 175"/>
                <a:gd name="T63" fmla="*/ 85 h 195"/>
                <a:gd name="T64" fmla="*/ 175 w 175"/>
                <a:gd name="T65" fmla="*/ 112 h 195"/>
                <a:gd name="T66" fmla="*/ 50 w 175"/>
                <a:gd name="T67" fmla="*/ 122 h 195"/>
                <a:gd name="T68" fmla="*/ 55 w 175"/>
                <a:gd name="T69" fmla="*/ 140 h 195"/>
                <a:gd name="T70" fmla="*/ 67 w 175"/>
                <a:gd name="T71" fmla="*/ 152 h 195"/>
                <a:gd name="T72" fmla="*/ 81 w 175"/>
                <a:gd name="T73" fmla="*/ 157 h 195"/>
                <a:gd name="T74" fmla="*/ 95 w 175"/>
                <a:gd name="T75" fmla="*/ 158 h 195"/>
                <a:gd name="T76" fmla="*/ 105 w 175"/>
                <a:gd name="T77" fmla="*/ 154 h 195"/>
                <a:gd name="T78" fmla="*/ 113 w 175"/>
                <a:gd name="T79" fmla="*/ 149 h 195"/>
                <a:gd name="T80" fmla="*/ 120 w 175"/>
                <a:gd name="T81" fmla="*/ 139 h 195"/>
                <a:gd name="T82" fmla="*/ 126 w 175"/>
                <a:gd name="T83" fmla="*/ 82 h 195"/>
                <a:gd name="T84" fmla="*/ 122 w 175"/>
                <a:gd name="T85" fmla="*/ 63 h 195"/>
                <a:gd name="T86" fmla="*/ 114 w 175"/>
                <a:gd name="T87" fmla="*/ 49 h 195"/>
                <a:gd name="T88" fmla="*/ 102 w 175"/>
                <a:gd name="T89" fmla="*/ 40 h 195"/>
                <a:gd name="T90" fmla="*/ 88 w 175"/>
                <a:gd name="T91" fmla="*/ 38 h 195"/>
                <a:gd name="T92" fmla="*/ 72 w 175"/>
                <a:gd name="T93" fmla="*/ 41 h 195"/>
                <a:gd name="T94" fmla="*/ 61 w 175"/>
                <a:gd name="T95" fmla="*/ 50 h 195"/>
                <a:gd name="T96" fmla="*/ 52 w 175"/>
                <a:gd name="T97" fmla="*/ 65 h 195"/>
                <a:gd name="T98" fmla="*/ 49 w 175"/>
                <a:gd name="T99" fmla="*/ 82 h 19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5"/>
                <a:gd name="T151" fmla="*/ 0 h 195"/>
                <a:gd name="T152" fmla="*/ 175 w 175"/>
                <a:gd name="T153" fmla="*/ 195 h 19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5" h="195">
                  <a:moveTo>
                    <a:pt x="122" y="133"/>
                  </a:moveTo>
                  <a:lnTo>
                    <a:pt x="171" y="140"/>
                  </a:lnTo>
                  <a:lnTo>
                    <a:pt x="168" y="147"/>
                  </a:lnTo>
                  <a:lnTo>
                    <a:pt x="166" y="153"/>
                  </a:lnTo>
                  <a:lnTo>
                    <a:pt x="162" y="159"/>
                  </a:lnTo>
                  <a:lnTo>
                    <a:pt x="158" y="165"/>
                  </a:lnTo>
                  <a:lnTo>
                    <a:pt x="154" y="170"/>
                  </a:lnTo>
                  <a:lnTo>
                    <a:pt x="149" y="174"/>
                  </a:lnTo>
                  <a:lnTo>
                    <a:pt x="145" y="177"/>
                  </a:lnTo>
                  <a:lnTo>
                    <a:pt x="140" y="181"/>
                  </a:lnTo>
                  <a:lnTo>
                    <a:pt x="135" y="184"/>
                  </a:lnTo>
                  <a:lnTo>
                    <a:pt x="130" y="188"/>
                  </a:lnTo>
                  <a:lnTo>
                    <a:pt x="123" y="190"/>
                  </a:lnTo>
                  <a:lnTo>
                    <a:pt x="117" y="192"/>
                  </a:lnTo>
                  <a:lnTo>
                    <a:pt x="111" y="193"/>
                  </a:lnTo>
                  <a:lnTo>
                    <a:pt x="104" y="194"/>
                  </a:lnTo>
                  <a:lnTo>
                    <a:pt x="98" y="195"/>
                  </a:lnTo>
                  <a:lnTo>
                    <a:pt x="90" y="195"/>
                  </a:lnTo>
                  <a:lnTo>
                    <a:pt x="79" y="195"/>
                  </a:lnTo>
                  <a:lnTo>
                    <a:pt x="67" y="193"/>
                  </a:lnTo>
                  <a:lnTo>
                    <a:pt x="57" y="192"/>
                  </a:lnTo>
                  <a:lnTo>
                    <a:pt x="48" y="188"/>
                  </a:lnTo>
                  <a:lnTo>
                    <a:pt x="39" y="184"/>
                  </a:lnTo>
                  <a:lnTo>
                    <a:pt x="31" y="177"/>
                  </a:lnTo>
                  <a:lnTo>
                    <a:pt x="25" y="172"/>
                  </a:lnTo>
                  <a:lnTo>
                    <a:pt x="18" y="165"/>
                  </a:lnTo>
                  <a:lnTo>
                    <a:pt x="14" y="158"/>
                  </a:lnTo>
                  <a:lnTo>
                    <a:pt x="11" y="152"/>
                  </a:lnTo>
                  <a:lnTo>
                    <a:pt x="8" y="144"/>
                  </a:lnTo>
                  <a:lnTo>
                    <a:pt x="5" y="136"/>
                  </a:lnTo>
                  <a:lnTo>
                    <a:pt x="3" y="127"/>
                  </a:lnTo>
                  <a:lnTo>
                    <a:pt x="2" y="118"/>
                  </a:lnTo>
                  <a:lnTo>
                    <a:pt x="0" y="109"/>
                  </a:lnTo>
                  <a:lnTo>
                    <a:pt x="0" y="100"/>
                  </a:lnTo>
                  <a:lnTo>
                    <a:pt x="0" y="89"/>
                  </a:lnTo>
                  <a:lnTo>
                    <a:pt x="2" y="79"/>
                  </a:lnTo>
                  <a:lnTo>
                    <a:pt x="4" y="68"/>
                  </a:lnTo>
                  <a:lnTo>
                    <a:pt x="7" y="58"/>
                  </a:lnTo>
                  <a:lnTo>
                    <a:pt x="9" y="49"/>
                  </a:lnTo>
                  <a:lnTo>
                    <a:pt x="13" y="41"/>
                  </a:lnTo>
                  <a:lnTo>
                    <a:pt x="18" y="34"/>
                  </a:lnTo>
                  <a:lnTo>
                    <a:pt x="23" y="27"/>
                  </a:lnTo>
                  <a:lnTo>
                    <a:pt x="30" y="21"/>
                  </a:lnTo>
                  <a:lnTo>
                    <a:pt x="36" y="16"/>
                  </a:lnTo>
                  <a:lnTo>
                    <a:pt x="43" y="11"/>
                  </a:lnTo>
                  <a:lnTo>
                    <a:pt x="50" y="7"/>
                  </a:lnTo>
                  <a:lnTo>
                    <a:pt x="59" y="4"/>
                  </a:lnTo>
                  <a:lnTo>
                    <a:pt x="67" y="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5" y="0"/>
                  </a:lnTo>
                  <a:lnTo>
                    <a:pt x="105" y="2"/>
                  </a:lnTo>
                  <a:lnTo>
                    <a:pt x="114" y="4"/>
                  </a:lnTo>
                  <a:lnTo>
                    <a:pt x="122" y="7"/>
                  </a:lnTo>
                  <a:lnTo>
                    <a:pt x="130" y="11"/>
                  </a:lnTo>
                  <a:lnTo>
                    <a:pt x="138" y="16"/>
                  </a:lnTo>
                  <a:lnTo>
                    <a:pt x="144" y="21"/>
                  </a:lnTo>
                  <a:lnTo>
                    <a:pt x="150" y="27"/>
                  </a:lnTo>
                  <a:lnTo>
                    <a:pt x="156" y="35"/>
                  </a:lnTo>
                  <a:lnTo>
                    <a:pt x="161" y="43"/>
                  </a:lnTo>
                  <a:lnTo>
                    <a:pt x="165" y="52"/>
                  </a:lnTo>
                  <a:lnTo>
                    <a:pt x="168" y="62"/>
                  </a:lnTo>
                  <a:lnTo>
                    <a:pt x="171" y="74"/>
                  </a:lnTo>
                  <a:lnTo>
                    <a:pt x="173" y="85"/>
                  </a:lnTo>
                  <a:lnTo>
                    <a:pt x="175" y="98"/>
                  </a:lnTo>
                  <a:lnTo>
                    <a:pt x="175" y="112"/>
                  </a:lnTo>
                  <a:lnTo>
                    <a:pt x="49" y="112"/>
                  </a:lnTo>
                  <a:lnTo>
                    <a:pt x="50" y="122"/>
                  </a:lnTo>
                  <a:lnTo>
                    <a:pt x="52" y="133"/>
                  </a:lnTo>
                  <a:lnTo>
                    <a:pt x="55" y="140"/>
                  </a:lnTo>
                  <a:lnTo>
                    <a:pt x="61" y="147"/>
                  </a:lnTo>
                  <a:lnTo>
                    <a:pt x="67" y="152"/>
                  </a:lnTo>
                  <a:lnTo>
                    <a:pt x="73" y="156"/>
                  </a:lnTo>
                  <a:lnTo>
                    <a:pt x="81" y="157"/>
                  </a:lnTo>
                  <a:lnTo>
                    <a:pt x="90" y="158"/>
                  </a:lnTo>
                  <a:lnTo>
                    <a:pt x="95" y="158"/>
                  </a:lnTo>
                  <a:lnTo>
                    <a:pt x="100" y="157"/>
                  </a:lnTo>
                  <a:lnTo>
                    <a:pt x="105" y="154"/>
                  </a:lnTo>
                  <a:lnTo>
                    <a:pt x="109" y="153"/>
                  </a:lnTo>
                  <a:lnTo>
                    <a:pt x="113" y="149"/>
                  </a:lnTo>
                  <a:lnTo>
                    <a:pt x="117" y="144"/>
                  </a:lnTo>
                  <a:lnTo>
                    <a:pt x="120" y="139"/>
                  </a:lnTo>
                  <a:lnTo>
                    <a:pt x="122" y="133"/>
                  </a:lnTo>
                  <a:close/>
                  <a:moveTo>
                    <a:pt x="126" y="82"/>
                  </a:moveTo>
                  <a:lnTo>
                    <a:pt x="125" y="72"/>
                  </a:lnTo>
                  <a:lnTo>
                    <a:pt x="122" y="63"/>
                  </a:lnTo>
                  <a:lnTo>
                    <a:pt x="120" y="56"/>
                  </a:lnTo>
                  <a:lnTo>
                    <a:pt x="114" y="49"/>
                  </a:lnTo>
                  <a:lnTo>
                    <a:pt x="108" y="44"/>
                  </a:lnTo>
                  <a:lnTo>
                    <a:pt x="102" y="40"/>
                  </a:lnTo>
                  <a:lnTo>
                    <a:pt x="95" y="39"/>
                  </a:lnTo>
                  <a:lnTo>
                    <a:pt x="88" y="38"/>
                  </a:lnTo>
                  <a:lnTo>
                    <a:pt x="80" y="39"/>
                  </a:lnTo>
                  <a:lnTo>
                    <a:pt x="72" y="41"/>
                  </a:lnTo>
                  <a:lnTo>
                    <a:pt x="66" y="45"/>
                  </a:lnTo>
                  <a:lnTo>
                    <a:pt x="61" y="50"/>
                  </a:lnTo>
                  <a:lnTo>
                    <a:pt x="55" y="57"/>
                  </a:lnTo>
                  <a:lnTo>
                    <a:pt x="52" y="65"/>
                  </a:lnTo>
                  <a:lnTo>
                    <a:pt x="50" y="74"/>
                  </a:lnTo>
                  <a:lnTo>
                    <a:pt x="49" y="82"/>
                  </a:lnTo>
                  <a:lnTo>
                    <a:pt x="12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07" name="Freeform 235"/>
            <p:cNvSpPr>
              <a:spLocks/>
            </p:cNvSpPr>
            <p:nvPr/>
          </p:nvSpPr>
          <p:spPr bwMode="invGray">
            <a:xfrm>
              <a:off x="7605713" y="4129088"/>
              <a:ext cx="71438" cy="80962"/>
            </a:xfrm>
            <a:custGeom>
              <a:avLst/>
              <a:gdLst>
                <a:gd name="T0" fmla="*/ 120 w 168"/>
                <a:gd name="T1" fmla="*/ 190 h 190"/>
                <a:gd name="T2" fmla="*/ 120 w 168"/>
                <a:gd name="T3" fmla="*/ 89 h 190"/>
                <a:gd name="T4" fmla="*/ 120 w 168"/>
                <a:gd name="T5" fmla="*/ 76 h 190"/>
                <a:gd name="T6" fmla="*/ 118 w 168"/>
                <a:gd name="T7" fmla="*/ 66 h 190"/>
                <a:gd name="T8" fmla="*/ 117 w 168"/>
                <a:gd name="T9" fmla="*/ 59 h 190"/>
                <a:gd name="T10" fmla="*/ 114 w 168"/>
                <a:gd name="T11" fmla="*/ 53 h 190"/>
                <a:gd name="T12" fmla="*/ 109 w 168"/>
                <a:gd name="T13" fmla="*/ 45 h 190"/>
                <a:gd name="T14" fmla="*/ 103 w 168"/>
                <a:gd name="T15" fmla="*/ 41 h 190"/>
                <a:gd name="T16" fmla="*/ 94 w 168"/>
                <a:gd name="T17" fmla="*/ 38 h 190"/>
                <a:gd name="T18" fmla="*/ 82 w 168"/>
                <a:gd name="T19" fmla="*/ 38 h 190"/>
                <a:gd name="T20" fmla="*/ 71 w 168"/>
                <a:gd name="T21" fmla="*/ 41 h 190"/>
                <a:gd name="T22" fmla="*/ 61 w 168"/>
                <a:gd name="T23" fmla="*/ 48 h 190"/>
                <a:gd name="T24" fmla="*/ 54 w 168"/>
                <a:gd name="T25" fmla="*/ 58 h 190"/>
                <a:gd name="T26" fmla="*/ 52 w 168"/>
                <a:gd name="T27" fmla="*/ 67 h 190"/>
                <a:gd name="T28" fmla="*/ 50 w 168"/>
                <a:gd name="T29" fmla="*/ 75 h 190"/>
                <a:gd name="T30" fmla="*/ 49 w 168"/>
                <a:gd name="T31" fmla="*/ 86 h 190"/>
                <a:gd name="T32" fmla="*/ 49 w 168"/>
                <a:gd name="T33" fmla="*/ 99 h 190"/>
                <a:gd name="T34" fmla="*/ 49 w 168"/>
                <a:gd name="T35" fmla="*/ 190 h 190"/>
                <a:gd name="T36" fmla="*/ 0 w 168"/>
                <a:gd name="T37" fmla="*/ 6 h 190"/>
                <a:gd name="T38" fmla="*/ 45 w 168"/>
                <a:gd name="T39" fmla="*/ 34 h 190"/>
                <a:gd name="T40" fmla="*/ 58 w 168"/>
                <a:gd name="T41" fmla="*/ 20 h 190"/>
                <a:gd name="T42" fmla="*/ 72 w 168"/>
                <a:gd name="T43" fmla="*/ 9 h 190"/>
                <a:gd name="T44" fmla="*/ 88 w 168"/>
                <a:gd name="T45" fmla="*/ 3 h 190"/>
                <a:gd name="T46" fmla="*/ 106 w 168"/>
                <a:gd name="T47" fmla="*/ 0 h 190"/>
                <a:gd name="T48" fmla="*/ 121 w 168"/>
                <a:gd name="T49" fmla="*/ 2 h 190"/>
                <a:gd name="T50" fmla="*/ 135 w 168"/>
                <a:gd name="T51" fmla="*/ 7 h 190"/>
                <a:gd name="T52" fmla="*/ 148 w 168"/>
                <a:gd name="T53" fmla="*/ 15 h 190"/>
                <a:gd name="T54" fmla="*/ 156 w 168"/>
                <a:gd name="T55" fmla="*/ 22 h 190"/>
                <a:gd name="T56" fmla="*/ 161 w 168"/>
                <a:gd name="T57" fmla="*/ 31 h 190"/>
                <a:gd name="T58" fmla="*/ 165 w 168"/>
                <a:gd name="T59" fmla="*/ 43 h 190"/>
                <a:gd name="T60" fmla="*/ 167 w 168"/>
                <a:gd name="T61" fmla="*/ 57 h 190"/>
                <a:gd name="T62" fmla="*/ 168 w 168"/>
                <a:gd name="T63" fmla="*/ 76 h 1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8"/>
                <a:gd name="T97" fmla="*/ 0 h 190"/>
                <a:gd name="T98" fmla="*/ 168 w 168"/>
                <a:gd name="T99" fmla="*/ 190 h 1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8" h="190">
                  <a:moveTo>
                    <a:pt x="168" y="190"/>
                  </a:moveTo>
                  <a:lnTo>
                    <a:pt x="120" y="190"/>
                  </a:lnTo>
                  <a:lnTo>
                    <a:pt x="120" y="95"/>
                  </a:lnTo>
                  <a:lnTo>
                    <a:pt x="120" y="89"/>
                  </a:lnTo>
                  <a:lnTo>
                    <a:pt x="120" y="82"/>
                  </a:lnTo>
                  <a:lnTo>
                    <a:pt x="120" y="76"/>
                  </a:lnTo>
                  <a:lnTo>
                    <a:pt x="118" y="71"/>
                  </a:lnTo>
                  <a:lnTo>
                    <a:pt x="118" y="66"/>
                  </a:lnTo>
                  <a:lnTo>
                    <a:pt x="118" y="62"/>
                  </a:lnTo>
                  <a:lnTo>
                    <a:pt x="117" y="59"/>
                  </a:lnTo>
                  <a:lnTo>
                    <a:pt x="117" y="57"/>
                  </a:lnTo>
                  <a:lnTo>
                    <a:pt x="114" y="53"/>
                  </a:lnTo>
                  <a:lnTo>
                    <a:pt x="112" y="49"/>
                  </a:lnTo>
                  <a:lnTo>
                    <a:pt x="109" y="45"/>
                  </a:lnTo>
                  <a:lnTo>
                    <a:pt x="107" y="43"/>
                  </a:lnTo>
                  <a:lnTo>
                    <a:pt x="103" y="41"/>
                  </a:lnTo>
                  <a:lnTo>
                    <a:pt x="98" y="39"/>
                  </a:lnTo>
                  <a:lnTo>
                    <a:pt x="94" y="38"/>
                  </a:lnTo>
                  <a:lnTo>
                    <a:pt x="89" y="38"/>
                  </a:lnTo>
                  <a:lnTo>
                    <a:pt x="82" y="38"/>
                  </a:lnTo>
                  <a:lnTo>
                    <a:pt x="77" y="39"/>
                  </a:lnTo>
                  <a:lnTo>
                    <a:pt x="71" y="41"/>
                  </a:lnTo>
                  <a:lnTo>
                    <a:pt x="66" y="44"/>
                  </a:lnTo>
                  <a:lnTo>
                    <a:pt x="61" y="48"/>
                  </a:lnTo>
                  <a:lnTo>
                    <a:pt x="58" y="53"/>
                  </a:lnTo>
                  <a:lnTo>
                    <a:pt x="54" y="58"/>
                  </a:lnTo>
                  <a:lnTo>
                    <a:pt x="53" y="63"/>
                  </a:lnTo>
                  <a:lnTo>
                    <a:pt x="52" y="67"/>
                  </a:lnTo>
                  <a:lnTo>
                    <a:pt x="52" y="71"/>
                  </a:lnTo>
                  <a:lnTo>
                    <a:pt x="50" y="75"/>
                  </a:lnTo>
                  <a:lnTo>
                    <a:pt x="50" y="80"/>
                  </a:lnTo>
                  <a:lnTo>
                    <a:pt x="49" y="86"/>
                  </a:lnTo>
                  <a:lnTo>
                    <a:pt x="49" y="93"/>
                  </a:lnTo>
                  <a:lnTo>
                    <a:pt x="49" y="99"/>
                  </a:lnTo>
                  <a:lnTo>
                    <a:pt x="49" y="107"/>
                  </a:lnTo>
                  <a:lnTo>
                    <a:pt x="49" y="190"/>
                  </a:lnTo>
                  <a:lnTo>
                    <a:pt x="0" y="190"/>
                  </a:lnTo>
                  <a:lnTo>
                    <a:pt x="0" y="6"/>
                  </a:lnTo>
                  <a:lnTo>
                    <a:pt x="45" y="6"/>
                  </a:lnTo>
                  <a:lnTo>
                    <a:pt x="45" y="34"/>
                  </a:lnTo>
                  <a:lnTo>
                    <a:pt x="52" y="26"/>
                  </a:lnTo>
                  <a:lnTo>
                    <a:pt x="58" y="20"/>
                  </a:lnTo>
                  <a:lnTo>
                    <a:pt x="64" y="13"/>
                  </a:lnTo>
                  <a:lnTo>
                    <a:pt x="72" y="9"/>
                  </a:lnTo>
                  <a:lnTo>
                    <a:pt x="80" y="6"/>
                  </a:lnTo>
                  <a:lnTo>
                    <a:pt x="88" y="3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21" y="2"/>
                  </a:lnTo>
                  <a:lnTo>
                    <a:pt x="129" y="4"/>
                  </a:lnTo>
                  <a:lnTo>
                    <a:pt x="135" y="7"/>
                  </a:lnTo>
                  <a:lnTo>
                    <a:pt x="141" y="11"/>
                  </a:lnTo>
                  <a:lnTo>
                    <a:pt x="148" y="15"/>
                  </a:lnTo>
                  <a:lnTo>
                    <a:pt x="152" y="18"/>
                  </a:lnTo>
                  <a:lnTo>
                    <a:pt x="156" y="22"/>
                  </a:lnTo>
                  <a:lnTo>
                    <a:pt x="158" y="26"/>
                  </a:lnTo>
                  <a:lnTo>
                    <a:pt x="161" y="31"/>
                  </a:lnTo>
                  <a:lnTo>
                    <a:pt x="163" y="38"/>
                  </a:lnTo>
                  <a:lnTo>
                    <a:pt x="165" y="43"/>
                  </a:lnTo>
                  <a:lnTo>
                    <a:pt x="166" y="49"/>
                  </a:lnTo>
                  <a:lnTo>
                    <a:pt x="167" y="57"/>
                  </a:lnTo>
                  <a:lnTo>
                    <a:pt x="168" y="66"/>
                  </a:lnTo>
                  <a:lnTo>
                    <a:pt x="168" y="76"/>
                  </a:lnTo>
                  <a:lnTo>
                    <a:pt x="168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08" name="Freeform 236"/>
            <p:cNvSpPr>
              <a:spLocks/>
            </p:cNvSpPr>
            <p:nvPr/>
          </p:nvSpPr>
          <p:spPr bwMode="invGray">
            <a:xfrm>
              <a:off x="7689850" y="4102100"/>
              <a:ext cx="46038" cy="111125"/>
            </a:xfrm>
            <a:custGeom>
              <a:avLst/>
              <a:gdLst>
                <a:gd name="T0" fmla="*/ 105 w 109"/>
                <a:gd name="T1" fmla="*/ 65 h 254"/>
                <a:gd name="T2" fmla="*/ 105 w 109"/>
                <a:gd name="T3" fmla="*/ 102 h 254"/>
                <a:gd name="T4" fmla="*/ 72 w 109"/>
                <a:gd name="T5" fmla="*/ 102 h 254"/>
                <a:gd name="T6" fmla="*/ 72 w 109"/>
                <a:gd name="T7" fmla="*/ 179 h 254"/>
                <a:gd name="T8" fmla="*/ 72 w 109"/>
                <a:gd name="T9" fmla="*/ 189 h 254"/>
                <a:gd name="T10" fmla="*/ 72 w 109"/>
                <a:gd name="T11" fmla="*/ 197 h 254"/>
                <a:gd name="T12" fmla="*/ 72 w 109"/>
                <a:gd name="T13" fmla="*/ 203 h 254"/>
                <a:gd name="T14" fmla="*/ 72 w 109"/>
                <a:gd name="T15" fmla="*/ 206 h 254"/>
                <a:gd name="T16" fmla="*/ 72 w 109"/>
                <a:gd name="T17" fmla="*/ 207 h 254"/>
                <a:gd name="T18" fmla="*/ 73 w 109"/>
                <a:gd name="T19" fmla="*/ 209 h 254"/>
                <a:gd name="T20" fmla="*/ 75 w 109"/>
                <a:gd name="T21" fmla="*/ 211 h 254"/>
                <a:gd name="T22" fmla="*/ 76 w 109"/>
                <a:gd name="T23" fmla="*/ 211 h 254"/>
                <a:gd name="T24" fmla="*/ 78 w 109"/>
                <a:gd name="T25" fmla="*/ 212 h 254"/>
                <a:gd name="T26" fmla="*/ 81 w 109"/>
                <a:gd name="T27" fmla="*/ 212 h 254"/>
                <a:gd name="T28" fmla="*/ 82 w 109"/>
                <a:gd name="T29" fmla="*/ 213 h 254"/>
                <a:gd name="T30" fmla="*/ 85 w 109"/>
                <a:gd name="T31" fmla="*/ 213 h 254"/>
                <a:gd name="T32" fmla="*/ 89 w 109"/>
                <a:gd name="T33" fmla="*/ 213 h 254"/>
                <a:gd name="T34" fmla="*/ 94 w 109"/>
                <a:gd name="T35" fmla="*/ 212 h 254"/>
                <a:gd name="T36" fmla="*/ 100 w 109"/>
                <a:gd name="T37" fmla="*/ 211 h 254"/>
                <a:gd name="T38" fmla="*/ 105 w 109"/>
                <a:gd name="T39" fmla="*/ 209 h 254"/>
                <a:gd name="T40" fmla="*/ 109 w 109"/>
                <a:gd name="T41" fmla="*/ 248 h 254"/>
                <a:gd name="T42" fmla="*/ 105 w 109"/>
                <a:gd name="T43" fmla="*/ 249 h 254"/>
                <a:gd name="T44" fmla="*/ 100 w 109"/>
                <a:gd name="T45" fmla="*/ 251 h 254"/>
                <a:gd name="T46" fmla="*/ 95 w 109"/>
                <a:gd name="T47" fmla="*/ 252 h 254"/>
                <a:gd name="T48" fmla="*/ 90 w 109"/>
                <a:gd name="T49" fmla="*/ 253 h 254"/>
                <a:gd name="T50" fmla="*/ 86 w 109"/>
                <a:gd name="T51" fmla="*/ 253 h 254"/>
                <a:gd name="T52" fmla="*/ 81 w 109"/>
                <a:gd name="T53" fmla="*/ 254 h 254"/>
                <a:gd name="T54" fmla="*/ 76 w 109"/>
                <a:gd name="T55" fmla="*/ 254 h 254"/>
                <a:gd name="T56" fmla="*/ 71 w 109"/>
                <a:gd name="T57" fmla="*/ 254 h 254"/>
                <a:gd name="T58" fmla="*/ 64 w 109"/>
                <a:gd name="T59" fmla="*/ 254 h 254"/>
                <a:gd name="T60" fmla="*/ 58 w 109"/>
                <a:gd name="T61" fmla="*/ 253 h 254"/>
                <a:gd name="T62" fmla="*/ 52 w 109"/>
                <a:gd name="T63" fmla="*/ 252 h 254"/>
                <a:gd name="T64" fmla="*/ 46 w 109"/>
                <a:gd name="T65" fmla="*/ 251 h 254"/>
                <a:gd name="T66" fmla="*/ 41 w 109"/>
                <a:gd name="T67" fmla="*/ 248 h 254"/>
                <a:gd name="T68" fmla="*/ 37 w 109"/>
                <a:gd name="T69" fmla="*/ 245 h 254"/>
                <a:gd name="T70" fmla="*/ 34 w 109"/>
                <a:gd name="T71" fmla="*/ 242 h 254"/>
                <a:gd name="T72" fmla="*/ 31 w 109"/>
                <a:gd name="T73" fmla="*/ 239 h 254"/>
                <a:gd name="T74" fmla="*/ 28 w 109"/>
                <a:gd name="T75" fmla="*/ 235 h 254"/>
                <a:gd name="T76" fmla="*/ 27 w 109"/>
                <a:gd name="T77" fmla="*/ 230 h 254"/>
                <a:gd name="T78" fmla="*/ 26 w 109"/>
                <a:gd name="T79" fmla="*/ 225 h 254"/>
                <a:gd name="T80" fmla="*/ 25 w 109"/>
                <a:gd name="T81" fmla="*/ 220 h 254"/>
                <a:gd name="T82" fmla="*/ 25 w 109"/>
                <a:gd name="T83" fmla="*/ 215 h 254"/>
                <a:gd name="T84" fmla="*/ 25 w 109"/>
                <a:gd name="T85" fmla="*/ 207 h 254"/>
                <a:gd name="T86" fmla="*/ 23 w 109"/>
                <a:gd name="T87" fmla="*/ 197 h 254"/>
                <a:gd name="T88" fmla="*/ 23 w 109"/>
                <a:gd name="T89" fmla="*/ 184 h 254"/>
                <a:gd name="T90" fmla="*/ 23 w 109"/>
                <a:gd name="T91" fmla="*/ 102 h 254"/>
                <a:gd name="T92" fmla="*/ 0 w 109"/>
                <a:gd name="T93" fmla="*/ 102 h 254"/>
                <a:gd name="T94" fmla="*/ 0 w 109"/>
                <a:gd name="T95" fmla="*/ 65 h 254"/>
                <a:gd name="T96" fmla="*/ 23 w 109"/>
                <a:gd name="T97" fmla="*/ 65 h 254"/>
                <a:gd name="T98" fmla="*/ 23 w 109"/>
                <a:gd name="T99" fmla="*/ 29 h 254"/>
                <a:gd name="T100" fmla="*/ 72 w 109"/>
                <a:gd name="T101" fmla="*/ 0 h 254"/>
                <a:gd name="T102" fmla="*/ 72 w 109"/>
                <a:gd name="T103" fmla="*/ 65 h 254"/>
                <a:gd name="T104" fmla="*/ 105 w 109"/>
                <a:gd name="T105" fmla="*/ 65 h 2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"/>
                <a:gd name="T160" fmla="*/ 0 h 254"/>
                <a:gd name="T161" fmla="*/ 109 w 109"/>
                <a:gd name="T162" fmla="*/ 254 h 25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" h="254">
                  <a:moveTo>
                    <a:pt x="105" y="65"/>
                  </a:moveTo>
                  <a:lnTo>
                    <a:pt x="105" y="102"/>
                  </a:lnTo>
                  <a:lnTo>
                    <a:pt x="72" y="102"/>
                  </a:lnTo>
                  <a:lnTo>
                    <a:pt x="72" y="179"/>
                  </a:lnTo>
                  <a:lnTo>
                    <a:pt x="72" y="189"/>
                  </a:lnTo>
                  <a:lnTo>
                    <a:pt x="72" y="197"/>
                  </a:lnTo>
                  <a:lnTo>
                    <a:pt x="72" y="203"/>
                  </a:lnTo>
                  <a:lnTo>
                    <a:pt x="72" y="206"/>
                  </a:lnTo>
                  <a:lnTo>
                    <a:pt x="72" y="207"/>
                  </a:lnTo>
                  <a:lnTo>
                    <a:pt x="73" y="209"/>
                  </a:lnTo>
                  <a:lnTo>
                    <a:pt x="75" y="211"/>
                  </a:lnTo>
                  <a:lnTo>
                    <a:pt x="76" y="211"/>
                  </a:lnTo>
                  <a:lnTo>
                    <a:pt x="78" y="212"/>
                  </a:lnTo>
                  <a:lnTo>
                    <a:pt x="81" y="212"/>
                  </a:lnTo>
                  <a:lnTo>
                    <a:pt x="82" y="213"/>
                  </a:lnTo>
                  <a:lnTo>
                    <a:pt x="85" y="213"/>
                  </a:lnTo>
                  <a:lnTo>
                    <a:pt x="89" y="213"/>
                  </a:lnTo>
                  <a:lnTo>
                    <a:pt x="94" y="212"/>
                  </a:lnTo>
                  <a:lnTo>
                    <a:pt x="100" y="211"/>
                  </a:lnTo>
                  <a:lnTo>
                    <a:pt x="105" y="209"/>
                  </a:lnTo>
                  <a:lnTo>
                    <a:pt x="109" y="248"/>
                  </a:lnTo>
                  <a:lnTo>
                    <a:pt x="105" y="249"/>
                  </a:lnTo>
                  <a:lnTo>
                    <a:pt x="100" y="251"/>
                  </a:lnTo>
                  <a:lnTo>
                    <a:pt x="95" y="252"/>
                  </a:lnTo>
                  <a:lnTo>
                    <a:pt x="90" y="253"/>
                  </a:lnTo>
                  <a:lnTo>
                    <a:pt x="86" y="253"/>
                  </a:lnTo>
                  <a:lnTo>
                    <a:pt x="81" y="254"/>
                  </a:lnTo>
                  <a:lnTo>
                    <a:pt x="76" y="254"/>
                  </a:lnTo>
                  <a:lnTo>
                    <a:pt x="71" y="254"/>
                  </a:lnTo>
                  <a:lnTo>
                    <a:pt x="64" y="254"/>
                  </a:lnTo>
                  <a:lnTo>
                    <a:pt x="58" y="253"/>
                  </a:lnTo>
                  <a:lnTo>
                    <a:pt x="52" y="252"/>
                  </a:lnTo>
                  <a:lnTo>
                    <a:pt x="46" y="251"/>
                  </a:lnTo>
                  <a:lnTo>
                    <a:pt x="41" y="248"/>
                  </a:lnTo>
                  <a:lnTo>
                    <a:pt x="37" y="245"/>
                  </a:lnTo>
                  <a:lnTo>
                    <a:pt x="34" y="242"/>
                  </a:lnTo>
                  <a:lnTo>
                    <a:pt x="31" y="239"/>
                  </a:lnTo>
                  <a:lnTo>
                    <a:pt x="28" y="235"/>
                  </a:lnTo>
                  <a:lnTo>
                    <a:pt x="27" y="230"/>
                  </a:lnTo>
                  <a:lnTo>
                    <a:pt x="26" y="225"/>
                  </a:lnTo>
                  <a:lnTo>
                    <a:pt x="25" y="220"/>
                  </a:lnTo>
                  <a:lnTo>
                    <a:pt x="25" y="215"/>
                  </a:lnTo>
                  <a:lnTo>
                    <a:pt x="25" y="207"/>
                  </a:lnTo>
                  <a:lnTo>
                    <a:pt x="23" y="197"/>
                  </a:lnTo>
                  <a:lnTo>
                    <a:pt x="23" y="184"/>
                  </a:lnTo>
                  <a:lnTo>
                    <a:pt x="23" y="102"/>
                  </a:lnTo>
                  <a:lnTo>
                    <a:pt x="0" y="102"/>
                  </a:lnTo>
                  <a:lnTo>
                    <a:pt x="0" y="65"/>
                  </a:lnTo>
                  <a:lnTo>
                    <a:pt x="23" y="65"/>
                  </a:lnTo>
                  <a:lnTo>
                    <a:pt x="23" y="29"/>
                  </a:lnTo>
                  <a:lnTo>
                    <a:pt x="72" y="0"/>
                  </a:lnTo>
                  <a:lnTo>
                    <a:pt x="72" y="65"/>
                  </a:lnTo>
                  <a:lnTo>
                    <a:pt x="105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09" name="Rectangle 237"/>
            <p:cNvSpPr>
              <a:spLocks noChangeArrowheads="1"/>
            </p:cNvSpPr>
            <p:nvPr/>
          </p:nvSpPr>
          <p:spPr bwMode="invGray">
            <a:xfrm>
              <a:off x="6975475" y="4237038"/>
              <a:ext cx="23813" cy="1127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endParaRPr lang="en-US" altLang="en-US" sz="2400" b="1" i="0" u="sng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1310" name="Freeform 238"/>
            <p:cNvSpPr>
              <a:spLocks noEditPoints="1"/>
            </p:cNvSpPr>
            <p:nvPr/>
          </p:nvSpPr>
          <p:spPr bwMode="invGray">
            <a:xfrm>
              <a:off x="7013575" y="4237038"/>
              <a:ext cx="74613" cy="114300"/>
            </a:xfrm>
            <a:custGeom>
              <a:avLst/>
              <a:gdLst>
                <a:gd name="T0" fmla="*/ 136 w 181"/>
                <a:gd name="T1" fmla="*/ 256 h 261"/>
                <a:gd name="T2" fmla="*/ 129 w 181"/>
                <a:gd name="T3" fmla="*/ 236 h 261"/>
                <a:gd name="T4" fmla="*/ 117 w 181"/>
                <a:gd name="T5" fmla="*/ 248 h 261"/>
                <a:gd name="T6" fmla="*/ 101 w 181"/>
                <a:gd name="T7" fmla="*/ 257 h 261"/>
                <a:gd name="T8" fmla="*/ 85 w 181"/>
                <a:gd name="T9" fmla="*/ 261 h 261"/>
                <a:gd name="T10" fmla="*/ 69 w 181"/>
                <a:gd name="T11" fmla="*/ 261 h 261"/>
                <a:gd name="T12" fmla="*/ 55 w 181"/>
                <a:gd name="T13" fmla="*/ 257 h 261"/>
                <a:gd name="T14" fmla="*/ 41 w 181"/>
                <a:gd name="T15" fmla="*/ 250 h 261"/>
                <a:gd name="T16" fmla="*/ 28 w 181"/>
                <a:gd name="T17" fmla="*/ 242 h 261"/>
                <a:gd name="T18" fmla="*/ 18 w 181"/>
                <a:gd name="T19" fmla="*/ 229 h 261"/>
                <a:gd name="T20" fmla="*/ 9 w 181"/>
                <a:gd name="T21" fmla="*/ 213 h 261"/>
                <a:gd name="T22" fmla="*/ 4 w 181"/>
                <a:gd name="T23" fmla="*/ 195 h 261"/>
                <a:gd name="T24" fmla="*/ 0 w 181"/>
                <a:gd name="T25" fmla="*/ 175 h 261"/>
                <a:gd name="T26" fmla="*/ 0 w 181"/>
                <a:gd name="T27" fmla="*/ 152 h 261"/>
                <a:gd name="T28" fmla="*/ 2 w 181"/>
                <a:gd name="T29" fmla="*/ 131 h 261"/>
                <a:gd name="T30" fmla="*/ 9 w 181"/>
                <a:gd name="T31" fmla="*/ 113 h 261"/>
                <a:gd name="T32" fmla="*/ 17 w 181"/>
                <a:gd name="T33" fmla="*/ 98 h 261"/>
                <a:gd name="T34" fmla="*/ 27 w 181"/>
                <a:gd name="T35" fmla="*/ 85 h 261"/>
                <a:gd name="T36" fmla="*/ 40 w 181"/>
                <a:gd name="T37" fmla="*/ 76 h 261"/>
                <a:gd name="T38" fmla="*/ 54 w 181"/>
                <a:gd name="T39" fmla="*/ 70 h 261"/>
                <a:gd name="T40" fmla="*/ 69 w 181"/>
                <a:gd name="T41" fmla="*/ 66 h 261"/>
                <a:gd name="T42" fmla="*/ 86 w 181"/>
                <a:gd name="T43" fmla="*/ 66 h 261"/>
                <a:gd name="T44" fmla="*/ 100 w 181"/>
                <a:gd name="T45" fmla="*/ 70 h 261"/>
                <a:gd name="T46" fmla="*/ 114 w 181"/>
                <a:gd name="T47" fmla="*/ 76 h 261"/>
                <a:gd name="T48" fmla="*/ 126 w 181"/>
                <a:gd name="T49" fmla="*/ 86 h 261"/>
                <a:gd name="T50" fmla="*/ 132 w 181"/>
                <a:gd name="T51" fmla="*/ 0 h 261"/>
                <a:gd name="T52" fmla="*/ 181 w 181"/>
                <a:gd name="T53" fmla="*/ 256 h 261"/>
                <a:gd name="T54" fmla="*/ 49 w 181"/>
                <a:gd name="T55" fmla="*/ 167 h 261"/>
                <a:gd name="T56" fmla="*/ 50 w 181"/>
                <a:gd name="T57" fmla="*/ 181 h 261"/>
                <a:gd name="T58" fmla="*/ 51 w 181"/>
                <a:gd name="T59" fmla="*/ 193 h 261"/>
                <a:gd name="T60" fmla="*/ 55 w 181"/>
                <a:gd name="T61" fmla="*/ 200 h 261"/>
                <a:gd name="T62" fmla="*/ 63 w 181"/>
                <a:gd name="T63" fmla="*/ 213 h 261"/>
                <a:gd name="T64" fmla="*/ 81 w 181"/>
                <a:gd name="T65" fmla="*/ 222 h 261"/>
                <a:gd name="T66" fmla="*/ 99 w 181"/>
                <a:gd name="T67" fmla="*/ 222 h 261"/>
                <a:gd name="T68" fmla="*/ 114 w 181"/>
                <a:gd name="T69" fmla="*/ 216 h 261"/>
                <a:gd name="T70" fmla="*/ 123 w 181"/>
                <a:gd name="T71" fmla="*/ 206 h 261"/>
                <a:gd name="T72" fmla="*/ 128 w 181"/>
                <a:gd name="T73" fmla="*/ 195 h 261"/>
                <a:gd name="T74" fmla="*/ 131 w 181"/>
                <a:gd name="T75" fmla="*/ 185 h 261"/>
                <a:gd name="T76" fmla="*/ 133 w 181"/>
                <a:gd name="T77" fmla="*/ 172 h 261"/>
                <a:gd name="T78" fmla="*/ 133 w 181"/>
                <a:gd name="T79" fmla="*/ 158 h 261"/>
                <a:gd name="T80" fmla="*/ 132 w 181"/>
                <a:gd name="T81" fmla="*/ 144 h 261"/>
                <a:gd name="T82" fmla="*/ 128 w 181"/>
                <a:gd name="T83" fmla="*/ 131 h 261"/>
                <a:gd name="T84" fmla="*/ 124 w 181"/>
                <a:gd name="T85" fmla="*/ 122 h 261"/>
                <a:gd name="T86" fmla="*/ 115 w 181"/>
                <a:gd name="T87" fmla="*/ 112 h 261"/>
                <a:gd name="T88" fmla="*/ 100 w 181"/>
                <a:gd name="T89" fmla="*/ 104 h 261"/>
                <a:gd name="T90" fmla="*/ 82 w 181"/>
                <a:gd name="T91" fmla="*/ 104 h 261"/>
                <a:gd name="T92" fmla="*/ 67 w 181"/>
                <a:gd name="T93" fmla="*/ 111 h 261"/>
                <a:gd name="T94" fmla="*/ 58 w 181"/>
                <a:gd name="T95" fmla="*/ 121 h 261"/>
                <a:gd name="T96" fmla="*/ 54 w 181"/>
                <a:gd name="T97" fmla="*/ 131 h 261"/>
                <a:gd name="T98" fmla="*/ 50 w 181"/>
                <a:gd name="T99" fmla="*/ 141 h 261"/>
                <a:gd name="T100" fmla="*/ 49 w 181"/>
                <a:gd name="T101" fmla="*/ 154 h 261"/>
                <a:gd name="T102" fmla="*/ 49 w 181"/>
                <a:gd name="T103" fmla="*/ 159 h 26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"/>
                <a:gd name="T157" fmla="*/ 0 h 261"/>
                <a:gd name="T158" fmla="*/ 181 w 181"/>
                <a:gd name="T159" fmla="*/ 261 h 26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" h="261">
                  <a:moveTo>
                    <a:pt x="181" y="256"/>
                  </a:moveTo>
                  <a:lnTo>
                    <a:pt x="136" y="256"/>
                  </a:lnTo>
                  <a:lnTo>
                    <a:pt x="136" y="229"/>
                  </a:lnTo>
                  <a:lnTo>
                    <a:pt x="129" y="236"/>
                  </a:lnTo>
                  <a:lnTo>
                    <a:pt x="123" y="243"/>
                  </a:lnTo>
                  <a:lnTo>
                    <a:pt x="117" y="248"/>
                  </a:lnTo>
                  <a:lnTo>
                    <a:pt x="109" y="253"/>
                  </a:lnTo>
                  <a:lnTo>
                    <a:pt x="101" y="257"/>
                  </a:lnTo>
                  <a:lnTo>
                    <a:pt x="94" y="258"/>
                  </a:lnTo>
                  <a:lnTo>
                    <a:pt x="85" y="261"/>
                  </a:lnTo>
                  <a:lnTo>
                    <a:pt x="77" y="261"/>
                  </a:lnTo>
                  <a:lnTo>
                    <a:pt x="69" y="261"/>
                  </a:lnTo>
                  <a:lnTo>
                    <a:pt x="61" y="259"/>
                  </a:lnTo>
                  <a:lnTo>
                    <a:pt x="55" y="257"/>
                  </a:lnTo>
                  <a:lnTo>
                    <a:pt x="47" y="254"/>
                  </a:lnTo>
                  <a:lnTo>
                    <a:pt x="41" y="250"/>
                  </a:lnTo>
                  <a:lnTo>
                    <a:pt x="35" y="247"/>
                  </a:lnTo>
                  <a:lnTo>
                    <a:pt x="28" y="242"/>
                  </a:lnTo>
                  <a:lnTo>
                    <a:pt x="23" y="235"/>
                  </a:lnTo>
                  <a:lnTo>
                    <a:pt x="18" y="229"/>
                  </a:lnTo>
                  <a:lnTo>
                    <a:pt x="13" y="221"/>
                  </a:lnTo>
                  <a:lnTo>
                    <a:pt x="9" y="213"/>
                  </a:lnTo>
                  <a:lnTo>
                    <a:pt x="6" y="204"/>
                  </a:lnTo>
                  <a:lnTo>
                    <a:pt x="4" y="195"/>
                  </a:lnTo>
                  <a:lnTo>
                    <a:pt x="1" y="185"/>
                  </a:lnTo>
                  <a:lnTo>
                    <a:pt x="0" y="175"/>
                  </a:lnTo>
                  <a:lnTo>
                    <a:pt x="0" y="163"/>
                  </a:lnTo>
                  <a:lnTo>
                    <a:pt x="0" y="152"/>
                  </a:lnTo>
                  <a:lnTo>
                    <a:pt x="1" y="141"/>
                  </a:lnTo>
                  <a:lnTo>
                    <a:pt x="2" y="131"/>
                  </a:lnTo>
                  <a:lnTo>
                    <a:pt x="5" y="121"/>
                  </a:lnTo>
                  <a:lnTo>
                    <a:pt x="9" y="113"/>
                  </a:lnTo>
                  <a:lnTo>
                    <a:pt x="13" y="104"/>
                  </a:lnTo>
                  <a:lnTo>
                    <a:pt x="17" y="98"/>
                  </a:lnTo>
                  <a:lnTo>
                    <a:pt x="22" y="91"/>
                  </a:lnTo>
                  <a:lnTo>
                    <a:pt x="27" y="85"/>
                  </a:lnTo>
                  <a:lnTo>
                    <a:pt x="33" y="80"/>
                  </a:lnTo>
                  <a:lnTo>
                    <a:pt x="40" y="76"/>
                  </a:lnTo>
                  <a:lnTo>
                    <a:pt x="46" y="72"/>
                  </a:lnTo>
                  <a:lnTo>
                    <a:pt x="54" y="70"/>
                  </a:lnTo>
                  <a:lnTo>
                    <a:pt x="61" y="67"/>
                  </a:lnTo>
                  <a:lnTo>
                    <a:pt x="69" y="66"/>
                  </a:lnTo>
                  <a:lnTo>
                    <a:pt x="78" y="66"/>
                  </a:lnTo>
                  <a:lnTo>
                    <a:pt x="86" y="66"/>
                  </a:lnTo>
                  <a:lnTo>
                    <a:pt x="94" y="67"/>
                  </a:lnTo>
                  <a:lnTo>
                    <a:pt x="100" y="70"/>
                  </a:lnTo>
                  <a:lnTo>
                    <a:pt x="108" y="72"/>
                  </a:lnTo>
                  <a:lnTo>
                    <a:pt x="114" y="76"/>
                  </a:lnTo>
                  <a:lnTo>
                    <a:pt x="121" y="81"/>
                  </a:lnTo>
                  <a:lnTo>
                    <a:pt x="126" y="86"/>
                  </a:lnTo>
                  <a:lnTo>
                    <a:pt x="132" y="93"/>
                  </a:lnTo>
                  <a:lnTo>
                    <a:pt x="132" y="0"/>
                  </a:lnTo>
                  <a:lnTo>
                    <a:pt x="181" y="0"/>
                  </a:lnTo>
                  <a:lnTo>
                    <a:pt x="181" y="256"/>
                  </a:lnTo>
                  <a:close/>
                  <a:moveTo>
                    <a:pt x="49" y="159"/>
                  </a:moveTo>
                  <a:lnTo>
                    <a:pt x="49" y="167"/>
                  </a:lnTo>
                  <a:lnTo>
                    <a:pt x="49" y="174"/>
                  </a:lnTo>
                  <a:lnTo>
                    <a:pt x="50" y="181"/>
                  </a:lnTo>
                  <a:lnTo>
                    <a:pt x="51" y="186"/>
                  </a:lnTo>
                  <a:lnTo>
                    <a:pt x="51" y="193"/>
                  </a:lnTo>
                  <a:lnTo>
                    <a:pt x="52" y="197"/>
                  </a:lnTo>
                  <a:lnTo>
                    <a:pt x="55" y="200"/>
                  </a:lnTo>
                  <a:lnTo>
                    <a:pt x="56" y="204"/>
                  </a:lnTo>
                  <a:lnTo>
                    <a:pt x="63" y="213"/>
                  </a:lnTo>
                  <a:lnTo>
                    <a:pt x="72" y="218"/>
                  </a:lnTo>
                  <a:lnTo>
                    <a:pt x="81" y="222"/>
                  </a:lnTo>
                  <a:lnTo>
                    <a:pt x="91" y="224"/>
                  </a:lnTo>
                  <a:lnTo>
                    <a:pt x="99" y="222"/>
                  </a:lnTo>
                  <a:lnTo>
                    <a:pt x="106" y="220"/>
                  </a:lnTo>
                  <a:lnTo>
                    <a:pt x="114" y="216"/>
                  </a:lnTo>
                  <a:lnTo>
                    <a:pt x="121" y="209"/>
                  </a:lnTo>
                  <a:lnTo>
                    <a:pt x="123" y="206"/>
                  </a:lnTo>
                  <a:lnTo>
                    <a:pt x="126" y="200"/>
                  </a:lnTo>
                  <a:lnTo>
                    <a:pt x="128" y="195"/>
                  </a:lnTo>
                  <a:lnTo>
                    <a:pt x="129" y="190"/>
                  </a:lnTo>
                  <a:lnTo>
                    <a:pt x="131" y="185"/>
                  </a:lnTo>
                  <a:lnTo>
                    <a:pt x="132" y="179"/>
                  </a:lnTo>
                  <a:lnTo>
                    <a:pt x="133" y="172"/>
                  </a:lnTo>
                  <a:lnTo>
                    <a:pt x="133" y="166"/>
                  </a:lnTo>
                  <a:lnTo>
                    <a:pt x="133" y="158"/>
                  </a:lnTo>
                  <a:lnTo>
                    <a:pt x="132" y="150"/>
                  </a:lnTo>
                  <a:lnTo>
                    <a:pt x="132" y="144"/>
                  </a:lnTo>
                  <a:lnTo>
                    <a:pt x="131" y="138"/>
                  </a:lnTo>
                  <a:lnTo>
                    <a:pt x="128" y="131"/>
                  </a:lnTo>
                  <a:lnTo>
                    <a:pt x="127" y="126"/>
                  </a:lnTo>
                  <a:lnTo>
                    <a:pt x="124" y="122"/>
                  </a:lnTo>
                  <a:lnTo>
                    <a:pt x="122" y="118"/>
                  </a:lnTo>
                  <a:lnTo>
                    <a:pt x="115" y="112"/>
                  </a:lnTo>
                  <a:lnTo>
                    <a:pt x="108" y="107"/>
                  </a:lnTo>
                  <a:lnTo>
                    <a:pt x="100" y="104"/>
                  </a:lnTo>
                  <a:lnTo>
                    <a:pt x="91" y="103"/>
                  </a:lnTo>
                  <a:lnTo>
                    <a:pt x="82" y="104"/>
                  </a:lnTo>
                  <a:lnTo>
                    <a:pt x="74" y="107"/>
                  </a:lnTo>
                  <a:lnTo>
                    <a:pt x="67" y="111"/>
                  </a:lnTo>
                  <a:lnTo>
                    <a:pt x="60" y="117"/>
                  </a:lnTo>
                  <a:lnTo>
                    <a:pt x="58" y="121"/>
                  </a:lnTo>
                  <a:lnTo>
                    <a:pt x="55" y="126"/>
                  </a:lnTo>
                  <a:lnTo>
                    <a:pt x="54" y="131"/>
                  </a:lnTo>
                  <a:lnTo>
                    <a:pt x="51" y="136"/>
                  </a:lnTo>
                  <a:lnTo>
                    <a:pt x="50" y="141"/>
                  </a:lnTo>
                  <a:lnTo>
                    <a:pt x="50" y="148"/>
                  </a:lnTo>
                  <a:lnTo>
                    <a:pt x="49" y="154"/>
                  </a:lnTo>
                  <a:lnTo>
                    <a:pt x="49" y="161"/>
                  </a:lnTo>
                  <a:lnTo>
                    <a:pt x="4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11" name="Freeform 239"/>
            <p:cNvSpPr>
              <a:spLocks noEditPoints="1"/>
            </p:cNvSpPr>
            <p:nvPr/>
          </p:nvSpPr>
          <p:spPr bwMode="invGray">
            <a:xfrm>
              <a:off x="7104063" y="4265613"/>
              <a:ext cx="73025" cy="85725"/>
            </a:xfrm>
            <a:custGeom>
              <a:avLst/>
              <a:gdLst>
                <a:gd name="T0" fmla="*/ 171 w 175"/>
                <a:gd name="T1" fmla="*/ 140 h 195"/>
                <a:gd name="T2" fmla="*/ 166 w 175"/>
                <a:gd name="T3" fmla="*/ 152 h 195"/>
                <a:gd name="T4" fmla="*/ 158 w 175"/>
                <a:gd name="T5" fmla="*/ 164 h 195"/>
                <a:gd name="T6" fmla="*/ 149 w 175"/>
                <a:gd name="T7" fmla="*/ 173 h 195"/>
                <a:gd name="T8" fmla="*/ 140 w 175"/>
                <a:gd name="T9" fmla="*/ 181 h 195"/>
                <a:gd name="T10" fmla="*/ 130 w 175"/>
                <a:gd name="T11" fmla="*/ 187 h 195"/>
                <a:gd name="T12" fmla="*/ 117 w 175"/>
                <a:gd name="T13" fmla="*/ 191 h 195"/>
                <a:gd name="T14" fmla="*/ 104 w 175"/>
                <a:gd name="T15" fmla="*/ 193 h 195"/>
                <a:gd name="T16" fmla="*/ 90 w 175"/>
                <a:gd name="T17" fmla="*/ 195 h 195"/>
                <a:gd name="T18" fmla="*/ 67 w 175"/>
                <a:gd name="T19" fmla="*/ 192 h 195"/>
                <a:gd name="T20" fmla="*/ 48 w 175"/>
                <a:gd name="T21" fmla="*/ 187 h 195"/>
                <a:gd name="T22" fmla="*/ 31 w 175"/>
                <a:gd name="T23" fmla="*/ 177 h 195"/>
                <a:gd name="T24" fmla="*/ 18 w 175"/>
                <a:gd name="T25" fmla="*/ 164 h 195"/>
                <a:gd name="T26" fmla="*/ 11 w 175"/>
                <a:gd name="T27" fmla="*/ 151 h 195"/>
                <a:gd name="T28" fmla="*/ 6 w 175"/>
                <a:gd name="T29" fmla="*/ 136 h 195"/>
                <a:gd name="T30" fmla="*/ 2 w 175"/>
                <a:gd name="T31" fmla="*/ 118 h 195"/>
                <a:gd name="T32" fmla="*/ 0 w 175"/>
                <a:gd name="T33" fmla="*/ 100 h 195"/>
                <a:gd name="T34" fmla="*/ 2 w 175"/>
                <a:gd name="T35" fmla="*/ 78 h 195"/>
                <a:gd name="T36" fmla="*/ 7 w 175"/>
                <a:gd name="T37" fmla="*/ 58 h 195"/>
                <a:gd name="T38" fmla="*/ 13 w 175"/>
                <a:gd name="T39" fmla="*/ 41 h 195"/>
                <a:gd name="T40" fmla="*/ 24 w 175"/>
                <a:gd name="T41" fmla="*/ 27 h 195"/>
                <a:gd name="T42" fmla="*/ 36 w 175"/>
                <a:gd name="T43" fmla="*/ 15 h 195"/>
                <a:gd name="T44" fmla="*/ 51 w 175"/>
                <a:gd name="T45" fmla="*/ 6 h 195"/>
                <a:gd name="T46" fmla="*/ 67 w 175"/>
                <a:gd name="T47" fmla="*/ 1 h 195"/>
                <a:gd name="T48" fmla="*/ 85 w 175"/>
                <a:gd name="T49" fmla="*/ 0 h 195"/>
                <a:gd name="T50" fmla="*/ 106 w 175"/>
                <a:gd name="T51" fmla="*/ 1 h 195"/>
                <a:gd name="T52" fmla="*/ 122 w 175"/>
                <a:gd name="T53" fmla="*/ 6 h 195"/>
                <a:gd name="T54" fmla="*/ 138 w 175"/>
                <a:gd name="T55" fmla="*/ 15 h 195"/>
                <a:gd name="T56" fmla="*/ 151 w 175"/>
                <a:gd name="T57" fmla="*/ 27 h 195"/>
                <a:gd name="T58" fmla="*/ 161 w 175"/>
                <a:gd name="T59" fmla="*/ 42 h 195"/>
                <a:gd name="T60" fmla="*/ 169 w 175"/>
                <a:gd name="T61" fmla="*/ 61 h 195"/>
                <a:gd name="T62" fmla="*/ 174 w 175"/>
                <a:gd name="T63" fmla="*/ 84 h 195"/>
                <a:gd name="T64" fmla="*/ 175 w 175"/>
                <a:gd name="T65" fmla="*/ 111 h 195"/>
                <a:gd name="T66" fmla="*/ 51 w 175"/>
                <a:gd name="T67" fmla="*/ 122 h 195"/>
                <a:gd name="T68" fmla="*/ 56 w 175"/>
                <a:gd name="T69" fmla="*/ 140 h 195"/>
                <a:gd name="T70" fmla="*/ 67 w 175"/>
                <a:gd name="T71" fmla="*/ 151 h 195"/>
                <a:gd name="T72" fmla="*/ 81 w 175"/>
                <a:gd name="T73" fmla="*/ 156 h 195"/>
                <a:gd name="T74" fmla="*/ 95 w 175"/>
                <a:gd name="T75" fmla="*/ 158 h 195"/>
                <a:gd name="T76" fmla="*/ 106 w 175"/>
                <a:gd name="T77" fmla="*/ 154 h 195"/>
                <a:gd name="T78" fmla="*/ 113 w 175"/>
                <a:gd name="T79" fmla="*/ 149 h 195"/>
                <a:gd name="T80" fmla="*/ 120 w 175"/>
                <a:gd name="T81" fmla="*/ 138 h 195"/>
                <a:gd name="T82" fmla="*/ 126 w 175"/>
                <a:gd name="T83" fmla="*/ 82 h 195"/>
                <a:gd name="T84" fmla="*/ 122 w 175"/>
                <a:gd name="T85" fmla="*/ 63 h 195"/>
                <a:gd name="T86" fmla="*/ 115 w 175"/>
                <a:gd name="T87" fmla="*/ 49 h 195"/>
                <a:gd name="T88" fmla="*/ 102 w 175"/>
                <a:gd name="T89" fmla="*/ 40 h 195"/>
                <a:gd name="T90" fmla="*/ 88 w 175"/>
                <a:gd name="T91" fmla="*/ 37 h 195"/>
                <a:gd name="T92" fmla="*/ 72 w 175"/>
                <a:gd name="T93" fmla="*/ 41 h 195"/>
                <a:gd name="T94" fmla="*/ 61 w 175"/>
                <a:gd name="T95" fmla="*/ 50 h 195"/>
                <a:gd name="T96" fmla="*/ 52 w 175"/>
                <a:gd name="T97" fmla="*/ 64 h 195"/>
                <a:gd name="T98" fmla="*/ 49 w 175"/>
                <a:gd name="T99" fmla="*/ 82 h 19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5"/>
                <a:gd name="T151" fmla="*/ 0 h 195"/>
                <a:gd name="T152" fmla="*/ 175 w 175"/>
                <a:gd name="T153" fmla="*/ 195 h 19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5" h="195">
                  <a:moveTo>
                    <a:pt x="122" y="132"/>
                  </a:moveTo>
                  <a:lnTo>
                    <a:pt x="171" y="140"/>
                  </a:lnTo>
                  <a:lnTo>
                    <a:pt x="169" y="146"/>
                  </a:lnTo>
                  <a:lnTo>
                    <a:pt x="166" y="152"/>
                  </a:lnTo>
                  <a:lnTo>
                    <a:pt x="162" y="159"/>
                  </a:lnTo>
                  <a:lnTo>
                    <a:pt x="158" y="164"/>
                  </a:lnTo>
                  <a:lnTo>
                    <a:pt x="154" y="169"/>
                  </a:lnTo>
                  <a:lnTo>
                    <a:pt x="149" y="173"/>
                  </a:lnTo>
                  <a:lnTo>
                    <a:pt x="145" y="177"/>
                  </a:lnTo>
                  <a:lnTo>
                    <a:pt x="140" y="181"/>
                  </a:lnTo>
                  <a:lnTo>
                    <a:pt x="135" y="183"/>
                  </a:lnTo>
                  <a:lnTo>
                    <a:pt x="130" y="187"/>
                  </a:lnTo>
                  <a:lnTo>
                    <a:pt x="124" y="190"/>
                  </a:lnTo>
                  <a:lnTo>
                    <a:pt x="117" y="191"/>
                  </a:lnTo>
                  <a:lnTo>
                    <a:pt x="111" y="192"/>
                  </a:lnTo>
                  <a:lnTo>
                    <a:pt x="104" y="193"/>
                  </a:lnTo>
                  <a:lnTo>
                    <a:pt x="98" y="195"/>
                  </a:lnTo>
                  <a:lnTo>
                    <a:pt x="90" y="195"/>
                  </a:lnTo>
                  <a:lnTo>
                    <a:pt x="79" y="195"/>
                  </a:lnTo>
                  <a:lnTo>
                    <a:pt x="67" y="192"/>
                  </a:lnTo>
                  <a:lnTo>
                    <a:pt x="57" y="191"/>
                  </a:lnTo>
                  <a:lnTo>
                    <a:pt x="48" y="187"/>
                  </a:lnTo>
                  <a:lnTo>
                    <a:pt x="39" y="183"/>
                  </a:lnTo>
                  <a:lnTo>
                    <a:pt x="31" y="177"/>
                  </a:lnTo>
                  <a:lnTo>
                    <a:pt x="25" y="172"/>
                  </a:lnTo>
                  <a:lnTo>
                    <a:pt x="18" y="164"/>
                  </a:lnTo>
                  <a:lnTo>
                    <a:pt x="15" y="158"/>
                  </a:lnTo>
                  <a:lnTo>
                    <a:pt x="11" y="151"/>
                  </a:lnTo>
                  <a:lnTo>
                    <a:pt x="8" y="143"/>
                  </a:lnTo>
                  <a:lnTo>
                    <a:pt x="6" y="136"/>
                  </a:lnTo>
                  <a:lnTo>
                    <a:pt x="3" y="127"/>
                  </a:lnTo>
                  <a:lnTo>
                    <a:pt x="2" y="118"/>
                  </a:lnTo>
                  <a:lnTo>
                    <a:pt x="0" y="109"/>
                  </a:lnTo>
                  <a:lnTo>
                    <a:pt x="0" y="100"/>
                  </a:lnTo>
                  <a:lnTo>
                    <a:pt x="0" y="88"/>
                  </a:lnTo>
                  <a:lnTo>
                    <a:pt x="2" y="78"/>
                  </a:lnTo>
                  <a:lnTo>
                    <a:pt x="4" y="68"/>
                  </a:lnTo>
                  <a:lnTo>
                    <a:pt x="7" y="58"/>
                  </a:lnTo>
                  <a:lnTo>
                    <a:pt x="9" y="49"/>
                  </a:lnTo>
                  <a:lnTo>
                    <a:pt x="13" y="41"/>
                  </a:lnTo>
                  <a:lnTo>
                    <a:pt x="18" y="33"/>
                  </a:lnTo>
                  <a:lnTo>
                    <a:pt x="24" y="27"/>
                  </a:lnTo>
                  <a:lnTo>
                    <a:pt x="30" y="20"/>
                  </a:lnTo>
                  <a:lnTo>
                    <a:pt x="36" y="15"/>
                  </a:lnTo>
                  <a:lnTo>
                    <a:pt x="43" y="10"/>
                  </a:lnTo>
                  <a:lnTo>
                    <a:pt x="51" y="6"/>
                  </a:lnTo>
                  <a:lnTo>
                    <a:pt x="60" y="4"/>
                  </a:lnTo>
                  <a:lnTo>
                    <a:pt x="67" y="1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5" y="0"/>
                  </a:lnTo>
                  <a:lnTo>
                    <a:pt x="106" y="1"/>
                  </a:lnTo>
                  <a:lnTo>
                    <a:pt x="115" y="4"/>
                  </a:lnTo>
                  <a:lnTo>
                    <a:pt x="122" y="6"/>
                  </a:lnTo>
                  <a:lnTo>
                    <a:pt x="130" y="10"/>
                  </a:lnTo>
                  <a:lnTo>
                    <a:pt x="138" y="15"/>
                  </a:lnTo>
                  <a:lnTo>
                    <a:pt x="144" y="20"/>
                  </a:lnTo>
                  <a:lnTo>
                    <a:pt x="151" y="27"/>
                  </a:lnTo>
                  <a:lnTo>
                    <a:pt x="156" y="34"/>
                  </a:lnTo>
                  <a:lnTo>
                    <a:pt x="161" y="42"/>
                  </a:lnTo>
                  <a:lnTo>
                    <a:pt x="165" y="51"/>
                  </a:lnTo>
                  <a:lnTo>
                    <a:pt x="169" y="61"/>
                  </a:lnTo>
                  <a:lnTo>
                    <a:pt x="171" y="73"/>
                  </a:lnTo>
                  <a:lnTo>
                    <a:pt x="174" y="84"/>
                  </a:lnTo>
                  <a:lnTo>
                    <a:pt x="175" y="97"/>
                  </a:lnTo>
                  <a:lnTo>
                    <a:pt x="175" y="111"/>
                  </a:lnTo>
                  <a:lnTo>
                    <a:pt x="49" y="111"/>
                  </a:lnTo>
                  <a:lnTo>
                    <a:pt x="51" y="122"/>
                  </a:lnTo>
                  <a:lnTo>
                    <a:pt x="52" y="132"/>
                  </a:lnTo>
                  <a:lnTo>
                    <a:pt x="56" y="140"/>
                  </a:lnTo>
                  <a:lnTo>
                    <a:pt x="61" y="146"/>
                  </a:lnTo>
                  <a:lnTo>
                    <a:pt x="67" y="151"/>
                  </a:lnTo>
                  <a:lnTo>
                    <a:pt x="74" y="155"/>
                  </a:lnTo>
                  <a:lnTo>
                    <a:pt x="81" y="156"/>
                  </a:lnTo>
                  <a:lnTo>
                    <a:pt x="90" y="158"/>
                  </a:lnTo>
                  <a:lnTo>
                    <a:pt x="95" y="158"/>
                  </a:lnTo>
                  <a:lnTo>
                    <a:pt x="101" y="156"/>
                  </a:lnTo>
                  <a:lnTo>
                    <a:pt x="106" y="154"/>
                  </a:lnTo>
                  <a:lnTo>
                    <a:pt x="110" y="152"/>
                  </a:lnTo>
                  <a:lnTo>
                    <a:pt x="113" y="149"/>
                  </a:lnTo>
                  <a:lnTo>
                    <a:pt x="117" y="143"/>
                  </a:lnTo>
                  <a:lnTo>
                    <a:pt x="120" y="138"/>
                  </a:lnTo>
                  <a:lnTo>
                    <a:pt x="122" y="132"/>
                  </a:lnTo>
                  <a:close/>
                  <a:moveTo>
                    <a:pt x="126" y="82"/>
                  </a:moveTo>
                  <a:lnTo>
                    <a:pt x="125" y="72"/>
                  </a:lnTo>
                  <a:lnTo>
                    <a:pt x="122" y="63"/>
                  </a:lnTo>
                  <a:lnTo>
                    <a:pt x="120" y="55"/>
                  </a:lnTo>
                  <a:lnTo>
                    <a:pt x="115" y="49"/>
                  </a:lnTo>
                  <a:lnTo>
                    <a:pt x="108" y="43"/>
                  </a:lnTo>
                  <a:lnTo>
                    <a:pt x="102" y="40"/>
                  </a:lnTo>
                  <a:lnTo>
                    <a:pt x="95" y="38"/>
                  </a:lnTo>
                  <a:lnTo>
                    <a:pt x="88" y="37"/>
                  </a:lnTo>
                  <a:lnTo>
                    <a:pt x="80" y="38"/>
                  </a:lnTo>
                  <a:lnTo>
                    <a:pt x="72" y="41"/>
                  </a:lnTo>
                  <a:lnTo>
                    <a:pt x="66" y="45"/>
                  </a:lnTo>
                  <a:lnTo>
                    <a:pt x="61" y="50"/>
                  </a:lnTo>
                  <a:lnTo>
                    <a:pt x="56" y="56"/>
                  </a:lnTo>
                  <a:lnTo>
                    <a:pt x="52" y="64"/>
                  </a:lnTo>
                  <a:lnTo>
                    <a:pt x="51" y="73"/>
                  </a:lnTo>
                  <a:lnTo>
                    <a:pt x="49" y="82"/>
                  </a:lnTo>
                  <a:lnTo>
                    <a:pt x="12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12" name="Freeform 240"/>
            <p:cNvSpPr>
              <a:spLocks/>
            </p:cNvSpPr>
            <p:nvPr/>
          </p:nvSpPr>
          <p:spPr bwMode="invGray">
            <a:xfrm>
              <a:off x="7192963" y="4265613"/>
              <a:ext cx="69850" cy="84137"/>
            </a:xfrm>
            <a:custGeom>
              <a:avLst/>
              <a:gdLst>
                <a:gd name="T0" fmla="*/ 119 w 168"/>
                <a:gd name="T1" fmla="*/ 190 h 190"/>
                <a:gd name="T2" fmla="*/ 119 w 168"/>
                <a:gd name="T3" fmla="*/ 88 h 190"/>
                <a:gd name="T4" fmla="*/ 119 w 168"/>
                <a:gd name="T5" fmla="*/ 75 h 190"/>
                <a:gd name="T6" fmla="*/ 118 w 168"/>
                <a:gd name="T7" fmla="*/ 65 h 190"/>
                <a:gd name="T8" fmla="*/ 116 w 168"/>
                <a:gd name="T9" fmla="*/ 59 h 190"/>
                <a:gd name="T10" fmla="*/ 114 w 168"/>
                <a:gd name="T11" fmla="*/ 52 h 190"/>
                <a:gd name="T12" fmla="*/ 109 w 168"/>
                <a:gd name="T13" fmla="*/ 45 h 190"/>
                <a:gd name="T14" fmla="*/ 102 w 168"/>
                <a:gd name="T15" fmla="*/ 41 h 190"/>
                <a:gd name="T16" fmla="*/ 93 w 168"/>
                <a:gd name="T17" fmla="*/ 37 h 190"/>
                <a:gd name="T18" fmla="*/ 82 w 168"/>
                <a:gd name="T19" fmla="*/ 37 h 190"/>
                <a:gd name="T20" fmla="*/ 70 w 168"/>
                <a:gd name="T21" fmla="*/ 41 h 190"/>
                <a:gd name="T22" fmla="*/ 60 w 168"/>
                <a:gd name="T23" fmla="*/ 47 h 190"/>
                <a:gd name="T24" fmla="*/ 53 w 168"/>
                <a:gd name="T25" fmla="*/ 58 h 190"/>
                <a:gd name="T26" fmla="*/ 51 w 168"/>
                <a:gd name="T27" fmla="*/ 66 h 190"/>
                <a:gd name="T28" fmla="*/ 50 w 168"/>
                <a:gd name="T29" fmla="*/ 74 h 190"/>
                <a:gd name="T30" fmla="*/ 48 w 168"/>
                <a:gd name="T31" fmla="*/ 86 h 190"/>
                <a:gd name="T32" fmla="*/ 48 w 168"/>
                <a:gd name="T33" fmla="*/ 99 h 190"/>
                <a:gd name="T34" fmla="*/ 48 w 168"/>
                <a:gd name="T35" fmla="*/ 190 h 190"/>
                <a:gd name="T36" fmla="*/ 0 w 168"/>
                <a:gd name="T37" fmla="*/ 5 h 190"/>
                <a:gd name="T38" fmla="*/ 44 w 168"/>
                <a:gd name="T39" fmla="*/ 33 h 190"/>
                <a:gd name="T40" fmla="*/ 57 w 168"/>
                <a:gd name="T41" fmla="*/ 19 h 190"/>
                <a:gd name="T42" fmla="*/ 71 w 168"/>
                <a:gd name="T43" fmla="*/ 9 h 190"/>
                <a:gd name="T44" fmla="*/ 87 w 168"/>
                <a:gd name="T45" fmla="*/ 2 h 190"/>
                <a:gd name="T46" fmla="*/ 105 w 168"/>
                <a:gd name="T47" fmla="*/ 0 h 190"/>
                <a:gd name="T48" fmla="*/ 120 w 168"/>
                <a:gd name="T49" fmla="*/ 1 h 190"/>
                <a:gd name="T50" fmla="*/ 134 w 168"/>
                <a:gd name="T51" fmla="*/ 6 h 190"/>
                <a:gd name="T52" fmla="*/ 147 w 168"/>
                <a:gd name="T53" fmla="*/ 14 h 190"/>
                <a:gd name="T54" fmla="*/ 155 w 168"/>
                <a:gd name="T55" fmla="*/ 22 h 190"/>
                <a:gd name="T56" fmla="*/ 160 w 168"/>
                <a:gd name="T57" fmla="*/ 31 h 190"/>
                <a:gd name="T58" fmla="*/ 164 w 168"/>
                <a:gd name="T59" fmla="*/ 42 h 190"/>
                <a:gd name="T60" fmla="*/ 166 w 168"/>
                <a:gd name="T61" fmla="*/ 56 h 190"/>
                <a:gd name="T62" fmla="*/ 168 w 168"/>
                <a:gd name="T63" fmla="*/ 75 h 1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8"/>
                <a:gd name="T97" fmla="*/ 0 h 190"/>
                <a:gd name="T98" fmla="*/ 168 w 168"/>
                <a:gd name="T99" fmla="*/ 190 h 1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8" h="190">
                  <a:moveTo>
                    <a:pt x="168" y="190"/>
                  </a:moveTo>
                  <a:lnTo>
                    <a:pt x="119" y="190"/>
                  </a:lnTo>
                  <a:lnTo>
                    <a:pt x="119" y="95"/>
                  </a:lnTo>
                  <a:lnTo>
                    <a:pt x="119" y="88"/>
                  </a:lnTo>
                  <a:lnTo>
                    <a:pt x="119" y="82"/>
                  </a:lnTo>
                  <a:lnTo>
                    <a:pt x="119" y="75"/>
                  </a:lnTo>
                  <a:lnTo>
                    <a:pt x="118" y="70"/>
                  </a:lnTo>
                  <a:lnTo>
                    <a:pt x="118" y="65"/>
                  </a:lnTo>
                  <a:lnTo>
                    <a:pt x="118" y="61"/>
                  </a:lnTo>
                  <a:lnTo>
                    <a:pt x="116" y="59"/>
                  </a:lnTo>
                  <a:lnTo>
                    <a:pt x="116" y="56"/>
                  </a:lnTo>
                  <a:lnTo>
                    <a:pt x="114" y="52"/>
                  </a:lnTo>
                  <a:lnTo>
                    <a:pt x="111" y="49"/>
                  </a:lnTo>
                  <a:lnTo>
                    <a:pt x="109" y="45"/>
                  </a:lnTo>
                  <a:lnTo>
                    <a:pt x="106" y="42"/>
                  </a:lnTo>
                  <a:lnTo>
                    <a:pt x="102" y="41"/>
                  </a:lnTo>
                  <a:lnTo>
                    <a:pt x="97" y="38"/>
                  </a:lnTo>
                  <a:lnTo>
                    <a:pt x="93" y="37"/>
                  </a:lnTo>
                  <a:lnTo>
                    <a:pt x="88" y="37"/>
                  </a:lnTo>
                  <a:lnTo>
                    <a:pt x="82" y="37"/>
                  </a:lnTo>
                  <a:lnTo>
                    <a:pt x="77" y="38"/>
                  </a:lnTo>
                  <a:lnTo>
                    <a:pt x="70" y="41"/>
                  </a:lnTo>
                  <a:lnTo>
                    <a:pt x="65" y="43"/>
                  </a:lnTo>
                  <a:lnTo>
                    <a:pt x="60" y="47"/>
                  </a:lnTo>
                  <a:lnTo>
                    <a:pt x="57" y="52"/>
                  </a:lnTo>
                  <a:lnTo>
                    <a:pt x="53" y="58"/>
                  </a:lnTo>
                  <a:lnTo>
                    <a:pt x="52" y="63"/>
                  </a:lnTo>
                  <a:lnTo>
                    <a:pt x="51" y="66"/>
                  </a:lnTo>
                  <a:lnTo>
                    <a:pt x="51" y="70"/>
                  </a:lnTo>
                  <a:lnTo>
                    <a:pt x="50" y="74"/>
                  </a:lnTo>
                  <a:lnTo>
                    <a:pt x="50" y="79"/>
                  </a:lnTo>
                  <a:lnTo>
                    <a:pt x="48" y="86"/>
                  </a:lnTo>
                  <a:lnTo>
                    <a:pt x="48" y="92"/>
                  </a:lnTo>
                  <a:lnTo>
                    <a:pt x="48" y="99"/>
                  </a:lnTo>
                  <a:lnTo>
                    <a:pt x="48" y="106"/>
                  </a:lnTo>
                  <a:lnTo>
                    <a:pt x="48" y="190"/>
                  </a:lnTo>
                  <a:lnTo>
                    <a:pt x="0" y="190"/>
                  </a:lnTo>
                  <a:lnTo>
                    <a:pt x="0" y="5"/>
                  </a:lnTo>
                  <a:lnTo>
                    <a:pt x="44" y="5"/>
                  </a:lnTo>
                  <a:lnTo>
                    <a:pt x="44" y="33"/>
                  </a:lnTo>
                  <a:lnTo>
                    <a:pt x="51" y="25"/>
                  </a:lnTo>
                  <a:lnTo>
                    <a:pt x="57" y="19"/>
                  </a:lnTo>
                  <a:lnTo>
                    <a:pt x="64" y="13"/>
                  </a:lnTo>
                  <a:lnTo>
                    <a:pt x="71" y="9"/>
                  </a:lnTo>
                  <a:lnTo>
                    <a:pt x="79" y="5"/>
                  </a:lnTo>
                  <a:lnTo>
                    <a:pt x="87" y="2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20" y="1"/>
                  </a:lnTo>
                  <a:lnTo>
                    <a:pt x="128" y="4"/>
                  </a:lnTo>
                  <a:lnTo>
                    <a:pt x="134" y="6"/>
                  </a:lnTo>
                  <a:lnTo>
                    <a:pt x="141" y="10"/>
                  </a:lnTo>
                  <a:lnTo>
                    <a:pt x="147" y="14"/>
                  </a:lnTo>
                  <a:lnTo>
                    <a:pt x="151" y="18"/>
                  </a:lnTo>
                  <a:lnTo>
                    <a:pt x="155" y="22"/>
                  </a:lnTo>
                  <a:lnTo>
                    <a:pt x="157" y="25"/>
                  </a:lnTo>
                  <a:lnTo>
                    <a:pt x="160" y="31"/>
                  </a:lnTo>
                  <a:lnTo>
                    <a:pt x="163" y="37"/>
                  </a:lnTo>
                  <a:lnTo>
                    <a:pt x="164" y="42"/>
                  </a:lnTo>
                  <a:lnTo>
                    <a:pt x="165" y="49"/>
                  </a:lnTo>
                  <a:lnTo>
                    <a:pt x="166" y="56"/>
                  </a:lnTo>
                  <a:lnTo>
                    <a:pt x="168" y="65"/>
                  </a:lnTo>
                  <a:lnTo>
                    <a:pt x="168" y="75"/>
                  </a:lnTo>
                  <a:lnTo>
                    <a:pt x="168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13" name="Freeform 241"/>
            <p:cNvSpPr>
              <a:spLocks/>
            </p:cNvSpPr>
            <p:nvPr/>
          </p:nvSpPr>
          <p:spPr bwMode="invGray">
            <a:xfrm>
              <a:off x="7275513" y="4241800"/>
              <a:ext cx="46038" cy="109537"/>
            </a:xfrm>
            <a:custGeom>
              <a:avLst/>
              <a:gdLst>
                <a:gd name="T0" fmla="*/ 106 w 110"/>
                <a:gd name="T1" fmla="*/ 64 h 254"/>
                <a:gd name="T2" fmla="*/ 106 w 110"/>
                <a:gd name="T3" fmla="*/ 101 h 254"/>
                <a:gd name="T4" fmla="*/ 72 w 110"/>
                <a:gd name="T5" fmla="*/ 101 h 254"/>
                <a:gd name="T6" fmla="*/ 72 w 110"/>
                <a:gd name="T7" fmla="*/ 178 h 254"/>
                <a:gd name="T8" fmla="*/ 72 w 110"/>
                <a:gd name="T9" fmla="*/ 188 h 254"/>
                <a:gd name="T10" fmla="*/ 72 w 110"/>
                <a:gd name="T11" fmla="*/ 196 h 254"/>
                <a:gd name="T12" fmla="*/ 72 w 110"/>
                <a:gd name="T13" fmla="*/ 202 h 254"/>
                <a:gd name="T14" fmla="*/ 72 w 110"/>
                <a:gd name="T15" fmla="*/ 205 h 254"/>
                <a:gd name="T16" fmla="*/ 72 w 110"/>
                <a:gd name="T17" fmla="*/ 206 h 254"/>
                <a:gd name="T18" fmla="*/ 74 w 110"/>
                <a:gd name="T19" fmla="*/ 209 h 254"/>
                <a:gd name="T20" fmla="*/ 75 w 110"/>
                <a:gd name="T21" fmla="*/ 210 h 254"/>
                <a:gd name="T22" fmla="*/ 76 w 110"/>
                <a:gd name="T23" fmla="*/ 210 h 254"/>
                <a:gd name="T24" fmla="*/ 79 w 110"/>
                <a:gd name="T25" fmla="*/ 211 h 254"/>
                <a:gd name="T26" fmla="*/ 81 w 110"/>
                <a:gd name="T27" fmla="*/ 211 h 254"/>
                <a:gd name="T28" fmla="*/ 83 w 110"/>
                <a:gd name="T29" fmla="*/ 213 h 254"/>
                <a:gd name="T30" fmla="*/ 85 w 110"/>
                <a:gd name="T31" fmla="*/ 213 h 254"/>
                <a:gd name="T32" fmla="*/ 89 w 110"/>
                <a:gd name="T33" fmla="*/ 213 h 254"/>
                <a:gd name="T34" fmla="*/ 94 w 110"/>
                <a:gd name="T35" fmla="*/ 211 h 254"/>
                <a:gd name="T36" fmla="*/ 101 w 110"/>
                <a:gd name="T37" fmla="*/ 210 h 254"/>
                <a:gd name="T38" fmla="*/ 106 w 110"/>
                <a:gd name="T39" fmla="*/ 209 h 254"/>
                <a:gd name="T40" fmla="*/ 110 w 110"/>
                <a:gd name="T41" fmla="*/ 247 h 254"/>
                <a:gd name="T42" fmla="*/ 106 w 110"/>
                <a:gd name="T43" fmla="*/ 249 h 254"/>
                <a:gd name="T44" fmla="*/ 101 w 110"/>
                <a:gd name="T45" fmla="*/ 250 h 254"/>
                <a:gd name="T46" fmla="*/ 95 w 110"/>
                <a:gd name="T47" fmla="*/ 251 h 254"/>
                <a:gd name="T48" fmla="*/ 90 w 110"/>
                <a:gd name="T49" fmla="*/ 252 h 254"/>
                <a:gd name="T50" fmla="*/ 86 w 110"/>
                <a:gd name="T51" fmla="*/ 252 h 254"/>
                <a:gd name="T52" fmla="*/ 81 w 110"/>
                <a:gd name="T53" fmla="*/ 254 h 254"/>
                <a:gd name="T54" fmla="*/ 76 w 110"/>
                <a:gd name="T55" fmla="*/ 254 h 254"/>
                <a:gd name="T56" fmla="*/ 71 w 110"/>
                <a:gd name="T57" fmla="*/ 254 h 254"/>
                <a:gd name="T58" fmla="*/ 65 w 110"/>
                <a:gd name="T59" fmla="*/ 254 h 254"/>
                <a:gd name="T60" fmla="*/ 58 w 110"/>
                <a:gd name="T61" fmla="*/ 252 h 254"/>
                <a:gd name="T62" fmla="*/ 52 w 110"/>
                <a:gd name="T63" fmla="*/ 251 h 254"/>
                <a:gd name="T64" fmla="*/ 47 w 110"/>
                <a:gd name="T65" fmla="*/ 250 h 254"/>
                <a:gd name="T66" fmla="*/ 42 w 110"/>
                <a:gd name="T67" fmla="*/ 247 h 254"/>
                <a:gd name="T68" fmla="*/ 38 w 110"/>
                <a:gd name="T69" fmla="*/ 245 h 254"/>
                <a:gd name="T70" fmla="*/ 34 w 110"/>
                <a:gd name="T71" fmla="*/ 241 h 254"/>
                <a:gd name="T72" fmla="*/ 31 w 110"/>
                <a:gd name="T73" fmla="*/ 238 h 254"/>
                <a:gd name="T74" fmla="*/ 29 w 110"/>
                <a:gd name="T75" fmla="*/ 235 h 254"/>
                <a:gd name="T76" fmla="*/ 27 w 110"/>
                <a:gd name="T77" fmla="*/ 229 h 254"/>
                <a:gd name="T78" fmla="*/ 26 w 110"/>
                <a:gd name="T79" fmla="*/ 224 h 254"/>
                <a:gd name="T80" fmla="*/ 25 w 110"/>
                <a:gd name="T81" fmla="*/ 219 h 254"/>
                <a:gd name="T82" fmla="*/ 25 w 110"/>
                <a:gd name="T83" fmla="*/ 214 h 254"/>
                <a:gd name="T84" fmla="*/ 25 w 110"/>
                <a:gd name="T85" fmla="*/ 206 h 254"/>
                <a:gd name="T86" fmla="*/ 24 w 110"/>
                <a:gd name="T87" fmla="*/ 196 h 254"/>
                <a:gd name="T88" fmla="*/ 24 w 110"/>
                <a:gd name="T89" fmla="*/ 183 h 254"/>
                <a:gd name="T90" fmla="*/ 24 w 110"/>
                <a:gd name="T91" fmla="*/ 101 h 254"/>
                <a:gd name="T92" fmla="*/ 0 w 110"/>
                <a:gd name="T93" fmla="*/ 101 h 254"/>
                <a:gd name="T94" fmla="*/ 0 w 110"/>
                <a:gd name="T95" fmla="*/ 64 h 254"/>
                <a:gd name="T96" fmla="*/ 24 w 110"/>
                <a:gd name="T97" fmla="*/ 64 h 254"/>
                <a:gd name="T98" fmla="*/ 24 w 110"/>
                <a:gd name="T99" fmla="*/ 28 h 254"/>
                <a:gd name="T100" fmla="*/ 72 w 110"/>
                <a:gd name="T101" fmla="*/ 0 h 254"/>
                <a:gd name="T102" fmla="*/ 72 w 110"/>
                <a:gd name="T103" fmla="*/ 64 h 254"/>
                <a:gd name="T104" fmla="*/ 106 w 110"/>
                <a:gd name="T105" fmla="*/ 64 h 2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0"/>
                <a:gd name="T160" fmla="*/ 0 h 254"/>
                <a:gd name="T161" fmla="*/ 110 w 110"/>
                <a:gd name="T162" fmla="*/ 254 h 25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0" h="254">
                  <a:moveTo>
                    <a:pt x="106" y="64"/>
                  </a:moveTo>
                  <a:lnTo>
                    <a:pt x="106" y="101"/>
                  </a:lnTo>
                  <a:lnTo>
                    <a:pt x="72" y="101"/>
                  </a:lnTo>
                  <a:lnTo>
                    <a:pt x="72" y="178"/>
                  </a:lnTo>
                  <a:lnTo>
                    <a:pt x="72" y="188"/>
                  </a:lnTo>
                  <a:lnTo>
                    <a:pt x="72" y="196"/>
                  </a:lnTo>
                  <a:lnTo>
                    <a:pt x="72" y="202"/>
                  </a:lnTo>
                  <a:lnTo>
                    <a:pt x="72" y="205"/>
                  </a:lnTo>
                  <a:lnTo>
                    <a:pt x="72" y="206"/>
                  </a:lnTo>
                  <a:lnTo>
                    <a:pt x="74" y="209"/>
                  </a:lnTo>
                  <a:lnTo>
                    <a:pt x="75" y="210"/>
                  </a:lnTo>
                  <a:lnTo>
                    <a:pt x="76" y="210"/>
                  </a:lnTo>
                  <a:lnTo>
                    <a:pt x="79" y="211"/>
                  </a:lnTo>
                  <a:lnTo>
                    <a:pt x="81" y="211"/>
                  </a:lnTo>
                  <a:lnTo>
                    <a:pt x="83" y="213"/>
                  </a:lnTo>
                  <a:lnTo>
                    <a:pt x="85" y="213"/>
                  </a:lnTo>
                  <a:lnTo>
                    <a:pt x="89" y="213"/>
                  </a:lnTo>
                  <a:lnTo>
                    <a:pt x="94" y="211"/>
                  </a:lnTo>
                  <a:lnTo>
                    <a:pt x="101" y="210"/>
                  </a:lnTo>
                  <a:lnTo>
                    <a:pt x="106" y="209"/>
                  </a:lnTo>
                  <a:lnTo>
                    <a:pt x="110" y="247"/>
                  </a:lnTo>
                  <a:lnTo>
                    <a:pt x="106" y="249"/>
                  </a:lnTo>
                  <a:lnTo>
                    <a:pt x="101" y="250"/>
                  </a:lnTo>
                  <a:lnTo>
                    <a:pt x="95" y="251"/>
                  </a:lnTo>
                  <a:lnTo>
                    <a:pt x="90" y="252"/>
                  </a:lnTo>
                  <a:lnTo>
                    <a:pt x="86" y="252"/>
                  </a:lnTo>
                  <a:lnTo>
                    <a:pt x="81" y="254"/>
                  </a:lnTo>
                  <a:lnTo>
                    <a:pt x="76" y="254"/>
                  </a:lnTo>
                  <a:lnTo>
                    <a:pt x="71" y="254"/>
                  </a:lnTo>
                  <a:lnTo>
                    <a:pt x="65" y="254"/>
                  </a:lnTo>
                  <a:lnTo>
                    <a:pt x="58" y="252"/>
                  </a:lnTo>
                  <a:lnTo>
                    <a:pt x="52" y="251"/>
                  </a:lnTo>
                  <a:lnTo>
                    <a:pt x="47" y="250"/>
                  </a:lnTo>
                  <a:lnTo>
                    <a:pt x="42" y="247"/>
                  </a:lnTo>
                  <a:lnTo>
                    <a:pt x="38" y="245"/>
                  </a:lnTo>
                  <a:lnTo>
                    <a:pt x="34" y="241"/>
                  </a:lnTo>
                  <a:lnTo>
                    <a:pt x="31" y="238"/>
                  </a:lnTo>
                  <a:lnTo>
                    <a:pt x="29" y="235"/>
                  </a:lnTo>
                  <a:lnTo>
                    <a:pt x="27" y="229"/>
                  </a:lnTo>
                  <a:lnTo>
                    <a:pt x="26" y="224"/>
                  </a:lnTo>
                  <a:lnTo>
                    <a:pt x="25" y="219"/>
                  </a:lnTo>
                  <a:lnTo>
                    <a:pt x="25" y="214"/>
                  </a:lnTo>
                  <a:lnTo>
                    <a:pt x="25" y="206"/>
                  </a:lnTo>
                  <a:lnTo>
                    <a:pt x="24" y="196"/>
                  </a:lnTo>
                  <a:lnTo>
                    <a:pt x="24" y="183"/>
                  </a:lnTo>
                  <a:lnTo>
                    <a:pt x="24" y="101"/>
                  </a:lnTo>
                  <a:lnTo>
                    <a:pt x="0" y="101"/>
                  </a:lnTo>
                  <a:lnTo>
                    <a:pt x="0" y="64"/>
                  </a:lnTo>
                  <a:lnTo>
                    <a:pt x="24" y="64"/>
                  </a:lnTo>
                  <a:lnTo>
                    <a:pt x="24" y="28"/>
                  </a:lnTo>
                  <a:lnTo>
                    <a:pt x="72" y="0"/>
                  </a:lnTo>
                  <a:lnTo>
                    <a:pt x="72" y="64"/>
                  </a:lnTo>
                  <a:lnTo>
                    <a:pt x="106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14" name="Freeform 242"/>
            <p:cNvSpPr>
              <a:spLocks noEditPoints="1"/>
            </p:cNvSpPr>
            <p:nvPr/>
          </p:nvSpPr>
          <p:spPr bwMode="invGray">
            <a:xfrm>
              <a:off x="7332663" y="4237038"/>
              <a:ext cx="22225" cy="112712"/>
            </a:xfrm>
            <a:custGeom>
              <a:avLst/>
              <a:gdLst>
                <a:gd name="T0" fmla="*/ 0 w 49"/>
                <a:gd name="T1" fmla="*/ 45 h 256"/>
                <a:gd name="T2" fmla="*/ 0 w 49"/>
                <a:gd name="T3" fmla="*/ 0 h 256"/>
                <a:gd name="T4" fmla="*/ 49 w 49"/>
                <a:gd name="T5" fmla="*/ 0 h 256"/>
                <a:gd name="T6" fmla="*/ 49 w 49"/>
                <a:gd name="T7" fmla="*/ 45 h 256"/>
                <a:gd name="T8" fmla="*/ 0 w 49"/>
                <a:gd name="T9" fmla="*/ 45 h 256"/>
                <a:gd name="T10" fmla="*/ 0 w 49"/>
                <a:gd name="T11" fmla="*/ 256 h 256"/>
                <a:gd name="T12" fmla="*/ 0 w 49"/>
                <a:gd name="T13" fmla="*/ 71 h 256"/>
                <a:gd name="T14" fmla="*/ 49 w 49"/>
                <a:gd name="T15" fmla="*/ 71 h 256"/>
                <a:gd name="T16" fmla="*/ 49 w 49"/>
                <a:gd name="T17" fmla="*/ 256 h 256"/>
                <a:gd name="T18" fmla="*/ 0 w 49"/>
                <a:gd name="T19" fmla="*/ 256 h 2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256"/>
                <a:gd name="T32" fmla="*/ 49 w 49"/>
                <a:gd name="T33" fmla="*/ 256 h 2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256">
                  <a:moveTo>
                    <a:pt x="0" y="45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45"/>
                  </a:lnTo>
                  <a:lnTo>
                    <a:pt x="0" y="45"/>
                  </a:lnTo>
                  <a:close/>
                  <a:moveTo>
                    <a:pt x="0" y="256"/>
                  </a:moveTo>
                  <a:lnTo>
                    <a:pt x="0" y="71"/>
                  </a:lnTo>
                  <a:lnTo>
                    <a:pt x="49" y="71"/>
                  </a:lnTo>
                  <a:lnTo>
                    <a:pt x="49" y="256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15" name="Freeform 243"/>
            <p:cNvSpPr>
              <a:spLocks/>
            </p:cNvSpPr>
            <p:nvPr/>
          </p:nvSpPr>
          <p:spPr bwMode="invGray">
            <a:xfrm>
              <a:off x="7366000" y="4237038"/>
              <a:ext cx="52388" cy="112712"/>
            </a:xfrm>
            <a:custGeom>
              <a:avLst/>
              <a:gdLst>
                <a:gd name="T0" fmla="*/ 0 w 124"/>
                <a:gd name="T1" fmla="*/ 76 h 261"/>
                <a:gd name="T2" fmla="*/ 26 w 124"/>
                <a:gd name="T3" fmla="*/ 76 h 261"/>
                <a:gd name="T4" fmla="*/ 26 w 124"/>
                <a:gd name="T5" fmla="*/ 62 h 261"/>
                <a:gd name="T6" fmla="*/ 26 w 124"/>
                <a:gd name="T7" fmla="*/ 52 h 261"/>
                <a:gd name="T8" fmla="*/ 27 w 124"/>
                <a:gd name="T9" fmla="*/ 41 h 261"/>
                <a:gd name="T10" fmla="*/ 29 w 124"/>
                <a:gd name="T11" fmla="*/ 34 h 261"/>
                <a:gd name="T12" fmla="*/ 30 w 124"/>
                <a:gd name="T13" fmla="*/ 27 h 261"/>
                <a:gd name="T14" fmla="*/ 32 w 124"/>
                <a:gd name="T15" fmla="*/ 22 h 261"/>
                <a:gd name="T16" fmla="*/ 38 w 124"/>
                <a:gd name="T17" fmla="*/ 17 h 261"/>
                <a:gd name="T18" fmla="*/ 43 w 124"/>
                <a:gd name="T19" fmla="*/ 12 h 261"/>
                <a:gd name="T20" fmla="*/ 48 w 124"/>
                <a:gd name="T21" fmla="*/ 8 h 261"/>
                <a:gd name="T22" fmla="*/ 56 w 124"/>
                <a:gd name="T23" fmla="*/ 4 h 261"/>
                <a:gd name="T24" fmla="*/ 63 w 124"/>
                <a:gd name="T25" fmla="*/ 2 h 261"/>
                <a:gd name="T26" fmla="*/ 73 w 124"/>
                <a:gd name="T27" fmla="*/ 0 h 261"/>
                <a:gd name="T28" fmla="*/ 82 w 124"/>
                <a:gd name="T29" fmla="*/ 0 h 261"/>
                <a:gd name="T30" fmla="*/ 88 w 124"/>
                <a:gd name="T31" fmla="*/ 0 h 261"/>
                <a:gd name="T32" fmla="*/ 93 w 124"/>
                <a:gd name="T33" fmla="*/ 0 h 261"/>
                <a:gd name="T34" fmla="*/ 98 w 124"/>
                <a:gd name="T35" fmla="*/ 2 h 261"/>
                <a:gd name="T36" fmla="*/ 103 w 124"/>
                <a:gd name="T37" fmla="*/ 2 h 261"/>
                <a:gd name="T38" fmla="*/ 108 w 124"/>
                <a:gd name="T39" fmla="*/ 3 h 261"/>
                <a:gd name="T40" fmla="*/ 113 w 124"/>
                <a:gd name="T41" fmla="*/ 4 h 261"/>
                <a:gd name="T42" fmla="*/ 118 w 124"/>
                <a:gd name="T43" fmla="*/ 5 h 261"/>
                <a:gd name="T44" fmla="*/ 124 w 124"/>
                <a:gd name="T45" fmla="*/ 7 h 261"/>
                <a:gd name="T46" fmla="*/ 117 w 124"/>
                <a:gd name="T47" fmla="*/ 41 h 261"/>
                <a:gd name="T48" fmla="*/ 112 w 124"/>
                <a:gd name="T49" fmla="*/ 40 h 261"/>
                <a:gd name="T50" fmla="*/ 106 w 124"/>
                <a:gd name="T51" fmla="*/ 39 h 261"/>
                <a:gd name="T52" fmla="*/ 100 w 124"/>
                <a:gd name="T53" fmla="*/ 37 h 261"/>
                <a:gd name="T54" fmla="*/ 94 w 124"/>
                <a:gd name="T55" fmla="*/ 37 h 261"/>
                <a:gd name="T56" fmla="*/ 89 w 124"/>
                <a:gd name="T57" fmla="*/ 37 h 261"/>
                <a:gd name="T58" fmla="*/ 85 w 124"/>
                <a:gd name="T59" fmla="*/ 39 h 261"/>
                <a:gd name="T60" fmla="*/ 82 w 124"/>
                <a:gd name="T61" fmla="*/ 41 h 261"/>
                <a:gd name="T62" fmla="*/ 80 w 124"/>
                <a:gd name="T63" fmla="*/ 43 h 261"/>
                <a:gd name="T64" fmla="*/ 79 w 124"/>
                <a:gd name="T65" fmla="*/ 46 h 261"/>
                <a:gd name="T66" fmla="*/ 76 w 124"/>
                <a:gd name="T67" fmla="*/ 50 h 261"/>
                <a:gd name="T68" fmla="*/ 75 w 124"/>
                <a:gd name="T69" fmla="*/ 57 h 261"/>
                <a:gd name="T70" fmla="*/ 75 w 124"/>
                <a:gd name="T71" fmla="*/ 63 h 261"/>
                <a:gd name="T72" fmla="*/ 75 w 124"/>
                <a:gd name="T73" fmla="*/ 76 h 261"/>
                <a:gd name="T74" fmla="*/ 111 w 124"/>
                <a:gd name="T75" fmla="*/ 76 h 261"/>
                <a:gd name="T76" fmla="*/ 111 w 124"/>
                <a:gd name="T77" fmla="*/ 113 h 261"/>
                <a:gd name="T78" fmla="*/ 75 w 124"/>
                <a:gd name="T79" fmla="*/ 113 h 261"/>
                <a:gd name="T80" fmla="*/ 75 w 124"/>
                <a:gd name="T81" fmla="*/ 261 h 261"/>
                <a:gd name="T82" fmla="*/ 26 w 124"/>
                <a:gd name="T83" fmla="*/ 261 h 261"/>
                <a:gd name="T84" fmla="*/ 26 w 124"/>
                <a:gd name="T85" fmla="*/ 113 h 261"/>
                <a:gd name="T86" fmla="*/ 0 w 124"/>
                <a:gd name="T87" fmla="*/ 113 h 261"/>
                <a:gd name="T88" fmla="*/ 0 w 124"/>
                <a:gd name="T89" fmla="*/ 76 h 26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4"/>
                <a:gd name="T136" fmla="*/ 0 h 261"/>
                <a:gd name="T137" fmla="*/ 124 w 124"/>
                <a:gd name="T138" fmla="*/ 261 h 26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4" h="261">
                  <a:moveTo>
                    <a:pt x="0" y="76"/>
                  </a:moveTo>
                  <a:lnTo>
                    <a:pt x="26" y="76"/>
                  </a:lnTo>
                  <a:lnTo>
                    <a:pt x="26" y="62"/>
                  </a:lnTo>
                  <a:lnTo>
                    <a:pt x="26" y="52"/>
                  </a:lnTo>
                  <a:lnTo>
                    <a:pt x="27" y="41"/>
                  </a:lnTo>
                  <a:lnTo>
                    <a:pt x="29" y="34"/>
                  </a:lnTo>
                  <a:lnTo>
                    <a:pt x="30" y="27"/>
                  </a:lnTo>
                  <a:lnTo>
                    <a:pt x="32" y="22"/>
                  </a:lnTo>
                  <a:lnTo>
                    <a:pt x="38" y="17"/>
                  </a:lnTo>
                  <a:lnTo>
                    <a:pt x="43" y="12"/>
                  </a:lnTo>
                  <a:lnTo>
                    <a:pt x="48" y="8"/>
                  </a:lnTo>
                  <a:lnTo>
                    <a:pt x="56" y="4"/>
                  </a:lnTo>
                  <a:lnTo>
                    <a:pt x="63" y="2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8" y="2"/>
                  </a:lnTo>
                  <a:lnTo>
                    <a:pt x="103" y="2"/>
                  </a:lnTo>
                  <a:lnTo>
                    <a:pt x="108" y="3"/>
                  </a:lnTo>
                  <a:lnTo>
                    <a:pt x="113" y="4"/>
                  </a:lnTo>
                  <a:lnTo>
                    <a:pt x="118" y="5"/>
                  </a:lnTo>
                  <a:lnTo>
                    <a:pt x="124" y="7"/>
                  </a:lnTo>
                  <a:lnTo>
                    <a:pt x="117" y="41"/>
                  </a:lnTo>
                  <a:lnTo>
                    <a:pt x="112" y="40"/>
                  </a:lnTo>
                  <a:lnTo>
                    <a:pt x="106" y="39"/>
                  </a:lnTo>
                  <a:lnTo>
                    <a:pt x="100" y="37"/>
                  </a:lnTo>
                  <a:lnTo>
                    <a:pt x="94" y="37"/>
                  </a:lnTo>
                  <a:lnTo>
                    <a:pt x="89" y="37"/>
                  </a:lnTo>
                  <a:lnTo>
                    <a:pt x="85" y="39"/>
                  </a:lnTo>
                  <a:lnTo>
                    <a:pt x="82" y="41"/>
                  </a:lnTo>
                  <a:lnTo>
                    <a:pt x="80" y="43"/>
                  </a:lnTo>
                  <a:lnTo>
                    <a:pt x="79" y="46"/>
                  </a:lnTo>
                  <a:lnTo>
                    <a:pt x="76" y="50"/>
                  </a:lnTo>
                  <a:lnTo>
                    <a:pt x="75" y="57"/>
                  </a:lnTo>
                  <a:lnTo>
                    <a:pt x="75" y="63"/>
                  </a:lnTo>
                  <a:lnTo>
                    <a:pt x="75" y="76"/>
                  </a:lnTo>
                  <a:lnTo>
                    <a:pt x="111" y="76"/>
                  </a:lnTo>
                  <a:lnTo>
                    <a:pt x="111" y="113"/>
                  </a:lnTo>
                  <a:lnTo>
                    <a:pt x="75" y="113"/>
                  </a:lnTo>
                  <a:lnTo>
                    <a:pt x="75" y="261"/>
                  </a:lnTo>
                  <a:lnTo>
                    <a:pt x="26" y="261"/>
                  </a:lnTo>
                  <a:lnTo>
                    <a:pt x="26" y="113"/>
                  </a:lnTo>
                  <a:lnTo>
                    <a:pt x="0" y="113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16" name="Freeform 244"/>
            <p:cNvSpPr>
              <a:spLocks noEditPoints="1"/>
            </p:cNvSpPr>
            <p:nvPr/>
          </p:nvSpPr>
          <p:spPr bwMode="invGray">
            <a:xfrm>
              <a:off x="7424738" y="4237038"/>
              <a:ext cx="20638" cy="112712"/>
            </a:xfrm>
            <a:custGeom>
              <a:avLst/>
              <a:gdLst>
                <a:gd name="T0" fmla="*/ 0 w 49"/>
                <a:gd name="T1" fmla="*/ 45 h 256"/>
                <a:gd name="T2" fmla="*/ 0 w 49"/>
                <a:gd name="T3" fmla="*/ 0 h 256"/>
                <a:gd name="T4" fmla="*/ 49 w 49"/>
                <a:gd name="T5" fmla="*/ 0 h 256"/>
                <a:gd name="T6" fmla="*/ 49 w 49"/>
                <a:gd name="T7" fmla="*/ 45 h 256"/>
                <a:gd name="T8" fmla="*/ 0 w 49"/>
                <a:gd name="T9" fmla="*/ 45 h 256"/>
                <a:gd name="T10" fmla="*/ 0 w 49"/>
                <a:gd name="T11" fmla="*/ 256 h 256"/>
                <a:gd name="T12" fmla="*/ 0 w 49"/>
                <a:gd name="T13" fmla="*/ 71 h 256"/>
                <a:gd name="T14" fmla="*/ 49 w 49"/>
                <a:gd name="T15" fmla="*/ 71 h 256"/>
                <a:gd name="T16" fmla="*/ 49 w 49"/>
                <a:gd name="T17" fmla="*/ 256 h 256"/>
                <a:gd name="T18" fmla="*/ 0 w 49"/>
                <a:gd name="T19" fmla="*/ 256 h 2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256"/>
                <a:gd name="T32" fmla="*/ 49 w 49"/>
                <a:gd name="T33" fmla="*/ 256 h 2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256">
                  <a:moveTo>
                    <a:pt x="0" y="45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45"/>
                  </a:lnTo>
                  <a:lnTo>
                    <a:pt x="0" y="45"/>
                  </a:lnTo>
                  <a:close/>
                  <a:moveTo>
                    <a:pt x="0" y="256"/>
                  </a:moveTo>
                  <a:lnTo>
                    <a:pt x="0" y="71"/>
                  </a:lnTo>
                  <a:lnTo>
                    <a:pt x="49" y="71"/>
                  </a:lnTo>
                  <a:lnTo>
                    <a:pt x="49" y="256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17" name="Freeform 245"/>
            <p:cNvSpPr>
              <a:spLocks/>
            </p:cNvSpPr>
            <p:nvPr/>
          </p:nvSpPr>
          <p:spPr bwMode="invGray">
            <a:xfrm>
              <a:off x="7461250" y="4265613"/>
              <a:ext cx="73025" cy="85725"/>
            </a:xfrm>
            <a:custGeom>
              <a:avLst/>
              <a:gdLst>
                <a:gd name="T0" fmla="*/ 124 w 176"/>
                <a:gd name="T1" fmla="*/ 65 h 195"/>
                <a:gd name="T2" fmla="*/ 120 w 176"/>
                <a:gd name="T3" fmla="*/ 54 h 195"/>
                <a:gd name="T4" fmla="*/ 112 w 176"/>
                <a:gd name="T5" fmla="*/ 45 h 195"/>
                <a:gd name="T6" fmla="*/ 102 w 176"/>
                <a:gd name="T7" fmla="*/ 38 h 195"/>
                <a:gd name="T8" fmla="*/ 89 w 176"/>
                <a:gd name="T9" fmla="*/ 37 h 195"/>
                <a:gd name="T10" fmla="*/ 74 w 176"/>
                <a:gd name="T11" fmla="*/ 41 h 195"/>
                <a:gd name="T12" fmla="*/ 61 w 176"/>
                <a:gd name="T13" fmla="*/ 50 h 195"/>
                <a:gd name="T14" fmla="*/ 56 w 176"/>
                <a:gd name="T15" fmla="*/ 58 h 195"/>
                <a:gd name="T16" fmla="*/ 52 w 176"/>
                <a:gd name="T17" fmla="*/ 68 h 195"/>
                <a:gd name="T18" fmla="*/ 51 w 176"/>
                <a:gd name="T19" fmla="*/ 79 h 195"/>
                <a:gd name="T20" fmla="*/ 49 w 176"/>
                <a:gd name="T21" fmla="*/ 93 h 195"/>
                <a:gd name="T22" fmla="*/ 51 w 176"/>
                <a:gd name="T23" fmla="*/ 110 h 195"/>
                <a:gd name="T24" fmla="*/ 52 w 176"/>
                <a:gd name="T25" fmla="*/ 123 h 195"/>
                <a:gd name="T26" fmla="*/ 56 w 176"/>
                <a:gd name="T27" fmla="*/ 133 h 195"/>
                <a:gd name="T28" fmla="*/ 60 w 176"/>
                <a:gd name="T29" fmla="*/ 141 h 195"/>
                <a:gd name="T30" fmla="*/ 74 w 176"/>
                <a:gd name="T31" fmla="*/ 151 h 195"/>
                <a:gd name="T32" fmla="*/ 90 w 176"/>
                <a:gd name="T33" fmla="*/ 155 h 195"/>
                <a:gd name="T34" fmla="*/ 103 w 176"/>
                <a:gd name="T35" fmla="*/ 152 h 195"/>
                <a:gd name="T36" fmla="*/ 113 w 176"/>
                <a:gd name="T37" fmla="*/ 147 h 195"/>
                <a:gd name="T38" fmla="*/ 122 w 176"/>
                <a:gd name="T39" fmla="*/ 136 h 195"/>
                <a:gd name="T40" fmla="*/ 128 w 176"/>
                <a:gd name="T41" fmla="*/ 119 h 195"/>
                <a:gd name="T42" fmla="*/ 174 w 176"/>
                <a:gd name="T43" fmla="*/ 136 h 195"/>
                <a:gd name="T44" fmla="*/ 169 w 176"/>
                <a:gd name="T45" fmla="*/ 150 h 195"/>
                <a:gd name="T46" fmla="*/ 161 w 176"/>
                <a:gd name="T47" fmla="*/ 164 h 195"/>
                <a:gd name="T48" fmla="*/ 152 w 176"/>
                <a:gd name="T49" fmla="*/ 174 h 195"/>
                <a:gd name="T50" fmla="*/ 142 w 176"/>
                <a:gd name="T51" fmla="*/ 182 h 195"/>
                <a:gd name="T52" fmla="*/ 129 w 176"/>
                <a:gd name="T53" fmla="*/ 188 h 195"/>
                <a:gd name="T54" fmla="*/ 113 w 176"/>
                <a:gd name="T55" fmla="*/ 192 h 195"/>
                <a:gd name="T56" fmla="*/ 98 w 176"/>
                <a:gd name="T57" fmla="*/ 195 h 195"/>
                <a:gd name="T58" fmla="*/ 79 w 176"/>
                <a:gd name="T59" fmla="*/ 195 h 195"/>
                <a:gd name="T60" fmla="*/ 61 w 176"/>
                <a:gd name="T61" fmla="*/ 191 h 195"/>
                <a:gd name="T62" fmla="*/ 45 w 176"/>
                <a:gd name="T63" fmla="*/ 184 h 195"/>
                <a:gd name="T64" fmla="*/ 31 w 176"/>
                <a:gd name="T65" fmla="*/ 176 h 195"/>
                <a:gd name="T66" fmla="*/ 20 w 176"/>
                <a:gd name="T67" fmla="*/ 163 h 195"/>
                <a:gd name="T68" fmla="*/ 11 w 176"/>
                <a:gd name="T69" fmla="*/ 147 h 195"/>
                <a:gd name="T70" fmla="*/ 4 w 176"/>
                <a:gd name="T71" fmla="*/ 129 h 195"/>
                <a:gd name="T72" fmla="*/ 0 w 176"/>
                <a:gd name="T73" fmla="*/ 109 h 195"/>
                <a:gd name="T74" fmla="*/ 0 w 176"/>
                <a:gd name="T75" fmla="*/ 87 h 195"/>
                <a:gd name="T76" fmla="*/ 4 w 176"/>
                <a:gd name="T77" fmla="*/ 66 h 195"/>
                <a:gd name="T78" fmla="*/ 9 w 176"/>
                <a:gd name="T79" fmla="*/ 49 h 195"/>
                <a:gd name="T80" fmla="*/ 18 w 176"/>
                <a:gd name="T81" fmla="*/ 33 h 195"/>
                <a:gd name="T82" fmla="*/ 30 w 176"/>
                <a:gd name="T83" fmla="*/ 20 h 195"/>
                <a:gd name="T84" fmla="*/ 44 w 176"/>
                <a:gd name="T85" fmla="*/ 10 h 195"/>
                <a:gd name="T86" fmla="*/ 61 w 176"/>
                <a:gd name="T87" fmla="*/ 4 h 195"/>
                <a:gd name="T88" fmla="*/ 79 w 176"/>
                <a:gd name="T89" fmla="*/ 0 h 195"/>
                <a:gd name="T90" fmla="*/ 98 w 176"/>
                <a:gd name="T91" fmla="*/ 0 h 195"/>
                <a:gd name="T92" fmla="*/ 113 w 176"/>
                <a:gd name="T93" fmla="*/ 2 h 195"/>
                <a:gd name="T94" fmla="*/ 126 w 176"/>
                <a:gd name="T95" fmla="*/ 5 h 195"/>
                <a:gd name="T96" fmla="*/ 138 w 176"/>
                <a:gd name="T97" fmla="*/ 11 h 195"/>
                <a:gd name="T98" fmla="*/ 148 w 176"/>
                <a:gd name="T99" fmla="*/ 18 h 195"/>
                <a:gd name="T100" fmla="*/ 157 w 176"/>
                <a:gd name="T101" fmla="*/ 27 h 195"/>
                <a:gd name="T102" fmla="*/ 165 w 176"/>
                <a:gd name="T103" fmla="*/ 37 h 195"/>
                <a:gd name="T104" fmla="*/ 170 w 176"/>
                <a:gd name="T105" fmla="*/ 50 h 19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6"/>
                <a:gd name="T160" fmla="*/ 0 h 195"/>
                <a:gd name="T161" fmla="*/ 176 w 176"/>
                <a:gd name="T162" fmla="*/ 195 h 19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6" h="195">
                  <a:moveTo>
                    <a:pt x="172" y="56"/>
                  </a:moveTo>
                  <a:lnTo>
                    <a:pt x="124" y="65"/>
                  </a:lnTo>
                  <a:lnTo>
                    <a:pt x="122" y="60"/>
                  </a:lnTo>
                  <a:lnTo>
                    <a:pt x="120" y="54"/>
                  </a:lnTo>
                  <a:lnTo>
                    <a:pt x="116" y="49"/>
                  </a:lnTo>
                  <a:lnTo>
                    <a:pt x="112" y="45"/>
                  </a:lnTo>
                  <a:lnTo>
                    <a:pt x="107" y="41"/>
                  </a:lnTo>
                  <a:lnTo>
                    <a:pt x="102" y="38"/>
                  </a:lnTo>
                  <a:lnTo>
                    <a:pt x="95" y="37"/>
                  </a:lnTo>
                  <a:lnTo>
                    <a:pt x="89" y="37"/>
                  </a:lnTo>
                  <a:lnTo>
                    <a:pt x="80" y="38"/>
                  </a:lnTo>
                  <a:lnTo>
                    <a:pt x="74" y="41"/>
                  </a:lnTo>
                  <a:lnTo>
                    <a:pt x="66" y="45"/>
                  </a:lnTo>
                  <a:lnTo>
                    <a:pt x="61" y="50"/>
                  </a:lnTo>
                  <a:lnTo>
                    <a:pt x="58" y="54"/>
                  </a:lnTo>
                  <a:lnTo>
                    <a:pt x="56" y="58"/>
                  </a:lnTo>
                  <a:lnTo>
                    <a:pt x="54" y="63"/>
                  </a:lnTo>
                  <a:lnTo>
                    <a:pt x="52" y="68"/>
                  </a:lnTo>
                  <a:lnTo>
                    <a:pt x="51" y="73"/>
                  </a:lnTo>
                  <a:lnTo>
                    <a:pt x="51" y="79"/>
                  </a:lnTo>
                  <a:lnTo>
                    <a:pt x="49" y="87"/>
                  </a:lnTo>
                  <a:lnTo>
                    <a:pt x="49" y="93"/>
                  </a:lnTo>
                  <a:lnTo>
                    <a:pt x="49" y="102"/>
                  </a:lnTo>
                  <a:lnTo>
                    <a:pt x="51" y="110"/>
                  </a:lnTo>
                  <a:lnTo>
                    <a:pt x="51" y="117"/>
                  </a:lnTo>
                  <a:lnTo>
                    <a:pt x="52" y="123"/>
                  </a:lnTo>
                  <a:lnTo>
                    <a:pt x="53" y="128"/>
                  </a:lnTo>
                  <a:lnTo>
                    <a:pt x="56" y="133"/>
                  </a:lnTo>
                  <a:lnTo>
                    <a:pt x="57" y="137"/>
                  </a:lnTo>
                  <a:lnTo>
                    <a:pt x="60" y="141"/>
                  </a:lnTo>
                  <a:lnTo>
                    <a:pt x="66" y="147"/>
                  </a:lnTo>
                  <a:lnTo>
                    <a:pt x="74" y="151"/>
                  </a:lnTo>
                  <a:lnTo>
                    <a:pt x="81" y="154"/>
                  </a:lnTo>
                  <a:lnTo>
                    <a:pt x="90" y="155"/>
                  </a:lnTo>
                  <a:lnTo>
                    <a:pt x="97" y="155"/>
                  </a:lnTo>
                  <a:lnTo>
                    <a:pt x="103" y="152"/>
                  </a:lnTo>
                  <a:lnTo>
                    <a:pt x="108" y="151"/>
                  </a:lnTo>
                  <a:lnTo>
                    <a:pt x="113" y="147"/>
                  </a:lnTo>
                  <a:lnTo>
                    <a:pt x="119" y="142"/>
                  </a:lnTo>
                  <a:lnTo>
                    <a:pt x="122" y="136"/>
                  </a:lnTo>
                  <a:lnTo>
                    <a:pt x="125" y="128"/>
                  </a:lnTo>
                  <a:lnTo>
                    <a:pt x="128" y="119"/>
                  </a:lnTo>
                  <a:lnTo>
                    <a:pt x="176" y="127"/>
                  </a:lnTo>
                  <a:lnTo>
                    <a:pt x="174" y="136"/>
                  </a:lnTo>
                  <a:lnTo>
                    <a:pt x="171" y="143"/>
                  </a:lnTo>
                  <a:lnTo>
                    <a:pt x="169" y="150"/>
                  </a:lnTo>
                  <a:lnTo>
                    <a:pt x="165" y="158"/>
                  </a:lnTo>
                  <a:lnTo>
                    <a:pt x="161" y="164"/>
                  </a:lnTo>
                  <a:lnTo>
                    <a:pt x="157" y="169"/>
                  </a:lnTo>
                  <a:lnTo>
                    <a:pt x="152" y="174"/>
                  </a:lnTo>
                  <a:lnTo>
                    <a:pt x="147" y="178"/>
                  </a:lnTo>
                  <a:lnTo>
                    <a:pt x="142" y="182"/>
                  </a:lnTo>
                  <a:lnTo>
                    <a:pt x="135" y="184"/>
                  </a:lnTo>
                  <a:lnTo>
                    <a:pt x="129" y="188"/>
                  </a:lnTo>
                  <a:lnTo>
                    <a:pt x="121" y="190"/>
                  </a:lnTo>
                  <a:lnTo>
                    <a:pt x="113" y="192"/>
                  </a:lnTo>
                  <a:lnTo>
                    <a:pt x="106" y="193"/>
                  </a:lnTo>
                  <a:lnTo>
                    <a:pt x="98" y="195"/>
                  </a:lnTo>
                  <a:lnTo>
                    <a:pt x="89" y="195"/>
                  </a:lnTo>
                  <a:lnTo>
                    <a:pt x="79" y="195"/>
                  </a:lnTo>
                  <a:lnTo>
                    <a:pt x="70" y="193"/>
                  </a:lnTo>
                  <a:lnTo>
                    <a:pt x="61" y="191"/>
                  </a:lnTo>
                  <a:lnTo>
                    <a:pt x="53" y="188"/>
                  </a:lnTo>
                  <a:lnTo>
                    <a:pt x="45" y="184"/>
                  </a:lnTo>
                  <a:lnTo>
                    <a:pt x="38" y="181"/>
                  </a:lnTo>
                  <a:lnTo>
                    <a:pt x="31" y="176"/>
                  </a:lnTo>
                  <a:lnTo>
                    <a:pt x="25" y="169"/>
                  </a:lnTo>
                  <a:lnTo>
                    <a:pt x="20" y="163"/>
                  </a:lnTo>
                  <a:lnTo>
                    <a:pt x="15" y="155"/>
                  </a:lnTo>
                  <a:lnTo>
                    <a:pt x="11" y="147"/>
                  </a:lnTo>
                  <a:lnTo>
                    <a:pt x="7" y="138"/>
                  </a:lnTo>
                  <a:lnTo>
                    <a:pt x="4" y="129"/>
                  </a:lnTo>
                  <a:lnTo>
                    <a:pt x="2" y="119"/>
                  </a:lnTo>
                  <a:lnTo>
                    <a:pt x="0" y="109"/>
                  </a:lnTo>
                  <a:lnTo>
                    <a:pt x="0" y="99"/>
                  </a:lnTo>
                  <a:lnTo>
                    <a:pt x="0" y="87"/>
                  </a:lnTo>
                  <a:lnTo>
                    <a:pt x="2" y="77"/>
                  </a:lnTo>
                  <a:lnTo>
                    <a:pt x="4" y="66"/>
                  </a:lnTo>
                  <a:lnTo>
                    <a:pt x="7" y="58"/>
                  </a:lnTo>
                  <a:lnTo>
                    <a:pt x="9" y="49"/>
                  </a:lnTo>
                  <a:lnTo>
                    <a:pt x="13" y="41"/>
                  </a:lnTo>
                  <a:lnTo>
                    <a:pt x="18" y="33"/>
                  </a:lnTo>
                  <a:lnTo>
                    <a:pt x="24" y="27"/>
                  </a:lnTo>
                  <a:lnTo>
                    <a:pt x="30" y="20"/>
                  </a:lnTo>
                  <a:lnTo>
                    <a:pt x="36" y="15"/>
                  </a:lnTo>
                  <a:lnTo>
                    <a:pt x="44" y="10"/>
                  </a:lnTo>
                  <a:lnTo>
                    <a:pt x="52" y="6"/>
                  </a:lnTo>
                  <a:lnTo>
                    <a:pt x="61" y="4"/>
                  </a:lnTo>
                  <a:lnTo>
                    <a:pt x="70" y="1"/>
                  </a:lnTo>
                  <a:lnTo>
                    <a:pt x="79" y="0"/>
                  </a:lnTo>
                  <a:lnTo>
                    <a:pt x="89" y="0"/>
                  </a:lnTo>
                  <a:lnTo>
                    <a:pt x="98" y="0"/>
                  </a:lnTo>
                  <a:lnTo>
                    <a:pt x="106" y="1"/>
                  </a:lnTo>
                  <a:lnTo>
                    <a:pt x="113" y="2"/>
                  </a:lnTo>
                  <a:lnTo>
                    <a:pt x="120" y="4"/>
                  </a:lnTo>
                  <a:lnTo>
                    <a:pt x="126" y="5"/>
                  </a:lnTo>
                  <a:lnTo>
                    <a:pt x="133" y="7"/>
                  </a:lnTo>
                  <a:lnTo>
                    <a:pt x="138" y="11"/>
                  </a:lnTo>
                  <a:lnTo>
                    <a:pt x="143" y="14"/>
                  </a:lnTo>
                  <a:lnTo>
                    <a:pt x="148" y="18"/>
                  </a:lnTo>
                  <a:lnTo>
                    <a:pt x="152" y="22"/>
                  </a:lnTo>
                  <a:lnTo>
                    <a:pt x="157" y="27"/>
                  </a:lnTo>
                  <a:lnTo>
                    <a:pt x="161" y="32"/>
                  </a:lnTo>
                  <a:lnTo>
                    <a:pt x="165" y="37"/>
                  </a:lnTo>
                  <a:lnTo>
                    <a:pt x="167" y="43"/>
                  </a:lnTo>
                  <a:lnTo>
                    <a:pt x="170" y="50"/>
                  </a:lnTo>
                  <a:lnTo>
                    <a:pt x="17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18" name="Freeform 246"/>
            <p:cNvSpPr>
              <a:spLocks noEditPoints="1"/>
            </p:cNvSpPr>
            <p:nvPr/>
          </p:nvSpPr>
          <p:spPr bwMode="invGray">
            <a:xfrm>
              <a:off x="7543800" y="4265613"/>
              <a:ext cx="73025" cy="85725"/>
            </a:xfrm>
            <a:custGeom>
              <a:avLst/>
              <a:gdLst>
                <a:gd name="T0" fmla="*/ 8 w 174"/>
                <a:gd name="T1" fmla="*/ 46 h 195"/>
                <a:gd name="T2" fmla="*/ 15 w 174"/>
                <a:gd name="T3" fmla="*/ 29 h 195"/>
                <a:gd name="T4" fmla="*/ 27 w 174"/>
                <a:gd name="T5" fmla="*/ 16 h 195"/>
                <a:gd name="T6" fmla="*/ 41 w 174"/>
                <a:gd name="T7" fmla="*/ 7 h 195"/>
                <a:gd name="T8" fmla="*/ 60 w 174"/>
                <a:gd name="T9" fmla="*/ 2 h 195"/>
                <a:gd name="T10" fmla="*/ 85 w 174"/>
                <a:gd name="T11" fmla="*/ 0 h 195"/>
                <a:gd name="T12" fmla="*/ 106 w 174"/>
                <a:gd name="T13" fmla="*/ 1 h 195"/>
                <a:gd name="T14" fmla="*/ 124 w 174"/>
                <a:gd name="T15" fmla="*/ 4 h 195"/>
                <a:gd name="T16" fmla="*/ 141 w 174"/>
                <a:gd name="T17" fmla="*/ 11 h 195"/>
                <a:gd name="T18" fmla="*/ 155 w 174"/>
                <a:gd name="T19" fmla="*/ 28 h 195"/>
                <a:gd name="T20" fmla="*/ 160 w 174"/>
                <a:gd name="T21" fmla="*/ 40 h 195"/>
                <a:gd name="T22" fmla="*/ 163 w 174"/>
                <a:gd name="T23" fmla="*/ 58 h 195"/>
                <a:gd name="T24" fmla="*/ 162 w 174"/>
                <a:gd name="T25" fmla="*/ 129 h 195"/>
                <a:gd name="T26" fmla="*/ 163 w 174"/>
                <a:gd name="T27" fmla="*/ 159 h 195"/>
                <a:gd name="T28" fmla="*/ 168 w 174"/>
                <a:gd name="T29" fmla="*/ 177 h 195"/>
                <a:gd name="T30" fmla="*/ 126 w 174"/>
                <a:gd name="T31" fmla="*/ 190 h 195"/>
                <a:gd name="T32" fmla="*/ 122 w 174"/>
                <a:gd name="T33" fmla="*/ 181 h 195"/>
                <a:gd name="T34" fmla="*/ 119 w 174"/>
                <a:gd name="T35" fmla="*/ 173 h 195"/>
                <a:gd name="T36" fmla="*/ 111 w 174"/>
                <a:gd name="T37" fmla="*/ 176 h 195"/>
                <a:gd name="T38" fmla="*/ 92 w 174"/>
                <a:gd name="T39" fmla="*/ 188 h 195"/>
                <a:gd name="T40" fmla="*/ 69 w 174"/>
                <a:gd name="T41" fmla="*/ 195 h 195"/>
                <a:gd name="T42" fmla="*/ 47 w 174"/>
                <a:gd name="T43" fmla="*/ 193 h 195"/>
                <a:gd name="T44" fmla="*/ 31 w 174"/>
                <a:gd name="T45" fmla="*/ 188 h 195"/>
                <a:gd name="T46" fmla="*/ 17 w 174"/>
                <a:gd name="T47" fmla="*/ 179 h 195"/>
                <a:gd name="T48" fmla="*/ 6 w 174"/>
                <a:gd name="T49" fmla="*/ 167 h 195"/>
                <a:gd name="T50" fmla="*/ 1 w 174"/>
                <a:gd name="T51" fmla="*/ 151 h 195"/>
                <a:gd name="T52" fmla="*/ 0 w 174"/>
                <a:gd name="T53" fmla="*/ 132 h 195"/>
                <a:gd name="T54" fmla="*/ 6 w 174"/>
                <a:gd name="T55" fmla="*/ 111 h 195"/>
                <a:gd name="T56" fmla="*/ 22 w 174"/>
                <a:gd name="T57" fmla="*/ 96 h 195"/>
                <a:gd name="T58" fmla="*/ 34 w 174"/>
                <a:gd name="T59" fmla="*/ 90 h 195"/>
                <a:gd name="T60" fmla="*/ 49 w 174"/>
                <a:gd name="T61" fmla="*/ 84 h 195"/>
                <a:gd name="T62" fmla="*/ 65 w 174"/>
                <a:gd name="T63" fmla="*/ 81 h 195"/>
                <a:gd name="T64" fmla="*/ 87 w 174"/>
                <a:gd name="T65" fmla="*/ 75 h 195"/>
                <a:gd name="T66" fmla="*/ 105 w 174"/>
                <a:gd name="T67" fmla="*/ 70 h 195"/>
                <a:gd name="T68" fmla="*/ 113 w 174"/>
                <a:gd name="T69" fmla="*/ 64 h 195"/>
                <a:gd name="T70" fmla="*/ 109 w 174"/>
                <a:gd name="T71" fmla="*/ 47 h 195"/>
                <a:gd name="T72" fmla="*/ 96 w 174"/>
                <a:gd name="T73" fmla="*/ 38 h 195"/>
                <a:gd name="T74" fmla="*/ 76 w 174"/>
                <a:gd name="T75" fmla="*/ 37 h 195"/>
                <a:gd name="T76" fmla="*/ 61 w 174"/>
                <a:gd name="T77" fmla="*/ 42 h 195"/>
                <a:gd name="T78" fmla="*/ 52 w 174"/>
                <a:gd name="T79" fmla="*/ 55 h 195"/>
                <a:gd name="T80" fmla="*/ 108 w 174"/>
                <a:gd name="T81" fmla="*/ 101 h 195"/>
                <a:gd name="T82" fmla="*/ 83 w 174"/>
                <a:gd name="T83" fmla="*/ 108 h 195"/>
                <a:gd name="T84" fmla="*/ 61 w 174"/>
                <a:gd name="T85" fmla="*/ 114 h 195"/>
                <a:gd name="T86" fmla="*/ 51 w 174"/>
                <a:gd name="T87" fmla="*/ 125 h 195"/>
                <a:gd name="T88" fmla="*/ 49 w 174"/>
                <a:gd name="T89" fmla="*/ 140 h 195"/>
                <a:gd name="T90" fmla="*/ 55 w 174"/>
                <a:gd name="T91" fmla="*/ 152 h 195"/>
                <a:gd name="T92" fmla="*/ 69 w 174"/>
                <a:gd name="T93" fmla="*/ 160 h 195"/>
                <a:gd name="T94" fmla="*/ 87 w 174"/>
                <a:gd name="T95" fmla="*/ 158 h 195"/>
                <a:gd name="T96" fmla="*/ 103 w 174"/>
                <a:gd name="T97" fmla="*/ 147 h 195"/>
                <a:gd name="T98" fmla="*/ 110 w 174"/>
                <a:gd name="T99" fmla="*/ 134 h 195"/>
                <a:gd name="T100" fmla="*/ 113 w 174"/>
                <a:gd name="T101" fmla="*/ 118 h 1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4"/>
                <a:gd name="T154" fmla="*/ 0 h 195"/>
                <a:gd name="T155" fmla="*/ 174 w 174"/>
                <a:gd name="T156" fmla="*/ 195 h 1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4" h="195">
                  <a:moveTo>
                    <a:pt x="50" y="60"/>
                  </a:moveTo>
                  <a:lnTo>
                    <a:pt x="6" y="52"/>
                  </a:lnTo>
                  <a:lnTo>
                    <a:pt x="8" y="46"/>
                  </a:lnTo>
                  <a:lnTo>
                    <a:pt x="10" y="41"/>
                  </a:lnTo>
                  <a:lnTo>
                    <a:pt x="13" y="34"/>
                  </a:lnTo>
                  <a:lnTo>
                    <a:pt x="15" y="29"/>
                  </a:lnTo>
                  <a:lnTo>
                    <a:pt x="19" y="25"/>
                  </a:lnTo>
                  <a:lnTo>
                    <a:pt x="23" y="20"/>
                  </a:lnTo>
                  <a:lnTo>
                    <a:pt x="27" y="16"/>
                  </a:lnTo>
                  <a:lnTo>
                    <a:pt x="31" y="14"/>
                  </a:lnTo>
                  <a:lnTo>
                    <a:pt x="36" y="11"/>
                  </a:lnTo>
                  <a:lnTo>
                    <a:pt x="41" y="7"/>
                  </a:lnTo>
                  <a:lnTo>
                    <a:pt x="47" y="5"/>
                  </a:lnTo>
                  <a:lnTo>
                    <a:pt x="54" y="4"/>
                  </a:lnTo>
                  <a:lnTo>
                    <a:pt x="60" y="2"/>
                  </a:lnTo>
                  <a:lnTo>
                    <a:pt x="68" y="1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6" y="1"/>
                  </a:lnTo>
                  <a:lnTo>
                    <a:pt x="113" y="1"/>
                  </a:lnTo>
                  <a:lnTo>
                    <a:pt x="119" y="2"/>
                  </a:lnTo>
                  <a:lnTo>
                    <a:pt x="124" y="4"/>
                  </a:lnTo>
                  <a:lnTo>
                    <a:pt x="129" y="6"/>
                  </a:lnTo>
                  <a:lnTo>
                    <a:pt x="133" y="7"/>
                  </a:lnTo>
                  <a:lnTo>
                    <a:pt x="141" y="11"/>
                  </a:lnTo>
                  <a:lnTo>
                    <a:pt x="146" y="16"/>
                  </a:lnTo>
                  <a:lnTo>
                    <a:pt x="151" y="23"/>
                  </a:lnTo>
                  <a:lnTo>
                    <a:pt x="155" y="28"/>
                  </a:lnTo>
                  <a:lnTo>
                    <a:pt x="156" y="32"/>
                  </a:lnTo>
                  <a:lnTo>
                    <a:pt x="159" y="36"/>
                  </a:lnTo>
                  <a:lnTo>
                    <a:pt x="160" y="40"/>
                  </a:lnTo>
                  <a:lnTo>
                    <a:pt x="162" y="45"/>
                  </a:lnTo>
                  <a:lnTo>
                    <a:pt x="162" y="51"/>
                  </a:lnTo>
                  <a:lnTo>
                    <a:pt x="163" y="58"/>
                  </a:lnTo>
                  <a:lnTo>
                    <a:pt x="163" y="64"/>
                  </a:lnTo>
                  <a:lnTo>
                    <a:pt x="163" y="72"/>
                  </a:lnTo>
                  <a:lnTo>
                    <a:pt x="162" y="129"/>
                  </a:lnTo>
                  <a:lnTo>
                    <a:pt x="162" y="141"/>
                  </a:lnTo>
                  <a:lnTo>
                    <a:pt x="163" y="150"/>
                  </a:lnTo>
                  <a:lnTo>
                    <a:pt x="163" y="159"/>
                  </a:lnTo>
                  <a:lnTo>
                    <a:pt x="164" y="165"/>
                  </a:lnTo>
                  <a:lnTo>
                    <a:pt x="165" y="172"/>
                  </a:lnTo>
                  <a:lnTo>
                    <a:pt x="168" y="177"/>
                  </a:lnTo>
                  <a:lnTo>
                    <a:pt x="171" y="183"/>
                  </a:lnTo>
                  <a:lnTo>
                    <a:pt x="174" y="190"/>
                  </a:lnTo>
                  <a:lnTo>
                    <a:pt x="126" y="190"/>
                  </a:lnTo>
                  <a:lnTo>
                    <a:pt x="124" y="187"/>
                  </a:lnTo>
                  <a:lnTo>
                    <a:pt x="123" y="184"/>
                  </a:lnTo>
                  <a:lnTo>
                    <a:pt x="122" y="181"/>
                  </a:lnTo>
                  <a:lnTo>
                    <a:pt x="120" y="177"/>
                  </a:lnTo>
                  <a:lnTo>
                    <a:pt x="120" y="174"/>
                  </a:lnTo>
                  <a:lnTo>
                    <a:pt x="119" y="173"/>
                  </a:lnTo>
                  <a:lnTo>
                    <a:pt x="118" y="170"/>
                  </a:lnTo>
                  <a:lnTo>
                    <a:pt x="111" y="176"/>
                  </a:lnTo>
                  <a:lnTo>
                    <a:pt x="105" y="181"/>
                  </a:lnTo>
                  <a:lnTo>
                    <a:pt x="99" y="186"/>
                  </a:lnTo>
                  <a:lnTo>
                    <a:pt x="92" y="188"/>
                  </a:lnTo>
                  <a:lnTo>
                    <a:pt x="85" y="191"/>
                  </a:lnTo>
                  <a:lnTo>
                    <a:pt x="77" y="193"/>
                  </a:lnTo>
                  <a:lnTo>
                    <a:pt x="69" y="195"/>
                  </a:lnTo>
                  <a:lnTo>
                    <a:pt x="61" y="195"/>
                  </a:lnTo>
                  <a:lnTo>
                    <a:pt x="55" y="195"/>
                  </a:lnTo>
                  <a:lnTo>
                    <a:pt x="47" y="193"/>
                  </a:lnTo>
                  <a:lnTo>
                    <a:pt x="41" y="192"/>
                  </a:lnTo>
                  <a:lnTo>
                    <a:pt x="36" y="191"/>
                  </a:lnTo>
                  <a:lnTo>
                    <a:pt x="31" y="188"/>
                  </a:lnTo>
                  <a:lnTo>
                    <a:pt x="26" y="186"/>
                  </a:lnTo>
                  <a:lnTo>
                    <a:pt x="20" y="183"/>
                  </a:lnTo>
                  <a:lnTo>
                    <a:pt x="17" y="179"/>
                  </a:lnTo>
                  <a:lnTo>
                    <a:pt x="13" y="176"/>
                  </a:lnTo>
                  <a:lnTo>
                    <a:pt x="10" y="170"/>
                  </a:lnTo>
                  <a:lnTo>
                    <a:pt x="6" y="167"/>
                  </a:lnTo>
                  <a:lnTo>
                    <a:pt x="5" y="161"/>
                  </a:lnTo>
                  <a:lnTo>
                    <a:pt x="2" y="156"/>
                  </a:lnTo>
                  <a:lnTo>
                    <a:pt x="1" y="151"/>
                  </a:lnTo>
                  <a:lnTo>
                    <a:pt x="0" y="145"/>
                  </a:lnTo>
                  <a:lnTo>
                    <a:pt x="0" y="140"/>
                  </a:lnTo>
                  <a:lnTo>
                    <a:pt x="0" y="132"/>
                  </a:lnTo>
                  <a:lnTo>
                    <a:pt x="1" y="124"/>
                  </a:lnTo>
                  <a:lnTo>
                    <a:pt x="4" y="118"/>
                  </a:lnTo>
                  <a:lnTo>
                    <a:pt x="6" y="111"/>
                  </a:lnTo>
                  <a:lnTo>
                    <a:pt x="10" y="106"/>
                  </a:lnTo>
                  <a:lnTo>
                    <a:pt x="15" y="100"/>
                  </a:lnTo>
                  <a:lnTo>
                    <a:pt x="22" y="96"/>
                  </a:lnTo>
                  <a:lnTo>
                    <a:pt x="27" y="92"/>
                  </a:lnTo>
                  <a:lnTo>
                    <a:pt x="31" y="91"/>
                  </a:lnTo>
                  <a:lnTo>
                    <a:pt x="34" y="90"/>
                  </a:lnTo>
                  <a:lnTo>
                    <a:pt x="38" y="87"/>
                  </a:lnTo>
                  <a:lnTo>
                    <a:pt x="43" y="86"/>
                  </a:lnTo>
                  <a:lnTo>
                    <a:pt x="49" y="84"/>
                  </a:lnTo>
                  <a:lnTo>
                    <a:pt x="54" y="83"/>
                  </a:lnTo>
                  <a:lnTo>
                    <a:pt x="60" y="82"/>
                  </a:lnTo>
                  <a:lnTo>
                    <a:pt x="65" y="81"/>
                  </a:lnTo>
                  <a:lnTo>
                    <a:pt x="73" y="79"/>
                  </a:lnTo>
                  <a:lnTo>
                    <a:pt x="81" y="78"/>
                  </a:lnTo>
                  <a:lnTo>
                    <a:pt x="87" y="75"/>
                  </a:lnTo>
                  <a:lnTo>
                    <a:pt x="94" y="74"/>
                  </a:lnTo>
                  <a:lnTo>
                    <a:pt x="100" y="73"/>
                  </a:lnTo>
                  <a:lnTo>
                    <a:pt x="105" y="70"/>
                  </a:lnTo>
                  <a:lnTo>
                    <a:pt x="109" y="69"/>
                  </a:lnTo>
                  <a:lnTo>
                    <a:pt x="113" y="68"/>
                  </a:lnTo>
                  <a:lnTo>
                    <a:pt x="113" y="64"/>
                  </a:lnTo>
                  <a:lnTo>
                    <a:pt x="113" y="58"/>
                  </a:lnTo>
                  <a:lnTo>
                    <a:pt x="111" y="51"/>
                  </a:lnTo>
                  <a:lnTo>
                    <a:pt x="109" y="47"/>
                  </a:lnTo>
                  <a:lnTo>
                    <a:pt x="106" y="43"/>
                  </a:lnTo>
                  <a:lnTo>
                    <a:pt x="101" y="41"/>
                  </a:lnTo>
                  <a:lnTo>
                    <a:pt x="96" y="38"/>
                  </a:lnTo>
                  <a:lnTo>
                    <a:pt x="88" y="37"/>
                  </a:lnTo>
                  <a:lnTo>
                    <a:pt x="81" y="37"/>
                  </a:lnTo>
                  <a:lnTo>
                    <a:pt x="76" y="37"/>
                  </a:lnTo>
                  <a:lnTo>
                    <a:pt x="69" y="38"/>
                  </a:lnTo>
                  <a:lnTo>
                    <a:pt x="65" y="41"/>
                  </a:lnTo>
                  <a:lnTo>
                    <a:pt x="61" y="42"/>
                  </a:lnTo>
                  <a:lnTo>
                    <a:pt x="58" y="45"/>
                  </a:lnTo>
                  <a:lnTo>
                    <a:pt x="55" y="49"/>
                  </a:lnTo>
                  <a:lnTo>
                    <a:pt x="52" y="55"/>
                  </a:lnTo>
                  <a:lnTo>
                    <a:pt x="50" y="60"/>
                  </a:lnTo>
                  <a:close/>
                  <a:moveTo>
                    <a:pt x="113" y="100"/>
                  </a:moveTo>
                  <a:lnTo>
                    <a:pt x="108" y="101"/>
                  </a:lnTo>
                  <a:lnTo>
                    <a:pt x="100" y="104"/>
                  </a:lnTo>
                  <a:lnTo>
                    <a:pt x="92" y="105"/>
                  </a:lnTo>
                  <a:lnTo>
                    <a:pt x="83" y="108"/>
                  </a:lnTo>
                  <a:lnTo>
                    <a:pt x="74" y="110"/>
                  </a:lnTo>
                  <a:lnTo>
                    <a:pt x="67" y="111"/>
                  </a:lnTo>
                  <a:lnTo>
                    <a:pt x="61" y="114"/>
                  </a:lnTo>
                  <a:lnTo>
                    <a:pt x="58" y="117"/>
                  </a:lnTo>
                  <a:lnTo>
                    <a:pt x="54" y="120"/>
                  </a:lnTo>
                  <a:lnTo>
                    <a:pt x="51" y="125"/>
                  </a:lnTo>
                  <a:lnTo>
                    <a:pt x="50" y="129"/>
                  </a:lnTo>
                  <a:lnTo>
                    <a:pt x="49" y="134"/>
                  </a:lnTo>
                  <a:lnTo>
                    <a:pt x="49" y="140"/>
                  </a:lnTo>
                  <a:lnTo>
                    <a:pt x="50" y="143"/>
                  </a:lnTo>
                  <a:lnTo>
                    <a:pt x="52" y="149"/>
                  </a:lnTo>
                  <a:lnTo>
                    <a:pt x="55" y="152"/>
                  </a:lnTo>
                  <a:lnTo>
                    <a:pt x="59" y="156"/>
                  </a:lnTo>
                  <a:lnTo>
                    <a:pt x="64" y="158"/>
                  </a:lnTo>
                  <a:lnTo>
                    <a:pt x="69" y="160"/>
                  </a:lnTo>
                  <a:lnTo>
                    <a:pt x="74" y="160"/>
                  </a:lnTo>
                  <a:lnTo>
                    <a:pt x="81" y="159"/>
                  </a:lnTo>
                  <a:lnTo>
                    <a:pt x="87" y="158"/>
                  </a:lnTo>
                  <a:lnTo>
                    <a:pt x="92" y="155"/>
                  </a:lnTo>
                  <a:lnTo>
                    <a:pt x="99" y="151"/>
                  </a:lnTo>
                  <a:lnTo>
                    <a:pt x="103" y="147"/>
                  </a:lnTo>
                  <a:lnTo>
                    <a:pt x="106" y="143"/>
                  </a:lnTo>
                  <a:lnTo>
                    <a:pt x="109" y="140"/>
                  </a:lnTo>
                  <a:lnTo>
                    <a:pt x="110" y="134"/>
                  </a:lnTo>
                  <a:lnTo>
                    <a:pt x="111" y="131"/>
                  </a:lnTo>
                  <a:lnTo>
                    <a:pt x="111" y="125"/>
                  </a:lnTo>
                  <a:lnTo>
                    <a:pt x="113" y="118"/>
                  </a:lnTo>
                  <a:lnTo>
                    <a:pt x="113" y="110"/>
                  </a:lnTo>
                  <a:lnTo>
                    <a:pt x="113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19" name="Freeform 247"/>
            <p:cNvSpPr>
              <a:spLocks/>
            </p:cNvSpPr>
            <p:nvPr/>
          </p:nvSpPr>
          <p:spPr bwMode="invGray">
            <a:xfrm>
              <a:off x="7623175" y="4241800"/>
              <a:ext cx="47625" cy="109537"/>
            </a:xfrm>
            <a:custGeom>
              <a:avLst/>
              <a:gdLst>
                <a:gd name="T0" fmla="*/ 105 w 109"/>
                <a:gd name="T1" fmla="*/ 64 h 254"/>
                <a:gd name="T2" fmla="*/ 105 w 109"/>
                <a:gd name="T3" fmla="*/ 101 h 254"/>
                <a:gd name="T4" fmla="*/ 71 w 109"/>
                <a:gd name="T5" fmla="*/ 101 h 254"/>
                <a:gd name="T6" fmla="*/ 71 w 109"/>
                <a:gd name="T7" fmla="*/ 178 h 254"/>
                <a:gd name="T8" fmla="*/ 71 w 109"/>
                <a:gd name="T9" fmla="*/ 188 h 254"/>
                <a:gd name="T10" fmla="*/ 71 w 109"/>
                <a:gd name="T11" fmla="*/ 196 h 254"/>
                <a:gd name="T12" fmla="*/ 71 w 109"/>
                <a:gd name="T13" fmla="*/ 202 h 254"/>
                <a:gd name="T14" fmla="*/ 71 w 109"/>
                <a:gd name="T15" fmla="*/ 205 h 254"/>
                <a:gd name="T16" fmla="*/ 71 w 109"/>
                <a:gd name="T17" fmla="*/ 206 h 254"/>
                <a:gd name="T18" fmla="*/ 73 w 109"/>
                <a:gd name="T19" fmla="*/ 209 h 254"/>
                <a:gd name="T20" fmla="*/ 74 w 109"/>
                <a:gd name="T21" fmla="*/ 210 h 254"/>
                <a:gd name="T22" fmla="*/ 75 w 109"/>
                <a:gd name="T23" fmla="*/ 210 h 254"/>
                <a:gd name="T24" fmla="*/ 78 w 109"/>
                <a:gd name="T25" fmla="*/ 211 h 254"/>
                <a:gd name="T26" fmla="*/ 80 w 109"/>
                <a:gd name="T27" fmla="*/ 211 h 254"/>
                <a:gd name="T28" fmla="*/ 82 w 109"/>
                <a:gd name="T29" fmla="*/ 213 h 254"/>
                <a:gd name="T30" fmla="*/ 84 w 109"/>
                <a:gd name="T31" fmla="*/ 213 h 254"/>
                <a:gd name="T32" fmla="*/ 88 w 109"/>
                <a:gd name="T33" fmla="*/ 213 h 254"/>
                <a:gd name="T34" fmla="*/ 93 w 109"/>
                <a:gd name="T35" fmla="*/ 211 h 254"/>
                <a:gd name="T36" fmla="*/ 100 w 109"/>
                <a:gd name="T37" fmla="*/ 210 h 254"/>
                <a:gd name="T38" fmla="*/ 105 w 109"/>
                <a:gd name="T39" fmla="*/ 209 h 254"/>
                <a:gd name="T40" fmla="*/ 109 w 109"/>
                <a:gd name="T41" fmla="*/ 247 h 254"/>
                <a:gd name="T42" fmla="*/ 105 w 109"/>
                <a:gd name="T43" fmla="*/ 249 h 254"/>
                <a:gd name="T44" fmla="*/ 100 w 109"/>
                <a:gd name="T45" fmla="*/ 250 h 254"/>
                <a:gd name="T46" fmla="*/ 95 w 109"/>
                <a:gd name="T47" fmla="*/ 251 h 254"/>
                <a:gd name="T48" fmla="*/ 89 w 109"/>
                <a:gd name="T49" fmla="*/ 252 h 254"/>
                <a:gd name="T50" fmla="*/ 86 w 109"/>
                <a:gd name="T51" fmla="*/ 252 h 254"/>
                <a:gd name="T52" fmla="*/ 80 w 109"/>
                <a:gd name="T53" fmla="*/ 254 h 254"/>
                <a:gd name="T54" fmla="*/ 75 w 109"/>
                <a:gd name="T55" fmla="*/ 254 h 254"/>
                <a:gd name="T56" fmla="*/ 70 w 109"/>
                <a:gd name="T57" fmla="*/ 254 h 254"/>
                <a:gd name="T58" fmla="*/ 64 w 109"/>
                <a:gd name="T59" fmla="*/ 254 h 254"/>
                <a:gd name="T60" fmla="*/ 57 w 109"/>
                <a:gd name="T61" fmla="*/ 252 h 254"/>
                <a:gd name="T62" fmla="*/ 51 w 109"/>
                <a:gd name="T63" fmla="*/ 251 h 254"/>
                <a:gd name="T64" fmla="*/ 46 w 109"/>
                <a:gd name="T65" fmla="*/ 250 h 254"/>
                <a:gd name="T66" fmla="*/ 41 w 109"/>
                <a:gd name="T67" fmla="*/ 247 h 254"/>
                <a:gd name="T68" fmla="*/ 37 w 109"/>
                <a:gd name="T69" fmla="*/ 245 h 254"/>
                <a:gd name="T70" fmla="*/ 33 w 109"/>
                <a:gd name="T71" fmla="*/ 241 h 254"/>
                <a:gd name="T72" fmla="*/ 30 w 109"/>
                <a:gd name="T73" fmla="*/ 238 h 254"/>
                <a:gd name="T74" fmla="*/ 28 w 109"/>
                <a:gd name="T75" fmla="*/ 235 h 254"/>
                <a:gd name="T76" fmla="*/ 27 w 109"/>
                <a:gd name="T77" fmla="*/ 229 h 254"/>
                <a:gd name="T78" fmla="*/ 25 w 109"/>
                <a:gd name="T79" fmla="*/ 224 h 254"/>
                <a:gd name="T80" fmla="*/ 24 w 109"/>
                <a:gd name="T81" fmla="*/ 219 h 254"/>
                <a:gd name="T82" fmla="*/ 24 w 109"/>
                <a:gd name="T83" fmla="*/ 214 h 254"/>
                <a:gd name="T84" fmla="*/ 24 w 109"/>
                <a:gd name="T85" fmla="*/ 206 h 254"/>
                <a:gd name="T86" fmla="*/ 23 w 109"/>
                <a:gd name="T87" fmla="*/ 196 h 254"/>
                <a:gd name="T88" fmla="*/ 23 w 109"/>
                <a:gd name="T89" fmla="*/ 183 h 254"/>
                <a:gd name="T90" fmla="*/ 23 w 109"/>
                <a:gd name="T91" fmla="*/ 101 h 254"/>
                <a:gd name="T92" fmla="*/ 0 w 109"/>
                <a:gd name="T93" fmla="*/ 101 h 254"/>
                <a:gd name="T94" fmla="*/ 0 w 109"/>
                <a:gd name="T95" fmla="*/ 64 h 254"/>
                <a:gd name="T96" fmla="*/ 23 w 109"/>
                <a:gd name="T97" fmla="*/ 64 h 254"/>
                <a:gd name="T98" fmla="*/ 23 w 109"/>
                <a:gd name="T99" fmla="*/ 28 h 254"/>
                <a:gd name="T100" fmla="*/ 71 w 109"/>
                <a:gd name="T101" fmla="*/ 0 h 254"/>
                <a:gd name="T102" fmla="*/ 71 w 109"/>
                <a:gd name="T103" fmla="*/ 64 h 254"/>
                <a:gd name="T104" fmla="*/ 105 w 109"/>
                <a:gd name="T105" fmla="*/ 64 h 2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9"/>
                <a:gd name="T160" fmla="*/ 0 h 254"/>
                <a:gd name="T161" fmla="*/ 109 w 109"/>
                <a:gd name="T162" fmla="*/ 254 h 25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9" h="254">
                  <a:moveTo>
                    <a:pt x="105" y="64"/>
                  </a:moveTo>
                  <a:lnTo>
                    <a:pt x="105" y="101"/>
                  </a:lnTo>
                  <a:lnTo>
                    <a:pt x="71" y="101"/>
                  </a:lnTo>
                  <a:lnTo>
                    <a:pt x="71" y="178"/>
                  </a:lnTo>
                  <a:lnTo>
                    <a:pt x="71" y="188"/>
                  </a:lnTo>
                  <a:lnTo>
                    <a:pt x="71" y="196"/>
                  </a:lnTo>
                  <a:lnTo>
                    <a:pt x="71" y="202"/>
                  </a:lnTo>
                  <a:lnTo>
                    <a:pt x="71" y="205"/>
                  </a:lnTo>
                  <a:lnTo>
                    <a:pt x="71" y="206"/>
                  </a:lnTo>
                  <a:lnTo>
                    <a:pt x="73" y="209"/>
                  </a:lnTo>
                  <a:lnTo>
                    <a:pt x="74" y="210"/>
                  </a:lnTo>
                  <a:lnTo>
                    <a:pt x="75" y="210"/>
                  </a:lnTo>
                  <a:lnTo>
                    <a:pt x="78" y="211"/>
                  </a:lnTo>
                  <a:lnTo>
                    <a:pt x="80" y="211"/>
                  </a:lnTo>
                  <a:lnTo>
                    <a:pt x="82" y="213"/>
                  </a:lnTo>
                  <a:lnTo>
                    <a:pt x="84" y="213"/>
                  </a:lnTo>
                  <a:lnTo>
                    <a:pt x="88" y="213"/>
                  </a:lnTo>
                  <a:lnTo>
                    <a:pt x="93" y="211"/>
                  </a:lnTo>
                  <a:lnTo>
                    <a:pt x="100" y="210"/>
                  </a:lnTo>
                  <a:lnTo>
                    <a:pt x="105" y="209"/>
                  </a:lnTo>
                  <a:lnTo>
                    <a:pt x="109" y="247"/>
                  </a:lnTo>
                  <a:lnTo>
                    <a:pt x="105" y="249"/>
                  </a:lnTo>
                  <a:lnTo>
                    <a:pt x="100" y="250"/>
                  </a:lnTo>
                  <a:lnTo>
                    <a:pt x="95" y="251"/>
                  </a:lnTo>
                  <a:lnTo>
                    <a:pt x="89" y="252"/>
                  </a:lnTo>
                  <a:lnTo>
                    <a:pt x="86" y="252"/>
                  </a:lnTo>
                  <a:lnTo>
                    <a:pt x="80" y="254"/>
                  </a:lnTo>
                  <a:lnTo>
                    <a:pt x="75" y="254"/>
                  </a:lnTo>
                  <a:lnTo>
                    <a:pt x="70" y="254"/>
                  </a:lnTo>
                  <a:lnTo>
                    <a:pt x="64" y="254"/>
                  </a:lnTo>
                  <a:lnTo>
                    <a:pt x="57" y="252"/>
                  </a:lnTo>
                  <a:lnTo>
                    <a:pt x="51" y="251"/>
                  </a:lnTo>
                  <a:lnTo>
                    <a:pt x="46" y="250"/>
                  </a:lnTo>
                  <a:lnTo>
                    <a:pt x="41" y="247"/>
                  </a:lnTo>
                  <a:lnTo>
                    <a:pt x="37" y="245"/>
                  </a:lnTo>
                  <a:lnTo>
                    <a:pt x="33" y="241"/>
                  </a:lnTo>
                  <a:lnTo>
                    <a:pt x="30" y="238"/>
                  </a:lnTo>
                  <a:lnTo>
                    <a:pt x="28" y="235"/>
                  </a:lnTo>
                  <a:lnTo>
                    <a:pt x="27" y="229"/>
                  </a:lnTo>
                  <a:lnTo>
                    <a:pt x="25" y="224"/>
                  </a:lnTo>
                  <a:lnTo>
                    <a:pt x="24" y="219"/>
                  </a:lnTo>
                  <a:lnTo>
                    <a:pt x="24" y="214"/>
                  </a:lnTo>
                  <a:lnTo>
                    <a:pt x="24" y="206"/>
                  </a:lnTo>
                  <a:lnTo>
                    <a:pt x="23" y="196"/>
                  </a:lnTo>
                  <a:lnTo>
                    <a:pt x="23" y="183"/>
                  </a:lnTo>
                  <a:lnTo>
                    <a:pt x="23" y="101"/>
                  </a:lnTo>
                  <a:lnTo>
                    <a:pt x="0" y="101"/>
                  </a:lnTo>
                  <a:lnTo>
                    <a:pt x="0" y="64"/>
                  </a:lnTo>
                  <a:lnTo>
                    <a:pt x="23" y="64"/>
                  </a:lnTo>
                  <a:lnTo>
                    <a:pt x="23" y="28"/>
                  </a:lnTo>
                  <a:lnTo>
                    <a:pt x="71" y="0"/>
                  </a:lnTo>
                  <a:lnTo>
                    <a:pt x="71" y="64"/>
                  </a:lnTo>
                  <a:lnTo>
                    <a:pt x="105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20" name="Freeform 248"/>
            <p:cNvSpPr>
              <a:spLocks noEditPoints="1"/>
            </p:cNvSpPr>
            <p:nvPr/>
          </p:nvSpPr>
          <p:spPr bwMode="invGray">
            <a:xfrm>
              <a:off x="7681913" y="4237038"/>
              <a:ext cx="20638" cy="112712"/>
            </a:xfrm>
            <a:custGeom>
              <a:avLst/>
              <a:gdLst>
                <a:gd name="T0" fmla="*/ 0 w 49"/>
                <a:gd name="T1" fmla="*/ 45 h 256"/>
                <a:gd name="T2" fmla="*/ 0 w 49"/>
                <a:gd name="T3" fmla="*/ 0 h 256"/>
                <a:gd name="T4" fmla="*/ 49 w 49"/>
                <a:gd name="T5" fmla="*/ 0 h 256"/>
                <a:gd name="T6" fmla="*/ 49 w 49"/>
                <a:gd name="T7" fmla="*/ 45 h 256"/>
                <a:gd name="T8" fmla="*/ 0 w 49"/>
                <a:gd name="T9" fmla="*/ 45 h 256"/>
                <a:gd name="T10" fmla="*/ 0 w 49"/>
                <a:gd name="T11" fmla="*/ 256 h 256"/>
                <a:gd name="T12" fmla="*/ 0 w 49"/>
                <a:gd name="T13" fmla="*/ 71 h 256"/>
                <a:gd name="T14" fmla="*/ 49 w 49"/>
                <a:gd name="T15" fmla="*/ 71 h 256"/>
                <a:gd name="T16" fmla="*/ 49 w 49"/>
                <a:gd name="T17" fmla="*/ 256 h 256"/>
                <a:gd name="T18" fmla="*/ 0 w 49"/>
                <a:gd name="T19" fmla="*/ 256 h 2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256"/>
                <a:gd name="T32" fmla="*/ 49 w 49"/>
                <a:gd name="T33" fmla="*/ 256 h 2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256">
                  <a:moveTo>
                    <a:pt x="0" y="45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45"/>
                  </a:lnTo>
                  <a:lnTo>
                    <a:pt x="0" y="45"/>
                  </a:lnTo>
                  <a:close/>
                  <a:moveTo>
                    <a:pt x="0" y="256"/>
                  </a:moveTo>
                  <a:lnTo>
                    <a:pt x="0" y="71"/>
                  </a:lnTo>
                  <a:lnTo>
                    <a:pt x="49" y="71"/>
                  </a:lnTo>
                  <a:lnTo>
                    <a:pt x="49" y="256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21" name="Freeform 249"/>
            <p:cNvSpPr>
              <a:spLocks noEditPoints="1"/>
            </p:cNvSpPr>
            <p:nvPr/>
          </p:nvSpPr>
          <p:spPr bwMode="invGray">
            <a:xfrm>
              <a:off x="7718425" y="4265613"/>
              <a:ext cx="79375" cy="85725"/>
            </a:xfrm>
            <a:custGeom>
              <a:avLst/>
              <a:gdLst>
                <a:gd name="T0" fmla="*/ 0 w 192"/>
                <a:gd name="T1" fmla="*/ 88 h 195"/>
                <a:gd name="T2" fmla="*/ 2 w 192"/>
                <a:gd name="T3" fmla="*/ 77 h 195"/>
                <a:gd name="T4" fmla="*/ 6 w 192"/>
                <a:gd name="T5" fmla="*/ 65 h 195"/>
                <a:gd name="T6" fmla="*/ 9 w 192"/>
                <a:gd name="T7" fmla="*/ 54 h 195"/>
                <a:gd name="T8" fmla="*/ 18 w 192"/>
                <a:gd name="T9" fmla="*/ 37 h 195"/>
                <a:gd name="T10" fmla="*/ 35 w 192"/>
                <a:gd name="T11" fmla="*/ 19 h 195"/>
                <a:gd name="T12" fmla="*/ 52 w 192"/>
                <a:gd name="T13" fmla="*/ 10 h 195"/>
                <a:gd name="T14" fmla="*/ 63 w 192"/>
                <a:gd name="T15" fmla="*/ 5 h 195"/>
                <a:gd name="T16" fmla="*/ 76 w 192"/>
                <a:gd name="T17" fmla="*/ 2 h 195"/>
                <a:gd name="T18" fmla="*/ 89 w 192"/>
                <a:gd name="T19" fmla="*/ 0 h 195"/>
                <a:gd name="T20" fmla="*/ 106 w 192"/>
                <a:gd name="T21" fmla="*/ 0 h 195"/>
                <a:gd name="T22" fmla="*/ 125 w 192"/>
                <a:gd name="T23" fmla="*/ 4 h 195"/>
                <a:gd name="T24" fmla="*/ 143 w 192"/>
                <a:gd name="T25" fmla="*/ 10 h 195"/>
                <a:gd name="T26" fmla="*/ 158 w 192"/>
                <a:gd name="T27" fmla="*/ 20 h 195"/>
                <a:gd name="T28" fmla="*/ 171 w 192"/>
                <a:gd name="T29" fmla="*/ 33 h 195"/>
                <a:gd name="T30" fmla="*/ 181 w 192"/>
                <a:gd name="T31" fmla="*/ 50 h 195"/>
                <a:gd name="T32" fmla="*/ 188 w 192"/>
                <a:gd name="T33" fmla="*/ 68 h 195"/>
                <a:gd name="T34" fmla="*/ 192 w 192"/>
                <a:gd name="T35" fmla="*/ 87 h 195"/>
                <a:gd name="T36" fmla="*/ 192 w 192"/>
                <a:gd name="T37" fmla="*/ 108 h 195"/>
                <a:gd name="T38" fmla="*/ 188 w 192"/>
                <a:gd name="T39" fmla="*/ 127 h 195"/>
                <a:gd name="T40" fmla="*/ 181 w 192"/>
                <a:gd name="T41" fmla="*/ 145 h 195"/>
                <a:gd name="T42" fmla="*/ 171 w 192"/>
                <a:gd name="T43" fmla="*/ 160 h 195"/>
                <a:gd name="T44" fmla="*/ 158 w 192"/>
                <a:gd name="T45" fmla="*/ 173 h 195"/>
                <a:gd name="T46" fmla="*/ 142 w 192"/>
                <a:gd name="T47" fmla="*/ 183 h 195"/>
                <a:gd name="T48" fmla="*/ 125 w 192"/>
                <a:gd name="T49" fmla="*/ 191 h 195"/>
                <a:gd name="T50" fmla="*/ 106 w 192"/>
                <a:gd name="T51" fmla="*/ 195 h 195"/>
                <a:gd name="T52" fmla="*/ 89 w 192"/>
                <a:gd name="T53" fmla="*/ 195 h 195"/>
                <a:gd name="T54" fmla="*/ 76 w 192"/>
                <a:gd name="T55" fmla="*/ 193 h 195"/>
                <a:gd name="T56" fmla="*/ 65 w 192"/>
                <a:gd name="T57" fmla="*/ 190 h 195"/>
                <a:gd name="T58" fmla="*/ 53 w 192"/>
                <a:gd name="T59" fmla="*/ 186 h 195"/>
                <a:gd name="T60" fmla="*/ 36 w 192"/>
                <a:gd name="T61" fmla="*/ 177 h 195"/>
                <a:gd name="T62" fmla="*/ 18 w 192"/>
                <a:gd name="T63" fmla="*/ 160 h 195"/>
                <a:gd name="T64" fmla="*/ 9 w 192"/>
                <a:gd name="T65" fmla="*/ 143 h 195"/>
                <a:gd name="T66" fmla="*/ 6 w 192"/>
                <a:gd name="T67" fmla="*/ 131 h 195"/>
                <a:gd name="T68" fmla="*/ 2 w 192"/>
                <a:gd name="T69" fmla="*/ 117 h 195"/>
                <a:gd name="T70" fmla="*/ 0 w 192"/>
                <a:gd name="T71" fmla="*/ 102 h 195"/>
                <a:gd name="T72" fmla="*/ 49 w 192"/>
                <a:gd name="T73" fmla="*/ 97 h 195"/>
                <a:gd name="T74" fmla="*/ 51 w 192"/>
                <a:gd name="T75" fmla="*/ 110 h 195"/>
                <a:gd name="T76" fmla="*/ 53 w 192"/>
                <a:gd name="T77" fmla="*/ 122 h 195"/>
                <a:gd name="T78" fmla="*/ 57 w 192"/>
                <a:gd name="T79" fmla="*/ 132 h 195"/>
                <a:gd name="T80" fmla="*/ 62 w 192"/>
                <a:gd name="T81" fmla="*/ 140 h 195"/>
                <a:gd name="T82" fmla="*/ 76 w 192"/>
                <a:gd name="T83" fmla="*/ 151 h 195"/>
                <a:gd name="T84" fmla="*/ 94 w 192"/>
                <a:gd name="T85" fmla="*/ 155 h 195"/>
                <a:gd name="T86" fmla="*/ 112 w 192"/>
                <a:gd name="T87" fmla="*/ 151 h 195"/>
                <a:gd name="T88" fmla="*/ 126 w 192"/>
                <a:gd name="T89" fmla="*/ 141 h 195"/>
                <a:gd name="T90" fmla="*/ 133 w 192"/>
                <a:gd name="T91" fmla="*/ 132 h 195"/>
                <a:gd name="T92" fmla="*/ 137 w 192"/>
                <a:gd name="T93" fmla="*/ 122 h 195"/>
                <a:gd name="T94" fmla="*/ 139 w 192"/>
                <a:gd name="T95" fmla="*/ 110 h 195"/>
                <a:gd name="T96" fmla="*/ 140 w 192"/>
                <a:gd name="T97" fmla="*/ 97 h 195"/>
                <a:gd name="T98" fmla="*/ 139 w 192"/>
                <a:gd name="T99" fmla="*/ 84 h 195"/>
                <a:gd name="T100" fmla="*/ 137 w 192"/>
                <a:gd name="T101" fmla="*/ 73 h 195"/>
                <a:gd name="T102" fmla="*/ 133 w 192"/>
                <a:gd name="T103" fmla="*/ 64 h 195"/>
                <a:gd name="T104" fmla="*/ 128 w 192"/>
                <a:gd name="T105" fmla="*/ 55 h 195"/>
                <a:gd name="T106" fmla="*/ 112 w 192"/>
                <a:gd name="T107" fmla="*/ 43 h 195"/>
                <a:gd name="T108" fmla="*/ 94 w 192"/>
                <a:gd name="T109" fmla="*/ 40 h 195"/>
                <a:gd name="T110" fmla="*/ 76 w 192"/>
                <a:gd name="T111" fmla="*/ 43 h 195"/>
                <a:gd name="T112" fmla="*/ 62 w 192"/>
                <a:gd name="T113" fmla="*/ 55 h 195"/>
                <a:gd name="T114" fmla="*/ 57 w 192"/>
                <a:gd name="T115" fmla="*/ 64 h 195"/>
                <a:gd name="T116" fmla="*/ 53 w 192"/>
                <a:gd name="T117" fmla="*/ 73 h 195"/>
                <a:gd name="T118" fmla="*/ 51 w 192"/>
                <a:gd name="T119" fmla="*/ 84 h 195"/>
                <a:gd name="T120" fmla="*/ 49 w 192"/>
                <a:gd name="T121" fmla="*/ 97 h 1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2"/>
                <a:gd name="T184" fmla="*/ 0 h 195"/>
                <a:gd name="T185" fmla="*/ 192 w 192"/>
                <a:gd name="T186" fmla="*/ 195 h 1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2" h="195">
                  <a:moveTo>
                    <a:pt x="0" y="95"/>
                  </a:moveTo>
                  <a:lnTo>
                    <a:pt x="0" y="88"/>
                  </a:lnTo>
                  <a:lnTo>
                    <a:pt x="2" y="83"/>
                  </a:lnTo>
                  <a:lnTo>
                    <a:pt x="2" y="77"/>
                  </a:lnTo>
                  <a:lnTo>
                    <a:pt x="3" y="70"/>
                  </a:lnTo>
                  <a:lnTo>
                    <a:pt x="6" y="65"/>
                  </a:lnTo>
                  <a:lnTo>
                    <a:pt x="7" y="59"/>
                  </a:lnTo>
                  <a:lnTo>
                    <a:pt x="9" y="54"/>
                  </a:lnTo>
                  <a:lnTo>
                    <a:pt x="12" y="47"/>
                  </a:lnTo>
                  <a:lnTo>
                    <a:pt x="18" y="37"/>
                  </a:lnTo>
                  <a:lnTo>
                    <a:pt x="26" y="27"/>
                  </a:lnTo>
                  <a:lnTo>
                    <a:pt x="35" y="19"/>
                  </a:lnTo>
                  <a:lnTo>
                    <a:pt x="45" y="13"/>
                  </a:lnTo>
                  <a:lnTo>
                    <a:pt x="52" y="10"/>
                  </a:lnTo>
                  <a:lnTo>
                    <a:pt x="57" y="7"/>
                  </a:lnTo>
                  <a:lnTo>
                    <a:pt x="63" y="5"/>
                  </a:lnTo>
                  <a:lnTo>
                    <a:pt x="70" y="4"/>
                  </a:lnTo>
                  <a:lnTo>
                    <a:pt x="76" y="2"/>
                  </a:lnTo>
                  <a:lnTo>
                    <a:pt x="83" y="1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106" y="0"/>
                  </a:lnTo>
                  <a:lnTo>
                    <a:pt x="116" y="1"/>
                  </a:lnTo>
                  <a:lnTo>
                    <a:pt x="125" y="4"/>
                  </a:lnTo>
                  <a:lnTo>
                    <a:pt x="134" y="6"/>
                  </a:lnTo>
                  <a:lnTo>
                    <a:pt x="143" y="10"/>
                  </a:lnTo>
                  <a:lnTo>
                    <a:pt x="151" y="15"/>
                  </a:lnTo>
                  <a:lnTo>
                    <a:pt x="158" y="20"/>
                  </a:lnTo>
                  <a:lnTo>
                    <a:pt x="165" y="27"/>
                  </a:lnTo>
                  <a:lnTo>
                    <a:pt x="171" y="33"/>
                  </a:lnTo>
                  <a:lnTo>
                    <a:pt x="176" y="41"/>
                  </a:lnTo>
                  <a:lnTo>
                    <a:pt x="181" y="50"/>
                  </a:lnTo>
                  <a:lnTo>
                    <a:pt x="185" y="58"/>
                  </a:lnTo>
                  <a:lnTo>
                    <a:pt x="188" y="68"/>
                  </a:lnTo>
                  <a:lnTo>
                    <a:pt x="190" y="77"/>
                  </a:lnTo>
                  <a:lnTo>
                    <a:pt x="192" y="87"/>
                  </a:lnTo>
                  <a:lnTo>
                    <a:pt x="192" y="97"/>
                  </a:lnTo>
                  <a:lnTo>
                    <a:pt x="192" y="108"/>
                  </a:lnTo>
                  <a:lnTo>
                    <a:pt x="190" y="118"/>
                  </a:lnTo>
                  <a:lnTo>
                    <a:pt x="188" y="127"/>
                  </a:lnTo>
                  <a:lnTo>
                    <a:pt x="185" y="136"/>
                  </a:lnTo>
                  <a:lnTo>
                    <a:pt x="181" y="145"/>
                  </a:lnTo>
                  <a:lnTo>
                    <a:pt x="176" y="152"/>
                  </a:lnTo>
                  <a:lnTo>
                    <a:pt x="171" y="160"/>
                  </a:lnTo>
                  <a:lnTo>
                    <a:pt x="165" y="167"/>
                  </a:lnTo>
                  <a:lnTo>
                    <a:pt x="158" y="173"/>
                  </a:lnTo>
                  <a:lnTo>
                    <a:pt x="151" y="178"/>
                  </a:lnTo>
                  <a:lnTo>
                    <a:pt x="142" y="183"/>
                  </a:lnTo>
                  <a:lnTo>
                    <a:pt x="134" y="187"/>
                  </a:lnTo>
                  <a:lnTo>
                    <a:pt x="125" y="191"/>
                  </a:lnTo>
                  <a:lnTo>
                    <a:pt x="115" y="193"/>
                  </a:lnTo>
                  <a:lnTo>
                    <a:pt x="106" y="195"/>
                  </a:lnTo>
                  <a:lnTo>
                    <a:pt x="95" y="195"/>
                  </a:lnTo>
                  <a:lnTo>
                    <a:pt x="89" y="195"/>
                  </a:lnTo>
                  <a:lnTo>
                    <a:pt x="83" y="193"/>
                  </a:lnTo>
                  <a:lnTo>
                    <a:pt x="76" y="193"/>
                  </a:lnTo>
                  <a:lnTo>
                    <a:pt x="71" y="192"/>
                  </a:lnTo>
                  <a:lnTo>
                    <a:pt x="65" y="190"/>
                  </a:lnTo>
                  <a:lnTo>
                    <a:pt x="58" y="188"/>
                  </a:lnTo>
                  <a:lnTo>
                    <a:pt x="53" y="186"/>
                  </a:lnTo>
                  <a:lnTo>
                    <a:pt x="47" y="183"/>
                  </a:lnTo>
                  <a:lnTo>
                    <a:pt x="36" y="177"/>
                  </a:lnTo>
                  <a:lnTo>
                    <a:pt x="26" y="169"/>
                  </a:lnTo>
                  <a:lnTo>
                    <a:pt x="18" y="160"/>
                  </a:lnTo>
                  <a:lnTo>
                    <a:pt x="12" y="150"/>
                  </a:lnTo>
                  <a:lnTo>
                    <a:pt x="9" y="143"/>
                  </a:lnTo>
                  <a:lnTo>
                    <a:pt x="7" y="137"/>
                  </a:lnTo>
                  <a:lnTo>
                    <a:pt x="6" y="131"/>
                  </a:lnTo>
                  <a:lnTo>
                    <a:pt x="3" y="124"/>
                  </a:lnTo>
                  <a:lnTo>
                    <a:pt x="2" y="117"/>
                  </a:lnTo>
                  <a:lnTo>
                    <a:pt x="2" y="110"/>
                  </a:lnTo>
                  <a:lnTo>
                    <a:pt x="0" y="102"/>
                  </a:lnTo>
                  <a:lnTo>
                    <a:pt x="0" y="95"/>
                  </a:lnTo>
                  <a:close/>
                  <a:moveTo>
                    <a:pt x="49" y="97"/>
                  </a:moveTo>
                  <a:lnTo>
                    <a:pt x="49" y="104"/>
                  </a:lnTo>
                  <a:lnTo>
                    <a:pt x="51" y="110"/>
                  </a:lnTo>
                  <a:lnTo>
                    <a:pt x="52" y="117"/>
                  </a:lnTo>
                  <a:lnTo>
                    <a:pt x="53" y="122"/>
                  </a:lnTo>
                  <a:lnTo>
                    <a:pt x="54" y="127"/>
                  </a:lnTo>
                  <a:lnTo>
                    <a:pt x="57" y="132"/>
                  </a:lnTo>
                  <a:lnTo>
                    <a:pt x="60" y="136"/>
                  </a:lnTo>
                  <a:lnTo>
                    <a:pt x="62" y="140"/>
                  </a:lnTo>
                  <a:lnTo>
                    <a:pt x="69" y="146"/>
                  </a:lnTo>
                  <a:lnTo>
                    <a:pt x="76" y="151"/>
                  </a:lnTo>
                  <a:lnTo>
                    <a:pt x="85" y="154"/>
                  </a:lnTo>
                  <a:lnTo>
                    <a:pt x="94" y="155"/>
                  </a:lnTo>
                  <a:lnTo>
                    <a:pt x="103" y="154"/>
                  </a:lnTo>
                  <a:lnTo>
                    <a:pt x="112" y="151"/>
                  </a:lnTo>
                  <a:lnTo>
                    <a:pt x="120" y="147"/>
                  </a:lnTo>
                  <a:lnTo>
                    <a:pt x="126" y="141"/>
                  </a:lnTo>
                  <a:lnTo>
                    <a:pt x="129" y="137"/>
                  </a:lnTo>
                  <a:lnTo>
                    <a:pt x="133" y="132"/>
                  </a:lnTo>
                  <a:lnTo>
                    <a:pt x="135" y="127"/>
                  </a:lnTo>
                  <a:lnTo>
                    <a:pt x="137" y="122"/>
                  </a:lnTo>
                  <a:lnTo>
                    <a:pt x="138" y="117"/>
                  </a:lnTo>
                  <a:lnTo>
                    <a:pt x="139" y="110"/>
                  </a:lnTo>
                  <a:lnTo>
                    <a:pt x="140" y="104"/>
                  </a:lnTo>
                  <a:lnTo>
                    <a:pt x="140" y="97"/>
                  </a:lnTo>
                  <a:lnTo>
                    <a:pt x="140" y="91"/>
                  </a:lnTo>
                  <a:lnTo>
                    <a:pt x="139" y="84"/>
                  </a:lnTo>
                  <a:lnTo>
                    <a:pt x="138" y="79"/>
                  </a:lnTo>
                  <a:lnTo>
                    <a:pt x="137" y="73"/>
                  </a:lnTo>
                  <a:lnTo>
                    <a:pt x="135" y="68"/>
                  </a:lnTo>
                  <a:lnTo>
                    <a:pt x="133" y="64"/>
                  </a:lnTo>
                  <a:lnTo>
                    <a:pt x="130" y="59"/>
                  </a:lnTo>
                  <a:lnTo>
                    <a:pt x="128" y="55"/>
                  </a:lnTo>
                  <a:lnTo>
                    <a:pt x="120" y="49"/>
                  </a:lnTo>
                  <a:lnTo>
                    <a:pt x="112" y="43"/>
                  </a:lnTo>
                  <a:lnTo>
                    <a:pt x="103" y="41"/>
                  </a:lnTo>
                  <a:lnTo>
                    <a:pt x="94" y="40"/>
                  </a:lnTo>
                  <a:lnTo>
                    <a:pt x="85" y="41"/>
                  </a:lnTo>
                  <a:lnTo>
                    <a:pt x="76" y="43"/>
                  </a:lnTo>
                  <a:lnTo>
                    <a:pt x="69" y="49"/>
                  </a:lnTo>
                  <a:lnTo>
                    <a:pt x="62" y="55"/>
                  </a:lnTo>
                  <a:lnTo>
                    <a:pt x="60" y="59"/>
                  </a:lnTo>
                  <a:lnTo>
                    <a:pt x="57" y="64"/>
                  </a:lnTo>
                  <a:lnTo>
                    <a:pt x="54" y="68"/>
                  </a:lnTo>
                  <a:lnTo>
                    <a:pt x="53" y="73"/>
                  </a:lnTo>
                  <a:lnTo>
                    <a:pt x="52" y="79"/>
                  </a:lnTo>
                  <a:lnTo>
                    <a:pt x="51" y="84"/>
                  </a:lnTo>
                  <a:lnTo>
                    <a:pt x="49" y="91"/>
                  </a:lnTo>
                  <a:lnTo>
                    <a:pt x="49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22" name="Freeform 250"/>
            <p:cNvSpPr>
              <a:spLocks/>
            </p:cNvSpPr>
            <p:nvPr/>
          </p:nvSpPr>
          <p:spPr bwMode="invGray">
            <a:xfrm>
              <a:off x="7813675" y="4265613"/>
              <a:ext cx="71438" cy="84137"/>
            </a:xfrm>
            <a:custGeom>
              <a:avLst/>
              <a:gdLst>
                <a:gd name="T0" fmla="*/ 120 w 168"/>
                <a:gd name="T1" fmla="*/ 190 h 190"/>
                <a:gd name="T2" fmla="*/ 120 w 168"/>
                <a:gd name="T3" fmla="*/ 88 h 190"/>
                <a:gd name="T4" fmla="*/ 120 w 168"/>
                <a:gd name="T5" fmla="*/ 75 h 190"/>
                <a:gd name="T6" fmla="*/ 118 w 168"/>
                <a:gd name="T7" fmla="*/ 65 h 190"/>
                <a:gd name="T8" fmla="*/ 117 w 168"/>
                <a:gd name="T9" fmla="*/ 59 h 190"/>
                <a:gd name="T10" fmla="*/ 114 w 168"/>
                <a:gd name="T11" fmla="*/ 52 h 190"/>
                <a:gd name="T12" fmla="*/ 109 w 168"/>
                <a:gd name="T13" fmla="*/ 45 h 190"/>
                <a:gd name="T14" fmla="*/ 103 w 168"/>
                <a:gd name="T15" fmla="*/ 41 h 190"/>
                <a:gd name="T16" fmla="*/ 94 w 168"/>
                <a:gd name="T17" fmla="*/ 37 h 190"/>
                <a:gd name="T18" fmla="*/ 82 w 168"/>
                <a:gd name="T19" fmla="*/ 37 h 190"/>
                <a:gd name="T20" fmla="*/ 71 w 168"/>
                <a:gd name="T21" fmla="*/ 41 h 190"/>
                <a:gd name="T22" fmla="*/ 61 w 168"/>
                <a:gd name="T23" fmla="*/ 47 h 190"/>
                <a:gd name="T24" fmla="*/ 54 w 168"/>
                <a:gd name="T25" fmla="*/ 58 h 190"/>
                <a:gd name="T26" fmla="*/ 52 w 168"/>
                <a:gd name="T27" fmla="*/ 66 h 190"/>
                <a:gd name="T28" fmla="*/ 50 w 168"/>
                <a:gd name="T29" fmla="*/ 74 h 190"/>
                <a:gd name="T30" fmla="*/ 49 w 168"/>
                <a:gd name="T31" fmla="*/ 86 h 190"/>
                <a:gd name="T32" fmla="*/ 49 w 168"/>
                <a:gd name="T33" fmla="*/ 99 h 190"/>
                <a:gd name="T34" fmla="*/ 49 w 168"/>
                <a:gd name="T35" fmla="*/ 190 h 190"/>
                <a:gd name="T36" fmla="*/ 0 w 168"/>
                <a:gd name="T37" fmla="*/ 5 h 190"/>
                <a:gd name="T38" fmla="*/ 45 w 168"/>
                <a:gd name="T39" fmla="*/ 33 h 190"/>
                <a:gd name="T40" fmla="*/ 58 w 168"/>
                <a:gd name="T41" fmla="*/ 19 h 190"/>
                <a:gd name="T42" fmla="*/ 72 w 168"/>
                <a:gd name="T43" fmla="*/ 9 h 190"/>
                <a:gd name="T44" fmla="*/ 87 w 168"/>
                <a:gd name="T45" fmla="*/ 2 h 190"/>
                <a:gd name="T46" fmla="*/ 105 w 168"/>
                <a:gd name="T47" fmla="*/ 0 h 190"/>
                <a:gd name="T48" fmla="*/ 121 w 168"/>
                <a:gd name="T49" fmla="*/ 1 h 190"/>
                <a:gd name="T50" fmla="*/ 135 w 168"/>
                <a:gd name="T51" fmla="*/ 6 h 190"/>
                <a:gd name="T52" fmla="*/ 148 w 168"/>
                <a:gd name="T53" fmla="*/ 14 h 190"/>
                <a:gd name="T54" fmla="*/ 156 w 168"/>
                <a:gd name="T55" fmla="*/ 22 h 190"/>
                <a:gd name="T56" fmla="*/ 161 w 168"/>
                <a:gd name="T57" fmla="*/ 31 h 190"/>
                <a:gd name="T58" fmla="*/ 164 w 168"/>
                <a:gd name="T59" fmla="*/ 42 h 190"/>
                <a:gd name="T60" fmla="*/ 167 w 168"/>
                <a:gd name="T61" fmla="*/ 56 h 190"/>
                <a:gd name="T62" fmla="*/ 168 w 168"/>
                <a:gd name="T63" fmla="*/ 75 h 1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8"/>
                <a:gd name="T97" fmla="*/ 0 h 190"/>
                <a:gd name="T98" fmla="*/ 168 w 168"/>
                <a:gd name="T99" fmla="*/ 190 h 1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8" h="190">
                  <a:moveTo>
                    <a:pt x="168" y="190"/>
                  </a:moveTo>
                  <a:lnTo>
                    <a:pt x="120" y="190"/>
                  </a:lnTo>
                  <a:lnTo>
                    <a:pt x="120" y="95"/>
                  </a:lnTo>
                  <a:lnTo>
                    <a:pt x="120" y="88"/>
                  </a:lnTo>
                  <a:lnTo>
                    <a:pt x="120" y="82"/>
                  </a:lnTo>
                  <a:lnTo>
                    <a:pt x="120" y="75"/>
                  </a:lnTo>
                  <a:lnTo>
                    <a:pt x="118" y="70"/>
                  </a:lnTo>
                  <a:lnTo>
                    <a:pt x="118" y="65"/>
                  </a:lnTo>
                  <a:lnTo>
                    <a:pt x="118" y="61"/>
                  </a:lnTo>
                  <a:lnTo>
                    <a:pt x="117" y="59"/>
                  </a:lnTo>
                  <a:lnTo>
                    <a:pt x="117" y="56"/>
                  </a:lnTo>
                  <a:lnTo>
                    <a:pt x="114" y="52"/>
                  </a:lnTo>
                  <a:lnTo>
                    <a:pt x="112" y="49"/>
                  </a:lnTo>
                  <a:lnTo>
                    <a:pt x="109" y="45"/>
                  </a:lnTo>
                  <a:lnTo>
                    <a:pt x="107" y="42"/>
                  </a:lnTo>
                  <a:lnTo>
                    <a:pt x="103" y="41"/>
                  </a:lnTo>
                  <a:lnTo>
                    <a:pt x="98" y="38"/>
                  </a:lnTo>
                  <a:lnTo>
                    <a:pt x="94" y="37"/>
                  </a:lnTo>
                  <a:lnTo>
                    <a:pt x="89" y="37"/>
                  </a:lnTo>
                  <a:lnTo>
                    <a:pt x="82" y="37"/>
                  </a:lnTo>
                  <a:lnTo>
                    <a:pt x="77" y="38"/>
                  </a:lnTo>
                  <a:lnTo>
                    <a:pt x="71" y="41"/>
                  </a:lnTo>
                  <a:lnTo>
                    <a:pt x="66" y="43"/>
                  </a:lnTo>
                  <a:lnTo>
                    <a:pt x="61" y="47"/>
                  </a:lnTo>
                  <a:lnTo>
                    <a:pt x="58" y="52"/>
                  </a:lnTo>
                  <a:lnTo>
                    <a:pt x="54" y="58"/>
                  </a:lnTo>
                  <a:lnTo>
                    <a:pt x="53" y="63"/>
                  </a:lnTo>
                  <a:lnTo>
                    <a:pt x="52" y="66"/>
                  </a:lnTo>
                  <a:lnTo>
                    <a:pt x="52" y="70"/>
                  </a:lnTo>
                  <a:lnTo>
                    <a:pt x="50" y="74"/>
                  </a:lnTo>
                  <a:lnTo>
                    <a:pt x="50" y="79"/>
                  </a:lnTo>
                  <a:lnTo>
                    <a:pt x="49" y="86"/>
                  </a:lnTo>
                  <a:lnTo>
                    <a:pt x="49" y="92"/>
                  </a:lnTo>
                  <a:lnTo>
                    <a:pt x="49" y="99"/>
                  </a:lnTo>
                  <a:lnTo>
                    <a:pt x="49" y="106"/>
                  </a:lnTo>
                  <a:lnTo>
                    <a:pt x="49" y="190"/>
                  </a:lnTo>
                  <a:lnTo>
                    <a:pt x="0" y="190"/>
                  </a:lnTo>
                  <a:lnTo>
                    <a:pt x="0" y="5"/>
                  </a:lnTo>
                  <a:lnTo>
                    <a:pt x="45" y="5"/>
                  </a:lnTo>
                  <a:lnTo>
                    <a:pt x="45" y="33"/>
                  </a:lnTo>
                  <a:lnTo>
                    <a:pt x="52" y="25"/>
                  </a:lnTo>
                  <a:lnTo>
                    <a:pt x="58" y="19"/>
                  </a:lnTo>
                  <a:lnTo>
                    <a:pt x="64" y="13"/>
                  </a:lnTo>
                  <a:lnTo>
                    <a:pt x="72" y="9"/>
                  </a:lnTo>
                  <a:lnTo>
                    <a:pt x="80" y="5"/>
                  </a:lnTo>
                  <a:lnTo>
                    <a:pt x="87" y="2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3" y="0"/>
                  </a:lnTo>
                  <a:lnTo>
                    <a:pt x="121" y="1"/>
                  </a:lnTo>
                  <a:lnTo>
                    <a:pt x="129" y="4"/>
                  </a:lnTo>
                  <a:lnTo>
                    <a:pt x="135" y="6"/>
                  </a:lnTo>
                  <a:lnTo>
                    <a:pt x="141" y="10"/>
                  </a:lnTo>
                  <a:lnTo>
                    <a:pt x="148" y="14"/>
                  </a:lnTo>
                  <a:lnTo>
                    <a:pt x="152" y="18"/>
                  </a:lnTo>
                  <a:lnTo>
                    <a:pt x="156" y="22"/>
                  </a:lnTo>
                  <a:lnTo>
                    <a:pt x="158" y="25"/>
                  </a:lnTo>
                  <a:lnTo>
                    <a:pt x="161" y="31"/>
                  </a:lnTo>
                  <a:lnTo>
                    <a:pt x="163" y="37"/>
                  </a:lnTo>
                  <a:lnTo>
                    <a:pt x="164" y="42"/>
                  </a:lnTo>
                  <a:lnTo>
                    <a:pt x="166" y="49"/>
                  </a:lnTo>
                  <a:lnTo>
                    <a:pt x="167" y="56"/>
                  </a:lnTo>
                  <a:lnTo>
                    <a:pt x="168" y="65"/>
                  </a:lnTo>
                  <a:lnTo>
                    <a:pt x="168" y="75"/>
                  </a:lnTo>
                  <a:lnTo>
                    <a:pt x="168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23" name="Freeform 251"/>
            <p:cNvSpPr>
              <a:spLocks/>
            </p:cNvSpPr>
            <p:nvPr/>
          </p:nvSpPr>
          <p:spPr bwMode="invGray">
            <a:xfrm>
              <a:off x="6975475" y="4375150"/>
              <a:ext cx="36513" cy="146050"/>
            </a:xfrm>
            <a:custGeom>
              <a:avLst/>
              <a:gdLst>
                <a:gd name="T0" fmla="*/ 55 w 89"/>
                <a:gd name="T1" fmla="*/ 335 h 336"/>
                <a:gd name="T2" fmla="*/ 43 w 89"/>
                <a:gd name="T3" fmla="*/ 314 h 336"/>
                <a:gd name="T4" fmla="*/ 31 w 89"/>
                <a:gd name="T5" fmla="*/ 294 h 336"/>
                <a:gd name="T6" fmla="*/ 22 w 89"/>
                <a:gd name="T7" fmla="*/ 273 h 336"/>
                <a:gd name="T8" fmla="*/ 14 w 89"/>
                <a:gd name="T9" fmla="*/ 251 h 336"/>
                <a:gd name="T10" fmla="*/ 8 w 89"/>
                <a:gd name="T11" fmla="*/ 230 h 336"/>
                <a:gd name="T12" fmla="*/ 4 w 89"/>
                <a:gd name="T13" fmla="*/ 209 h 336"/>
                <a:gd name="T14" fmla="*/ 1 w 89"/>
                <a:gd name="T15" fmla="*/ 187 h 336"/>
                <a:gd name="T16" fmla="*/ 0 w 89"/>
                <a:gd name="T17" fmla="*/ 168 h 336"/>
                <a:gd name="T18" fmla="*/ 1 w 89"/>
                <a:gd name="T19" fmla="*/ 144 h 336"/>
                <a:gd name="T20" fmla="*/ 5 w 89"/>
                <a:gd name="T21" fmla="*/ 119 h 336"/>
                <a:gd name="T22" fmla="*/ 10 w 89"/>
                <a:gd name="T23" fmla="*/ 96 h 336"/>
                <a:gd name="T24" fmla="*/ 17 w 89"/>
                <a:gd name="T25" fmla="*/ 73 h 336"/>
                <a:gd name="T26" fmla="*/ 25 w 89"/>
                <a:gd name="T27" fmla="*/ 54 h 336"/>
                <a:gd name="T28" fmla="*/ 35 w 89"/>
                <a:gd name="T29" fmla="*/ 35 h 336"/>
                <a:gd name="T30" fmla="*/ 44 w 89"/>
                <a:gd name="T31" fmla="*/ 17 h 336"/>
                <a:gd name="T32" fmla="*/ 55 w 89"/>
                <a:gd name="T33" fmla="*/ 0 h 336"/>
                <a:gd name="T34" fmla="*/ 84 w 89"/>
                <a:gd name="T35" fmla="*/ 13 h 336"/>
                <a:gd name="T36" fmla="*/ 73 w 89"/>
                <a:gd name="T37" fmla="*/ 38 h 336"/>
                <a:gd name="T38" fmla="*/ 66 w 89"/>
                <a:gd name="T39" fmla="*/ 60 h 336"/>
                <a:gd name="T40" fmla="*/ 59 w 89"/>
                <a:gd name="T41" fmla="*/ 81 h 336"/>
                <a:gd name="T42" fmla="*/ 55 w 89"/>
                <a:gd name="T43" fmla="*/ 99 h 336"/>
                <a:gd name="T44" fmla="*/ 52 w 89"/>
                <a:gd name="T45" fmla="*/ 118 h 336"/>
                <a:gd name="T46" fmla="*/ 49 w 89"/>
                <a:gd name="T47" fmla="*/ 138 h 336"/>
                <a:gd name="T48" fmla="*/ 48 w 89"/>
                <a:gd name="T49" fmla="*/ 159 h 336"/>
                <a:gd name="T50" fmla="*/ 48 w 89"/>
                <a:gd name="T51" fmla="*/ 176 h 336"/>
                <a:gd name="T52" fmla="*/ 49 w 89"/>
                <a:gd name="T53" fmla="*/ 190 h 336"/>
                <a:gd name="T54" fmla="*/ 50 w 89"/>
                <a:gd name="T55" fmla="*/ 205 h 336"/>
                <a:gd name="T56" fmla="*/ 52 w 89"/>
                <a:gd name="T57" fmla="*/ 219 h 336"/>
                <a:gd name="T58" fmla="*/ 54 w 89"/>
                <a:gd name="T59" fmla="*/ 235 h 336"/>
                <a:gd name="T60" fmla="*/ 57 w 89"/>
                <a:gd name="T61" fmla="*/ 250 h 336"/>
                <a:gd name="T62" fmla="*/ 61 w 89"/>
                <a:gd name="T63" fmla="*/ 264 h 336"/>
                <a:gd name="T64" fmla="*/ 64 w 89"/>
                <a:gd name="T65" fmla="*/ 278 h 336"/>
                <a:gd name="T66" fmla="*/ 68 w 89"/>
                <a:gd name="T67" fmla="*/ 290 h 336"/>
                <a:gd name="T68" fmla="*/ 73 w 89"/>
                <a:gd name="T69" fmla="*/ 300 h 336"/>
                <a:gd name="T70" fmla="*/ 78 w 89"/>
                <a:gd name="T71" fmla="*/ 313 h 336"/>
                <a:gd name="T72" fmla="*/ 85 w 89"/>
                <a:gd name="T73" fmla="*/ 327 h 336"/>
                <a:gd name="T74" fmla="*/ 89 w 89"/>
                <a:gd name="T75" fmla="*/ 336 h 3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"/>
                <a:gd name="T115" fmla="*/ 0 h 336"/>
                <a:gd name="T116" fmla="*/ 89 w 89"/>
                <a:gd name="T117" fmla="*/ 336 h 3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" h="336">
                  <a:moveTo>
                    <a:pt x="89" y="336"/>
                  </a:moveTo>
                  <a:lnTo>
                    <a:pt x="55" y="335"/>
                  </a:lnTo>
                  <a:lnTo>
                    <a:pt x="49" y="324"/>
                  </a:lnTo>
                  <a:lnTo>
                    <a:pt x="43" y="314"/>
                  </a:lnTo>
                  <a:lnTo>
                    <a:pt x="36" y="304"/>
                  </a:lnTo>
                  <a:lnTo>
                    <a:pt x="31" y="294"/>
                  </a:lnTo>
                  <a:lnTo>
                    <a:pt x="26" y="283"/>
                  </a:lnTo>
                  <a:lnTo>
                    <a:pt x="22" y="273"/>
                  </a:lnTo>
                  <a:lnTo>
                    <a:pt x="18" y="262"/>
                  </a:lnTo>
                  <a:lnTo>
                    <a:pt x="14" y="251"/>
                  </a:lnTo>
                  <a:lnTo>
                    <a:pt x="12" y="241"/>
                  </a:lnTo>
                  <a:lnTo>
                    <a:pt x="8" y="230"/>
                  </a:lnTo>
                  <a:lnTo>
                    <a:pt x="5" y="219"/>
                  </a:lnTo>
                  <a:lnTo>
                    <a:pt x="4" y="209"/>
                  </a:lnTo>
                  <a:lnTo>
                    <a:pt x="3" y="199"/>
                  </a:lnTo>
                  <a:lnTo>
                    <a:pt x="1" y="187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0" y="155"/>
                  </a:lnTo>
                  <a:lnTo>
                    <a:pt x="1" y="144"/>
                  </a:lnTo>
                  <a:lnTo>
                    <a:pt x="3" y="131"/>
                  </a:lnTo>
                  <a:lnTo>
                    <a:pt x="5" y="119"/>
                  </a:lnTo>
                  <a:lnTo>
                    <a:pt x="7" y="108"/>
                  </a:lnTo>
                  <a:lnTo>
                    <a:pt x="10" y="96"/>
                  </a:lnTo>
                  <a:lnTo>
                    <a:pt x="13" y="85"/>
                  </a:lnTo>
                  <a:lnTo>
                    <a:pt x="17" y="73"/>
                  </a:lnTo>
                  <a:lnTo>
                    <a:pt x="21" y="64"/>
                  </a:lnTo>
                  <a:lnTo>
                    <a:pt x="25" y="54"/>
                  </a:lnTo>
                  <a:lnTo>
                    <a:pt x="30" y="45"/>
                  </a:lnTo>
                  <a:lnTo>
                    <a:pt x="35" y="35"/>
                  </a:lnTo>
                  <a:lnTo>
                    <a:pt x="39" y="26"/>
                  </a:lnTo>
                  <a:lnTo>
                    <a:pt x="44" y="17"/>
                  </a:lnTo>
                  <a:lnTo>
                    <a:pt x="50" y="9"/>
                  </a:lnTo>
                  <a:lnTo>
                    <a:pt x="55" y="0"/>
                  </a:lnTo>
                  <a:lnTo>
                    <a:pt x="89" y="0"/>
                  </a:lnTo>
                  <a:lnTo>
                    <a:pt x="84" y="13"/>
                  </a:lnTo>
                  <a:lnTo>
                    <a:pt x="78" y="26"/>
                  </a:lnTo>
                  <a:lnTo>
                    <a:pt x="73" y="38"/>
                  </a:lnTo>
                  <a:lnTo>
                    <a:pt x="69" y="50"/>
                  </a:lnTo>
                  <a:lnTo>
                    <a:pt x="66" y="60"/>
                  </a:lnTo>
                  <a:lnTo>
                    <a:pt x="62" y="70"/>
                  </a:lnTo>
                  <a:lnTo>
                    <a:pt x="59" y="81"/>
                  </a:lnTo>
                  <a:lnTo>
                    <a:pt x="57" y="90"/>
                  </a:lnTo>
                  <a:lnTo>
                    <a:pt x="55" y="99"/>
                  </a:lnTo>
                  <a:lnTo>
                    <a:pt x="53" y="109"/>
                  </a:lnTo>
                  <a:lnTo>
                    <a:pt x="52" y="118"/>
                  </a:lnTo>
                  <a:lnTo>
                    <a:pt x="50" y="128"/>
                  </a:lnTo>
                  <a:lnTo>
                    <a:pt x="49" y="138"/>
                  </a:lnTo>
                  <a:lnTo>
                    <a:pt x="49" y="149"/>
                  </a:lnTo>
                  <a:lnTo>
                    <a:pt x="48" y="159"/>
                  </a:lnTo>
                  <a:lnTo>
                    <a:pt x="48" y="169"/>
                  </a:lnTo>
                  <a:lnTo>
                    <a:pt x="48" y="176"/>
                  </a:lnTo>
                  <a:lnTo>
                    <a:pt x="48" y="183"/>
                  </a:lnTo>
                  <a:lnTo>
                    <a:pt x="49" y="190"/>
                  </a:lnTo>
                  <a:lnTo>
                    <a:pt x="49" y="197"/>
                  </a:lnTo>
                  <a:lnTo>
                    <a:pt x="50" y="205"/>
                  </a:lnTo>
                  <a:lnTo>
                    <a:pt x="52" y="213"/>
                  </a:lnTo>
                  <a:lnTo>
                    <a:pt x="52" y="219"/>
                  </a:lnTo>
                  <a:lnTo>
                    <a:pt x="53" y="227"/>
                  </a:lnTo>
                  <a:lnTo>
                    <a:pt x="54" y="235"/>
                  </a:lnTo>
                  <a:lnTo>
                    <a:pt x="55" y="242"/>
                  </a:lnTo>
                  <a:lnTo>
                    <a:pt x="57" y="250"/>
                  </a:lnTo>
                  <a:lnTo>
                    <a:pt x="59" y="256"/>
                  </a:lnTo>
                  <a:lnTo>
                    <a:pt x="61" y="264"/>
                  </a:lnTo>
                  <a:lnTo>
                    <a:pt x="63" y="271"/>
                  </a:lnTo>
                  <a:lnTo>
                    <a:pt x="64" y="278"/>
                  </a:lnTo>
                  <a:lnTo>
                    <a:pt x="67" y="285"/>
                  </a:lnTo>
                  <a:lnTo>
                    <a:pt x="68" y="290"/>
                  </a:lnTo>
                  <a:lnTo>
                    <a:pt x="71" y="295"/>
                  </a:lnTo>
                  <a:lnTo>
                    <a:pt x="73" y="300"/>
                  </a:lnTo>
                  <a:lnTo>
                    <a:pt x="76" y="306"/>
                  </a:lnTo>
                  <a:lnTo>
                    <a:pt x="78" y="313"/>
                  </a:lnTo>
                  <a:lnTo>
                    <a:pt x="81" y="319"/>
                  </a:lnTo>
                  <a:lnTo>
                    <a:pt x="85" y="327"/>
                  </a:lnTo>
                  <a:lnTo>
                    <a:pt x="89" y="335"/>
                  </a:lnTo>
                  <a:lnTo>
                    <a:pt x="89" y="3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24" name="Freeform 252"/>
            <p:cNvSpPr>
              <a:spLocks noEditPoints="1"/>
            </p:cNvSpPr>
            <p:nvPr/>
          </p:nvSpPr>
          <p:spPr bwMode="invGray">
            <a:xfrm>
              <a:off x="7016750" y="4376738"/>
              <a:ext cx="106363" cy="109537"/>
            </a:xfrm>
            <a:custGeom>
              <a:avLst/>
              <a:gdLst>
                <a:gd name="T0" fmla="*/ 256 w 256"/>
                <a:gd name="T1" fmla="*/ 255 h 255"/>
                <a:gd name="T2" fmla="*/ 200 w 256"/>
                <a:gd name="T3" fmla="*/ 255 h 255"/>
                <a:gd name="T4" fmla="*/ 179 w 256"/>
                <a:gd name="T5" fmla="*/ 197 h 255"/>
                <a:gd name="T6" fmla="*/ 76 w 256"/>
                <a:gd name="T7" fmla="*/ 197 h 255"/>
                <a:gd name="T8" fmla="*/ 54 w 256"/>
                <a:gd name="T9" fmla="*/ 255 h 255"/>
                <a:gd name="T10" fmla="*/ 0 w 256"/>
                <a:gd name="T11" fmla="*/ 255 h 255"/>
                <a:gd name="T12" fmla="*/ 98 w 256"/>
                <a:gd name="T13" fmla="*/ 0 h 255"/>
                <a:gd name="T14" fmla="*/ 153 w 256"/>
                <a:gd name="T15" fmla="*/ 0 h 255"/>
                <a:gd name="T16" fmla="*/ 256 w 256"/>
                <a:gd name="T17" fmla="*/ 255 h 255"/>
                <a:gd name="T18" fmla="*/ 162 w 256"/>
                <a:gd name="T19" fmla="*/ 154 h 255"/>
                <a:gd name="T20" fmla="*/ 126 w 256"/>
                <a:gd name="T21" fmla="*/ 59 h 255"/>
                <a:gd name="T22" fmla="*/ 91 w 256"/>
                <a:gd name="T23" fmla="*/ 154 h 255"/>
                <a:gd name="T24" fmla="*/ 162 w 256"/>
                <a:gd name="T25" fmla="*/ 154 h 2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6"/>
                <a:gd name="T40" fmla="*/ 0 h 255"/>
                <a:gd name="T41" fmla="*/ 256 w 256"/>
                <a:gd name="T42" fmla="*/ 255 h 2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6" h="255">
                  <a:moveTo>
                    <a:pt x="256" y="255"/>
                  </a:moveTo>
                  <a:lnTo>
                    <a:pt x="200" y="255"/>
                  </a:lnTo>
                  <a:lnTo>
                    <a:pt x="179" y="197"/>
                  </a:lnTo>
                  <a:lnTo>
                    <a:pt x="76" y="197"/>
                  </a:lnTo>
                  <a:lnTo>
                    <a:pt x="54" y="255"/>
                  </a:lnTo>
                  <a:lnTo>
                    <a:pt x="0" y="255"/>
                  </a:lnTo>
                  <a:lnTo>
                    <a:pt x="98" y="0"/>
                  </a:lnTo>
                  <a:lnTo>
                    <a:pt x="153" y="0"/>
                  </a:lnTo>
                  <a:lnTo>
                    <a:pt x="256" y="255"/>
                  </a:lnTo>
                  <a:close/>
                  <a:moveTo>
                    <a:pt x="162" y="154"/>
                  </a:moveTo>
                  <a:lnTo>
                    <a:pt x="126" y="59"/>
                  </a:lnTo>
                  <a:lnTo>
                    <a:pt x="91" y="154"/>
                  </a:lnTo>
                  <a:lnTo>
                    <a:pt x="162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25" name="Freeform 253"/>
            <p:cNvSpPr>
              <a:spLocks/>
            </p:cNvSpPr>
            <p:nvPr/>
          </p:nvSpPr>
          <p:spPr bwMode="invGray">
            <a:xfrm>
              <a:off x="7135813" y="4376738"/>
              <a:ext cx="79375" cy="109537"/>
            </a:xfrm>
            <a:custGeom>
              <a:avLst/>
              <a:gdLst>
                <a:gd name="T0" fmla="*/ 0 w 194"/>
                <a:gd name="T1" fmla="*/ 255 h 255"/>
                <a:gd name="T2" fmla="*/ 0 w 194"/>
                <a:gd name="T3" fmla="*/ 0 h 255"/>
                <a:gd name="T4" fmla="*/ 189 w 194"/>
                <a:gd name="T5" fmla="*/ 0 h 255"/>
                <a:gd name="T6" fmla="*/ 189 w 194"/>
                <a:gd name="T7" fmla="*/ 43 h 255"/>
                <a:gd name="T8" fmla="*/ 51 w 194"/>
                <a:gd name="T9" fmla="*/ 43 h 255"/>
                <a:gd name="T10" fmla="*/ 51 w 194"/>
                <a:gd name="T11" fmla="*/ 100 h 255"/>
                <a:gd name="T12" fmla="*/ 180 w 194"/>
                <a:gd name="T13" fmla="*/ 100 h 255"/>
                <a:gd name="T14" fmla="*/ 180 w 194"/>
                <a:gd name="T15" fmla="*/ 143 h 255"/>
                <a:gd name="T16" fmla="*/ 51 w 194"/>
                <a:gd name="T17" fmla="*/ 143 h 255"/>
                <a:gd name="T18" fmla="*/ 51 w 194"/>
                <a:gd name="T19" fmla="*/ 211 h 255"/>
                <a:gd name="T20" fmla="*/ 194 w 194"/>
                <a:gd name="T21" fmla="*/ 211 h 255"/>
                <a:gd name="T22" fmla="*/ 194 w 194"/>
                <a:gd name="T23" fmla="*/ 255 h 255"/>
                <a:gd name="T24" fmla="*/ 0 w 194"/>
                <a:gd name="T25" fmla="*/ 255 h 2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4"/>
                <a:gd name="T40" fmla="*/ 0 h 255"/>
                <a:gd name="T41" fmla="*/ 194 w 194"/>
                <a:gd name="T42" fmla="*/ 255 h 2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4" h="255">
                  <a:moveTo>
                    <a:pt x="0" y="255"/>
                  </a:moveTo>
                  <a:lnTo>
                    <a:pt x="0" y="0"/>
                  </a:lnTo>
                  <a:lnTo>
                    <a:pt x="189" y="0"/>
                  </a:lnTo>
                  <a:lnTo>
                    <a:pt x="189" y="43"/>
                  </a:lnTo>
                  <a:lnTo>
                    <a:pt x="51" y="43"/>
                  </a:lnTo>
                  <a:lnTo>
                    <a:pt x="51" y="100"/>
                  </a:lnTo>
                  <a:lnTo>
                    <a:pt x="180" y="100"/>
                  </a:lnTo>
                  <a:lnTo>
                    <a:pt x="180" y="143"/>
                  </a:lnTo>
                  <a:lnTo>
                    <a:pt x="51" y="143"/>
                  </a:lnTo>
                  <a:lnTo>
                    <a:pt x="51" y="211"/>
                  </a:lnTo>
                  <a:lnTo>
                    <a:pt x="194" y="211"/>
                  </a:lnTo>
                  <a:lnTo>
                    <a:pt x="194" y="255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26" name="Rectangle 254"/>
            <p:cNvSpPr>
              <a:spLocks noChangeArrowheads="1"/>
            </p:cNvSpPr>
            <p:nvPr/>
          </p:nvSpPr>
          <p:spPr bwMode="invGray">
            <a:xfrm>
              <a:off x="7232650" y="4376738"/>
              <a:ext cx="22225" cy="1095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endParaRPr lang="en-US" altLang="en-US" sz="2400" b="1" i="0" u="sng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1327" name="Freeform 255"/>
            <p:cNvSpPr>
              <a:spLocks/>
            </p:cNvSpPr>
            <p:nvPr/>
          </p:nvSpPr>
          <p:spPr bwMode="invGray">
            <a:xfrm>
              <a:off x="7270750" y="4375150"/>
              <a:ext cx="36513" cy="146050"/>
            </a:xfrm>
            <a:custGeom>
              <a:avLst/>
              <a:gdLst>
                <a:gd name="T0" fmla="*/ 3 w 88"/>
                <a:gd name="T1" fmla="*/ 328 h 336"/>
                <a:gd name="T2" fmla="*/ 9 w 88"/>
                <a:gd name="T3" fmla="*/ 314 h 336"/>
                <a:gd name="T4" fmla="*/ 14 w 88"/>
                <a:gd name="T5" fmla="*/ 303 h 336"/>
                <a:gd name="T6" fmla="*/ 18 w 88"/>
                <a:gd name="T7" fmla="*/ 292 h 336"/>
                <a:gd name="T8" fmla="*/ 20 w 88"/>
                <a:gd name="T9" fmla="*/ 285 h 336"/>
                <a:gd name="T10" fmla="*/ 24 w 88"/>
                <a:gd name="T11" fmla="*/ 276 h 336"/>
                <a:gd name="T12" fmla="*/ 27 w 88"/>
                <a:gd name="T13" fmla="*/ 265 h 336"/>
                <a:gd name="T14" fmla="*/ 29 w 88"/>
                <a:gd name="T15" fmla="*/ 255 h 336"/>
                <a:gd name="T16" fmla="*/ 32 w 88"/>
                <a:gd name="T17" fmla="*/ 245 h 336"/>
                <a:gd name="T18" fmla="*/ 34 w 88"/>
                <a:gd name="T19" fmla="*/ 235 h 336"/>
                <a:gd name="T20" fmla="*/ 36 w 88"/>
                <a:gd name="T21" fmla="*/ 224 h 336"/>
                <a:gd name="T22" fmla="*/ 38 w 88"/>
                <a:gd name="T23" fmla="*/ 214 h 336"/>
                <a:gd name="T24" fmla="*/ 38 w 88"/>
                <a:gd name="T25" fmla="*/ 204 h 336"/>
                <a:gd name="T26" fmla="*/ 39 w 88"/>
                <a:gd name="T27" fmla="*/ 194 h 336"/>
                <a:gd name="T28" fmla="*/ 41 w 88"/>
                <a:gd name="T29" fmla="*/ 185 h 336"/>
                <a:gd name="T30" fmla="*/ 41 w 88"/>
                <a:gd name="T31" fmla="*/ 174 h 336"/>
                <a:gd name="T32" fmla="*/ 41 w 88"/>
                <a:gd name="T33" fmla="*/ 159 h 336"/>
                <a:gd name="T34" fmla="*/ 39 w 88"/>
                <a:gd name="T35" fmla="*/ 138 h 336"/>
                <a:gd name="T36" fmla="*/ 37 w 88"/>
                <a:gd name="T37" fmla="*/ 118 h 336"/>
                <a:gd name="T38" fmla="*/ 33 w 88"/>
                <a:gd name="T39" fmla="*/ 100 h 336"/>
                <a:gd name="T40" fmla="*/ 29 w 88"/>
                <a:gd name="T41" fmla="*/ 82 h 336"/>
                <a:gd name="T42" fmla="*/ 23 w 88"/>
                <a:gd name="T43" fmla="*/ 61 h 336"/>
                <a:gd name="T44" fmla="*/ 15 w 88"/>
                <a:gd name="T45" fmla="*/ 38 h 336"/>
                <a:gd name="T46" fmla="*/ 5 w 88"/>
                <a:gd name="T47" fmla="*/ 13 h 336"/>
                <a:gd name="T48" fmla="*/ 33 w 88"/>
                <a:gd name="T49" fmla="*/ 0 h 336"/>
                <a:gd name="T50" fmla="*/ 45 w 88"/>
                <a:gd name="T51" fmla="*/ 19 h 336"/>
                <a:gd name="T52" fmla="*/ 56 w 88"/>
                <a:gd name="T53" fmla="*/ 40 h 336"/>
                <a:gd name="T54" fmla="*/ 65 w 88"/>
                <a:gd name="T55" fmla="*/ 59 h 336"/>
                <a:gd name="T56" fmla="*/ 73 w 88"/>
                <a:gd name="T57" fmla="*/ 79 h 336"/>
                <a:gd name="T58" fmla="*/ 79 w 88"/>
                <a:gd name="T59" fmla="*/ 101 h 336"/>
                <a:gd name="T60" fmla="*/ 84 w 88"/>
                <a:gd name="T61" fmla="*/ 122 h 336"/>
                <a:gd name="T62" fmla="*/ 87 w 88"/>
                <a:gd name="T63" fmla="*/ 144 h 336"/>
                <a:gd name="T64" fmla="*/ 88 w 88"/>
                <a:gd name="T65" fmla="*/ 165 h 336"/>
                <a:gd name="T66" fmla="*/ 87 w 88"/>
                <a:gd name="T67" fmla="*/ 183 h 336"/>
                <a:gd name="T68" fmla="*/ 84 w 88"/>
                <a:gd name="T69" fmla="*/ 203 h 336"/>
                <a:gd name="T70" fmla="*/ 80 w 88"/>
                <a:gd name="T71" fmla="*/ 223 h 336"/>
                <a:gd name="T72" fmla="*/ 75 w 88"/>
                <a:gd name="T73" fmla="*/ 244 h 336"/>
                <a:gd name="T74" fmla="*/ 68 w 88"/>
                <a:gd name="T75" fmla="*/ 267 h 336"/>
                <a:gd name="T76" fmla="*/ 59 w 88"/>
                <a:gd name="T77" fmla="*/ 290 h 336"/>
                <a:gd name="T78" fmla="*/ 47 w 88"/>
                <a:gd name="T79" fmla="*/ 313 h 336"/>
                <a:gd name="T80" fmla="*/ 33 w 88"/>
                <a:gd name="T81" fmla="*/ 335 h 3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"/>
                <a:gd name="T124" fmla="*/ 0 h 336"/>
                <a:gd name="T125" fmla="*/ 88 w 88"/>
                <a:gd name="T126" fmla="*/ 336 h 3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" h="336">
                  <a:moveTo>
                    <a:pt x="0" y="336"/>
                  </a:moveTo>
                  <a:lnTo>
                    <a:pt x="3" y="328"/>
                  </a:lnTo>
                  <a:lnTo>
                    <a:pt x="6" y="322"/>
                  </a:lnTo>
                  <a:lnTo>
                    <a:pt x="9" y="314"/>
                  </a:lnTo>
                  <a:lnTo>
                    <a:pt x="11" y="308"/>
                  </a:lnTo>
                  <a:lnTo>
                    <a:pt x="14" y="303"/>
                  </a:lnTo>
                  <a:lnTo>
                    <a:pt x="16" y="298"/>
                  </a:lnTo>
                  <a:lnTo>
                    <a:pt x="18" y="292"/>
                  </a:lnTo>
                  <a:lnTo>
                    <a:pt x="19" y="289"/>
                  </a:lnTo>
                  <a:lnTo>
                    <a:pt x="20" y="285"/>
                  </a:lnTo>
                  <a:lnTo>
                    <a:pt x="21" y="280"/>
                  </a:lnTo>
                  <a:lnTo>
                    <a:pt x="24" y="276"/>
                  </a:lnTo>
                  <a:lnTo>
                    <a:pt x="25" y="271"/>
                  </a:lnTo>
                  <a:lnTo>
                    <a:pt x="27" y="265"/>
                  </a:lnTo>
                  <a:lnTo>
                    <a:pt x="28" y="260"/>
                  </a:lnTo>
                  <a:lnTo>
                    <a:pt x="29" y="255"/>
                  </a:lnTo>
                  <a:lnTo>
                    <a:pt x="30" y="250"/>
                  </a:lnTo>
                  <a:lnTo>
                    <a:pt x="32" y="245"/>
                  </a:lnTo>
                  <a:lnTo>
                    <a:pt x="33" y="240"/>
                  </a:lnTo>
                  <a:lnTo>
                    <a:pt x="34" y="235"/>
                  </a:lnTo>
                  <a:lnTo>
                    <a:pt x="34" y="230"/>
                  </a:lnTo>
                  <a:lnTo>
                    <a:pt x="36" y="224"/>
                  </a:lnTo>
                  <a:lnTo>
                    <a:pt x="37" y="219"/>
                  </a:lnTo>
                  <a:lnTo>
                    <a:pt x="38" y="214"/>
                  </a:lnTo>
                  <a:lnTo>
                    <a:pt x="38" y="209"/>
                  </a:lnTo>
                  <a:lnTo>
                    <a:pt x="38" y="204"/>
                  </a:lnTo>
                  <a:lnTo>
                    <a:pt x="39" y="199"/>
                  </a:lnTo>
                  <a:lnTo>
                    <a:pt x="39" y="194"/>
                  </a:lnTo>
                  <a:lnTo>
                    <a:pt x="39" y="188"/>
                  </a:lnTo>
                  <a:lnTo>
                    <a:pt x="41" y="185"/>
                  </a:lnTo>
                  <a:lnTo>
                    <a:pt x="41" y="179"/>
                  </a:lnTo>
                  <a:lnTo>
                    <a:pt x="41" y="174"/>
                  </a:lnTo>
                  <a:lnTo>
                    <a:pt x="41" y="169"/>
                  </a:lnTo>
                  <a:lnTo>
                    <a:pt x="41" y="159"/>
                  </a:lnTo>
                  <a:lnTo>
                    <a:pt x="39" y="149"/>
                  </a:lnTo>
                  <a:lnTo>
                    <a:pt x="39" y="138"/>
                  </a:lnTo>
                  <a:lnTo>
                    <a:pt x="38" y="128"/>
                  </a:lnTo>
                  <a:lnTo>
                    <a:pt x="37" y="118"/>
                  </a:lnTo>
                  <a:lnTo>
                    <a:pt x="36" y="109"/>
                  </a:lnTo>
                  <a:lnTo>
                    <a:pt x="33" y="100"/>
                  </a:lnTo>
                  <a:lnTo>
                    <a:pt x="32" y="91"/>
                  </a:lnTo>
                  <a:lnTo>
                    <a:pt x="29" y="82"/>
                  </a:lnTo>
                  <a:lnTo>
                    <a:pt x="27" y="72"/>
                  </a:lnTo>
                  <a:lnTo>
                    <a:pt x="23" y="61"/>
                  </a:lnTo>
                  <a:lnTo>
                    <a:pt x="20" y="50"/>
                  </a:lnTo>
                  <a:lnTo>
                    <a:pt x="15" y="38"/>
                  </a:lnTo>
                  <a:lnTo>
                    <a:pt x="10" y="26"/>
                  </a:lnTo>
                  <a:lnTo>
                    <a:pt x="5" y="13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9" y="10"/>
                  </a:lnTo>
                  <a:lnTo>
                    <a:pt x="45" y="19"/>
                  </a:lnTo>
                  <a:lnTo>
                    <a:pt x="51" y="29"/>
                  </a:lnTo>
                  <a:lnTo>
                    <a:pt x="56" y="40"/>
                  </a:lnTo>
                  <a:lnTo>
                    <a:pt x="61" y="49"/>
                  </a:lnTo>
                  <a:lnTo>
                    <a:pt x="65" y="59"/>
                  </a:lnTo>
                  <a:lnTo>
                    <a:pt x="69" y="69"/>
                  </a:lnTo>
                  <a:lnTo>
                    <a:pt x="73" y="79"/>
                  </a:lnTo>
                  <a:lnTo>
                    <a:pt x="77" y="90"/>
                  </a:lnTo>
                  <a:lnTo>
                    <a:pt x="79" y="101"/>
                  </a:lnTo>
                  <a:lnTo>
                    <a:pt x="82" y="112"/>
                  </a:lnTo>
                  <a:lnTo>
                    <a:pt x="84" y="122"/>
                  </a:lnTo>
                  <a:lnTo>
                    <a:pt x="86" y="133"/>
                  </a:lnTo>
                  <a:lnTo>
                    <a:pt x="87" y="144"/>
                  </a:lnTo>
                  <a:lnTo>
                    <a:pt x="88" y="155"/>
                  </a:lnTo>
                  <a:lnTo>
                    <a:pt x="88" y="165"/>
                  </a:lnTo>
                  <a:lnTo>
                    <a:pt x="88" y="174"/>
                  </a:lnTo>
                  <a:lnTo>
                    <a:pt x="87" y="183"/>
                  </a:lnTo>
                  <a:lnTo>
                    <a:pt x="86" y="192"/>
                  </a:lnTo>
                  <a:lnTo>
                    <a:pt x="84" y="203"/>
                  </a:lnTo>
                  <a:lnTo>
                    <a:pt x="83" y="213"/>
                  </a:lnTo>
                  <a:lnTo>
                    <a:pt x="80" y="223"/>
                  </a:lnTo>
                  <a:lnTo>
                    <a:pt x="78" y="233"/>
                  </a:lnTo>
                  <a:lnTo>
                    <a:pt x="75" y="244"/>
                  </a:lnTo>
                  <a:lnTo>
                    <a:pt x="71" y="255"/>
                  </a:lnTo>
                  <a:lnTo>
                    <a:pt x="68" y="267"/>
                  </a:lnTo>
                  <a:lnTo>
                    <a:pt x="64" y="278"/>
                  </a:lnTo>
                  <a:lnTo>
                    <a:pt x="59" y="290"/>
                  </a:lnTo>
                  <a:lnTo>
                    <a:pt x="52" y="301"/>
                  </a:lnTo>
                  <a:lnTo>
                    <a:pt x="47" y="313"/>
                  </a:lnTo>
                  <a:lnTo>
                    <a:pt x="39" y="323"/>
                  </a:lnTo>
                  <a:lnTo>
                    <a:pt x="33" y="335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28" name="Freeform 256"/>
            <p:cNvSpPr>
              <a:spLocks/>
            </p:cNvSpPr>
            <p:nvPr/>
          </p:nvSpPr>
          <p:spPr bwMode="auto">
            <a:xfrm>
              <a:off x="7475538" y="5507038"/>
              <a:ext cx="26988" cy="34925"/>
            </a:xfrm>
            <a:custGeom>
              <a:avLst/>
              <a:gdLst>
                <a:gd name="T0" fmla="*/ 24 w 62"/>
                <a:gd name="T1" fmla="*/ 77 h 77"/>
                <a:gd name="T2" fmla="*/ 24 w 62"/>
                <a:gd name="T3" fmla="*/ 13 h 77"/>
                <a:gd name="T4" fmla="*/ 0 w 62"/>
                <a:gd name="T5" fmla="*/ 13 h 77"/>
                <a:gd name="T6" fmla="*/ 0 w 62"/>
                <a:gd name="T7" fmla="*/ 0 h 77"/>
                <a:gd name="T8" fmla="*/ 62 w 62"/>
                <a:gd name="T9" fmla="*/ 0 h 77"/>
                <a:gd name="T10" fmla="*/ 62 w 62"/>
                <a:gd name="T11" fmla="*/ 13 h 77"/>
                <a:gd name="T12" fmla="*/ 39 w 62"/>
                <a:gd name="T13" fmla="*/ 13 h 77"/>
                <a:gd name="T14" fmla="*/ 39 w 62"/>
                <a:gd name="T15" fmla="*/ 77 h 77"/>
                <a:gd name="T16" fmla="*/ 24 w 62"/>
                <a:gd name="T17" fmla="*/ 7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77"/>
                <a:gd name="T29" fmla="*/ 62 w 62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77">
                  <a:moveTo>
                    <a:pt x="24" y="77"/>
                  </a:moveTo>
                  <a:lnTo>
                    <a:pt x="24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13"/>
                  </a:lnTo>
                  <a:lnTo>
                    <a:pt x="39" y="13"/>
                  </a:lnTo>
                  <a:lnTo>
                    <a:pt x="39" y="77"/>
                  </a:lnTo>
                  <a:lnTo>
                    <a:pt x="24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29" name="Freeform 257"/>
            <p:cNvSpPr>
              <a:spLocks/>
            </p:cNvSpPr>
            <p:nvPr/>
          </p:nvSpPr>
          <p:spPr bwMode="auto">
            <a:xfrm>
              <a:off x="7504113" y="5516563"/>
              <a:ext cx="14288" cy="25400"/>
            </a:xfrm>
            <a:custGeom>
              <a:avLst/>
              <a:gdLst>
                <a:gd name="T0" fmla="*/ 15 w 36"/>
                <a:gd name="T1" fmla="*/ 58 h 58"/>
                <a:gd name="T2" fmla="*/ 0 w 36"/>
                <a:gd name="T3" fmla="*/ 58 h 58"/>
                <a:gd name="T4" fmla="*/ 0 w 36"/>
                <a:gd name="T5" fmla="*/ 1 h 58"/>
                <a:gd name="T6" fmla="*/ 15 w 36"/>
                <a:gd name="T7" fmla="*/ 1 h 58"/>
                <a:gd name="T8" fmla="*/ 15 w 36"/>
                <a:gd name="T9" fmla="*/ 10 h 58"/>
                <a:gd name="T10" fmla="*/ 17 w 36"/>
                <a:gd name="T11" fmla="*/ 8 h 58"/>
                <a:gd name="T12" fmla="*/ 18 w 36"/>
                <a:gd name="T13" fmla="*/ 5 h 58"/>
                <a:gd name="T14" fmla="*/ 19 w 36"/>
                <a:gd name="T15" fmla="*/ 4 h 58"/>
                <a:gd name="T16" fmla="*/ 20 w 36"/>
                <a:gd name="T17" fmla="*/ 3 h 58"/>
                <a:gd name="T18" fmla="*/ 22 w 36"/>
                <a:gd name="T19" fmla="*/ 1 h 58"/>
                <a:gd name="T20" fmla="*/ 23 w 36"/>
                <a:gd name="T21" fmla="*/ 1 h 58"/>
                <a:gd name="T22" fmla="*/ 26 w 36"/>
                <a:gd name="T23" fmla="*/ 0 h 58"/>
                <a:gd name="T24" fmla="*/ 27 w 36"/>
                <a:gd name="T25" fmla="*/ 0 h 58"/>
                <a:gd name="T26" fmla="*/ 29 w 36"/>
                <a:gd name="T27" fmla="*/ 0 h 58"/>
                <a:gd name="T28" fmla="*/ 32 w 36"/>
                <a:gd name="T29" fmla="*/ 1 h 58"/>
                <a:gd name="T30" fmla="*/ 33 w 36"/>
                <a:gd name="T31" fmla="*/ 3 h 58"/>
                <a:gd name="T32" fmla="*/ 36 w 36"/>
                <a:gd name="T33" fmla="*/ 4 h 58"/>
                <a:gd name="T34" fmla="*/ 31 w 36"/>
                <a:gd name="T35" fmla="*/ 18 h 58"/>
                <a:gd name="T36" fmla="*/ 29 w 36"/>
                <a:gd name="T37" fmla="*/ 17 h 58"/>
                <a:gd name="T38" fmla="*/ 27 w 36"/>
                <a:gd name="T39" fmla="*/ 17 h 58"/>
                <a:gd name="T40" fmla="*/ 26 w 36"/>
                <a:gd name="T41" fmla="*/ 16 h 58"/>
                <a:gd name="T42" fmla="*/ 24 w 36"/>
                <a:gd name="T43" fmla="*/ 16 h 58"/>
                <a:gd name="T44" fmla="*/ 23 w 36"/>
                <a:gd name="T45" fmla="*/ 16 h 58"/>
                <a:gd name="T46" fmla="*/ 22 w 36"/>
                <a:gd name="T47" fmla="*/ 16 h 58"/>
                <a:gd name="T48" fmla="*/ 20 w 36"/>
                <a:gd name="T49" fmla="*/ 17 h 58"/>
                <a:gd name="T50" fmla="*/ 19 w 36"/>
                <a:gd name="T51" fmla="*/ 17 h 58"/>
                <a:gd name="T52" fmla="*/ 18 w 36"/>
                <a:gd name="T53" fmla="*/ 18 h 58"/>
                <a:gd name="T54" fmla="*/ 18 w 36"/>
                <a:gd name="T55" fmla="*/ 19 h 58"/>
                <a:gd name="T56" fmla="*/ 17 w 36"/>
                <a:gd name="T57" fmla="*/ 22 h 58"/>
                <a:gd name="T58" fmla="*/ 17 w 36"/>
                <a:gd name="T59" fmla="*/ 23 h 58"/>
                <a:gd name="T60" fmla="*/ 17 w 36"/>
                <a:gd name="T61" fmla="*/ 26 h 58"/>
                <a:gd name="T62" fmla="*/ 17 w 36"/>
                <a:gd name="T63" fmla="*/ 31 h 58"/>
                <a:gd name="T64" fmla="*/ 15 w 36"/>
                <a:gd name="T65" fmla="*/ 36 h 58"/>
                <a:gd name="T66" fmla="*/ 15 w 36"/>
                <a:gd name="T67" fmla="*/ 42 h 58"/>
                <a:gd name="T68" fmla="*/ 15 w 36"/>
                <a:gd name="T69" fmla="*/ 58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"/>
                <a:gd name="T106" fmla="*/ 0 h 58"/>
                <a:gd name="T107" fmla="*/ 36 w 36"/>
                <a:gd name="T108" fmla="*/ 58 h 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" h="58">
                  <a:moveTo>
                    <a:pt x="15" y="58"/>
                  </a:moveTo>
                  <a:lnTo>
                    <a:pt x="0" y="58"/>
                  </a:lnTo>
                  <a:lnTo>
                    <a:pt x="0" y="1"/>
                  </a:lnTo>
                  <a:lnTo>
                    <a:pt x="15" y="1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2" y="1"/>
                  </a:lnTo>
                  <a:lnTo>
                    <a:pt x="33" y="3"/>
                  </a:lnTo>
                  <a:lnTo>
                    <a:pt x="36" y="4"/>
                  </a:lnTo>
                  <a:lnTo>
                    <a:pt x="31" y="18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7" y="26"/>
                  </a:lnTo>
                  <a:lnTo>
                    <a:pt x="17" y="31"/>
                  </a:lnTo>
                  <a:lnTo>
                    <a:pt x="15" y="36"/>
                  </a:lnTo>
                  <a:lnTo>
                    <a:pt x="15" y="42"/>
                  </a:lnTo>
                  <a:lnTo>
                    <a:pt x="1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30" name="Freeform 258"/>
            <p:cNvSpPr>
              <a:spLocks noEditPoints="1"/>
            </p:cNvSpPr>
            <p:nvPr/>
          </p:nvSpPr>
          <p:spPr bwMode="auto">
            <a:xfrm>
              <a:off x="7518400" y="5516563"/>
              <a:ext cx="22225" cy="25400"/>
            </a:xfrm>
            <a:custGeom>
              <a:avLst/>
              <a:gdLst>
                <a:gd name="T0" fmla="*/ 1 w 53"/>
                <a:gd name="T1" fmla="*/ 18 h 59"/>
                <a:gd name="T2" fmla="*/ 4 w 53"/>
                <a:gd name="T3" fmla="*/ 10 h 59"/>
                <a:gd name="T4" fmla="*/ 8 w 53"/>
                <a:gd name="T5" fmla="*/ 5 h 59"/>
                <a:gd name="T6" fmla="*/ 15 w 53"/>
                <a:gd name="T7" fmla="*/ 1 h 59"/>
                <a:gd name="T8" fmla="*/ 24 w 53"/>
                <a:gd name="T9" fmla="*/ 0 h 59"/>
                <a:gd name="T10" fmla="*/ 33 w 53"/>
                <a:gd name="T11" fmla="*/ 1 h 59"/>
                <a:gd name="T12" fmla="*/ 39 w 53"/>
                <a:gd name="T13" fmla="*/ 3 h 59"/>
                <a:gd name="T14" fmla="*/ 42 w 53"/>
                <a:gd name="T15" fmla="*/ 5 h 59"/>
                <a:gd name="T16" fmla="*/ 46 w 53"/>
                <a:gd name="T17" fmla="*/ 9 h 59"/>
                <a:gd name="T18" fmla="*/ 48 w 53"/>
                <a:gd name="T19" fmla="*/ 14 h 59"/>
                <a:gd name="T20" fmla="*/ 49 w 53"/>
                <a:gd name="T21" fmla="*/ 22 h 59"/>
                <a:gd name="T22" fmla="*/ 49 w 53"/>
                <a:gd name="T23" fmla="*/ 44 h 59"/>
                <a:gd name="T24" fmla="*/ 49 w 53"/>
                <a:gd name="T25" fmla="*/ 49 h 59"/>
                <a:gd name="T26" fmla="*/ 49 w 53"/>
                <a:gd name="T27" fmla="*/ 51 h 59"/>
                <a:gd name="T28" fmla="*/ 51 w 53"/>
                <a:gd name="T29" fmla="*/ 55 h 59"/>
                <a:gd name="T30" fmla="*/ 37 w 53"/>
                <a:gd name="T31" fmla="*/ 58 h 59"/>
                <a:gd name="T32" fmla="*/ 36 w 53"/>
                <a:gd name="T33" fmla="*/ 57 h 59"/>
                <a:gd name="T34" fmla="*/ 35 w 53"/>
                <a:gd name="T35" fmla="*/ 54 h 59"/>
                <a:gd name="T36" fmla="*/ 35 w 53"/>
                <a:gd name="T37" fmla="*/ 53 h 59"/>
                <a:gd name="T38" fmla="*/ 35 w 53"/>
                <a:gd name="T39" fmla="*/ 51 h 59"/>
                <a:gd name="T40" fmla="*/ 31 w 53"/>
                <a:gd name="T41" fmla="*/ 55 h 59"/>
                <a:gd name="T42" fmla="*/ 27 w 53"/>
                <a:gd name="T43" fmla="*/ 57 h 59"/>
                <a:gd name="T44" fmla="*/ 23 w 53"/>
                <a:gd name="T45" fmla="*/ 58 h 59"/>
                <a:gd name="T46" fmla="*/ 18 w 53"/>
                <a:gd name="T47" fmla="*/ 59 h 59"/>
                <a:gd name="T48" fmla="*/ 10 w 53"/>
                <a:gd name="T49" fmla="*/ 58 h 59"/>
                <a:gd name="T50" fmla="*/ 5 w 53"/>
                <a:gd name="T51" fmla="*/ 55 h 59"/>
                <a:gd name="T52" fmla="*/ 1 w 53"/>
                <a:gd name="T53" fmla="*/ 50 h 59"/>
                <a:gd name="T54" fmla="*/ 0 w 53"/>
                <a:gd name="T55" fmla="*/ 44 h 59"/>
                <a:gd name="T56" fmla="*/ 1 w 53"/>
                <a:gd name="T57" fmla="*/ 39 h 59"/>
                <a:gd name="T58" fmla="*/ 1 w 53"/>
                <a:gd name="T59" fmla="*/ 35 h 59"/>
                <a:gd name="T60" fmla="*/ 4 w 53"/>
                <a:gd name="T61" fmla="*/ 31 h 59"/>
                <a:gd name="T62" fmla="*/ 8 w 53"/>
                <a:gd name="T63" fmla="*/ 30 h 59"/>
                <a:gd name="T64" fmla="*/ 13 w 53"/>
                <a:gd name="T65" fmla="*/ 27 h 59"/>
                <a:gd name="T66" fmla="*/ 19 w 53"/>
                <a:gd name="T67" fmla="*/ 26 h 59"/>
                <a:gd name="T68" fmla="*/ 28 w 53"/>
                <a:gd name="T69" fmla="*/ 25 h 59"/>
                <a:gd name="T70" fmla="*/ 33 w 53"/>
                <a:gd name="T71" fmla="*/ 22 h 59"/>
                <a:gd name="T72" fmla="*/ 33 w 53"/>
                <a:gd name="T73" fmla="*/ 19 h 59"/>
                <a:gd name="T74" fmla="*/ 32 w 53"/>
                <a:gd name="T75" fmla="*/ 16 h 59"/>
                <a:gd name="T76" fmla="*/ 30 w 53"/>
                <a:gd name="T77" fmla="*/ 13 h 59"/>
                <a:gd name="T78" fmla="*/ 26 w 53"/>
                <a:gd name="T79" fmla="*/ 12 h 59"/>
                <a:gd name="T80" fmla="*/ 22 w 53"/>
                <a:gd name="T81" fmla="*/ 12 h 59"/>
                <a:gd name="T82" fmla="*/ 18 w 53"/>
                <a:gd name="T83" fmla="*/ 13 h 59"/>
                <a:gd name="T84" fmla="*/ 17 w 53"/>
                <a:gd name="T85" fmla="*/ 14 h 59"/>
                <a:gd name="T86" fmla="*/ 14 w 53"/>
                <a:gd name="T87" fmla="*/ 18 h 59"/>
                <a:gd name="T88" fmla="*/ 33 w 53"/>
                <a:gd name="T89" fmla="*/ 33 h 59"/>
                <a:gd name="T90" fmla="*/ 30 w 53"/>
                <a:gd name="T91" fmla="*/ 35 h 59"/>
                <a:gd name="T92" fmla="*/ 26 w 53"/>
                <a:gd name="T93" fmla="*/ 36 h 59"/>
                <a:gd name="T94" fmla="*/ 21 w 53"/>
                <a:gd name="T95" fmla="*/ 37 h 59"/>
                <a:gd name="T96" fmla="*/ 18 w 53"/>
                <a:gd name="T97" fmla="*/ 39 h 59"/>
                <a:gd name="T98" fmla="*/ 17 w 53"/>
                <a:gd name="T99" fmla="*/ 40 h 59"/>
                <a:gd name="T100" fmla="*/ 15 w 53"/>
                <a:gd name="T101" fmla="*/ 42 h 59"/>
                <a:gd name="T102" fmla="*/ 17 w 53"/>
                <a:gd name="T103" fmla="*/ 45 h 59"/>
                <a:gd name="T104" fmla="*/ 17 w 53"/>
                <a:gd name="T105" fmla="*/ 46 h 59"/>
                <a:gd name="T106" fmla="*/ 19 w 53"/>
                <a:gd name="T107" fmla="*/ 46 h 59"/>
                <a:gd name="T108" fmla="*/ 22 w 53"/>
                <a:gd name="T109" fmla="*/ 48 h 59"/>
                <a:gd name="T110" fmla="*/ 26 w 53"/>
                <a:gd name="T111" fmla="*/ 46 h 59"/>
                <a:gd name="T112" fmla="*/ 30 w 53"/>
                <a:gd name="T113" fmla="*/ 46 h 59"/>
                <a:gd name="T114" fmla="*/ 31 w 53"/>
                <a:gd name="T115" fmla="*/ 45 h 59"/>
                <a:gd name="T116" fmla="*/ 32 w 53"/>
                <a:gd name="T117" fmla="*/ 42 h 59"/>
                <a:gd name="T118" fmla="*/ 33 w 53"/>
                <a:gd name="T119" fmla="*/ 40 h 59"/>
                <a:gd name="T120" fmla="*/ 33 w 53"/>
                <a:gd name="T121" fmla="*/ 36 h 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"/>
                <a:gd name="T184" fmla="*/ 0 h 59"/>
                <a:gd name="T185" fmla="*/ 53 w 53"/>
                <a:gd name="T186" fmla="*/ 59 h 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" h="59">
                  <a:moveTo>
                    <a:pt x="14" y="19"/>
                  </a:moveTo>
                  <a:lnTo>
                    <a:pt x="1" y="18"/>
                  </a:lnTo>
                  <a:lnTo>
                    <a:pt x="3" y="14"/>
                  </a:lnTo>
                  <a:lnTo>
                    <a:pt x="4" y="10"/>
                  </a:lnTo>
                  <a:lnTo>
                    <a:pt x="5" y="8"/>
                  </a:lnTo>
                  <a:lnTo>
                    <a:pt x="8" y="5"/>
                  </a:lnTo>
                  <a:lnTo>
                    <a:pt x="12" y="4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39" y="3"/>
                  </a:lnTo>
                  <a:lnTo>
                    <a:pt x="41" y="4"/>
                  </a:lnTo>
                  <a:lnTo>
                    <a:pt x="42" y="5"/>
                  </a:lnTo>
                  <a:lnTo>
                    <a:pt x="45" y="8"/>
                  </a:lnTo>
                  <a:lnTo>
                    <a:pt x="46" y="9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49" y="18"/>
                  </a:lnTo>
                  <a:lnTo>
                    <a:pt x="49" y="22"/>
                  </a:lnTo>
                  <a:lnTo>
                    <a:pt x="49" y="40"/>
                  </a:lnTo>
                  <a:lnTo>
                    <a:pt x="49" y="44"/>
                  </a:lnTo>
                  <a:lnTo>
                    <a:pt x="49" y="46"/>
                  </a:lnTo>
                  <a:lnTo>
                    <a:pt x="49" y="49"/>
                  </a:lnTo>
                  <a:lnTo>
                    <a:pt x="49" y="50"/>
                  </a:lnTo>
                  <a:lnTo>
                    <a:pt x="49" y="51"/>
                  </a:lnTo>
                  <a:lnTo>
                    <a:pt x="50" y="54"/>
                  </a:lnTo>
                  <a:lnTo>
                    <a:pt x="51" y="55"/>
                  </a:lnTo>
                  <a:lnTo>
                    <a:pt x="53" y="58"/>
                  </a:lnTo>
                  <a:lnTo>
                    <a:pt x="37" y="58"/>
                  </a:lnTo>
                  <a:lnTo>
                    <a:pt x="36" y="57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3"/>
                  </a:lnTo>
                  <a:lnTo>
                    <a:pt x="35" y="51"/>
                  </a:lnTo>
                  <a:lnTo>
                    <a:pt x="33" y="53"/>
                  </a:lnTo>
                  <a:lnTo>
                    <a:pt x="31" y="55"/>
                  </a:lnTo>
                  <a:lnTo>
                    <a:pt x="30" y="57"/>
                  </a:lnTo>
                  <a:lnTo>
                    <a:pt x="27" y="57"/>
                  </a:lnTo>
                  <a:lnTo>
                    <a:pt x="24" y="58"/>
                  </a:lnTo>
                  <a:lnTo>
                    <a:pt x="23" y="58"/>
                  </a:lnTo>
                  <a:lnTo>
                    <a:pt x="21" y="59"/>
                  </a:lnTo>
                  <a:lnTo>
                    <a:pt x="18" y="59"/>
                  </a:lnTo>
                  <a:lnTo>
                    <a:pt x="14" y="59"/>
                  </a:lnTo>
                  <a:lnTo>
                    <a:pt x="10" y="58"/>
                  </a:lnTo>
                  <a:lnTo>
                    <a:pt x="8" y="57"/>
                  </a:lnTo>
                  <a:lnTo>
                    <a:pt x="5" y="55"/>
                  </a:lnTo>
                  <a:lnTo>
                    <a:pt x="4" y="53"/>
                  </a:lnTo>
                  <a:lnTo>
                    <a:pt x="1" y="50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1" y="35"/>
                  </a:lnTo>
                  <a:lnTo>
                    <a:pt x="3" y="33"/>
                  </a:lnTo>
                  <a:lnTo>
                    <a:pt x="4" y="31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10" y="28"/>
                  </a:lnTo>
                  <a:lnTo>
                    <a:pt x="13" y="27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24" y="26"/>
                  </a:lnTo>
                  <a:lnTo>
                    <a:pt x="28" y="25"/>
                  </a:lnTo>
                  <a:lnTo>
                    <a:pt x="31" y="23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4"/>
                  </a:lnTo>
                  <a:lnTo>
                    <a:pt x="30" y="13"/>
                  </a:lnTo>
                  <a:lnTo>
                    <a:pt x="27" y="13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19" y="12"/>
                  </a:lnTo>
                  <a:lnTo>
                    <a:pt x="18" y="13"/>
                  </a:lnTo>
                  <a:lnTo>
                    <a:pt x="17" y="14"/>
                  </a:lnTo>
                  <a:lnTo>
                    <a:pt x="15" y="16"/>
                  </a:lnTo>
                  <a:lnTo>
                    <a:pt x="14" y="18"/>
                  </a:lnTo>
                  <a:lnTo>
                    <a:pt x="14" y="19"/>
                  </a:lnTo>
                  <a:close/>
                  <a:moveTo>
                    <a:pt x="33" y="33"/>
                  </a:moveTo>
                  <a:lnTo>
                    <a:pt x="32" y="33"/>
                  </a:lnTo>
                  <a:lnTo>
                    <a:pt x="30" y="35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3" y="36"/>
                  </a:lnTo>
                  <a:lnTo>
                    <a:pt x="21" y="37"/>
                  </a:lnTo>
                  <a:lnTo>
                    <a:pt x="19" y="39"/>
                  </a:lnTo>
                  <a:lnTo>
                    <a:pt x="18" y="39"/>
                  </a:lnTo>
                  <a:lnTo>
                    <a:pt x="17" y="39"/>
                  </a:lnTo>
                  <a:lnTo>
                    <a:pt x="17" y="40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5" y="44"/>
                  </a:lnTo>
                  <a:lnTo>
                    <a:pt x="17" y="45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4" y="48"/>
                  </a:lnTo>
                  <a:lnTo>
                    <a:pt x="26" y="46"/>
                  </a:lnTo>
                  <a:lnTo>
                    <a:pt x="28" y="46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1" y="45"/>
                  </a:lnTo>
                  <a:lnTo>
                    <a:pt x="32" y="44"/>
                  </a:lnTo>
                  <a:lnTo>
                    <a:pt x="32" y="42"/>
                  </a:lnTo>
                  <a:lnTo>
                    <a:pt x="32" y="41"/>
                  </a:lnTo>
                  <a:lnTo>
                    <a:pt x="33" y="40"/>
                  </a:lnTo>
                  <a:lnTo>
                    <a:pt x="33" y="39"/>
                  </a:lnTo>
                  <a:lnTo>
                    <a:pt x="33" y="36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31" name="Freeform 259"/>
            <p:cNvSpPr>
              <a:spLocks/>
            </p:cNvSpPr>
            <p:nvPr/>
          </p:nvSpPr>
          <p:spPr bwMode="auto">
            <a:xfrm>
              <a:off x="7543800" y="5516563"/>
              <a:ext cx="22225" cy="25400"/>
            </a:xfrm>
            <a:custGeom>
              <a:avLst/>
              <a:gdLst>
                <a:gd name="T0" fmla="*/ 36 w 53"/>
                <a:gd name="T1" fmla="*/ 21 h 59"/>
                <a:gd name="T2" fmla="*/ 35 w 53"/>
                <a:gd name="T3" fmla="*/ 17 h 59"/>
                <a:gd name="T4" fmla="*/ 32 w 53"/>
                <a:gd name="T5" fmla="*/ 14 h 59"/>
                <a:gd name="T6" fmla="*/ 30 w 53"/>
                <a:gd name="T7" fmla="*/ 13 h 59"/>
                <a:gd name="T8" fmla="*/ 26 w 53"/>
                <a:gd name="T9" fmla="*/ 12 h 59"/>
                <a:gd name="T10" fmla="*/ 22 w 53"/>
                <a:gd name="T11" fmla="*/ 13 h 59"/>
                <a:gd name="T12" fmla="*/ 18 w 53"/>
                <a:gd name="T13" fmla="*/ 16 h 59"/>
                <a:gd name="T14" fmla="*/ 17 w 53"/>
                <a:gd name="T15" fmla="*/ 22 h 59"/>
                <a:gd name="T16" fmla="*/ 16 w 53"/>
                <a:gd name="T17" fmla="*/ 30 h 59"/>
                <a:gd name="T18" fmla="*/ 17 w 53"/>
                <a:gd name="T19" fmla="*/ 39 h 59"/>
                <a:gd name="T20" fmla="*/ 18 w 53"/>
                <a:gd name="T21" fmla="*/ 44 h 59"/>
                <a:gd name="T22" fmla="*/ 22 w 53"/>
                <a:gd name="T23" fmla="*/ 46 h 59"/>
                <a:gd name="T24" fmla="*/ 27 w 53"/>
                <a:gd name="T25" fmla="*/ 48 h 59"/>
                <a:gd name="T26" fmla="*/ 31 w 53"/>
                <a:gd name="T27" fmla="*/ 46 h 59"/>
                <a:gd name="T28" fmla="*/ 34 w 53"/>
                <a:gd name="T29" fmla="*/ 46 h 59"/>
                <a:gd name="T30" fmla="*/ 36 w 53"/>
                <a:gd name="T31" fmla="*/ 42 h 59"/>
                <a:gd name="T32" fmla="*/ 38 w 53"/>
                <a:gd name="T33" fmla="*/ 37 h 59"/>
                <a:gd name="T34" fmla="*/ 52 w 53"/>
                <a:gd name="T35" fmla="*/ 44 h 59"/>
                <a:gd name="T36" fmla="*/ 47 w 53"/>
                <a:gd name="T37" fmla="*/ 51 h 59"/>
                <a:gd name="T38" fmla="*/ 40 w 53"/>
                <a:gd name="T39" fmla="*/ 55 h 59"/>
                <a:gd name="T40" fmla="*/ 31 w 53"/>
                <a:gd name="T41" fmla="*/ 59 h 59"/>
                <a:gd name="T42" fmla="*/ 21 w 53"/>
                <a:gd name="T43" fmla="*/ 59 h 59"/>
                <a:gd name="T44" fmla="*/ 12 w 53"/>
                <a:gd name="T45" fmla="*/ 55 h 59"/>
                <a:gd name="T46" fmla="*/ 4 w 53"/>
                <a:gd name="T47" fmla="*/ 48 h 59"/>
                <a:gd name="T48" fmla="*/ 0 w 53"/>
                <a:gd name="T49" fmla="*/ 36 h 59"/>
                <a:gd name="T50" fmla="*/ 0 w 53"/>
                <a:gd name="T51" fmla="*/ 25 h 59"/>
                <a:gd name="T52" fmla="*/ 4 w 53"/>
                <a:gd name="T53" fmla="*/ 13 h 59"/>
                <a:gd name="T54" fmla="*/ 11 w 53"/>
                <a:gd name="T55" fmla="*/ 5 h 59"/>
                <a:gd name="T56" fmla="*/ 21 w 53"/>
                <a:gd name="T57" fmla="*/ 1 h 59"/>
                <a:gd name="T58" fmla="*/ 31 w 53"/>
                <a:gd name="T59" fmla="*/ 0 h 59"/>
                <a:gd name="T60" fmla="*/ 39 w 53"/>
                <a:gd name="T61" fmla="*/ 4 h 59"/>
                <a:gd name="T62" fmla="*/ 44 w 53"/>
                <a:gd name="T63" fmla="*/ 8 h 59"/>
                <a:gd name="T64" fmla="*/ 49 w 53"/>
                <a:gd name="T65" fmla="*/ 16 h 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"/>
                <a:gd name="T100" fmla="*/ 0 h 59"/>
                <a:gd name="T101" fmla="*/ 53 w 53"/>
                <a:gd name="T102" fmla="*/ 59 h 5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" h="59">
                  <a:moveTo>
                    <a:pt x="52" y="19"/>
                  </a:moveTo>
                  <a:lnTo>
                    <a:pt x="36" y="21"/>
                  </a:lnTo>
                  <a:lnTo>
                    <a:pt x="36" y="19"/>
                  </a:lnTo>
                  <a:lnTo>
                    <a:pt x="35" y="17"/>
                  </a:lnTo>
                  <a:lnTo>
                    <a:pt x="34" y="16"/>
                  </a:lnTo>
                  <a:lnTo>
                    <a:pt x="32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2" y="13"/>
                  </a:lnTo>
                  <a:lnTo>
                    <a:pt x="20" y="14"/>
                  </a:lnTo>
                  <a:lnTo>
                    <a:pt x="18" y="16"/>
                  </a:lnTo>
                  <a:lnTo>
                    <a:pt x="17" y="18"/>
                  </a:lnTo>
                  <a:lnTo>
                    <a:pt x="17" y="22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6" y="35"/>
                  </a:lnTo>
                  <a:lnTo>
                    <a:pt x="17" y="39"/>
                  </a:lnTo>
                  <a:lnTo>
                    <a:pt x="17" y="41"/>
                  </a:lnTo>
                  <a:lnTo>
                    <a:pt x="18" y="44"/>
                  </a:lnTo>
                  <a:lnTo>
                    <a:pt x="20" y="45"/>
                  </a:lnTo>
                  <a:lnTo>
                    <a:pt x="22" y="46"/>
                  </a:lnTo>
                  <a:lnTo>
                    <a:pt x="25" y="48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4" y="46"/>
                  </a:lnTo>
                  <a:lnTo>
                    <a:pt x="35" y="45"/>
                  </a:lnTo>
                  <a:lnTo>
                    <a:pt x="36" y="42"/>
                  </a:lnTo>
                  <a:lnTo>
                    <a:pt x="38" y="40"/>
                  </a:lnTo>
                  <a:lnTo>
                    <a:pt x="38" y="37"/>
                  </a:lnTo>
                  <a:lnTo>
                    <a:pt x="53" y="39"/>
                  </a:lnTo>
                  <a:lnTo>
                    <a:pt x="52" y="44"/>
                  </a:lnTo>
                  <a:lnTo>
                    <a:pt x="49" y="48"/>
                  </a:lnTo>
                  <a:lnTo>
                    <a:pt x="47" y="51"/>
                  </a:lnTo>
                  <a:lnTo>
                    <a:pt x="44" y="54"/>
                  </a:lnTo>
                  <a:lnTo>
                    <a:pt x="40" y="55"/>
                  </a:lnTo>
                  <a:lnTo>
                    <a:pt x="36" y="58"/>
                  </a:lnTo>
                  <a:lnTo>
                    <a:pt x="31" y="59"/>
                  </a:lnTo>
                  <a:lnTo>
                    <a:pt x="26" y="59"/>
                  </a:lnTo>
                  <a:lnTo>
                    <a:pt x="21" y="59"/>
                  </a:lnTo>
                  <a:lnTo>
                    <a:pt x="16" y="57"/>
                  </a:lnTo>
                  <a:lnTo>
                    <a:pt x="12" y="55"/>
                  </a:lnTo>
                  <a:lnTo>
                    <a:pt x="8" y="51"/>
                  </a:lnTo>
                  <a:lnTo>
                    <a:pt x="4" y="48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4" y="13"/>
                  </a:lnTo>
                  <a:lnTo>
                    <a:pt x="7" y="9"/>
                  </a:lnTo>
                  <a:lnTo>
                    <a:pt x="11" y="5"/>
                  </a:lnTo>
                  <a:lnTo>
                    <a:pt x="16" y="3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5" y="1"/>
                  </a:lnTo>
                  <a:lnTo>
                    <a:pt x="39" y="4"/>
                  </a:lnTo>
                  <a:lnTo>
                    <a:pt x="41" y="5"/>
                  </a:lnTo>
                  <a:lnTo>
                    <a:pt x="44" y="8"/>
                  </a:lnTo>
                  <a:lnTo>
                    <a:pt x="47" y="12"/>
                  </a:lnTo>
                  <a:lnTo>
                    <a:pt x="49" y="16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32" name="Freeform 260"/>
            <p:cNvSpPr>
              <a:spLocks/>
            </p:cNvSpPr>
            <p:nvPr/>
          </p:nvSpPr>
          <p:spPr bwMode="auto">
            <a:xfrm>
              <a:off x="7570788" y="5507038"/>
              <a:ext cx="22225" cy="34925"/>
            </a:xfrm>
            <a:custGeom>
              <a:avLst/>
              <a:gdLst>
                <a:gd name="T0" fmla="*/ 0 w 51"/>
                <a:gd name="T1" fmla="*/ 77 h 77"/>
                <a:gd name="T2" fmla="*/ 0 w 51"/>
                <a:gd name="T3" fmla="*/ 0 h 77"/>
                <a:gd name="T4" fmla="*/ 15 w 51"/>
                <a:gd name="T5" fmla="*/ 0 h 77"/>
                <a:gd name="T6" fmla="*/ 15 w 51"/>
                <a:gd name="T7" fmla="*/ 41 h 77"/>
                <a:gd name="T8" fmla="*/ 32 w 51"/>
                <a:gd name="T9" fmla="*/ 20 h 77"/>
                <a:gd name="T10" fmla="*/ 50 w 51"/>
                <a:gd name="T11" fmla="*/ 20 h 77"/>
                <a:gd name="T12" fmla="*/ 30 w 51"/>
                <a:gd name="T13" fmla="*/ 42 h 77"/>
                <a:gd name="T14" fmla="*/ 51 w 51"/>
                <a:gd name="T15" fmla="*/ 77 h 77"/>
                <a:gd name="T16" fmla="*/ 36 w 51"/>
                <a:gd name="T17" fmla="*/ 77 h 77"/>
                <a:gd name="T18" fmla="*/ 20 w 51"/>
                <a:gd name="T19" fmla="*/ 52 h 77"/>
                <a:gd name="T20" fmla="*/ 15 w 51"/>
                <a:gd name="T21" fmla="*/ 59 h 77"/>
                <a:gd name="T22" fmla="*/ 15 w 51"/>
                <a:gd name="T23" fmla="*/ 77 h 77"/>
                <a:gd name="T24" fmla="*/ 0 w 51"/>
                <a:gd name="T25" fmla="*/ 77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77"/>
                <a:gd name="T41" fmla="*/ 51 w 51"/>
                <a:gd name="T42" fmla="*/ 77 h 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77">
                  <a:moveTo>
                    <a:pt x="0" y="77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41"/>
                  </a:lnTo>
                  <a:lnTo>
                    <a:pt x="32" y="20"/>
                  </a:lnTo>
                  <a:lnTo>
                    <a:pt x="50" y="20"/>
                  </a:lnTo>
                  <a:lnTo>
                    <a:pt x="30" y="42"/>
                  </a:lnTo>
                  <a:lnTo>
                    <a:pt x="51" y="77"/>
                  </a:lnTo>
                  <a:lnTo>
                    <a:pt x="36" y="77"/>
                  </a:lnTo>
                  <a:lnTo>
                    <a:pt x="20" y="52"/>
                  </a:lnTo>
                  <a:lnTo>
                    <a:pt x="15" y="59"/>
                  </a:lnTo>
                  <a:lnTo>
                    <a:pt x="15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33" name="Rectangle 261"/>
            <p:cNvSpPr>
              <a:spLocks noChangeArrowheads="1"/>
            </p:cNvSpPr>
            <p:nvPr/>
          </p:nvSpPr>
          <p:spPr bwMode="auto">
            <a:xfrm>
              <a:off x="7596188" y="5535613"/>
              <a:ext cx="6350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/>
              <a:endParaRPr lang="en-US" altLang="en-US" sz="2400" b="1" i="0" u="sng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1334" name="Freeform 262"/>
            <p:cNvSpPr>
              <a:spLocks/>
            </p:cNvSpPr>
            <p:nvPr/>
          </p:nvSpPr>
          <p:spPr bwMode="auto">
            <a:xfrm>
              <a:off x="7607300" y="5516563"/>
              <a:ext cx="22225" cy="25400"/>
            </a:xfrm>
            <a:custGeom>
              <a:avLst/>
              <a:gdLst>
                <a:gd name="T0" fmla="*/ 35 w 52"/>
                <a:gd name="T1" fmla="*/ 21 h 59"/>
                <a:gd name="T2" fmla="*/ 34 w 52"/>
                <a:gd name="T3" fmla="*/ 17 h 59"/>
                <a:gd name="T4" fmla="*/ 32 w 52"/>
                <a:gd name="T5" fmla="*/ 14 h 59"/>
                <a:gd name="T6" fmla="*/ 29 w 52"/>
                <a:gd name="T7" fmla="*/ 13 h 59"/>
                <a:gd name="T8" fmla="*/ 25 w 52"/>
                <a:gd name="T9" fmla="*/ 12 h 59"/>
                <a:gd name="T10" fmla="*/ 21 w 52"/>
                <a:gd name="T11" fmla="*/ 13 h 59"/>
                <a:gd name="T12" fmla="*/ 18 w 52"/>
                <a:gd name="T13" fmla="*/ 16 h 59"/>
                <a:gd name="T14" fmla="*/ 16 w 52"/>
                <a:gd name="T15" fmla="*/ 22 h 59"/>
                <a:gd name="T16" fmla="*/ 15 w 52"/>
                <a:gd name="T17" fmla="*/ 30 h 59"/>
                <a:gd name="T18" fmla="*/ 16 w 52"/>
                <a:gd name="T19" fmla="*/ 39 h 59"/>
                <a:gd name="T20" fmla="*/ 18 w 52"/>
                <a:gd name="T21" fmla="*/ 44 h 59"/>
                <a:gd name="T22" fmla="*/ 21 w 52"/>
                <a:gd name="T23" fmla="*/ 46 h 59"/>
                <a:gd name="T24" fmla="*/ 27 w 52"/>
                <a:gd name="T25" fmla="*/ 48 h 59"/>
                <a:gd name="T26" fmla="*/ 30 w 52"/>
                <a:gd name="T27" fmla="*/ 46 h 59"/>
                <a:gd name="T28" fmla="*/ 33 w 52"/>
                <a:gd name="T29" fmla="*/ 46 h 59"/>
                <a:gd name="T30" fmla="*/ 35 w 52"/>
                <a:gd name="T31" fmla="*/ 42 h 59"/>
                <a:gd name="T32" fmla="*/ 37 w 52"/>
                <a:gd name="T33" fmla="*/ 37 h 59"/>
                <a:gd name="T34" fmla="*/ 51 w 52"/>
                <a:gd name="T35" fmla="*/ 44 h 59"/>
                <a:gd name="T36" fmla="*/ 46 w 52"/>
                <a:gd name="T37" fmla="*/ 51 h 59"/>
                <a:gd name="T38" fmla="*/ 39 w 52"/>
                <a:gd name="T39" fmla="*/ 55 h 59"/>
                <a:gd name="T40" fmla="*/ 30 w 52"/>
                <a:gd name="T41" fmla="*/ 59 h 59"/>
                <a:gd name="T42" fmla="*/ 20 w 52"/>
                <a:gd name="T43" fmla="*/ 59 h 59"/>
                <a:gd name="T44" fmla="*/ 11 w 52"/>
                <a:gd name="T45" fmla="*/ 55 h 59"/>
                <a:gd name="T46" fmla="*/ 3 w 52"/>
                <a:gd name="T47" fmla="*/ 48 h 59"/>
                <a:gd name="T48" fmla="*/ 0 w 52"/>
                <a:gd name="T49" fmla="*/ 36 h 59"/>
                <a:gd name="T50" fmla="*/ 0 w 52"/>
                <a:gd name="T51" fmla="*/ 25 h 59"/>
                <a:gd name="T52" fmla="*/ 3 w 52"/>
                <a:gd name="T53" fmla="*/ 13 h 59"/>
                <a:gd name="T54" fmla="*/ 10 w 52"/>
                <a:gd name="T55" fmla="*/ 5 h 59"/>
                <a:gd name="T56" fmla="*/ 20 w 52"/>
                <a:gd name="T57" fmla="*/ 1 h 59"/>
                <a:gd name="T58" fmla="*/ 30 w 52"/>
                <a:gd name="T59" fmla="*/ 0 h 59"/>
                <a:gd name="T60" fmla="*/ 38 w 52"/>
                <a:gd name="T61" fmla="*/ 4 h 59"/>
                <a:gd name="T62" fmla="*/ 43 w 52"/>
                <a:gd name="T63" fmla="*/ 8 h 59"/>
                <a:gd name="T64" fmla="*/ 48 w 52"/>
                <a:gd name="T65" fmla="*/ 16 h 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"/>
                <a:gd name="T100" fmla="*/ 0 h 59"/>
                <a:gd name="T101" fmla="*/ 52 w 52"/>
                <a:gd name="T102" fmla="*/ 59 h 5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" h="59">
                  <a:moveTo>
                    <a:pt x="51" y="19"/>
                  </a:moveTo>
                  <a:lnTo>
                    <a:pt x="35" y="21"/>
                  </a:lnTo>
                  <a:lnTo>
                    <a:pt x="35" y="19"/>
                  </a:lnTo>
                  <a:lnTo>
                    <a:pt x="34" y="17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7" y="12"/>
                  </a:lnTo>
                  <a:lnTo>
                    <a:pt x="25" y="12"/>
                  </a:lnTo>
                  <a:lnTo>
                    <a:pt x="23" y="12"/>
                  </a:lnTo>
                  <a:lnTo>
                    <a:pt x="21" y="13"/>
                  </a:lnTo>
                  <a:lnTo>
                    <a:pt x="19" y="14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5" y="26"/>
                  </a:lnTo>
                  <a:lnTo>
                    <a:pt x="15" y="30"/>
                  </a:lnTo>
                  <a:lnTo>
                    <a:pt x="15" y="35"/>
                  </a:lnTo>
                  <a:lnTo>
                    <a:pt x="16" y="39"/>
                  </a:lnTo>
                  <a:lnTo>
                    <a:pt x="16" y="41"/>
                  </a:lnTo>
                  <a:lnTo>
                    <a:pt x="18" y="44"/>
                  </a:lnTo>
                  <a:lnTo>
                    <a:pt x="19" y="45"/>
                  </a:lnTo>
                  <a:lnTo>
                    <a:pt x="21" y="46"/>
                  </a:lnTo>
                  <a:lnTo>
                    <a:pt x="24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4" y="45"/>
                  </a:lnTo>
                  <a:lnTo>
                    <a:pt x="35" y="42"/>
                  </a:lnTo>
                  <a:lnTo>
                    <a:pt x="37" y="40"/>
                  </a:lnTo>
                  <a:lnTo>
                    <a:pt x="37" y="37"/>
                  </a:lnTo>
                  <a:lnTo>
                    <a:pt x="52" y="39"/>
                  </a:lnTo>
                  <a:lnTo>
                    <a:pt x="51" y="44"/>
                  </a:lnTo>
                  <a:lnTo>
                    <a:pt x="48" y="48"/>
                  </a:lnTo>
                  <a:lnTo>
                    <a:pt x="46" y="51"/>
                  </a:lnTo>
                  <a:lnTo>
                    <a:pt x="43" y="54"/>
                  </a:lnTo>
                  <a:lnTo>
                    <a:pt x="39" y="55"/>
                  </a:lnTo>
                  <a:lnTo>
                    <a:pt x="35" y="58"/>
                  </a:lnTo>
                  <a:lnTo>
                    <a:pt x="30" y="59"/>
                  </a:lnTo>
                  <a:lnTo>
                    <a:pt x="25" y="59"/>
                  </a:lnTo>
                  <a:lnTo>
                    <a:pt x="20" y="59"/>
                  </a:lnTo>
                  <a:lnTo>
                    <a:pt x="15" y="57"/>
                  </a:lnTo>
                  <a:lnTo>
                    <a:pt x="11" y="55"/>
                  </a:lnTo>
                  <a:lnTo>
                    <a:pt x="7" y="51"/>
                  </a:lnTo>
                  <a:lnTo>
                    <a:pt x="3" y="48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6" y="9"/>
                  </a:lnTo>
                  <a:lnTo>
                    <a:pt x="10" y="5"/>
                  </a:lnTo>
                  <a:lnTo>
                    <a:pt x="15" y="3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4" y="1"/>
                  </a:lnTo>
                  <a:lnTo>
                    <a:pt x="38" y="4"/>
                  </a:lnTo>
                  <a:lnTo>
                    <a:pt x="41" y="5"/>
                  </a:lnTo>
                  <a:lnTo>
                    <a:pt x="43" y="8"/>
                  </a:lnTo>
                  <a:lnTo>
                    <a:pt x="46" y="12"/>
                  </a:lnTo>
                  <a:lnTo>
                    <a:pt x="48" y="16"/>
                  </a:lnTo>
                  <a:lnTo>
                    <a:pt x="5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35" name="Freeform 263"/>
            <p:cNvSpPr>
              <a:spLocks noEditPoints="1"/>
            </p:cNvSpPr>
            <p:nvPr/>
          </p:nvSpPr>
          <p:spPr bwMode="auto">
            <a:xfrm>
              <a:off x="7632700" y="5507038"/>
              <a:ext cx="22225" cy="34925"/>
            </a:xfrm>
            <a:custGeom>
              <a:avLst/>
              <a:gdLst>
                <a:gd name="T0" fmla="*/ 38 w 54"/>
                <a:gd name="T1" fmla="*/ 77 h 78"/>
                <a:gd name="T2" fmla="*/ 37 w 54"/>
                <a:gd name="T3" fmla="*/ 72 h 78"/>
                <a:gd name="T4" fmla="*/ 33 w 54"/>
                <a:gd name="T5" fmla="*/ 74 h 78"/>
                <a:gd name="T6" fmla="*/ 28 w 54"/>
                <a:gd name="T7" fmla="*/ 77 h 78"/>
                <a:gd name="T8" fmla="*/ 24 w 54"/>
                <a:gd name="T9" fmla="*/ 78 h 78"/>
                <a:gd name="T10" fmla="*/ 18 w 54"/>
                <a:gd name="T11" fmla="*/ 78 h 78"/>
                <a:gd name="T12" fmla="*/ 10 w 54"/>
                <a:gd name="T13" fmla="*/ 74 h 78"/>
                <a:gd name="T14" fmla="*/ 4 w 54"/>
                <a:gd name="T15" fmla="*/ 67 h 78"/>
                <a:gd name="T16" fmla="*/ 0 w 54"/>
                <a:gd name="T17" fmla="*/ 55 h 78"/>
                <a:gd name="T18" fmla="*/ 0 w 54"/>
                <a:gd name="T19" fmla="*/ 42 h 78"/>
                <a:gd name="T20" fmla="*/ 4 w 54"/>
                <a:gd name="T21" fmla="*/ 31 h 78"/>
                <a:gd name="T22" fmla="*/ 10 w 54"/>
                <a:gd name="T23" fmla="*/ 23 h 78"/>
                <a:gd name="T24" fmla="*/ 18 w 54"/>
                <a:gd name="T25" fmla="*/ 19 h 78"/>
                <a:gd name="T26" fmla="*/ 26 w 54"/>
                <a:gd name="T27" fmla="*/ 20 h 78"/>
                <a:gd name="T28" fmla="*/ 35 w 54"/>
                <a:gd name="T29" fmla="*/ 24 h 78"/>
                <a:gd name="T30" fmla="*/ 38 w 54"/>
                <a:gd name="T31" fmla="*/ 0 h 78"/>
                <a:gd name="T32" fmla="*/ 54 w 54"/>
                <a:gd name="T33" fmla="*/ 77 h 78"/>
                <a:gd name="T34" fmla="*/ 15 w 54"/>
                <a:gd name="T35" fmla="*/ 52 h 78"/>
                <a:gd name="T36" fmla="*/ 17 w 54"/>
                <a:gd name="T37" fmla="*/ 59 h 78"/>
                <a:gd name="T38" fmla="*/ 19 w 54"/>
                <a:gd name="T39" fmla="*/ 63 h 78"/>
                <a:gd name="T40" fmla="*/ 24 w 54"/>
                <a:gd name="T41" fmla="*/ 67 h 78"/>
                <a:gd name="T42" fmla="*/ 29 w 54"/>
                <a:gd name="T43" fmla="*/ 67 h 78"/>
                <a:gd name="T44" fmla="*/ 33 w 54"/>
                <a:gd name="T45" fmla="*/ 64 h 78"/>
                <a:gd name="T46" fmla="*/ 36 w 54"/>
                <a:gd name="T47" fmla="*/ 60 h 78"/>
                <a:gd name="T48" fmla="*/ 38 w 54"/>
                <a:gd name="T49" fmla="*/ 54 h 78"/>
                <a:gd name="T50" fmla="*/ 38 w 54"/>
                <a:gd name="T51" fmla="*/ 45 h 78"/>
                <a:gd name="T52" fmla="*/ 36 w 54"/>
                <a:gd name="T53" fmla="*/ 38 h 78"/>
                <a:gd name="T54" fmla="*/ 33 w 54"/>
                <a:gd name="T55" fmla="*/ 35 h 78"/>
                <a:gd name="T56" fmla="*/ 29 w 54"/>
                <a:gd name="T57" fmla="*/ 31 h 78"/>
                <a:gd name="T58" fmla="*/ 24 w 54"/>
                <a:gd name="T59" fmla="*/ 31 h 78"/>
                <a:gd name="T60" fmla="*/ 20 w 54"/>
                <a:gd name="T61" fmla="*/ 33 h 78"/>
                <a:gd name="T62" fmla="*/ 18 w 54"/>
                <a:gd name="T63" fmla="*/ 37 h 78"/>
                <a:gd name="T64" fmla="*/ 15 w 54"/>
                <a:gd name="T65" fmla="*/ 45 h 78"/>
                <a:gd name="T66" fmla="*/ 15 w 54"/>
                <a:gd name="T67" fmla="*/ 47 h 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4"/>
                <a:gd name="T103" fmla="*/ 0 h 78"/>
                <a:gd name="T104" fmla="*/ 54 w 54"/>
                <a:gd name="T105" fmla="*/ 78 h 7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4" h="78">
                  <a:moveTo>
                    <a:pt x="54" y="77"/>
                  </a:moveTo>
                  <a:lnTo>
                    <a:pt x="38" y="77"/>
                  </a:lnTo>
                  <a:lnTo>
                    <a:pt x="38" y="69"/>
                  </a:lnTo>
                  <a:lnTo>
                    <a:pt x="37" y="72"/>
                  </a:lnTo>
                  <a:lnTo>
                    <a:pt x="35" y="73"/>
                  </a:lnTo>
                  <a:lnTo>
                    <a:pt x="33" y="74"/>
                  </a:lnTo>
                  <a:lnTo>
                    <a:pt x="31" y="76"/>
                  </a:lnTo>
                  <a:lnTo>
                    <a:pt x="28" y="77"/>
                  </a:lnTo>
                  <a:lnTo>
                    <a:pt x="27" y="77"/>
                  </a:lnTo>
                  <a:lnTo>
                    <a:pt x="24" y="78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14" y="76"/>
                  </a:lnTo>
                  <a:lnTo>
                    <a:pt x="10" y="74"/>
                  </a:lnTo>
                  <a:lnTo>
                    <a:pt x="6" y="70"/>
                  </a:lnTo>
                  <a:lnTo>
                    <a:pt x="4" y="67"/>
                  </a:lnTo>
                  <a:lnTo>
                    <a:pt x="1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1" y="36"/>
                  </a:lnTo>
                  <a:lnTo>
                    <a:pt x="4" y="31"/>
                  </a:lnTo>
                  <a:lnTo>
                    <a:pt x="6" y="27"/>
                  </a:lnTo>
                  <a:lnTo>
                    <a:pt x="10" y="23"/>
                  </a:lnTo>
                  <a:lnTo>
                    <a:pt x="14" y="20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6" y="20"/>
                  </a:lnTo>
                  <a:lnTo>
                    <a:pt x="31" y="22"/>
                  </a:lnTo>
                  <a:lnTo>
                    <a:pt x="35" y="24"/>
                  </a:lnTo>
                  <a:lnTo>
                    <a:pt x="38" y="28"/>
                  </a:lnTo>
                  <a:lnTo>
                    <a:pt x="38" y="0"/>
                  </a:lnTo>
                  <a:lnTo>
                    <a:pt x="54" y="0"/>
                  </a:lnTo>
                  <a:lnTo>
                    <a:pt x="54" y="77"/>
                  </a:lnTo>
                  <a:close/>
                  <a:moveTo>
                    <a:pt x="15" y="47"/>
                  </a:moveTo>
                  <a:lnTo>
                    <a:pt x="15" y="52"/>
                  </a:lnTo>
                  <a:lnTo>
                    <a:pt x="17" y="56"/>
                  </a:lnTo>
                  <a:lnTo>
                    <a:pt x="17" y="59"/>
                  </a:lnTo>
                  <a:lnTo>
                    <a:pt x="17" y="61"/>
                  </a:lnTo>
                  <a:lnTo>
                    <a:pt x="19" y="63"/>
                  </a:lnTo>
                  <a:lnTo>
                    <a:pt x="22" y="65"/>
                  </a:lnTo>
                  <a:lnTo>
                    <a:pt x="24" y="67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31" y="65"/>
                  </a:lnTo>
                  <a:lnTo>
                    <a:pt x="33" y="64"/>
                  </a:lnTo>
                  <a:lnTo>
                    <a:pt x="35" y="63"/>
                  </a:lnTo>
                  <a:lnTo>
                    <a:pt x="36" y="60"/>
                  </a:lnTo>
                  <a:lnTo>
                    <a:pt x="37" y="58"/>
                  </a:lnTo>
                  <a:lnTo>
                    <a:pt x="38" y="54"/>
                  </a:lnTo>
                  <a:lnTo>
                    <a:pt x="38" y="50"/>
                  </a:lnTo>
                  <a:lnTo>
                    <a:pt x="38" y="45"/>
                  </a:lnTo>
                  <a:lnTo>
                    <a:pt x="37" y="41"/>
                  </a:lnTo>
                  <a:lnTo>
                    <a:pt x="36" y="38"/>
                  </a:lnTo>
                  <a:lnTo>
                    <a:pt x="35" y="36"/>
                  </a:lnTo>
                  <a:lnTo>
                    <a:pt x="33" y="35"/>
                  </a:lnTo>
                  <a:lnTo>
                    <a:pt x="31" y="3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24" y="31"/>
                  </a:lnTo>
                  <a:lnTo>
                    <a:pt x="23" y="32"/>
                  </a:lnTo>
                  <a:lnTo>
                    <a:pt x="20" y="33"/>
                  </a:lnTo>
                  <a:lnTo>
                    <a:pt x="19" y="35"/>
                  </a:lnTo>
                  <a:lnTo>
                    <a:pt x="18" y="37"/>
                  </a:lnTo>
                  <a:lnTo>
                    <a:pt x="17" y="41"/>
                  </a:lnTo>
                  <a:lnTo>
                    <a:pt x="15" y="45"/>
                  </a:lnTo>
                  <a:lnTo>
                    <a:pt x="15" y="49"/>
                  </a:lnTo>
                  <a:lnTo>
                    <a:pt x="15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36" name="Freeform 264"/>
            <p:cNvSpPr>
              <a:spLocks/>
            </p:cNvSpPr>
            <p:nvPr/>
          </p:nvSpPr>
          <p:spPr bwMode="auto">
            <a:xfrm>
              <a:off x="7661275" y="5516563"/>
              <a:ext cx="15875" cy="25400"/>
            </a:xfrm>
            <a:custGeom>
              <a:avLst/>
              <a:gdLst>
                <a:gd name="T0" fmla="*/ 16 w 36"/>
                <a:gd name="T1" fmla="*/ 58 h 58"/>
                <a:gd name="T2" fmla="*/ 0 w 36"/>
                <a:gd name="T3" fmla="*/ 58 h 58"/>
                <a:gd name="T4" fmla="*/ 0 w 36"/>
                <a:gd name="T5" fmla="*/ 1 h 58"/>
                <a:gd name="T6" fmla="*/ 16 w 36"/>
                <a:gd name="T7" fmla="*/ 1 h 58"/>
                <a:gd name="T8" fmla="*/ 16 w 36"/>
                <a:gd name="T9" fmla="*/ 10 h 58"/>
                <a:gd name="T10" fmla="*/ 17 w 36"/>
                <a:gd name="T11" fmla="*/ 8 h 58"/>
                <a:gd name="T12" fmla="*/ 18 w 36"/>
                <a:gd name="T13" fmla="*/ 5 h 58"/>
                <a:gd name="T14" fmla="*/ 19 w 36"/>
                <a:gd name="T15" fmla="*/ 4 h 58"/>
                <a:gd name="T16" fmla="*/ 21 w 36"/>
                <a:gd name="T17" fmla="*/ 3 h 58"/>
                <a:gd name="T18" fmla="*/ 22 w 36"/>
                <a:gd name="T19" fmla="*/ 1 h 58"/>
                <a:gd name="T20" fmla="*/ 23 w 36"/>
                <a:gd name="T21" fmla="*/ 1 h 58"/>
                <a:gd name="T22" fmla="*/ 26 w 36"/>
                <a:gd name="T23" fmla="*/ 0 h 58"/>
                <a:gd name="T24" fmla="*/ 27 w 36"/>
                <a:gd name="T25" fmla="*/ 0 h 58"/>
                <a:gd name="T26" fmla="*/ 30 w 36"/>
                <a:gd name="T27" fmla="*/ 0 h 58"/>
                <a:gd name="T28" fmla="*/ 32 w 36"/>
                <a:gd name="T29" fmla="*/ 1 h 58"/>
                <a:gd name="T30" fmla="*/ 34 w 36"/>
                <a:gd name="T31" fmla="*/ 3 h 58"/>
                <a:gd name="T32" fmla="*/ 36 w 36"/>
                <a:gd name="T33" fmla="*/ 4 h 58"/>
                <a:gd name="T34" fmla="*/ 31 w 36"/>
                <a:gd name="T35" fmla="*/ 18 h 58"/>
                <a:gd name="T36" fmla="*/ 30 w 36"/>
                <a:gd name="T37" fmla="*/ 17 h 58"/>
                <a:gd name="T38" fmla="*/ 27 w 36"/>
                <a:gd name="T39" fmla="*/ 17 h 58"/>
                <a:gd name="T40" fmla="*/ 26 w 36"/>
                <a:gd name="T41" fmla="*/ 16 h 58"/>
                <a:gd name="T42" fmla="*/ 25 w 36"/>
                <a:gd name="T43" fmla="*/ 16 h 58"/>
                <a:gd name="T44" fmla="*/ 23 w 36"/>
                <a:gd name="T45" fmla="*/ 16 h 58"/>
                <a:gd name="T46" fmla="*/ 22 w 36"/>
                <a:gd name="T47" fmla="*/ 16 h 58"/>
                <a:gd name="T48" fmla="*/ 21 w 36"/>
                <a:gd name="T49" fmla="*/ 17 h 58"/>
                <a:gd name="T50" fmla="*/ 19 w 36"/>
                <a:gd name="T51" fmla="*/ 17 h 58"/>
                <a:gd name="T52" fmla="*/ 18 w 36"/>
                <a:gd name="T53" fmla="*/ 18 h 58"/>
                <a:gd name="T54" fmla="*/ 18 w 36"/>
                <a:gd name="T55" fmla="*/ 19 h 58"/>
                <a:gd name="T56" fmla="*/ 17 w 36"/>
                <a:gd name="T57" fmla="*/ 22 h 58"/>
                <a:gd name="T58" fmla="*/ 17 w 36"/>
                <a:gd name="T59" fmla="*/ 23 h 58"/>
                <a:gd name="T60" fmla="*/ 17 w 36"/>
                <a:gd name="T61" fmla="*/ 26 h 58"/>
                <a:gd name="T62" fmla="*/ 17 w 36"/>
                <a:gd name="T63" fmla="*/ 31 h 58"/>
                <a:gd name="T64" fmla="*/ 16 w 36"/>
                <a:gd name="T65" fmla="*/ 36 h 58"/>
                <a:gd name="T66" fmla="*/ 16 w 36"/>
                <a:gd name="T67" fmla="*/ 42 h 58"/>
                <a:gd name="T68" fmla="*/ 16 w 36"/>
                <a:gd name="T69" fmla="*/ 58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"/>
                <a:gd name="T106" fmla="*/ 0 h 58"/>
                <a:gd name="T107" fmla="*/ 36 w 36"/>
                <a:gd name="T108" fmla="*/ 58 h 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" h="58">
                  <a:moveTo>
                    <a:pt x="16" y="58"/>
                  </a:moveTo>
                  <a:lnTo>
                    <a:pt x="0" y="58"/>
                  </a:lnTo>
                  <a:lnTo>
                    <a:pt x="0" y="1"/>
                  </a:lnTo>
                  <a:lnTo>
                    <a:pt x="16" y="1"/>
                  </a:lnTo>
                  <a:lnTo>
                    <a:pt x="16" y="10"/>
                  </a:lnTo>
                  <a:lnTo>
                    <a:pt x="17" y="8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1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1" y="18"/>
                  </a:lnTo>
                  <a:lnTo>
                    <a:pt x="30" y="17"/>
                  </a:lnTo>
                  <a:lnTo>
                    <a:pt x="27" y="17"/>
                  </a:lnTo>
                  <a:lnTo>
                    <a:pt x="26" y="16"/>
                  </a:lnTo>
                  <a:lnTo>
                    <a:pt x="25" y="16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1" y="17"/>
                  </a:lnTo>
                  <a:lnTo>
                    <a:pt x="19" y="17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7" y="26"/>
                  </a:lnTo>
                  <a:lnTo>
                    <a:pt x="17" y="31"/>
                  </a:lnTo>
                  <a:lnTo>
                    <a:pt x="16" y="36"/>
                  </a:lnTo>
                  <a:lnTo>
                    <a:pt x="16" y="42"/>
                  </a:lnTo>
                  <a:lnTo>
                    <a:pt x="16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37" name="Rectangle 265"/>
            <p:cNvSpPr>
              <a:spLocks noChangeArrowheads="1"/>
            </p:cNvSpPr>
            <p:nvPr/>
          </p:nvSpPr>
          <p:spPr bwMode="auto">
            <a:xfrm>
              <a:off x="5192713" y="2208213"/>
              <a:ext cx="10826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>
                <a:lnSpc>
                  <a:spcPct val="60000"/>
                </a:lnSpc>
              </a:pPr>
              <a:r>
                <a:rPr lang="en-US" altLang="en-US" sz="1600" b="1" i="0" u="none" dirty="0">
                  <a:solidFill>
                    <a:schemeClr val="bg2"/>
                  </a:solidFill>
                </a:rPr>
                <a:t>Curvatures</a:t>
              </a:r>
            </a:p>
            <a:p>
              <a:pPr algn="l">
                <a:lnSpc>
                  <a:spcPct val="60000"/>
                </a:lnSpc>
              </a:pPr>
              <a:r>
                <a:rPr lang="en-US" altLang="en-US" sz="1600" b="1" i="0" u="none" dirty="0">
                  <a:solidFill>
                    <a:schemeClr val="bg2"/>
                  </a:solidFill>
                </a:rPr>
                <a:t>4</a:t>
              </a:r>
              <a:r>
                <a:rPr lang="en-US" altLang="en-US" sz="1600" b="1" i="0" u="none" dirty="0" smtClean="0">
                  <a:solidFill>
                    <a:schemeClr val="bg2"/>
                  </a:solidFill>
                </a:rPr>
                <a:t>° </a:t>
              </a:r>
              <a:r>
                <a:rPr lang="en-US" altLang="en-US" sz="1600" b="1" i="0" u="none" dirty="0" smtClean="0">
                  <a:solidFill>
                    <a:schemeClr val="bg2"/>
                  </a:solidFill>
                  <a:latin typeface="Arial"/>
                  <a:cs typeface="Arial"/>
                </a:rPr>
                <a:t>– </a:t>
              </a:r>
              <a:r>
                <a:rPr lang="en-US" altLang="en-US" sz="1600" b="1" i="0" u="none" dirty="0" smtClean="0">
                  <a:solidFill>
                    <a:schemeClr val="bg2"/>
                  </a:solidFill>
                </a:rPr>
                <a:t>6</a:t>
              </a:r>
              <a:r>
                <a:rPr lang="en-US" altLang="en-US" sz="1600" b="1" i="0" u="none" dirty="0">
                  <a:solidFill>
                    <a:schemeClr val="bg2"/>
                  </a:solidFill>
                </a:rPr>
                <a:t>°</a:t>
              </a:r>
              <a:r>
                <a:rPr lang="en-US" altLang="en-US" sz="2700" b="1" i="0" u="none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endParaRPr lang="en-US" altLang="en-US" sz="2400" b="1" i="0" u="none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1338" name="Rectangle 266"/>
            <p:cNvSpPr>
              <a:spLocks noChangeArrowheads="1"/>
            </p:cNvSpPr>
            <p:nvPr/>
          </p:nvSpPr>
          <p:spPr bwMode="auto">
            <a:xfrm>
              <a:off x="6154738" y="4835525"/>
              <a:ext cx="1082675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>
                <a:lnSpc>
                  <a:spcPct val="60000"/>
                </a:lnSpc>
              </a:pPr>
              <a:r>
                <a:rPr lang="en-US" altLang="en-US" sz="1600" b="1" i="0" u="none" dirty="0">
                  <a:solidFill>
                    <a:schemeClr val="bg2"/>
                  </a:solidFill>
                </a:rPr>
                <a:t>Curvatures</a:t>
              </a:r>
            </a:p>
            <a:p>
              <a:pPr algn="l">
                <a:lnSpc>
                  <a:spcPct val="60000"/>
                </a:lnSpc>
              </a:pPr>
              <a:r>
                <a:rPr lang="en-US" altLang="en-US" sz="1600" b="1" i="0" u="none" dirty="0">
                  <a:solidFill>
                    <a:schemeClr val="bg2"/>
                  </a:solidFill>
                </a:rPr>
                <a:t>4° </a:t>
              </a:r>
              <a:r>
                <a:rPr lang="en-US" altLang="en-US" sz="1600" b="1" i="0" u="none" dirty="0" smtClean="0">
                  <a:solidFill>
                    <a:schemeClr val="bg2"/>
                  </a:solidFill>
                  <a:latin typeface="Arial"/>
                  <a:cs typeface="Arial"/>
                </a:rPr>
                <a:t>–</a:t>
              </a:r>
              <a:r>
                <a:rPr lang="en-US" altLang="en-US" sz="1600" b="1" i="0" u="none" dirty="0" smtClean="0">
                  <a:solidFill>
                    <a:schemeClr val="bg2"/>
                  </a:solidFill>
                </a:rPr>
                <a:t> </a:t>
              </a:r>
              <a:r>
                <a:rPr lang="en-US" altLang="en-US" sz="1600" b="1" i="0" u="none" dirty="0">
                  <a:solidFill>
                    <a:schemeClr val="bg2"/>
                  </a:solidFill>
                </a:rPr>
                <a:t>6°</a:t>
              </a:r>
              <a:r>
                <a:rPr lang="en-US" altLang="en-US" sz="2700" b="1" i="0" u="none" dirty="0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  <a:endParaRPr lang="en-US" altLang="en-US" sz="2400" b="1" i="0" u="none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541963" name="Text Box 267"/>
          <p:cNvSpPr txBox="1">
            <a:spLocks noChangeArrowheads="1"/>
          </p:cNvSpPr>
          <p:nvPr/>
        </p:nvSpPr>
        <p:spPr bwMode="auto">
          <a:xfrm>
            <a:off x="136525" y="1411288"/>
            <a:ext cx="2444900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i="0" u="none" dirty="0">
                <a:solidFill>
                  <a:schemeClr val="bg2"/>
                </a:solidFill>
                <a:latin typeface="Arial" pitchFamily="34" charset="0"/>
              </a:rPr>
              <a:t>Measurements:</a:t>
            </a:r>
          </a:p>
          <a:p>
            <a:pPr algn="l">
              <a:defRPr/>
            </a:pPr>
            <a:endParaRPr lang="en-US" sz="2400" b="1" i="0" u="none" dirty="0">
              <a:solidFill>
                <a:schemeClr val="bg2"/>
              </a:solidFill>
              <a:latin typeface="Arial" pitchFamily="34" charset="0"/>
            </a:endParaRPr>
          </a:p>
          <a:p>
            <a:pPr algn="l">
              <a:defRPr/>
            </a:pPr>
            <a:r>
              <a:rPr lang="en-US" sz="2400" b="1" i="0" u="none" dirty="0">
                <a:solidFill>
                  <a:schemeClr val="bg2"/>
                </a:solidFill>
                <a:latin typeface="Arial" pitchFamily="34" charset="0"/>
              </a:rPr>
              <a:t>Vertical Load</a:t>
            </a:r>
          </a:p>
          <a:p>
            <a:pPr algn="l">
              <a:defRPr/>
            </a:pPr>
            <a:r>
              <a:rPr lang="en-US" sz="2400" b="1" i="0" u="none" dirty="0">
                <a:solidFill>
                  <a:schemeClr val="bg2"/>
                </a:solidFill>
                <a:latin typeface="Arial" pitchFamily="34" charset="0"/>
              </a:rPr>
              <a:t>Lateral Load</a:t>
            </a:r>
          </a:p>
          <a:p>
            <a:pPr algn="l">
              <a:defRPr/>
            </a:pPr>
            <a:r>
              <a:rPr lang="en-US" sz="2400" b="1" i="0" u="none" dirty="0">
                <a:solidFill>
                  <a:schemeClr val="bg2"/>
                </a:solidFill>
                <a:latin typeface="Arial" pitchFamily="34" charset="0"/>
              </a:rPr>
              <a:t>AOA</a:t>
            </a:r>
          </a:p>
        </p:txBody>
      </p:sp>
      <p:pic>
        <p:nvPicPr>
          <p:cNvPr id="269" name="Picture 5" descr="two SF tra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00150"/>
            <a:ext cx="6934200" cy="520065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6336"/>
            <a:ext cx="84582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TPD: 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force-based truck curving performance monitor located in a reverse curve.</a:t>
            </a:r>
          </a:p>
          <a:p>
            <a:endParaRPr lang="en-US" sz="1900" b="1" u="none" dirty="0">
              <a:solidFill>
                <a:schemeClr val="bg2"/>
              </a:solidFill>
              <a:latin typeface="+mn-lt"/>
            </a:endParaRPr>
          </a:p>
          <a:p>
            <a:r>
              <a:rPr lang="en-US" sz="1900" b="1" u="none" dirty="0" smtClean="0">
                <a:solidFill>
                  <a:schemeClr val="bg2"/>
                </a:solidFill>
                <a:latin typeface="+mn-lt"/>
              </a:rPr>
              <a:t>WILD: </a:t>
            </a:r>
            <a:r>
              <a:rPr lang="en-US" sz="1900" b="1" u="none" dirty="0">
                <a:solidFill>
                  <a:schemeClr val="bg2"/>
                </a:solidFill>
                <a:latin typeface="+mn-lt"/>
              </a:rPr>
              <a:t>force-based out-of-round wheel </a:t>
            </a:r>
            <a:r>
              <a:rPr lang="en-US" sz="1900" b="1" u="none" dirty="0" smtClean="0">
                <a:solidFill>
                  <a:schemeClr val="bg2"/>
                </a:solidFill>
                <a:latin typeface="+mn-lt"/>
              </a:rPr>
              <a:t>detector</a:t>
            </a:r>
            <a:r>
              <a:rPr lang="en-US" sz="1900" b="1" u="none" dirty="0">
                <a:solidFill>
                  <a:schemeClr val="bg2"/>
                </a:solidFill>
                <a:latin typeface="+mn-lt"/>
              </a:rPr>
              <a:t>; located on tangent track. Some </a:t>
            </a:r>
            <a:r>
              <a:rPr lang="en-US" sz="1900" b="1" u="none" dirty="0" smtClean="0">
                <a:solidFill>
                  <a:schemeClr val="bg2"/>
                </a:solidFill>
                <a:latin typeface="+mn-lt"/>
              </a:rPr>
              <a:t>(89) </a:t>
            </a:r>
            <a:r>
              <a:rPr lang="en-US" sz="1900" b="1" u="none" dirty="0">
                <a:solidFill>
                  <a:schemeClr val="bg2"/>
                </a:solidFill>
                <a:latin typeface="+mn-lt"/>
              </a:rPr>
              <a:t>WILDs include </a:t>
            </a:r>
            <a:r>
              <a:rPr lang="en-US" sz="1900" b="1" u="none" dirty="0" smtClean="0">
                <a:solidFill>
                  <a:schemeClr val="bg2"/>
                </a:solidFill>
                <a:latin typeface="+mn-lt"/>
              </a:rPr>
              <a:t>THD </a:t>
            </a:r>
            <a:r>
              <a:rPr lang="en-US" sz="1900" b="1" u="none" dirty="0">
                <a:solidFill>
                  <a:schemeClr val="bg2"/>
                </a:solidFill>
                <a:latin typeface="+mn-lt"/>
              </a:rPr>
              <a:t>or lateral instability monitoring capability.</a:t>
            </a:r>
          </a:p>
          <a:p>
            <a:endParaRPr lang="en-US" sz="1900" b="1" u="none" dirty="0" smtClean="0">
              <a:solidFill>
                <a:schemeClr val="bg2"/>
              </a:solidFill>
              <a:latin typeface="+mn-lt"/>
            </a:endParaRPr>
          </a:p>
          <a:p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TADS®-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ABD (Trackside Acoustic Detector System – Acoustic Bearing Detector): Identifies defective bearings by sound signature; located on tangent track. </a:t>
            </a:r>
          </a:p>
          <a:p>
            <a:endParaRPr lang="en-US" sz="1900" u="none" dirty="0">
              <a:solidFill>
                <a:srgbClr val="949494"/>
              </a:solidFill>
              <a:latin typeface="+mn-lt"/>
            </a:endParaRPr>
          </a:p>
          <a:p>
            <a:r>
              <a:rPr lang="en-US" sz="1900" u="none" dirty="0">
                <a:solidFill>
                  <a:srgbClr val="949494"/>
                </a:solidFill>
                <a:latin typeface="+mn-lt"/>
              </a:rPr>
              <a:t>RailBAM-ABD: Identifies defective bearings by sound signature; located on tangent track.</a:t>
            </a:r>
          </a:p>
          <a:p>
            <a:endParaRPr lang="en-US" sz="1900" u="none" dirty="0">
              <a:solidFill>
                <a:srgbClr val="949494"/>
              </a:solidFill>
              <a:latin typeface="+mn-lt"/>
            </a:endParaRPr>
          </a:p>
          <a:p>
            <a:r>
              <a:rPr lang="en-US" sz="1900" u="none" dirty="0">
                <a:solidFill>
                  <a:srgbClr val="949494"/>
                </a:solidFill>
                <a:latin typeface="+mn-lt"/>
              </a:rPr>
              <a:t>TBOGI-OGD (Optical Geometry Detector): Laser-based truck geometry and performance detector located on tangent track. Seven of the OGD sites have THD capability (TBOGI-HD).</a:t>
            </a:r>
          </a:p>
          <a:p>
            <a:endParaRPr lang="en-US" sz="1900" u="none" dirty="0">
              <a:solidFill>
                <a:srgbClr val="949494"/>
              </a:solidFill>
              <a:latin typeface="+mn-lt"/>
            </a:endParaRPr>
          </a:p>
          <a:p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WPMS: 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Laser- or vision-based wheel profile measuring system; located on tangent track. </a:t>
            </a:r>
          </a:p>
        </p:txBody>
      </p:sp>
      <p:sp>
        <p:nvSpPr>
          <p:cNvPr id="4" name="Rectangle 3"/>
          <p:cNvSpPr/>
          <p:nvPr/>
        </p:nvSpPr>
        <p:spPr>
          <a:xfrm rot="20142374">
            <a:off x="1737734" y="1671002"/>
            <a:ext cx="6337652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Data Integrity</a:t>
            </a:r>
            <a:endParaRPr lang="en-US" sz="115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1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22118"/>
            <a:ext cx="7772400" cy="5334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Wheel Impact Load </a:t>
            </a:r>
            <a:r>
              <a:rPr lang="en-US" dirty="0"/>
              <a:t>Detectors</a:t>
            </a:r>
          </a:p>
        </p:txBody>
      </p:sp>
      <p:pic>
        <p:nvPicPr>
          <p:cNvPr id="407556" name="Picture 4" descr="1527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425" y="1665288"/>
            <a:ext cx="2333625" cy="3440112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407557" name="Picture 5" descr="1527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3705225"/>
            <a:ext cx="3781425" cy="2576513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407559" name="Text Box 7"/>
          <p:cNvSpPr txBox="1">
            <a:spLocks noChangeArrowheads="1"/>
          </p:cNvSpPr>
          <p:nvPr/>
        </p:nvSpPr>
        <p:spPr bwMode="auto">
          <a:xfrm>
            <a:off x="5334000" y="5769114"/>
            <a:ext cx="304799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u="none" dirty="0">
                <a:solidFill>
                  <a:schemeClr val="bg2"/>
                </a:solidFill>
                <a:latin typeface="Arial" pitchFamily="34" charset="0"/>
              </a:rPr>
              <a:t>TTCI Testing of Impact Load Detectors </a:t>
            </a:r>
          </a:p>
        </p:txBody>
      </p:sp>
      <p:sp>
        <p:nvSpPr>
          <p:cNvPr id="407560" name="Text Box 8"/>
          <p:cNvSpPr txBox="1">
            <a:spLocks noChangeArrowheads="1"/>
          </p:cNvSpPr>
          <p:nvPr/>
        </p:nvSpPr>
        <p:spPr bwMode="auto">
          <a:xfrm>
            <a:off x="6062663" y="1143000"/>
            <a:ext cx="287813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u="none">
                <a:latin typeface="Arial" pitchFamily="34" charset="0"/>
              </a:rPr>
              <a:t> </a:t>
            </a:r>
            <a:r>
              <a:rPr lang="en-US" sz="2000" u="none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Electronic Equipment</a:t>
            </a:r>
          </a:p>
        </p:txBody>
      </p:sp>
      <p:pic>
        <p:nvPicPr>
          <p:cNvPr id="407561" name="Picture 9" descr="1842-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838200"/>
            <a:ext cx="3962400" cy="273843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>
            <a:outerShdw dist="161645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" y="400050"/>
            <a:ext cx="9131300" cy="666750"/>
          </a:xfrm>
        </p:spPr>
        <p:txBody>
          <a:bodyPr anchor="t"/>
          <a:lstStyle/>
          <a:p>
            <a:pPr algn="ctr">
              <a:defRPr/>
            </a:pPr>
            <a:r>
              <a:rPr lang="en-US" dirty="0" smtClean="0"/>
              <a:t>Truck Hunting Detector</a:t>
            </a:r>
            <a:endParaRPr lang="en-US" dirty="0"/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4724400" cy="1219200"/>
          </a:xfrm>
        </p:spPr>
        <p:txBody>
          <a:bodyPr/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2400" dirty="0" smtClean="0">
                <a:cs typeface="Arial" pitchFamily="34" charset="0"/>
              </a:rPr>
              <a:t>Instrumented cribs measure vertical &amp; lateral wheel loads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579588" name="Rectangle 4"/>
          <p:cNvSpPr>
            <a:spLocks noChangeArrowheads="1"/>
          </p:cNvSpPr>
          <p:nvPr/>
        </p:nvSpPr>
        <p:spPr bwMode="auto">
          <a:xfrm>
            <a:off x="609600" y="4876800"/>
            <a:ext cx="731520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Monotype Sorts" pitchFamily="2" charset="2"/>
              <a:buChar char="u"/>
              <a:defRPr/>
            </a:pPr>
            <a:r>
              <a:rPr kumimoji="1" lang="en-US" b="1" u="none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HI </a:t>
            </a:r>
            <a:r>
              <a:rPr kumimoji="1" lang="en-US" b="1" u="none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values typically: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  <a:defRPr/>
            </a:pPr>
            <a:r>
              <a:rPr kumimoji="1" lang="en-US" sz="2200" b="1" u="none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HI &gt; 0.5:			Severe Hunting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  <a:defRPr/>
            </a:pPr>
            <a:r>
              <a:rPr kumimoji="1" lang="en-US" sz="2200" b="1" u="none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0.20 </a:t>
            </a:r>
            <a:r>
              <a:rPr kumimoji="1" lang="en-US" sz="2200" b="1" u="none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&lt; HI &gt; 0.5:		Moderate Hunting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  <a:defRPr/>
            </a:pPr>
            <a:r>
              <a:rPr kumimoji="1" lang="en-US" sz="2200" b="1" u="none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HI &lt; </a:t>
            </a:r>
            <a:r>
              <a:rPr kumimoji="1" lang="en-US" sz="2200" b="1" u="none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0.20:</a:t>
            </a:r>
            <a:r>
              <a:rPr kumimoji="1" lang="en-US" sz="2200" b="1" u="none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	Limited or no Hunting</a:t>
            </a:r>
          </a:p>
        </p:txBody>
      </p:sp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5314950" y="1143000"/>
            <a:ext cx="3200400" cy="2133600"/>
            <a:chOff x="3216" y="720"/>
            <a:chExt cx="2016" cy="1344"/>
          </a:xfrm>
        </p:grpSpPr>
        <p:sp>
          <p:nvSpPr>
            <p:cNvPr id="19466" name="Rectangle 6"/>
            <p:cNvSpPr>
              <a:spLocks noChangeArrowheads="1"/>
            </p:cNvSpPr>
            <p:nvPr/>
          </p:nvSpPr>
          <p:spPr bwMode="auto">
            <a:xfrm>
              <a:off x="3216" y="720"/>
              <a:ext cx="2016" cy="1344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9467" name="Group 7"/>
            <p:cNvGrpSpPr>
              <a:grpSpLocks/>
            </p:cNvGrpSpPr>
            <p:nvPr/>
          </p:nvGrpSpPr>
          <p:grpSpPr bwMode="auto">
            <a:xfrm>
              <a:off x="3231" y="745"/>
              <a:ext cx="1985" cy="1319"/>
              <a:chOff x="2551" y="3778"/>
              <a:chExt cx="3454" cy="2222"/>
            </a:xfrm>
          </p:grpSpPr>
          <p:pic>
            <p:nvPicPr>
              <p:cNvPr id="19468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67" y="5340"/>
                <a:ext cx="3204" cy="66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19469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51" y="3778"/>
                <a:ext cx="3454" cy="1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381000" y="4114800"/>
            <a:ext cx="2057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33400" y="2209800"/>
            <a:ext cx="8001000" cy="2579688"/>
            <a:chOff x="192" y="1392"/>
            <a:chExt cx="5040" cy="1625"/>
          </a:xfrm>
        </p:grpSpPr>
        <p:pic>
          <p:nvPicPr>
            <p:cNvPr id="19464" name="Picture 12" descr="3445-Tournay-Hunti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72" y="2112"/>
              <a:ext cx="3360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9597" name="Rectangle 13"/>
            <p:cNvSpPr>
              <a:spLocks noChangeArrowheads="1"/>
            </p:cNvSpPr>
            <p:nvPr/>
          </p:nvSpPr>
          <p:spPr bwMode="auto">
            <a:xfrm>
              <a:off x="192" y="1392"/>
              <a:ext cx="2976" cy="7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tx2"/>
                </a:buClr>
                <a:buSzPct val="112000"/>
                <a:buFont typeface="Arial" panose="020B0604020202020204" pitchFamily="34" charset="0"/>
                <a:buChar char="•"/>
                <a:defRPr/>
              </a:pPr>
              <a:r>
                <a:rPr kumimoji="1" lang="en-US" b="1" u="none" dirty="0" smtClean="0">
                  <a:solidFill>
                    <a:schemeClr val="accent1">
                      <a:lumMod val="10000"/>
                    </a:schemeClr>
                  </a:solidFill>
                  <a:latin typeface="+mn-lt"/>
                  <a:cs typeface="Arial" pitchFamily="34" charset="0"/>
                </a:rPr>
                <a:t>To </a:t>
              </a:r>
              <a:r>
                <a:rPr kumimoji="1" lang="en-US" b="1" u="none" dirty="0">
                  <a:solidFill>
                    <a:schemeClr val="accent1">
                      <a:lumMod val="10000"/>
                    </a:schemeClr>
                  </a:solidFill>
                  <a:latin typeface="+mn-lt"/>
                  <a:cs typeface="Arial" pitchFamily="34" charset="0"/>
                </a:rPr>
                <a:t>establish a hunting index (HI) over a length of </a:t>
              </a:r>
              <a:r>
                <a:rPr kumimoji="1" lang="en-US" b="1" u="none" dirty="0" smtClean="0">
                  <a:solidFill>
                    <a:schemeClr val="accent1">
                      <a:lumMod val="10000"/>
                    </a:schemeClr>
                  </a:solidFill>
                  <a:latin typeface="+mn-lt"/>
                  <a:cs typeface="Arial" pitchFamily="34" charset="0"/>
                </a:rPr>
                <a:t>track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142374">
            <a:off x="1737734" y="1671002"/>
            <a:ext cx="6337652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Data Integrity</a:t>
            </a:r>
            <a:endParaRPr lang="en-US" sz="115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686336"/>
            <a:ext cx="8458200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TPD: 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force-based truck curving performance monitor located in a reverse curve.</a:t>
            </a:r>
          </a:p>
          <a:p>
            <a:endParaRPr lang="en-US" sz="1900" u="none" dirty="0">
              <a:solidFill>
                <a:srgbClr val="949494"/>
              </a:solidFill>
              <a:latin typeface="+mn-lt"/>
            </a:endParaRPr>
          </a:p>
          <a:p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WILD: 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force-based out-of-round wheel detector; located on tangent track. Some </a:t>
            </a:r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(89) 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WILDs include </a:t>
            </a:r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THD 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or lateral instability monitoring capability.</a:t>
            </a:r>
          </a:p>
          <a:p>
            <a:endParaRPr lang="en-US" sz="1900" b="1" u="none" dirty="0" smtClean="0">
              <a:solidFill>
                <a:schemeClr val="bg2"/>
              </a:solidFill>
              <a:latin typeface="+mn-lt"/>
            </a:endParaRPr>
          </a:p>
          <a:p>
            <a:r>
              <a:rPr lang="en-US" sz="1900" b="1" u="none" dirty="0" smtClean="0">
                <a:solidFill>
                  <a:schemeClr val="bg2"/>
                </a:solidFill>
                <a:latin typeface="+mn-lt"/>
              </a:rPr>
              <a:t>TADS®-ABD </a:t>
            </a:r>
            <a:r>
              <a:rPr lang="en-US" sz="1900" b="1" u="none" dirty="0">
                <a:solidFill>
                  <a:schemeClr val="bg2"/>
                </a:solidFill>
                <a:latin typeface="+mn-lt"/>
              </a:rPr>
              <a:t>(Trackside Acoustic Detector System – Acoustic Bearing Detector): Identifies defective bearings by sound signature; located on tangent track. </a:t>
            </a:r>
          </a:p>
          <a:p>
            <a:endParaRPr lang="en-US" sz="1900" b="1" u="none" dirty="0">
              <a:solidFill>
                <a:schemeClr val="bg2"/>
              </a:solidFill>
              <a:latin typeface="+mn-lt"/>
            </a:endParaRPr>
          </a:p>
          <a:p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RailBAM-ABD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: Identifies defective bearings by sound signature; located on tangent track</a:t>
            </a:r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.</a:t>
            </a:r>
          </a:p>
          <a:p>
            <a:endParaRPr lang="en-US" sz="1900" u="none" dirty="0" smtClean="0">
              <a:solidFill>
                <a:srgbClr val="949494"/>
              </a:solidFill>
              <a:latin typeface="+mn-lt"/>
            </a:endParaRPr>
          </a:p>
          <a:p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TBOGI-OGD 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(Optical Geometry Detector): Laser-based truck geometry and performance detector located on tangent track. Seven of the OGD sites have THD capability (TBOGI-HD).</a:t>
            </a:r>
          </a:p>
          <a:p>
            <a:endParaRPr lang="en-US" sz="1900" u="none" dirty="0">
              <a:solidFill>
                <a:srgbClr val="949494"/>
              </a:solidFill>
              <a:latin typeface="+mn-lt"/>
            </a:endParaRPr>
          </a:p>
          <a:p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WPMS: 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Laser- or vision-based wheel profile measuring system; located on tangent track. </a:t>
            </a:r>
          </a:p>
        </p:txBody>
      </p:sp>
    </p:spTree>
    <p:extLst>
      <p:ext uri="{BB962C8B-B14F-4D97-AF65-F5344CB8AC3E}">
        <p14:creationId xmlns:p14="http://schemas.microsoft.com/office/powerpoint/2010/main" val="224553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7" name="Rectangle 7"/>
          <p:cNvSpPr>
            <a:spLocks noChangeArrowheads="1"/>
          </p:cNvSpPr>
          <p:nvPr/>
        </p:nvSpPr>
        <p:spPr bwMode="auto">
          <a:xfrm>
            <a:off x="838200" y="76200"/>
            <a:ext cx="8153400" cy="990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>
            <a:lvl1pPr>
              <a:defRPr sz="1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kumimoji="1" lang="en-US" altLang="en-US" sz="2100" b="1">
              <a:solidFill>
                <a:srgbClr val="FEE568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title"/>
          </p:nvPr>
        </p:nvSpPr>
        <p:spPr>
          <a:xfrm>
            <a:off x="1703559" y="312615"/>
            <a:ext cx="7440441" cy="4493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Trackside Acoustic Detection System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1600200"/>
            <a:ext cx="5562599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657600"/>
            <a:ext cx="36576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7600"/>
            <a:ext cx="36576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142374">
            <a:off x="1737734" y="1671002"/>
            <a:ext cx="6337652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Data Integrity</a:t>
            </a:r>
            <a:endParaRPr lang="en-US" sz="115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686336"/>
            <a:ext cx="8458200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TPD: 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force-based truck curving performance monitor located in a reverse curve.</a:t>
            </a:r>
          </a:p>
          <a:p>
            <a:endParaRPr lang="en-US" sz="1900" u="none" dirty="0">
              <a:solidFill>
                <a:srgbClr val="949494"/>
              </a:solidFill>
              <a:latin typeface="+mn-lt"/>
            </a:endParaRPr>
          </a:p>
          <a:p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WILD: force-based 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out-of-round wheel detector; located on tangent track. Some </a:t>
            </a:r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(89) 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WILDs include </a:t>
            </a:r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THD 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or lateral instability monitoring capability.</a:t>
            </a:r>
          </a:p>
          <a:p>
            <a:endParaRPr lang="en-US" sz="1900" u="none" dirty="0">
              <a:solidFill>
                <a:srgbClr val="949494"/>
              </a:solidFill>
              <a:latin typeface="+mn-lt"/>
            </a:endParaRPr>
          </a:p>
          <a:p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TADS®-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ABD (Trackside Acoustic Detector System – Acoustic Bearing Detector): Identifies defective bearings by sound signature; located on tangent track. </a:t>
            </a:r>
          </a:p>
          <a:p>
            <a:endParaRPr lang="en-US" sz="1900" b="1" u="none" dirty="0">
              <a:solidFill>
                <a:schemeClr val="bg2"/>
              </a:solidFill>
              <a:latin typeface="+mn-lt"/>
            </a:endParaRPr>
          </a:p>
          <a:p>
            <a:r>
              <a:rPr lang="en-US" sz="1900" b="1" u="none" dirty="0" smtClean="0">
                <a:solidFill>
                  <a:schemeClr val="bg2"/>
                </a:solidFill>
                <a:latin typeface="+mn-lt"/>
              </a:rPr>
              <a:t>RailBAM-ABD</a:t>
            </a:r>
            <a:r>
              <a:rPr lang="en-US" sz="1900" b="1" u="none" dirty="0">
                <a:solidFill>
                  <a:schemeClr val="bg2"/>
                </a:solidFill>
                <a:latin typeface="+mn-lt"/>
              </a:rPr>
              <a:t>: Identifies defective bearings by sound signature; located on tangent track</a:t>
            </a:r>
            <a:r>
              <a:rPr lang="en-US" sz="1900" b="1" u="none" dirty="0" smtClean="0">
                <a:solidFill>
                  <a:schemeClr val="bg2"/>
                </a:solidFill>
                <a:latin typeface="+mn-lt"/>
              </a:rPr>
              <a:t>.</a:t>
            </a:r>
          </a:p>
          <a:p>
            <a:endParaRPr lang="en-US" sz="1900" b="1" u="none" dirty="0" smtClean="0">
              <a:solidFill>
                <a:schemeClr val="bg2"/>
              </a:solidFill>
              <a:latin typeface="+mn-lt"/>
            </a:endParaRPr>
          </a:p>
          <a:p>
            <a:r>
              <a:rPr lang="en-US" sz="1900" u="none" dirty="0">
                <a:solidFill>
                  <a:srgbClr val="949494"/>
                </a:solidFill>
                <a:latin typeface="+mn-lt"/>
              </a:rPr>
              <a:t>TBOGI-OGD (Optical Geometry Detector): Laser-based truck geometry and performance detector located on tangent track. Seven of the OGD sites have THD capability (TBOGI-HD).</a:t>
            </a:r>
          </a:p>
          <a:p>
            <a:endParaRPr lang="en-US" sz="1900" u="none" dirty="0">
              <a:solidFill>
                <a:srgbClr val="949494"/>
              </a:solidFill>
              <a:latin typeface="+mn-lt"/>
            </a:endParaRPr>
          </a:p>
          <a:p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WPMS: 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Laser- or vision-based wheel profile measuring system; located on tangent track. </a:t>
            </a:r>
          </a:p>
        </p:txBody>
      </p:sp>
    </p:spTree>
    <p:extLst>
      <p:ext uri="{BB962C8B-B14F-4D97-AF65-F5344CB8AC3E}">
        <p14:creationId xmlns:p14="http://schemas.microsoft.com/office/powerpoint/2010/main" val="21656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5803900" y="6381750"/>
            <a:ext cx="501650" cy="476250"/>
          </a:xfrm>
          <a:prstGeom prst="rect">
            <a:avLst/>
          </a:prstGeom>
          <a:ln/>
        </p:spPr>
        <p:txBody>
          <a:bodyPr/>
          <a:lstStyle/>
          <a:p>
            <a:pPr>
              <a:defRPr/>
            </a:pPr>
            <a:fld id="{E0D58737-1E2C-40B1-893D-C3F728D0883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37607" name="Rectangle 7"/>
          <p:cNvSpPr>
            <a:spLocks noChangeArrowheads="1"/>
          </p:cNvSpPr>
          <p:nvPr/>
        </p:nvSpPr>
        <p:spPr bwMode="auto">
          <a:xfrm>
            <a:off x="838200" y="76200"/>
            <a:ext cx="8153400" cy="990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>
            <a:lvl1pPr>
              <a:defRPr sz="1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9pPr>
          </a:lstStyle>
          <a:p>
            <a:endParaRPr kumimoji="1" lang="en-US" altLang="en-US" sz="2100" b="1">
              <a:solidFill>
                <a:srgbClr val="FEE568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Rail Bearing Acoustic Monitor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7315200" cy="548640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3347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142374">
            <a:off x="1737734" y="1671002"/>
            <a:ext cx="6337652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Data Integrity</a:t>
            </a:r>
            <a:endParaRPr lang="en-US" sz="115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686336"/>
            <a:ext cx="8458200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TPD: 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force-based truck curving performance monitor located in a reverse curve.</a:t>
            </a:r>
          </a:p>
          <a:p>
            <a:endParaRPr lang="en-US" sz="1900" u="none" dirty="0">
              <a:solidFill>
                <a:srgbClr val="949494"/>
              </a:solidFill>
              <a:latin typeface="+mn-lt"/>
            </a:endParaRPr>
          </a:p>
          <a:p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WILD: 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force-based out-of-round wheel detector; located on tangent track. Some </a:t>
            </a:r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(89) 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WILDs include </a:t>
            </a:r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THD 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or lateral instability monitoring capability.</a:t>
            </a:r>
          </a:p>
          <a:p>
            <a:endParaRPr lang="en-US" sz="1900" u="none" dirty="0" smtClean="0">
              <a:solidFill>
                <a:srgbClr val="949494"/>
              </a:solidFill>
              <a:latin typeface="+mn-lt"/>
            </a:endParaRPr>
          </a:p>
          <a:p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TADS®-ABD 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(Trackside Acoustic Detector System – Acoustic Bearing Detector): Identifies defective bearings by sound signature; located on tangent track. </a:t>
            </a:r>
          </a:p>
          <a:p>
            <a:endParaRPr lang="en-US" sz="1900" u="none" dirty="0">
              <a:solidFill>
                <a:srgbClr val="949494"/>
              </a:solidFill>
              <a:latin typeface="+mn-lt"/>
            </a:endParaRPr>
          </a:p>
          <a:p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RailBAM-ABD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: Identifies defective bearings by sound signature; located on tangent track</a:t>
            </a:r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.</a:t>
            </a:r>
          </a:p>
          <a:p>
            <a:endParaRPr lang="en-US" sz="1900" b="1" u="none" dirty="0" smtClean="0">
              <a:solidFill>
                <a:schemeClr val="bg2"/>
              </a:solidFill>
              <a:latin typeface="+mn-lt"/>
            </a:endParaRPr>
          </a:p>
          <a:p>
            <a:r>
              <a:rPr lang="en-US" sz="1900" b="1" u="none" dirty="0" smtClean="0">
                <a:solidFill>
                  <a:schemeClr val="bg2"/>
                </a:solidFill>
                <a:latin typeface="+mn-lt"/>
              </a:rPr>
              <a:t>TBOGI-OGD </a:t>
            </a:r>
            <a:r>
              <a:rPr lang="en-US" sz="1900" b="1" u="none" dirty="0">
                <a:solidFill>
                  <a:schemeClr val="bg2"/>
                </a:solidFill>
                <a:latin typeface="+mn-lt"/>
              </a:rPr>
              <a:t>(Optical Geometry Detector): Laser-based truck geometry and performance detector located on tangent track. Seven of the OGD sites have THD capability (TBOGI-HD).</a:t>
            </a:r>
          </a:p>
          <a:p>
            <a:endParaRPr lang="en-US" sz="1900" u="none" dirty="0">
              <a:solidFill>
                <a:srgbClr val="949494"/>
              </a:solidFill>
              <a:latin typeface="+mn-lt"/>
            </a:endParaRPr>
          </a:p>
          <a:p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WPMS: 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Laser- or vision-based wheel profile measuring system; located on tangent track. </a:t>
            </a:r>
          </a:p>
        </p:txBody>
      </p:sp>
    </p:spTree>
    <p:extLst>
      <p:ext uri="{BB962C8B-B14F-4D97-AF65-F5344CB8AC3E}">
        <p14:creationId xmlns:p14="http://schemas.microsoft.com/office/powerpoint/2010/main" val="40231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142374">
            <a:off x="1745571" y="1707414"/>
            <a:ext cx="6160644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Data Integrity</a:t>
            </a:r>
            <a:endParaRPr lang="en-US" sz="115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44237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417637"/>
            <a:ext cx="8686800" cy="4525963"/>
          </a:xfrm>
          <a:solidFill>
            <a:schemeClr val="tx1">
              <a:alpha val="55000"/>
            </a:schemeClr>
          </a:solidFill>
        </p:spPr>
        <p:txBody>
          <a:bodyPr/>
          <a:lstStyle/>
          <a:p>
            <a:r>
              <a:rPr lang="en-US" dirty="0" smtClean="0"/>
              <a:t>Data flow overview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Central Detector Data Warehouse</a:t>
            </a:r>
            <a:br>
              <a:rPr lang="en-US" b="1" dirty="0" smtClean="0"/>
            </a:br>
            <a:r>
              <a:rPr lang="en-US" b="1" dirty="0" smtClean="0"/>
              <a:t>Integrated Railway Remote Information Service (</a:t>
            </a:r>
            <a:r>
              <a:rPr lang="en-US" b="1" i="1" dirty="0" smtClean="0"/>
              <a:t>Inte</a:t>
            </a:r>
            <a:r>
              <a:rPr lang="en-US" b="1" dirty="0" smtClean="0"/>
              <a:t>RRIS</a:t>
            </a:r>
            <a:r>
              <a:rPr lang="en-US" b="1" baseline="30000" dirty="0" smtClean="0"/>
              <a:t>®</a:t>
            </a:r>
            <a:r>
              <a:rPr lang="en-US" b="1" dirty="0" smtClean="0"/>
              <a:t> )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Equipment Health Management System (EHMS)</a:t>
            </a:r>
          </a:p>
          <a:p>
            <a:r>
              <a:rPr lang="en-US" dirty="0" smtClean="0"/>
              <a:t>Alerts (rule supported response required)</a:t>
            </a:r>
          </a:p>
          <a:p>
            <a:r>
              <a:rPr lang="en-US" dirty="0" smtClean="0"/>
              <a:t>Data summaries (informational alerts) </a:t>
            </a:r>
          </a:p>
          <a:p>
            <a:r>
              <a:rPr lang="en-US" dirty="0" smtClean="0"/>
              <a:t>Basic wayside system distinctions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Vehicle Health Monitoring</a:t>
            </a:r>
          </a:p>
        </p:txBody>
      </p:sp>
    </p:spTree>
    <p:extLst>
      <p:ext uri="{BB962C8B-B14F-4D97-AF65-F5344CB8AC3E}">
        <p14:creationId xmlns:p14="http://schemas.microsoft.com/office/powerpoint/2010/main" val="314905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1703559" y="312614"/>
            <a:ext cx="7440441" cy="6779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0" i="0">
                <a:solidFill>
                  <a:srgbClr val="000000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u="none" dirty="0">
                <a:solidFill>
                  <a:schemeClr val="bg2"/>
                </a:solidFill>
              </a:rPr>
              <a:t>TBOGI-OGD (Optical Geometry Detector)</a:t>
            </a:r>
            <a:endParaRPr lang="en-US" altLang="en-US" u="none" kern="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4267849" y="1066800"/>
            <a:ext cx="4845670" cy="3159594"/>
            <a:chOff x="4267849" y="1066800"/>
            <a:chExt cx="4845670" cy="3159594"/>
          </a:xfrm>
        </p:grpSpPr>
        <p:grpSp>
          <p:nvGrpSpPr>
            <p:cNvPr id="3" name="Group 6"/>
            <p:cNvGrpSpPr>
              <a:grpSpLocks noChangeAspect="1"/>
            </p:cNvGrpSpPr>
            <p:nvPr/>
          </p:nvGrpSpPr>
          <p:grpSpPr bwMode="auto">
            <a:xfrm>
              <a:off x="4267849" y="1066800"/>
              <a:ext cx="4845670" cy="2819400"/>
              <a:chOff x="521581" y="3810000"/>
              <a:chExt cx="4614689" cy="2685214"/>
            </a:xfrm>
          </p:grpSpPr>
          <p:pic>
            <p:nvPicPr>
              <p:cNvPr id="4" name="Picture 6" descr="DSC01597doccrop.JP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1581" y="3810000"/>
                <a:ext cx="4614689" cy="2685214"/>
              </a:xfrm>
              <a:prstGeom prst="rect">
                <a:avLst/>
              </a:prstGeom>
              <a:ln w="9525">
                <a:solidFill>
                  <a:schemeClr val="bg2"/>
                </a:solidFill>
              </a:ln>
              <a:effectLst>
                <a:softEdge rad="38100"/>
              </a:effectLst>
            </p:spPr>
          </p:pic>
          <p:sp>
            <p:nvSpPr>
              <p:cNvPr id="5" name="TextBox 4"/>
              <p:cNvSpPr txBox="1">
                <a:spLocks noChangeArrowheads="1"/>
              </p:cNvSpPr>
              <p:nvPr/>
            </p:nvSpPr>
            <p:spPr bwMode="auto">
              <a:xfrm>
                <a:off x="925136" y="5893251"/>
                <a:ext cx="3807578" cy="486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b="0" u="none" dirty="0">
                    <a:solidFill>
                      <a:srgbClr val="BC6D09"/>
                    </a:solidFill>
                    <a:latin typeface="Tahoma" pitchFamily="34" charset="0"/>
                  </a:rPr>
                  <a:t>Optical Geometry Detector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419600" y="3764729"/>
              <a:ext cx="457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none" dirty="0" smtClean="0">
                  <a:solidFill>
                    <a:srgbClr val="000000"/>
                  </a:solidFill>
                  <a:latin typeface="+mn-lt"/>
                </a:rPr>
                <a:t>Single-Unit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2400" y="1556367"/>
            <a:ext cx="6915149" cy="5340052"/>
            <a:chOff x="152400" y="1556367"/>
            <a:chExt cx="6915149" cy="5340052"/>
          </a:xfrm>
        </p:grpSpPr>
        <p:pic>
          <p:nvPicPr>
            <p:cNvPr id="8" name="Picture 7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1556367"/>
              <a:ext cx="6915149" cy="487838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914400" y="6434754"/>
              <a:ext cx="5486400" cy="46166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none" dirty="0" smtClean="0">
                  <a:solidFill>
                    <a:srgbClr val="000000"/>
                  </a:solidFill>
                  <a:latin typeface="+mn-lt"/>
                </a:rPr>
                <a:t>3-Units are THD capable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400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142374">
            <a:off x="1737734" y="1671002"/>
            <a:ext cx="6337652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Data Integrity</a:t>
            </a:r>
            <a:endParaRPr lang="en-US" sz="115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686336"/>
            <a:ext cx="8458200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u="none" dirty="0">
                <a:solidFill>
                  <a:srgbClr val="949494"/>
                </a:solidFill>
                <a:latin typeface="+mn-lt"/>
              </a:rPr>
              <a:t>TPD (Truck Performance Detector): force-based truck curving performance monitor located in a reverse curve.</a:t>
            </a:r>
          </a:p>
          <a:p>
            <a:endParaRPr lang="en-US" sz="1900" u="none" dirty="0">
              <a:solidFill>
                <a:srgbClr val="949494"/>
              </a:solidFill>
              <a:latin typeface="+mn-lt"/>
            </a:endParaRPr>
          </a:p>
          <a:p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WILD: 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force-based out-of-round wheel detector; located on tangent track. Some </a:t>
            </a:r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(89) 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WILDs include </a:t>
            </a:r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THD 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or lateral instability monitoring capability.</a:t>
            </a:r>
          </a:p>
          <a:p>
            <a:endParaRPr lang="en-US" sz="1900" u="none" dirty="0" smtClean="0">
              <a:solidFill>
                <a:srgbClr val="949494"/>
              </a:solidFill>
              <a:latin typeface="+mn-lt"/>
            </a:endParaRPr>
          </a:p>
          <a:p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TADS-ABD 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(Trackside Acoustic Detector System – Acoustic Bearing Detector): Identifies defective bearings by sound signature; located on tangent track. </a:t>
            </a:r>
          </a:p>
          <a:p>
            <a:endParaRPr lang="en-US" sz="1900" u="none" dirty="0">
              <a:solidFill>
                <a:srgbClr val="949494"/>
              </a:solidFill>
              <a:latin typeface="+mn-lt"/>
            </a:endParaRPr>
          </a:p>
          <a:p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RailBAM-ABD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: Identifies defective bearings by sound signature; located on tangent track</a:t>
            </a:r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.</a:t>
            </a:r>
          </a:p>
          <a:p>
            <a:endParaRPr lang="en-US" sz="1900" u="none" dirty="0" smtClean="0">
              <a:solidFill>
                <a:srgbClr val="949494"/>
              </a:solidFill>
              <a:latin typeface="+mn-lt"/>
            </a:endParaRPr>
          </a:p>
          <a:p>
            <a:r>
              <a:rPr lang="en-US" sz="1900" u="none" dirty="0" smtClean="0">
                <a:solidFill>
                  <a:srgbClr val="949494"/>
                </a:solidFill>
                <a:latin typeface="+mn-lt"/>
              </a:rPr>
              <a:t>TBOGI-OGD </a:t>
            </a:r>
            <a:r>
              <a:rPr lang="en-US" sz="1900" u="none" dirty="0">
                <a:solidFill>
                  <a:srgbClr val="949494"/>
                </a:solidFill>
                <a:latin typeface="+mn-lt"/>
              </a:rPr>
              <a:t>(Optical Geometry Detector): Laser-based truck geometry and performance detector located on tangent track. Seven of the OGD sites have THD capability (TBOGI-HD).</a:t>
            </a:r>
          </a:p>
          <a:p>
            <a:endParaRPr lang="en-US" sz="1900" u="none" dirty="0">
              <a:solidFill>
                <a:srgbClr val="949494"/>
              </a:solidFill>
              <a:latin typeface="+mn-lt"/>
            </a:endParaRPr>
          </a:p>
          <a:p>
            <a:r>
              <a:rPr lang="en-US" sz="1900" b="1" u="none" dirty="0" smtClean="0">
                <a:solidFill>
                  <a:schemeClr val="bg2"/>
                </a:solidFill>
                <a:latin typeface="+mn-lt"/>
              </a:rPr>
              <a:t>WPMS: </a:t>
            </a:r>
            <a:r>
              <a:rPr lang="en-US" sz="1900" b="1" u="none" dirty="0">
                <a:solidFill>
                  <a:schemeClr val="bg2"/>
                </a:solidFill>
                <a:latin typeface="+mn-lt"/>
              </a:rPr>
              <a:t>Laser- or vision-based wheel profile measuring system; located on tangent track. </a:t>
            </a:r>
          </a:p>
        </p:txBody>
      </p:sp>
    </p:spTree>
    <p:extLst>
      <p:ext uri="{BB962C8B-B14F-4D97-AF65-F5344CB8AC3E}">
        <p14:creationId xmlns:p14="http://schemas.microsoft.com/office/powerpoint/2010/main" val="27228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5" name="Picture 5"/>
          <p:cNvPicPr>
            <a:picLocks noChangeAspect="1" noChangeArrowheads="1"/>
          </p:cNvPicPr>
          <p:nvPr/>
        </p:nvPicPr>
        <p:blipFill>
          <a:blip r:embed="rId3" cstate="print">
            <a:lum contrast="38000"/>
          </a:blip>
          <a:srcRect l="3094" t="15352" r="23441" b="38118"/>
          <a:stretch>
            <a:fillRect/>
          </a:stretch>
        </p:blipFill>
        <p:spPr bwMode="auto">
          <a:xfrm>
            <a:off x="1371600" y="2057400"/>
            <a:ext cx="68580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15049" name="Rectangle 3"/>
          <p:cNvSpPr>
            <a:spLocks noChangeArrowheads="1"/>
          </p:cNvSpPr>
          <p:nvPr/>
        </p:nvSpPr>
        <p:spPr bwMode="auto">
          <a:xfrm>
            <a:off x="1219200" y="6019800"/>
            <a:ext cx="7772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kumimoji="1" lang="en-US" sz="2200" b="1" u="none" dirty="0">
                <a:solidFill>
                  <a:schemeClr val="bg2"/>
                </a:solidFill>
                <a:latin typeface="+mn-lt"/>
              </a:rPr>
              <a:t>Wheel Profiles: Laser-based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03559" y="131639"/>
            <a:ext cx="7440441" cy="67798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0" i="0">
                <a:solidFill>
                  <a:srgbClr val="000000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b="1" u="none" dirty="0" smtClean="0">
                <a:solidFill>
                  <a:schemeClr val="bg2"/>
                </a:solidFill>
              </a:rPr>
              <a:t>Wheel </a:t>
            </a:r>
            <a:r>
              <a:rPr lang="en-US" b="1" u="none" dirty="0">
                <a:solidFill>
                  <a:schemeClr val="bg2"/>
                </a:solidFill>
              </a:rPr>
              <a:t>Profile Measurement </a:t>
            </a:r>
            <a:r>
              <a:rPr lang="en-US" b="1" u="none" dirty="0" smtClean="0">
                <a:solidFill>
                  <a:schemeClr val="bg2"/>
                </a:solidFill>
              </a:rPr>
              <a:t>System </a:t>
            </a:r>
            <a:r>
              <a:rPr lang="en-US" b="1" u="none" dirty="0">
                <a:solidFill>
                  <a:schemeClr val="bg2"/>
                </a:solidFill>
              </a:rPr>
              <a:t>or </a:t>
            </a:r>
            <a:r>
              <a:rPr lang="en-US" b="1" u="none" dirty="0" smtClean="0">
                <a:solidFill>
                  <a:schemeClr val="bg2"/>
                </a:solidFill>
              </a:rPr>
              <a:t>Wheel Profile Detector</a:t>
            </a:r>
            <a:endParaRPr lang="en-US" altLang="en-US" u="none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559" y="152400"/>
            <a:ext cx="7440441" cy="67798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Wheel </a:t>
            </a:r>
            <a:r>
              <a:rPr lang="en-US" b="1" dirty="0">
                <a:solidFill>
                  <a:schemeClr val="bg2"/>
                </a:solidFill>
              </a:rPr>
              <a:t>Profile Measurement </a:t>
            </a:r>
            <a:r>
              <a:rPr lang="en-US" b="1" dirty="0" smtClean="0">
                <a:solidFill>
                  <a:schemeClr val="bg2"/>
                </a:solidFill>
              </a:rPr>
              <a:t>System </a:t>
            </a:r>
            <a:r>
              <a:rPr lang="en-US" b="1" dirty="0">
                <a:solidFill>
                  <a:schemeClr val="bg2"/>
                </a:solidFill>
              </a:rPr>
              <a:t>or </a:t>
            </a:r>
            <a:r>
              <a:rPr lang="en-US" b="1" dirty="0" smtClean="0">
                <a:solidFill>
                  <a:schemeClr val="bg2"/>
                </a:solidFill>
              </a:rPr>
              <a:t>Wheel Profile Detector</a:t>
            </a:r>
            <a:endParaRPr lang="en-US" altLang="en-US" dirty="0"/>
          </a:p>
        </p:txBody>
      </p:sp>
      <p:pic>
        <p:nvPicPr>
          <p:cNvPr id="188422" name="Picture 6" descr="CN1071125002_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0" y="1295400"/>
            <a:ext cx="5867400" cy="3055938"/>
          </a:xfrm>
          <a:ln w="9525">
            <a:solidFill>
              <a:schemeClr val="bg2"/>
            </a:solidFill>
          </a:ln>
        </p:spPr>
      </p:pic>
      <p:pic>
        <p:nvPicPr>
          <p:cNvPr id="188424" name="Picture 8" descr="CN1071125014_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r="15384"/>
          <a:stretch>
            <a:fillRect/>
          </a:stretch>
        </p:blipFill>
        <p:spPr>
          <a:xfrm>
            <a:off x="304800" y="1524000"/>
            <a:ext cx="4900613" cy="2886075"/>
          </a:xfrm>
          <a:ln w="9525">
            <a:solidFill>
              <a:schemeClr val="bg2"/>
            </a:solidFill>
          </a:ln>
        </p:spPr>
      </p:pic>
      <p:pic>
        <p:nvPicPr>
          <p:cNvPr id="188425" name="Picture 9" descr="CN1071124016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489450"/>
            <a:ext cx="7924800" cy="20637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188420" name="Rectangle 3"/>
          <p:cNvSpPr>
            <a:spLocks noChangeArrowheads="1"/>
          </p:cNvSpPr>
          <p:nvPr/>
        </p:nvSpPr>
        <p:spPr bwMode="auto">
          <a:xfrm>
            <a:off x="1066800" y="6019800"/>
            <a:ext cx="7772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kumimoji="1" lang="en-US" sz="2200" b="1" u="none" dirty="0">
                <a:solidFill>
                  <a:schemeClr val="tx1"/>
                </a:solidFill>
                <a:latin typeface="+mn-lt"/>
              </a:rPr>
              <a:t>Wheel Profiles: Vision-based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and Monitor Overview: AEI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71407" y="6356350"/>
            <a:ext cx="1215435" cy="365125"/>
          </a:xfrm>
          <a:prstGeom prst="rect">
            <a:avLst/>
          </a:prstGeom>
        </p:spPr>
        <p:txBody>
          <a:bodyPr/>
          <a:lstStyle/>
          <a:p>
            <a:fld id="{07CC3CF4-8949-EE4D-8E30-E92CE651A7C0}" type="slidenum">
              <a:rPr lang="en-US" smtClean="0"/>
              <a:t>24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7725315" y="6356350"/>
            <a:ext cx="1072994" cy="365125"/>
          </a:xfrm>
          <a:prstGeom prst="rect">
            <a:avLst/>
          </a:prstGeom>
        </p:spPr>
        <p:txBody>
          <a:bodyPr/>
          <a:lstStyle/>
          <a:p>
            <a:fld id="{0D7CA24E-EC7A-3142-9C71-6E12D482DD5C}" type="datetime1">
              <a:rPr lang="en-US" smtClean="0"/>
              <a:t>5/14/2015</a:t>
            </a:fld>
            <a:endParaRPr lang="en-US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95300" y="1371600"/>
            <a:ext cx="8153400" cy="4952999"/>
            <a:chOff x="152400" y="1066800"/>
            <a:chExt cx="9144000" cy="4670425"/>
          </a:xfrm>
        </p:grpSpPr>
        <p:pic>
          <p:nvPicPr>
            <p:cNvPr id="8" name="Picture 7" descr="DSC01599doc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1066800"/>
              <a:ext cx="9144000" cy="4670425"/>
            </a:xfrm>
            <a:prstGeom prst="rect">
              <a:avLst/>
            </a:prstGeom>
            <a:ln>
              <a:solidFill>
                <a:schemeClr val="bg2"/>
              </a:solidFill>
            </a:ln>
            <a:effectLst>
              <a:softEdge rad="112500"/>
            </a:effectLst>
          </p:spPr>
        </p:pic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3784135" y="1273303"/>
              <a:ext cx="1018736" cy="598024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u="none" kern="1200" dirty="0">
                  <a:solidFill>
                    <a:schemeClr val="bg1">
                      <a:lumMod val="50000"/>
                    </a:schemeClr>
                  </a:solidFill>
                  <a:effectLst/>
                  <a:latin typeface="Arial"/>
                  <a:ea typeface="Times New Roman"/>
                  <a:cs typeface="Times New Roman"/>
                </a:rPr>
                <a:t>AEI</a:t>
              </a:r>
              <a:endParaRPr lang="en-US" b="1" u="none" dirty="0">
                <a:solidFill>
                  <a:schemeClr val="bg1">
                    <a:lumMod val="50000"/>
                  </a:schemeClr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4801778" y="2665895"/>
              <a:ext cx="1304614" cy="598024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u="none" kern="1200" dirty="0">
                  <a:effectLst/>
                  <a:latin typeface="Arial"/>
                  <a:ea typeface="Times New Roman"/>
                  <a:cs typeface="Times New Roman"/>
                </a:rPr>
                <a:t>OGD</a:t>
              </a:r>
              <a:endParaRPr lang="en-US" b="1" u="none" dirty="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609" y="2209800"/>
            <a:ext cx="619439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52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 rot="20142374">
            <a:off x="1737734" y="1671002"/>
            <a:ext cx="6337652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Data Integrity</a:t>
            </a:r>
            <a:endParaRPr lang="en-US" sz="115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32785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Vehicle Health Monitoring Systems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1" name="Oval 2"/>
          <p:cNvSpPr>
            <a:spLocks noChangeAspect="1" noChangeArrowheads="1"/>
          </p:cNvSpPr>
          <p:nvPr/>
        </p:nvSpPr>
        <p:spPr bwMode="auto">
          <a:xfrm>
            <a:off x="5867400" y="2714625"/>
            <a:ext cx="1828800" cy="1804987"/>
          </a:xfrm>
          <a:prstGeom prst="ellipse">
            <a:avLst/>
          </a:prstGeom>
          <a:gradFill rotWithShape="1">
            <a:gsLst>
              <a:gs pos="0">
                <a:srgbClr val="FD9F41"/>
              </a:gs>
              <a:gs pos="100000">
                <a:srgbClr val="FD8C1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10107"/>
            </a:solidFill>
            <a:round/>
            <a:headEnd type="none" w="sm" len="sm"/>
            <a:tailEnd type="none" w="sm" len="sm"/>
          </a:ln>
          <a:effectLst>
            <a:outerShdw dist="71842" dir="2700000" algn="ctr" rotWithShape="0">
              <a:srgbClr val="777777">
                <a:alpha val="6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" name="Oval 3"/>
          <p:cNvSpPr>
            <a:spLocks noChangeAspect="1" noChangeArrowheads="1"/>
          </p:cNvSpPr>
          <p:nvPr/>
        </p:nvSpPr>
        <p:spPr bwMode="auto">
          <a:xfrm>
            <a:off x="419100" y="1885950"/>
            <a:ext cx="1828800" cy="1804988"/>
          </a:xfrm>
          <a:prstGeom prst="ellipse">
            <a:avLst/>
          </a:prstGeom>
          <a:gradFill rotWithShape="1">
            <a:gsLst>
              <a:gs pos="0">
                <a:srgbClr val="FD9F41"/>
              </a:gs>
              <a:gs pos="100000">
                <a:srgbClr val="FD8C1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10107"/>
            </a:solidFill>
            <a:round/>
            <a:headEnd type="none" w="sm" len="sm"/>
            <a:tailEnd type="none" w="sm" len="sm"/>
          </a:ln>
          <a:effectLst>
            <a:outerShdw dist="71842" dir="2700000" algn="ctr" rotWithShape="0">
              <a:srgbClr val="777777">
                <a:alpha val="6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" name="Oval 4"/>
          <p:cNvSpPr>
            <a:spLocks noChangeAspect="1" noChangeArrowheads="1"/>
          </p:cNvSpPr>
          <p:nvPr/>
        </p:nvSpPr>
        <p:spPr bwMode="auto">
          <a:xfrm>
            <a:off x="3314700" y="1047750"/>
            <a:ext cx="1828800" cy="1804988"/>
          </a:xfrm>
          <a:prstGeom prst="ellipse">
            <a:avLst/>
          </a:prstGeom>
          <a:gradFill rotWithShape="1">
            <a:gsLst>
              <a:gs pos="0">
                <a:srgbClr val="FD9F41"/>
              </a:gs>
              <a:gs pos="100000">
                <a:srgbClr val="FD8C1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10107"/>
            </a:solidFill>
            <a:round/>
            <a:headEnd type="none" w="sm" len="sm"/>
            <a:tailEnd type="none" w="sm" len="sm"/>
          </a:ln>
          <a:effectLst>
            <a:outerShdw dist="71842" dir="2700000" algn="ctr" rotWithShape="0">
              <a:srgbClr val="777777">
                <a:alpha val="6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263901" y="3733800"/>
            <a:ext cx="1958975" cy="1771650"/>
            <a:chOff x="3263901" y="3733800"/>
            <a:chExt cx="1958975" cy="1771650"/>
          </a:xfrm>
        </p:grpSpPr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3335339" y="3733800"/>
              <a:ext cx="1770063" cy="1771650"/>
            </a:xfrm>
            <a:prstGeom prst="ellipse">
              <a:avLst/>
            </a:prstGeom>
            <a:solidFill>
              <a:srgbClr val="BC6D09">
                <a:alpha val="54118"/>
              </a:srgbClr>
            </a:solidFill>
            <a:ln w="22225">
              <a:solidFill>
                <a:srgbClr val="010107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3263901" y="4114800"/>
              <a:ext cx="1958975" cy="12001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u="none" dirty="0" smtClean="0">
                  <a:solidFill>
                    <a:schemeClr val="bg2"/>
                  </a:solidFill>
                  <a:effectLst/>
                  <a:latin typeface="Arial" charset="0"/>
                </a:rPr>
                <a:t>Databases</a:t>
              </a:r>
              <a:r>
                <a:rPr lang="en-US" b="1" u="none" dirty="0">
                  <a:solidFill>
                    <a:schemeClr val="bg2"/>
                  </a:solidFill>
                  <a:effectLst/>
                  <a:latin typeface="Arial" charset="0"/>
                </a:rPr>
                <a:t/>
              </a:r>
              <a:br>
                <a:rPr lang="en-US" b="1" u="none" dirty="0">
                  <a:solidFill>
                    <a:schemeClr val="bg2"/>
                  </a:solidFill>
                  <a:effectLst/>
                  <a:latin typeface="Arial" charset="0"/>
                </a:rPr>
              </a:br>
              <a:r>
                <a:rPr lang="en-US" b="1" u="none" dirty="0">
                  <a:solidFill>
                    <a:schemeClr val="bg2"/>
                  </a:solidFill>
                  <a:effectLst/>
                  <a:latin typeface="Arial" charset="0"/>
                </a:rPr>
                <a:t>(</a:t>
              </a:r>
              <a:r>
                <a:rPr lang="en-US" b="1" i="1" u="none" dirty="0">
                  <a:solidFill>
                    <a:schemeClr val="bg2"/>
                  </a:solidFill>
                  <a:effectLst/>
                  <a:latin typeface="Arial" charset="0"/>
                </a:rPr>
                <a:t>Inte</a:t>
              </a:r>
              <a:r>
                <a:rPr lang="en-US" b="1" u="none" dirty="0">
                  <a:solidFill>
                    <a:schemeClr val="bg2"/>
                  </a:solidFill>
                  <a:effectLst/>
                  <a:latin typeface="Arial" charset="0"/>
                </a:rPr>
                <a:t>RRIS</a:t>
              </a:r>
              <a:r>
                <a:rPr lang="en-US" b="1" u="none" baseline="40000" dirty="0">
                  <a:solidFill>
                    <a:schemeClr val="bg2"/>
                  </a:solidFill>
                  <a:effectLst/>
                  <a:latin typeface="Arial" charset="0"/>
                </a:rPr>
                <a:t>®</a:t>
              </a:r>
              <a:r>
                <a:rPr lang="en-US" b="1" u="none" dirty="0">
                  <a:solidFill>
                    <a:schemeClr val="bg2"/>
                  </a:solidFill>
                  <a:effectLst/>
                  <a:latin typeface="Arial" charset="0"/>
                </a:rPr>
                <a:t> </a:t>
              </a:r>
              <a:r>
                <a:rPr lang="en-US" b="1" u="none" dirty="0" smtClean="0">
                  <a:solidFill>
                    <a:schemeClr val="bg2"/>
                  </a:solidFill>
                  <a:effectLst/>
                  <a:latin typeface="Arial" charset="0"/>
                </a:rPr>
                <a:t> &amp; EHMS)</a:t>
              </a:r>
              <a:endParaRPr lang="en-US" b="1" u="none" dirty="0"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3505200" y="6183313"/>
            <a:ext cx="1723550" cy="369332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800" u="none" dirty="0" smtClean="0">
                <a:solidFill>
                  <a:srgbClr val="000000"/>
                </a:solidFill>
                <a:latin typeface="Arial" pitchFamily="34" charset="0"/>
              </a:rPr>
              <a:t>Data Summary</a:t>
            </a:r>
            <a:endParaRPr lang="en-US" sz="1800" u="none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>
            <a:off x="4114800" y="56388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6079175" y="3038105"/>
            <a:ext cx="1676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 u="none" dirty="0">
                <a:latin typeface="Arial" pitchFamily="34" charset="0"/>
              </a:rPr>
              <a:t>Wayside Machine Vision Technology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3491100" y="1457962"/>
            <a:ext cx="1676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 u="none" dirty="0">
                <a:latin typeface="Arial" pitchFamily="34" charset="0"/>
              </a:rPr>
              <a:t>Wayside Performance </a:t>
            </a:r>
            <a:r>
              <a:rPr lang="en-US" sz="1800" b="1" u="none" dirty="0" smtClean="0">
                <a:latin typeface="Arial" pitchFamily="34" charset="0"/>
              </a:rPr>
              <a:t>Monitoring</a:t>
            </a:r>
            <a:endParaRPr lang="en-US" sz="1800" b="1" u="none" dirty="0">
              <a:latin typeface="Arial" pitchFamily="34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676025" y="2302575"/>
            <a:ext cx="1676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 u="none" dirty="0">
                <a:latin typeface="Arial" pitchFamily="34" charset="0"/>
              </a:rPr>
              <a:t>Wayside </a:t>
            </a:r>
            <a:br>
              <a:rPr lang="en-US" sz="1800" b="1" u="none" dirty="0">
                <a:latin typeface="Arial" pitchFamily="34" charset="0"/>
              </a:rPr>
            </a:br>
            <a:r>
              <a:rPr lang="en-US" sz="1800" b="1" u="none" dirty="0">
                <a:latin typeface="Arial" pitchFamily="34" charset="0"/>
              </a:rPr>
              <a:t>Condition Detection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0" y="3709696"/>
            <a:ext cx="3254376" cy="217932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7800" indent="-177800" eaLnBrk="1" hangingPunct="1">
              <a:spcBef>
                <a:spcPts val="300"/>
              </a:spcBef>
              <a:buFontTx/>
              <a:buChar char="•"/>
            </a:pPr>
            <a:r>
              <a:rPr lang="en-US" sz="1600" b="1" u="none" dirty="0">
                <a:solidFill>
                  <a:schemeClr val="bg2"/>
                </a:solidFill>
                <a:latin typeface="Arial" pitchFamily="34" charset="0"/>
              </a:rPr>
              <a:t>Cracked Axle Detector </a:t>
            </a:r>
            <a:r>
              <a:rPr lang="en-US" sz="1600" b="1" u="none" dirty="0" smtClean="0">
                <a:solidFill>
                  <a:schemeClr val="bg2"/>
                </a:solidFill>
                <a:latin typeface="Arial" pitchFamily="34" charset="0"/>
              </a:rPr>
              <a:t>Cracked </a:t>
            </a:r>
            <a:r>
              <a:rPr lang="en-US" sz="1600" b="1" u="none" dirty="0">
                <a:solidFill>
                  <a:schemeClr val="bg2"/>
                </a:solidFill>
                <a:latin typeface="Arial" pitchFamily="34" charset="0"/>
              </a:rPr>
              <a:t>Wheel Detector </a:t>
            </a:r>
          </a:p>
          <a:p>
            <a:pPr marL="177800" indent="-177800" eaLnBrk="1" hangingPunct="1">
              <a:spcBef>
                <a:spcPts val="300"/>
              </a:spcBef>
              <a:buFontTx/>
              <a:buChar char="•"/>
            </a:pPr>
            <a:r>
              <a:rPr lang="en-US" sz="1600" b="1" u="none" dirty="0">
                <a:solidFill>
                  <a:schemeClr val="bg2"/>
                </a:solidFill>
                <a:latin typeface="Arial" pitchFamily="34" charset="0"/>
              </a:rPr>
              <a:t>Thermal </a:t>
            </a:r>
            <a:r>
              <a:rPr lang="en-US" sz="1600" b="1" u="none" dirty="0" smtClean="0">
                <a:solidFill>
                  <a:schemeClr val="bg2"/>
                </a:solidFill>
                <a:latin typeface="Arial" pitchFamily="34" charset="0"/>
              </a:rPr>
              <a:t>Scan</a:t>
            </a:r>
            <a:endParaRPr lang="en-US" sz="1600" b="1" u="none" dirty="0">
              <a:solidFill>
                <a:schemeClr val="bg2"/>
              </a:solidFill>
              <a:latin typeface="Arial" pitchFamily="34" charset="0"/>
            </a:endParaRPr>
          </a:p>
          <a:p>
            <a:pPr marL="177800" indent="-177800" eaLnBrk="1" hangingPunct="1">
              <a:spcBef>
                <a:spcPts val="300"/>
              </a:spcBef>
              <a:buFontTx/>
              <a:buChar char="•"/>
            </a:pPr>
            <a:r>
              <a:rPr lang="en-US" sz="1600" b="1" u="none" dirty="0">
                <a:solidFill>
                  <a:schemeClr val="bg2"/>
                </a:solidFill>
                <a:latin typeface="Arial" pitchFamily="34" charset="0"/>
              </a:rPr>
              <a:t>Acoustic Bearing Detector </a:t>
            </a:r>
          </a:p>
          <a:p>
            <a:pPr marL="177800" indent="-177800" eaLnBrk="1" hangingPunct="1">
              <a:spcBef>
                <a:spcPts val="300"/>
              </a:spcBef>
              <a:buFontTx/>
              <a:buChar char="•"/>
            </a:pPr>
            <a:r>
              <a:rPr lang="en-US" sz="1600" b="1" u="none" dirty="0">
                <a:solidFill>
                  <a:schemeClr val="bg2"/>
                </a:solidFill>
                <a:latin typeface="Arial" pitchFamily="34" charset="0"/>
              </a:rPr>
              <a:t>Low Air Hose </a:t>
            </a:r>
            <a:r>
              <a:rPr lang="en-US" sz="1600" b="1" u="none" dirty="0" smtClean="0">
                <a:solidFill>
                  <a:schemeClr val="bg2"/>
                </a:solidFill>
                <a:latin typeface="Arial" pitchFamily="34" charset="0"/>
              </a:rPr>
              <a:t>Detector</a:t>
            </a:r>
            <a:endParaRPr lang="en-US" sz="1600" b="1" u="none" dirty="0">
              <a:solidFill>
                <a:schemeClr val="bg2"/>
              </a:solidFill>
              <a:latin typeface="Arial" pitchFamily="34" charset="0"/>
            </a:endParaRPr>
          </a:p>
          <a:p>
            <a:pPr marL="177800" indent="-177800" eaLnBrk="1" hangingPunct="1">
              <a:spcBef>
                <a:spcPts val="300"/>
              </a:spcBef>
              <a:buFontTx/>
              <a:buChar char="•"/>
            </a:pPr>
            <a:r>
              <a:rPr lang="en-US" sz="1600" b="1" u="none" dirty="0">
                <a:solidFill>
                  <a:schemeClr val="bg2"/>
                </a:solidFill>
                <a:latin typeface="Arial" pitchFamily="34" charset="0"/>
              </a:rPr>
              <a:t>Dragging Equipment </a:t>
            </a:r>
            <a:r>
              <a:rPr lang="en-US" sz="1600" b="1" u="none" dirty="0" smtClean="0">
                <a:solidFill>
                  <a:schemeClr val="bg2"/>
                </a:solidFill>
                <a:latin typeface="Arial" pitchFamily="34" charset="0"/>
              </a:rPr>
              <a:t>Detector</a:t>
            </a:r>
            <a:endParaRPr lang="en-US" sz="1600" b="1" u="none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5181600" y="1143000"/>
            <a:ext cx="3962400" cy="153233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7800" indent="-177800" eaLnBrk="1" hangingPunct="1">
              <a:lnSpc>
                <a:spcPct val="65000"/>
              </a:lnSpc>
              <a:spcBef>
                <a:spcPct val="50000"/>
              </a:spcBef>
              <a:buFontTx/>
              <a:buChar char="•"/>
            </a:pPr>
            <a:r>
              <a:rPr lang="en-US" sz="1600" b="1" u="none" dirty="0">
                <a:solidFill>
                  <a:schemeClr val="bg2"/>
                </a:solidFill>
                <a:latin typeface="Arial" pitchFamily="34" charset="0"/>
              </a:rPr>
              <a:t>Truck Hunting </a:t>
            </a:r>
            <a:r>
              <a:rPr lang="en-US" sz="1600" b="1" u="none" dirty="0" smtClean="0">
                <a:solidFill>
                  <a:schemeClr val="bg2"/>
                </a:solidFill>
                <a:latin typeface="Arial" pitchFamily="34" charset="0"/>
              </a:rPr>
              <a:t>Detector</a:t>
            </a:r>
            <a:endParaRPr lang="en-US" sz="1600" b="1" u="none" dirty="0">
              <a:solidFill>
                <a:schemeClr val="bg2"/>
              </a:solidFill>
              <a:latin typeface="Arial" pitchFamily="34" charset="0"/>
            </a:endParaRPr>
          </a:p>
          <a:p>
            <a:pPr marL="177800" indent="-177800" eaLnBrk="1" hangingPunct="1">
              <a:lnSpc>
                <a:spcPct val="65000"/>
              </a:lnSpc>
              <a:spcBef>
                <a:spcPct val="50000"/>
              </a:spcBef>
              <a:buFontTx/>
              <a:buChar char="•"/>
            </a:pPr>
            <a:r>
              <a:rPr lang="en-US" sz="1600" b="1" u="none" dirty="0">
                <a:solidFill>
                  <a:schemeClr val="bg2"/>
                </a:solidFill>
                <a:latin typeface="Arial" pitchFamily="34" charset="0"/>
              </a:rPr>
              <a:t>Truck Performance </a:t>
            </a:r>
            <a:r>
              <a:rPr lang="en-US" sz="1600" b="1" u="none" dirty="0" smtClean="0">
                <a:solidFill>
                  <a:schemeClr val="bg2"/>
                </a:solidFill>
                <a:latin typeface="Arial" pitchFamily="34" charset="0"/>
              </a:rPr>
              <a:t>Detector</a:t>
            </a:r>
            <a:endParaRPr lang="en-US" sz="1600" b="1" u="none" dirty="0">
              <a:solidFill>
                <a:schemeClr val="bg2"/>
              </a:solidFill>
              <a:latin typeface="Arial" pitchFamily="34" charset="0"/>
            </a:endParaRPr>
          </a:p>
          <a:p>
            <a:pPr marL="177800" indent="-177800" eaLnBrk="1" hangingPunct="1">
              <a:lnSpc>
                <a:spcPct val="65000"/>
              </a:lnSpc>
              <a:spcBef>
                <a:spcPct val="50000"/>
              </a:spcBef>
              <a:buFontTx/>
              <a:buChar char="•"/>
            </a:pPr>
            <a:r>
              <a:rPr lang="en-US" sz="1600" b="1" u="none" dirty="0">
                <a:solidFill>
                  <a:schemeClr val="bg2"/>
                </a:solidFill>
                <a:latin typeface="Arial" pitchFamily="34" charset="0"/>
              </a:rPr>
              <a:t>Wheel Impact Load </a:t>
            </a:r>
            <a:r>
              <a:rPr lang="en-US" sz="1600" b="1" u="none" dirty="0" smtClean="0">
                <a:solidFill>
                  <a:schemeClr val="bg2"/>
                </a:solidFill>
                <a:latin typeface="Arial" pitchFamily="34" charset="0"/>
              </a:rPr>
              <a:t>Detector</a:t>
            </a:r>
            <a:endParaRPr lang="en-US" sz="1600" b="1" u="none" dirty="0">
              <a:solidFill>
                <a:schemeClr val="bg2"/>
              </a:solidFill>
              <a:latin typeface="Arial" pitchFamily="34" charset="0"/>
            </a:endParaRPr>
          </a:p>
          <a:p>
            <a:pPr marL="177800" indent="-177800" eaLnBrk="1" hangingPunct="1">
              <a:lnSpc>
                <a:spcPct val="65000"/>
              </a:lnSpc>
              <a:spcBef>
                <a:spcPct val="50000"/>
              </a:spcBef>
              <a:buFontTx/>
              <a:buChar char="•"/>
            </a:pPr>
            <a:r>
              <a:rPr lang="en-US" sz="1600" b="1" u="none" dirty="0">
                <a:solidFill>
                  <a:schemeClr val="bg2"/>
                </a:solidFill>
                <a:latin typeface="Arial" pitchFamily="34" charset="0"/>
              </a:rPr>
              <a:t>Warm Bearing </a:t>
            </a:r>
            <a:r>
              <a:rPr lang="en-US" sz="1600" b="1" u="none" dirty="0" smtClean="0">
                <a:solidFill>
                  <a:schemeClr val="bg2"/>
                </a:solidFill>
                <a:latin typeface="Arial" pitchFamily="34" charset="0"/>
              </a:rPr>
              <a:t>Trending</a:t>
            </a:r>
            <a:endParaRPr lang="en-US" sz="1600" b="1" u="none" dirty="0">
              <a:solidFill>
                <a:schemeClr val="bg2"/>
              </a:solidFill>
              <a:latin typeface="Arial" pitchFamily="34" charset="0"/>
            </a:endParaRPr>
          </a:p>
          <a:p>
            <a:pPr marL="177800" indent="-177800" eaLnBrk="1" hangingPunct="1">
              <a:lnSpc>
                <a:spcPct val="65000"/>
              </a:lnSpc>
              <a:spcBef>
                <a:spcPct val="50000"/>
              </a:spcBef>
              <a:buFontTx/>
              <a:buChar char="•"/>
            </a:pPr>
            <a:r>
              <a:rPr lang="en-US" sz="1600" b="1" u="none" dirty="0">
                <a:solidFill>
                  <a:schemeClr val="bg2"/>
                </a:solidFill>
                <a:latin typeface="Arial" pitchFamily="34" charset="0"/>
              </a:rPr>
              <a:t>Wheel Temperature </a:t>
            </a:r>
            <a:r>
              <a:rPr lang="en-US" sz="1600" b="1" u="none" dirty="0" smtClean="0">
                <a:solidFill>
                  <a:schemeClr val="bg2"/>
                </a:solidFill>
                <a:latin typeface="Arial" pitchFamily="34" charset="0"/>
              </a:rPr>
              <a:t>Trending</a:t>
            </a:r>
            <a:endParaRPr lang="en-US" sz="1600" b="1" u="none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5486400" y="4350944"/>
            <a:ext cx="3657600" cy="235241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7800" indent="-177800" eaLnBrk="1" hangingPunct="1">
              <a:spcBef>
                <a:spcPts val="100"/>
              </a:spcBef>
              <a:buFontTx/>
              <a:buChar char="•"/>
            </a:pPr>
            <a:r>
              <a:rPr lang="en-US" sz="1600" b="1" u="none" dirty="0">
                <a:solidFill>
                  <a:schemeClr val="bg2"/>
                </a:solidFill>
                <a:latin typeface="Arial" pitchFamily="34" charset="0"/>
              </a:rPr>
              <a:t>Wheel Profile </a:t>
            </a:r>
            <a:r>
              <a:rPr lang="en-US" sz="1600" b="1" u="none" dirty="0" smtClean="0">
                <a:solidFill>
                  <a:schemeClr val="bg2"/>
                </a:solidFill>
                <a:latin typeface="Arial" pitchFamily="34" charset="0"/>
              </a:rPr>
              <a:t>Module</a:t>
            </a:r>
            <a:endParaRPr lang="en-US" sz="1600" b="1" u="none" dirty="0">
              <a:solidFill>
                <a:schemeClr val="bg2"/>
              </a:solidFill>
              <a:latin typeface="Arial" pitchFamily="34" charset="0"/>
            </a:endParaRPr>
          </a:p>
          <a:p>
            <a:pPr marL="177800" indent="-177800" eaLnBrk="1" hangingPunct="1">
              <a:spcBef>
                <a:spcPts val="100"/>
              </a:spcBef>
              <a:buFontTx/>
              <a:buChar char="•"/>
            </a:pPr>
            <a:r>
              <a:rPr lang="en-US" sz="1600" b="1" u="none" dirty="0">
                <a:solidFill>
                  <a:schemeClr val="bg2"/>
                </a:solidFill>
                <a:latin typeface="Arial" pitchFamily="34" charset="0"/>
              </a:rPr>
              <a:t>Brake Shoe </a:t>
            </a:r>
            <a:r>
              <a:rPr lang="en-US" sz="1600" b="1" u="none" dirty="0" smtClean="0">
                <a:solidFill>
                  <a:schemeClr val="bg2"/>
                </a:solidFill>
                <a:latin typeface="Arial" pitchFamily="34" charset="0"/>
              </a:rPr>
              <a:t>Module</a:t>
            </a:r>
          </a:p>
          <a:p>
            <a:pPr marL="177800" indent="-177800" eaLnBrk="1" hangingPunct="1">
              <a:spcBef>
                <a:spcPts val="100"/>
              </a:spcBef>
              <a:buFontTx/>
              <a:buChar char="•"/>
            </a:pPr>
            <a:r>
              <a:rPr lang="en-US" sz="1600" b="1" u="none" dirty="0" smtClean="0">
                <a:solidFill>
                  <a:schemeClr val="bg2"/>
                </a:solidFill>
                <a:latin typeface="Arial" pitchFamily="34" charset="0"/>
              </a:rPr>
              <a:t>Optical Geometry</a:t>
            </a:r>
            <a:endParaRPr lang="en-US" sz="1600" b="1" u="none" dirty="0">
              <a:solidFill>
                <a:schemeClr val="bg2"/>
              </a:solidFill>
              <a:latin typeface="Arial" pitchFamily="34" charset="0"/>
            </a:endParaRPr>
          </a:p>
          <a:p>
            <a:pPr marL="177800" indent="-177800" eaLnBrk="1" hangingPunct="1">
              <a:spcBef>
                <a:spcPts val="100"/>
              </a:spcBef>
              <a:buFontTx/>
              <a:buChar char="•"/>
            </a:pPr>
            <a:r>
              <a:rPr lang="en-US" sz="1600" b="1" u="none" dirty="0">
                <a:solidFill>
                  <a:schemeClr val="bg2"/>
                </a:solidFill>
                <a:latin typeface="Arial" pitchFamily="34" charset="0"/>
              </a:rPr>
              <a:t>Automated Safety Appliance Inspection </a:t>
            </a:r>
            <a:r>
              <a:rPr lang="en-US" sz="1600" b="1" u="none" dirty="0" smtClean="0">
                <a:solidFill>
                  <a:schemeClr val="bg2"/>
                </a:solidFill>
                <a:latin typeface="Arial" pitchFamily="34" charset="0"/>
              </a:rPr>
              <a:t>System</a:t>
            </a:r>
            <a:endParaRPr lang="en-US" sz="1600" b="1" u="none" dirty="0">
              <a:solidFill>
                <a:schemeClr val="bg2"/>
              </a:solidFill>
              <a:latin typeface="Arial" pitchFamily="34" charset="0"/>
            </a:endParaRPr>
          </a:p>
          <a:p>
            <a:pPr marL="177800" indent="-177800" eaLnBrk="1" hangingPunct="1">
              <a:spcBef>
                <a:spcPts val="100"/>
              </a:spcBef>
              <a:buFontTx/>
              <a:buChar char="•"/>
            </a:pPr>
            <a:r>
              <a:rPr lang="en-US" sz="1600" b="1" u="none" dirty="0">
                <a:solidFill>
                  <a:schemeClr val="bg2"/>
                </a:solidFill>
                <a:latin typeface="Arial" pitchFamily="34" charset="0"/>
              </a:rPr>
              <a:t>Automated Structural Inspection </a:t>
            </a:r>
            <a:r>
              <a:rPr lang="en-US" sz="1600" b="1" u="none" dirty="0" smtClean="0">
                <a:solidFill>
                  <a:schemeClr val="bg2"/>
                </a:solidFill>
                <a:latin typeface="Arial" pitchFamily="34" charset="0"/>
              </a:rPr>
              <a:t>System</a:t>
            </a:r>
            <a:endParaRPr lang="en-US" sz="1600" b="1" u="none" dirty="0">
              <a:solidFill>
                <a:schemeClr val="bg2"/>
              </a:solidFill>
              <a:latin typeface="Arial" pitchFamily="34" charset="0"/>
            </a:endParaRPr>
          </a:p>
          <a:p>
            <a:pPr marL="177800" indent="-177800" eaLnBrk="1" hangingPunct="1">
              <a:spcBef>
                <a:spcPts val="100"/>
              </a:spcBef>
              <a:buFontTx/>
              <a:buChar char="•"/>
            </a:pPr>
            <a:r>
              <a:rPr lang="en-US" sz="1600" b="1" u="none" dirty="0">
                <a:solidFill>
                  <a:schemeClr val="bg2"/>
                </a:solidFill>
                <a:latin typeface="Arial" pitchFamily="34" charset="0"/>
              </a:rPr>
              <a:t>Fully Automated Train </a:t>
            </a:r>
            <a:r>
              <a:rPr lang="en-US" sz="1600" b="1" u="none" dirty="0" smtClean="0">
                <a:solidFill>
                  <a:schemeClr val="bg2"/>
                </a:solidFill>
                <a:latin typeface="Arial" pitchFamily="34" charset="0"/>
              </a:rPr>
              <a:t>Scan</a:t>
            </a:r>
            <a:endParaRPr lang="en-US" sz="1600" b="1" u="none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2286000" y="3200400"/>
            <a:ext cx="1219200" cy="83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4114800" y="2895600"/>
            <a:ext cx="7620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 flipH="1">
            <a:off x="5029200" y="3733800"/>
            <a:ext cx="8382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142374">
            <a:off x="1242617" y="1427262"/>
            <a:ext cx="6608708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Data Integrity</a:t>
            </a:r>
            <a:endParaRPr lang="en-US" sz="115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743200"/>
            <a:ext cx="7440441" cy="677985"/>
          </a:xfrm>
        </p:spPr>
        <p:txBody>
          <a:bodyPr/>
          <a:lstStyle/>
          <a:p>
            <a:r>
              <a:rPr lang="en-US" sz="4000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5522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 rot="20142374">
            <a:off x="1745571" y="1707414"/>
            <a:ext cx="6160644" cy="3631763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/>
                <a:solidFill>
                  <a:srgbClr val="F6EBFF"/>
                </a:solidFill>
              </a:rPr>
              <a:t>Data Integrity</a:t>
            </a:r>
            <a:endParaRPr lang="en-US" sz="11500" b="1" dirty="0">
              <a:ln/>
              <a:solidFill>
                <a:srgbClr val="F6EBFF"/>
              </a:solidFill>
            </a:endParaRPr>
          </a:p>
        </p:txBody>
      </p:sp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Automated Equipment Health Monitoring &amp; Management</a:t>
            </a:r>
          </a:p>
        </p:txBody>
      </p:sp>
      <p:sp>
        <p:nvSpPr>
          <p:cNvPr id="988163" name="Rectangle 3"/>
          <p:cNvSpPr>
            <a:spLocks noChangeArrowheads="1"/>
          </p:cNvSpPr>
          <p:nvPr/>
        </p:nvSpPr>
        <p:spPr bwMode="auto">
          <a:xfrm>
            <a:off x="685800" y="1955800"/>
            <a:ext cx="1376363" cy="11001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rgbClr val="FFFF99"/>
              </a:gs>
              <a:gs pos="100000">
                <a:schemeClr val="tx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61645" dir="2700000" algn="ctr" rotWithShape="0">
              <a:srgbClr val="20003A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88164" name="Rectangle 4"/>
          <p:cNvSpPr>
            <a:spLocks noChangeArrowheads="1"/>
          </p:cNvSpPr>
          <p:nvPr/>
        </p:nvSpPr>
        <p:spPr bwMode="auto">
          <a:xfrm>
            <a:off x="806450" y="4386263"/>
            <a:ext cx="1374775" cy="1100137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rgbClr val="FFFF99"/>
              </a:gs>
              <a:gs pos="100000">
                <a:schemeClr val="tx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61645" dir="2700000" algn="ctr" rotWithShape="0">
              <a:srgbClr val="20003A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971458" y="2057400"/>
            <a:ext cx="80028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u="none">
                <a:solidFill>
                  <a:srgbClr val="000000"/>
                </a:solidFill>
                <a:latin typeface="Arial Narrow" pitchFamily="34" charset="0"/>
              </a:rPr>
              <a:t>Carrier</a:t>
            </a:r>
          </a:p>
          <a:p>
            <a:pPr algn="ctr"/>
            <a:r>
              <a:rPr lang="en-US" sz="2000" u="none">
                <a:solidFill>
                  <a:srgbClr val="000000"/>
                </a:solidFill>
                <a:latin typeface="Arial Narrow" pitchFamily="34" charset="0"/>
              </a:rPr>
              <a:t>Wayside</a:t>
            </a:r>
          </a:p>
          <a:p>
            <a:pPr algn="ctr"/>
            <a:r>
              <a:rPr lang="en-US" sz="2000" u="none">
                <a:solidFill>
                  <a:srgbClr val="000000"/>
                </a:solidFill>
                <a:latin typeface="Arial Narrow" pitchFamily="34" charset="0"/>
              </a:rPr>
              <a:t>System</a:t>
            </a:r>
            <a:endParaRPr lang="en-US" sz="2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88166" name="Rectangle 6"/>
          <p:cNvSpPr>
            <a:spLocks noChangeArrowheads="1"/>
          </p:cNvSpPr>
          <p:nvPr/>
        </p:nvSpPr>
        <p:spPr bwMode="auto">
          <a:xfrm>
            <a:off x="1260475" y="4735513"/>
            <a:ext cx="423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000" u="none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AEI</a:t>
            </a:r>
            <a:endParaRPr lang="en-US" sz="200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7" name="Freeform 7"/>
          <p:cNvSpPr>
            <a:spLocks/>
          </p:cNvSpPr>
          <p:nvPr/>
        </p:nvSpPr>
        <p:spPr bwMode="auto">
          <a:xfrm>
            <a:off x="1377950" y="3060700"/>
            <a:ext cx="1592263" cy="588963"/>
          </a:xfrm>
          <a:custGeom>
            <a:avLst/>
            <a:gdLst>
              <a:gd name="T0" fmla="*/ 0 w 714"/>
              <a:gd name="T1" fmla="*/ 0 h 264"/>
              <a:gd name="T2" fmla="*/ 0 w 714"/>
              <a:gd name="T3" fmla="*/ 2147483647 h 264"/>
              <a:gd name="T4" fmla="*/ 2147483647 w 714"/>
              <a:gd name="T5" fmla="*/ 2147483647 h 264"/>
              <a:gd name="T6" fmla="*/ 0 60000 65536"/>
              <a:gd name="T7" fmla="*/ 0 60000 65536"/>
              <a:gd name="T8" fmla="*/ 0 60000 65536"/>
              <a:gd name="T9" fmla="*/ 0 w 714"/>
              <a:gd name="T10" fmla="*/ 0 h 264"/>
              <a:gd name="T11" fmla="*/ 714 w 71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4" h="264">
                <a:moveTo>
                  <a:pt x="0" y="0"/>
                </a:moveTo>
                <a:lnTo>
                  <a:pt x="0" y="264"/>
                </a:lnTo>
                <a:lnTo>
                  <a:pt x="714" y="264"/>
                </a:lnTo>
              </a:path>
            </a:pathLst>
          </a:custGeom>
          <a:noFill/>
          <a:ln w="38100" cmpd="sng">
            <a:solidFill>
              <a:srgbClr val="B0641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8" name="Freeform 8"/>
          <p:cNvSpPr>
            <a:spLocks/>
          </p:cNvSpPr>
          <p:nvPr/>
        </p:nvSpPr>
        <p:spPr bwMode="auto">
          <a:xfrm>
            <a:off x="2962275" y="3609975"/>
            <a:ext cx="119063" cy="85725"/>
          </a:xfrm>
          <a:custGeom>
            <a:avLst/>
            <a:gdLst>
              <a:gd name="T0" fmla="*/ 0 w 53"/>
              <a:gd name="T1" fmla="*/ 0 h 38"/>
              <a:gd name="T2" fmla="*/ 2147483647 w 53"/>
              <a:gd name="T3" fmla="*/ 2147483647 h 38"/>
              <a:gd name="T4" fmla="*/ 0 w 53"/>
              <a:gd name="T5" fmla="*/ 2147483647 h 38"/>
              <a:gd name="T6" fmla="*/ 0 w 53"/>
              <a:gd name="T7" fmla="*/ 0 h 38"/>
              <a:gd name="T8" fmla="*/ 0 60000 65536"/>
              <a:gd name="T9" fmla="*/ 0 60000 65536"/>
              <a:gd name="T10" fmla="*/ 0 60000 65536"/>
              <a:gd name="T11" fmla="*/ 0 60000 65536"/>
              <a:gd name="T12" fmla="*/ 0 w 53"/>
              <a:gd name="T13" fmla="*/ 0 h 38"/>
              <a:gd name="T14" fmla="*/ 53 w 53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" h="38">
                <a:moveTo>
                  <a:pt x="0" y="0"/>
                </a:moveTo>
                <a:lnTo>
                  <a:pt x="53" y="18"/>
                </a:lnTo>
                <a:lnTo>
                  <a:pt x="0" y="38"/>
                </a:lnTo>
                <a:lnTo>
                  <a:pt x="0" y="0"/>
                </a:lnTo>
                <a:close/>
              </a:path>
            </a:pathLst>
          </a:custGeom>
          <a:solidFill>
            <a:srgbClr val="B0641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9" name="Freeform 9"/>
          <p:cNvSpPr>
            <a:spLocks/>
          </p:cNvSpPr>
          <p:nvPr/>
        </p:nvSpPr>
        <p:spPr bwMode="auto">
          <a:xfrm>
            <a:off x="457200" y="2509838"/>
            <a:ext cx="355600" cy="2460625"/>
          </a:xfrm>
          <a:custGeom>
            <a:avLst/>
            <a:gdLst>
              <a:gd name="T0" fmla="*/ 2147483647 w 159"/>
              <a:gd name="T1" fmla="*/ 2147483647 h 1103"/>
              <a:gd name="T2" fmla="*/ 0 w 159"/>
              <a:gd name="T3" fmla="*/ 2147483647 h 1103"/>
              <a:gd name="T4" fmla="*/ 0 w 159"/>
              <a:gd name="T5" fmla="*/ 0 h 1103"/>
              <a:gd name="T6" fmla="*/ 2147483647 w 159"/>
              <a:gd name="T7" fmla="*/ 0 h 1103"/>
              <a:gd name="T8" fmla="*/ 0 60000 65536"/>
              <a:gd name="T9" fmla="*/ 0 60000 65536"/>
              <a:gd name="T10" fmla="*/ 0 60000 65536"/>
              <a:gd name="T11" fmla="*/ 0 60000 65536"/>
              <a:gd name="T12" fmla="*/ 0 w 159"/>
              <a:gd name="T13" fmla="*/ 0 h 1103"/>
              <a:gd name="T14" fmla="*/ 159 w 159"/>
              <a:gd name="T15" fmla="*/ 1103 h 11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9" h="1103">
                <a:moveTo>
                  <a:pt x="159" y="1103"/>
                </a:moveTo>
                <a:lnTo>
                  <a:pt x="0" y="1103"/>
                </a:lnTo>
                <a:lnTo>
                  <a:pt x="0" y="0"/>
                </a:lnTo>
                <a:lnTo>
                  <a:pt x="56" y="0"/>
                </a:lnTo>
              </a:path>
            </a:pathLst>
          </a:custGeom>
          <a:noFill/>
          <a:ln w="28575" cmpd="sng">
            <a:solidFill>
              <a:srgbClr val="B06418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Freeform 10"/>
          <p:cNvSpPr>
            <a:spLocks/>
          </p:cNvSpPr>
          <p:nvPr/>
        </p:nvSpPr>
        <p:spPr bwMode="auto">
          <a:xfrm>
            <a:off x="573088" y="2463800"/>
            <a:ext cx="115887" cy="85725"/>
          </a:xfrm>
          <a:custGeom>
            <a:avLst/>
            <a:gdLst>
              <a:gd name="T0" fmla="*/ 0 w 51"/>
              <a:gd name="T1" fmla="*/ 0 h 38"/>
              <a:gd name="T2" fmla="*/ 2147483647 w 51"/>
              <a:gd name="T3" fmla="*/ 2147483647 h 38"/>
              <a:gd name="T4" fmla="*/ 0 w 51"/>
              <a:gd name="T5" fmla="*/ 2147483647 h 38"/>
              <a:gd name="T6" fmla="*/ 0 w 51"/>
              <a:gd name="T7" fmla="*/ 0 h 38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38"/>
              <a:gd name="T14" fmla="*/ 51 w 51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38">
                <a:moveTo>
                  <a:pt x="0" y="0"/>
                </a:moveTo>
                <a:lnTo>
                  <a:pt x="51" y="20"/>
                </a:lnTo>
                <a:lnTo>
                  <a:pt x="0" y="38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600200" y="3352800"/>
            <a:ext cx="10287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u="none" dirty="0">
                <a:solidFill>
                  <a:srgbClr val="000000"/>
                </a:solidFill>
                <a:latin typeface="Arial" pitchFamily="34" charset="0"/>
              </a:rPr>
              <a:t>Raw Data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755055" y="3822700"/>
            <a:ext cx="1436291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u="none" dirty="0">
                <a:solidFill>
                  <a:srgbClr val="000000"/>
                </a:solidFill>
                <a:latin typeface="Arial" pitchFamily="34" charset="0"/>
              </a:rPr>
              <a:t>Equipment</a:t>
            </a:r>
          </a:p>
          <a:p>
            <a:pPr algn="ctr"/>
            <a:r>
              <a:rPr lang="en-US" sz="1800" b="1" u="none" dirty="0">
                <a:solidFill>
                  <a:srgbClr val="000000"/>
                </a:solidFill>
                <a:latin typeface="Arial" pitchFamily="34" charset="0"/>
              </a:rPr>
              <a:t>Identification</a:t>
            </a: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4456113" y="3649663"/>
            <a:ext cx="995362" cy="1587"/>
          </a:xfrm>
          <a:prstGeom prst="line">
            <a:avLst/>
          </a:prstGeom>
          <a:noFill/>
          <a:ln w="38100">
            <a:solidFill>
              <a:srgbClr val="B06418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74" name="Freeform 14"/>
          <p:cNvSpPr>
            <a:spLocks/>
          </p:cNvSpPr>
          <p:nvPr/>
        </p:nvSpPr>
        <p:spPr bwMode="auto">
          <a:xfrm>
            <a:off x="5443538" y="3609975"/>
            <a:ext cx="112712" cy="85725"/>
          </a:xfrm>
          <a:custGeom>
            <a:avLst/>
            <a:gdLst>
              <a:gd name="T0" fmla="*/ 0 w 51"/>
              <a:gd name="T1" fmla="*/ 0 h 38"/>
              <a:gd name="T2" fmla="*/ 2147483647 w 51"/>
              <a:gd name="T3" fmla="*/ 2147483647 h 38"/>
              <a:gd name="T4" fmla="*/ 0 w 51"/>
              <a:gd name="T5" fmla="*/ 2147483647 h 38"/>
              <a:gd name="T6" fmla="*/ 0 w 51"/>
              <a:gd name="T7" fmla="*/ 0 h 38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38"/>
              <a:gd name="T14" fmla="*/ 51 w 51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38">
                <a:moveTo>
                  <a:pt x="0" y="0"/>
                </a:moveTo>
                <a:lnTo>
                  <a:pt x="51" y="18"/>
                </a:lnTo>
                <a:lnTo>
                  <a:pt x="0" y="38"/>
                </a:lnTo>
                <a:lnTo>
                  <a:pt x="0" y="0"/>
                </a:lnTo>
                <a:close/>
              </a:path>
            </a:pathLst>
          </a:custGeom>
          <a:solidFill>
            <a:srgbClr val="B0641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75" name="Freeform 15"/>
          <p:cNvSpPr>
            <a:spLocks/>
          </p:cNvSpPr>
          <p:nvPr/>
        </p:nvSpPr>
        <p:spPr bwMode="auto">
          <a:xfrm>
            <a:off x="2736850" y="1893888"/>
            <a:ext cx="1033463" cy="414337"/>
          </a:xfrm>
          <a:custGeom>
            <a:avLst/>
            <a:gdLst>
              <a:gd name="T0" fmla="*/ 2147483647 w 463"/>
              <a:gd name="T1" fmla="*/ 2147483647 h 185"/>
              <a:gd name="T2" fmla="*/ 2147483647 w 463"/>
              <a:gd name="T3" fmla="*/ 2147483647 h 185"/>
              <a:gd name="T4" fmla="*/ 2147483647 w 463"/>
              <a:gd name="T5" fmla="*/ 2147483647 h 185"/>
              <a:gd name="T6" fmla="*/ 2147483647 w 463"/>
              <a:gd name="T7" fmla="*/ 2147483647 h 185"/>
              <a:gd name="T8" fmla="*/ 2147483647 w 463"/>
              <a:gd name="T9" fmla="*/ 2147483647 h 185"/>
              <a:gd name="T10" fmla="*/ 2147483647 w 463"/>
              <a:gd name="T11" fmla="*/ 2147483647 h 185"/>
              <a:gd name="T12" fmla="*/ 2147483647 w 463"/>
              <a:gd name="T13" fmla="*/ 2147483647 h 185"/>
              <a:gd name="T14" fmla="*/ 2147483647 w 463"/>
              <a:gd name="T15" fmla="*/ 2147483647 h 185"/>
              <a:gd name="T16" fmla="*/ 2147483647 w 463"/>
              <a:gd name="T17" fmla="*/ 2147483647 h 185"/>
              <a:gd name="T18" fmla="*/ 2147483647 w 463"/>
              <a:gd name="T19" fmla="*/ 2147483647 h 185"/>
              <a:gd name="T20" fmla="*/ 2147483647 w 463"/>
              <a:gd name="T21" fmla="*/ 2147483647 h 185"/>
              <a:gd name="T22" fmla="*/ 2147483647 w 463"/>
              <a:gd name="T23" fmla="*/ 2147483647 h 185"/>
              <a:gd name="T24" fmla="*/ 2147483647 w 463"/>
              <a:gd name="T25" fmla="*/ 2147483647 h 185"/>
              <a:gd name="T26" fmla="*/ 2147483647 w 463"/>
              <a:gd name="T27" fmla="*/ 2147483647 h 185"/>
              <a:gd name="T28" fmla="*/ 2147483647 w 463"/>
              <a:gd name="T29" fmla="*/ 2147483647 h 185"/>
              <a:gd name="T30" fmla="*/ 2147483647 w 463"/>
              <a:gd name="T31" fmla="*/ 2147483647 h 185"/>
              <a:gd name="T32" fmla="*/ 2147483647 w 463"/>
              <a:gd name="T33" fmla="*/ 2147483647 h 185"/>
              <a:gd name="T34" fmla="*/ 2147483647 w 463"/>
              <a:gd name="T35" fmla="*/ 2147483647 h 185"/>
              <a:gd name="T36" fmla="*/ 2147483647 w 463"/>
              <a:gd name="T37" fmla="*/ 0 h 185"/>
              <a:gd name="T38" fmla="*/ 2147483647 w 463"/>
              <a:gd name="T39" fmla="*/ 0 h 185"/>
              <a:gd name="T40" fmla="*/ 2147483647 w 463"/>
              <a:gd name="T41" fmla="*/ 2147483647 h 185"/>
              <a:gd name="T42" fmla="*/ 2147483647 w 463"/>
              <a:gd name="T43" fmla="*/ 2147483647 h 185"/>
              <a:gd name="T44" fmla="*/ 2147483647 w 463"/>
              <a:gd name="T45" fmla="*/ 2147483647 h 185"/>
              <a:gd name="T46" fmla="*/ 2147483647 w 463"/>
              <a:gd name="T47" fmla="*/ 2147483647 h 185"/>
              <a:gd name="T48" fmla="*/ 2147483647 w 463"/>
              <a:gd name="T49" fmla="*/ 2147483647 h 185"/>
              <a:gd name="T50" fmla="*/ 2147483647 w 463"/>
              <a:gd name="T51" fmla="*/ 2147483647 h 185"/>
              <a:gd name="T52" fmla="*/ 2147483647 w 463"/>
              <a:gd name="T53" fmla="*/ 2147483647 h 185"/>
              <a:gd name="T54" fmla="*/ 0 w 463"/>
              <a:gd name="T55" fmla="*/ 2147483647 h 185"/>
              <a:gd name="T56" fmla="*/ 0 w 463"/>
              <a:gd name="T57" fmla="*/ 2147483647 h 185"/>
              <a:gd name="T58" fmla="*/ 2147483647 w 463"/>
              <a:gd name="T59" fmla="*/ 2147483647 h 185"/>
              <a:gd name="T60" fmla="*/ 2147483647 w 463"/>
              <a:gd name="T61" fmla="*/ 2147483647 h 185"/>
              <a:gd name="T62" fmla="*/ 2147483647 w 463"/>
              <a:gd name="T63" fmla="*/ 2147483647 h 185"/>
              <a:gd name="T64" fmla="*/ 2147483647 w 463"/>
              <a:gd name="T65" fmla="*/ 2147483647 h 185"/>
              <a:gd name="T66" fmla="*/ 2147483647 w 463"/>
              <a:gd name="T67" fmla="*/ 2147483647 h 185"/>
              <a:gd name="T68" fmla="*/ 2147483647 w 463"/>
              <a:gd name="T69" fmla="*/ 2147483647 h 185"/>
              <a:gd name="T70" fmla="*/ 2147483647 w 463"/>
              <a:gd name="T71" fmla="*/ 2147483647 h 185"/>
              <a:gd name="T72" fmla="*/ 2147483647 w 463"/>
              <a:gd name="T73" fmla="*/ 2147483647 h 18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63"/>
              <a:gd name="T112" fmla="*/ 0 h 185"/>
              <a:gd name="T113" fmla="*/ 463 w 463"/>
              <a:gd name="T114" fmla="*/ 185 h 18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63" h="185">
                <a:moveTo>
                  <a:pt x="84" y="185"/>
                </a:moveTo>
                <a:lnTo>
                  <a:pt x="379" y="185"/>
                </a:lnTo>
                <a:lnTo>
                  <a:pt x="394" y="184"/>
                </a:lnTo>
                <a:lnTo>
                  <a:pt x="409" y="179"/>
                </a:lnTo>
                <a:lnTo>
                  <a:pt x="424" y="171"/>
                </a:lnTo>
                <a:lnTo>
                  <a:pt x="435" y="160"/>
                </a:lnTo>
                <a:lnTo>
                  <a:pt x="446" y="148"/>
                </a:lnTo>
                <a:lnTo>
                  <a:pt x="454" y="133"/>
                </a:lnTo>
                <a:lnTo>
                  <a:pt x="460" y="118"/>
                </a:lnTo>
                <a:lnTo>
                  <a:pt x="463" y="101"/>
                </a:lnTo>
                <a:lnTo>
                  <a:pt x="463" y="84"/>
                </a:lnTo>
                <a:lnTo>
                  <a:pt x="460" y="67"/>
                </a:lnTo>
                <a:lnTo>
                  <a:pt x="454" y="51"/>
                </a:lnTo>
                <a:lnTo>
                  <a:pt x="446" y="37"/>
                </a:lnTo>
                <a:lnTo>
                  <a:pt x="435" y="24"/>
                </a:lnTo>
                <a:lnTo>
                  <a:pt x="424" y="13"/>
                </a:lnTo>
                <a:lnTo>
                  <a:pt x="409" y="6"/>
                </a:lnTo>
                <a:lnTo>
                  <a:pt x="394" y="1"/>
                </a:lnTo>
                <a:lnTo>
                  <a:pt x="379" y="0"/>
                </a:lnTo>
                <a:lnTo>
                  <a:pt x="84" y="0"/>
                </a:lnTo>
                <a:lnTo>
                  <a:pt x="68" y="1"/>
                </a:lnTo>
                <a:lnTo>
                  <a:pt x="54" y="6"/>
                </a:lnTo>
                <a:lnTo>
                  <a:pt x="40" y="13"/>
                </a:lnTo>
                <a:lnTo>
                  <a:pt x="28" y="24"/>
                </a:lnTo>
                <a:lnTo>
                  <a:pt x="17" y="37"/>
                </a:lnTo>
                <a:lnTo>
                  <a:pt x="9" y="51"/>
                </a:lnTo>
                <a:lnTo>
                  <a:pt x="4" y="67"/>
                </a:lnTo>
                <a:lnTo>
                  <a:pt x="0" y="84"/>
                </a:lnTo>
                <a:lnTo>
                  <a:pt x="0" y="101"/>
                </a:lnTo>
                <a:lnTo>
                  <a:pt x="4" y="118"/>
                </a:lnTo>
                <a:lnTo>
                  <a:pt x="9" y="133"/>
                </a:lnTo>
                <a:lnTo>
                  <a:pt x="17" y="148"/>
                </a:lnTo>
                <a:lnTo>
                  <a:pt x="28" y="160"/>
                </a:lnTo>
                <a:lnTo>
                  <a:pt x="40" y="171"/>
                </a:lnTo>
                <a:lnTo>
                  <a:pt x="54" y="179"/>
                </a:lnTo>
                <a:lnTo>
                  <a:pt x="68" y="184"/>
                </a:lnTo>
                <a:lnTo>
                  <a:pt x="84" y="185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844800" y="1954213"/>
            <a:ext cx="75020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u="none">
                <a:solidFill>
                  <a:srgbClr val="000000"/>
                </a:solidFill>
                <a:latin typeface="Arial Narrow" pitchFamily="34" charset="0"/>
              </a:rPr>
              <a:t>Carriers</a:t>
            </a: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3914688" y="2514600"/>
            <a:ext cx="1987724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u="none" dirty="0">
                <a:solidFill>
                  <a:srgbClr val="000000"/>
                </a:solidFill>
                <a:latin typeface="Arial" pitchFamily="34" charset="0"/>
              </a:rPr>
              <a:t>Outside of </a:t>
            </a:r>
            <a:r>
              <a:rPr lang="en-US" sz="1800" b="1" u="none" dirty="0" smtClean="0">
                <a:solidFill>
                  <a:srgbClr val="000000"/>
                </a:solidFill>
                <a:latin typeface="Arial" pitchFamily="34" charset="0"/>
              </a:rPr>
              <a:t>Stress-</a:t>
            </a:r>
            <a:endParaRPr lang="en-US" sz="1800" b="1" u="none" dirty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r>
              <a:rPr lang="en-US" sz="1800" b="1" u="none" dirty="0">
                <a:solidFill>
                  <a:srgbClr val="000000"/>
                </a:solidFill>
                <a:latin typeface="Arial" pitchFamily="34" charset="0"/>
              </a:rPr>
              <a:t>State Condition</a:t>
            </a:r>
          </a:p>
        </p:txBody>
      </p:sp>
      <p:sp>
        <p:nvSpPr>
          <p:cNvPr id="15378" name="Freeform 18"/>
          <p:cNvSpPr>
            <a:spLocks/>
          </p:cNvSpPr>
          <p:nvPr/>
        </p:nvSpPr>
        <p:spPr bwMode="auto">
          <a:xfrm>
            <a:off x="3252788" y="1327150"/>
            <a:ext cx="3306762" cy="1531938"/>
          </a:xfrm>
          <a:custGeom>
            <a:avLst/>
            <a:gdLst>
              <a:gd name="T0" fmla="*/ 2147483647 w 1481"/>
              <a:gd name="T1" fmla="*/ 2147483647 h 686"/>
              <a:gd name="T2" fmla="*/ 2147483647 w 1481"/>
              <a:gd name="T3" fmla="*/ 0 h 686"/>
              <a:gd name="T4" fmla="*/ 0 w 1481"/>
              <a:gd name="T5" fmla="*/ 0 h 686"/>
              <a:gd name="T6" fmla="*/ 0 w 1481"/>
              <a:gd name="T7" fmla="*/ 2147483647 h 686"/>
              <a:gd name="T8" fmla="*/ 0 60000 65536"/>
              <a:gd name="T9" fmla="*/ 0 60000 65536"/>
              <a:gd name="T10" fmla="*/ 0 60000 65536"/>
              <a:gd name="T11" fmla="*/ 0 60000 65536"/>
              <a:gd name="T12" fmla="*/ 0 w 1481"/>
              <a:gd name="T13" fmla="*/ 0 h 686"/>
              <a:gd name="T14" fmla="*/ 1481 w 1481"/>
              <a:gd name="T15" fmla="*/ 686 h 6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1" h="686">
                <a:moveTo>
                  <a:pt x="1481" y="686"/>
                </a:moveTo>
                <a:lnTo>
                  <a:pt x="1481" y="0"/>
                </a:lnTo>
                <a:lnTo>
                  <a:pt x="0" y="0"/>
                </a:lnTo>
                <a:lnTo>
                  <a:pt x="0" y="165"/>
                </a:lnTo>
              </a:path>
            </a:pathLst>
          </a:custGeom>
          <a:noFill/>
          <a:ln w="28575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79" name="Freeform 19"/>
          <p:cNvSpPr>
            <a:spLocks/>
          </p:cNvSpPr>
          <p:nvPr/>
        </p:nvSpPr>
        <p:spPr bwMode="auto">
          <a:xfrm>
            <a:off x="3187700" y="1677988"/>
            <a:ext cx="131763" cy="215900"/>
          </a:xfrm>
          <a:custGeom>
            <a:avLst/>
            <a:gdLst>
              <a:gd name="T0" fmla="*/ 2147483647 w 59"/>
              <a:gd name="T1" fmla="*/ 0 h 97"/>
              <a:gd name="T2" fmla="*/ 2147483647 w 59"/>
              <a:gd name="T3" fmla="*/ 2147483647 h 97"/>
              <a:gd name="T4" fmla="*/ 0 w 59"/>
              <a:gd name="T5" fmla="*/ 0 h 97"/>
              <a:gd name="T6" fmla="*/ 2147483647 w 59"/>
              <a:gd name="T7" fmla="*/ 0 h 97"/>
              <a:gd name="T8" fmla="*/ 0 60000 65536"/>
              <a:gd name="T9" fmla="*/ 0 60000 65536"/>
              <a:gd name="T10" fmla="*/ 0 60000 65536"/>
              <a:gd name="T11" fmla="*/ 0 60000 65536"/>
              <a:gd name="T12" fmla="*/ 0 w 59"/>
              <a:gd name="T13" fmla="*/ 0 h 97"/>
              <a:gd name="T14" fmla="*/ 59 w 59"/>
              <a:gd name="T15" fmla="*/ 97 h 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" h="97">
                <a:moveTo>
                  <a:pt x="59" y="0"/>
                </a:moveTo>
                <a:lnTo>
                  <a:pt x="29" y="97"/>
                </a:lnTo>
                <a:lnTo>
                  <a:pt x="0" y="0"/>
                </a:lnTo>
                <a:lnTo>
                  <a:pt x="59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6593346" y="2179638"/>
            <a:ext cx="1316707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u="none" dirty="0">
                <a:solidFill>
                  <a:srgbClr val="000000"/>
                </a:solidFill>
                <a:latin typeface="Arial" pitchFamily="34" charset="0"/>
              </a:rPr>
              <a:t>Via Industry</a:t>
            </a:r>
          </a:p>
          <a:p>
            <a:pPr algn="ctr"/>
            <a:r>
              <a:rPr lang="en-US" sz="1800" b="1" u="none" dirty="0">
                <a:solidFill>
                  <a:srgbClr val="000000"/>
                </a:solidFill>
                <a:latin typeface="Arial" pitchFamily="34" charset="0"/>
              </a:rPr>
              <a:t>Systems</a:t>
            </a:r>
          </a:p>
        </p:txBody>
      </p:sp>
      <p:sp>
        <p:nvSpPr>
          <p:cNvPr id="15381" name="Freeform 21"/>
          <p:cNvSpPr>
            <a:spLocks/>
          </p:cNvSpPr>
          <p:nvPr/>
        </p:nvSpPr>
        <p:spPr bwMode="auto">
          <a:xfrm>
            <a:off x="3798888" y="1893888"/>
            <a:ext cx="1382712" cy="414337"/>
          </a:xfrm>
          <a:custGeom>
            <a:avLst/>
            <a:gdLst>
              <a:gd name="T0" fmla="*/ 2147483647 w 461"/>
              <a:gd name="T1" fmla="*/ 2147483647 h 185"/>
              <a:gd name="T2" fmla="*/ 2147483647 w 461"/>
              <a:gd name="T3" fmla="*/ 2147483647 h 185"/>
              <a:gd name="T4" fmla="*/ 2147483647 w 461"/>
              <a:gd name="T5" fmla="*/ 2147483647 h 185"/>
              <a:gd name="T6" fmla="*/ 2147483647 w 461"/>
              <a:gd name="T7" fmla="*/ 2147483647 h 185"/>
              <a:gd name="T8" fmla="*/ 2147483647 w 461"/>
              <a:gd name="T9" fmla="*/ 2147483647 h 185"/>
              <a:gd name="T10" fmla="*/ 2147483647 w 461"/>
              <a:gd name="T11" fmla="*/ 2147483647 h 185"/>
              <a:gd name="T12" fmla="*/ 2147483647 w 461"/>
              <a:gd name="T13" fmla="*/ 2147483647 h 185"/>
              <a:gd name="T14" fmla="*/ 2147483647 w 461"/>
              <a:gd name="T15" fmla="*/ 2147483647 h 185"/>
              <a:gd name="T16" fmla="*/ 2147483647 w 461"/>
              <a:gd name="T17" fmla="*/ 2147483647 h 185"/>
              <a:gd name="T18" fmla="*/ 2147483647 w 461"/>
              <a:gd name="T19" fmla="*/ 2147483647 h 185"/>
              <a:gd name="T20" fmla="*/ 2147483647 w 461"/>
              <a:gd name="T21" fmla="*/ 2147483647 h 185"/>
              <a:gd name="T22" fmla="*/ 2147483647 w 461"/>
              <a:gd name="T23" fmla="*/ 2147483647 h 185"/>
              <a:gd name="T24" fmla="*/ 2147483647 w 461"/>
              <a:gd name="T25" fmla="*/ 2147483647 h 185"/>
              <a:gd name="T26" fmla="*/ 2147483647 w 461"/>
              <a:gd name="T27" fmla="*/ 2147483647 h 185"/>
              <a:gd name="T28" fmla="*/ 2147483647 w 461"/>
              <a:gd name="T29" fmla="*/ 2147483647 h 185"/>
              <a:gd name="T30" fmla="*/ 2147483647 w 461"/>
              <a:gd name="T31" fmla="*/ 2147483647 h 185"/>
              <a:gd name="T32" fmla="*/ 2147483647 w 461"/>
              <a:gd name="T33" fmla="*/ 2147483647 h 185"/>
              <a:gd name="T34" fmla="*/ 2147483647 w 461"/>
              <a:gd name="T35" fmla="*/ 2147483647 h 185"/>
              <a:gd name="T36" fmla="*/ 2147483647 w 461"/>
              <a:gd name="T37" fmla="*/ 0 h 185"/>
              <a:gd name="T38" fmla="*/ 2147483647 w 461"/>
              <a:gd name="T39" fmla="*/ 0 h 185"/>
              <a:gd name="T40" fmla="*/ 2147483647 w 461"/>
              <a:gd name="T41" fmla="*/ 2147483647 h 185"/>
              <a:gd name="T42" fmla="*/ 2147483647 w 461"/>
              <a:gd name="T43" fmla="*/ 2147483647 h 185"/>
              <a:gd name="T44" fmla="*/ 2147483647 w 461"/>
              <a:gd name="T45" fmla="*/ 2147483647 h 185"/>
              <a:gd name="T46" fmla="*/ 2147483647 w 461"/>
              <a:gd name="T47" fmla="*/ 2147483647 h 185"/>
              <a:gd name="T48" fmla="*/ 2147483647 w 461"/>
              <a:gd name="T49" fmla="*/ 2147483647 h 185"/>
              <a:gd name="T50" fmla="*/ 2147483647 w 461"/>
              <a:gd name="T51" fmla="*/ 2147483647 h 185"/>
              <a:gd name="T52" fmla="*/ 2147483647 w 461"/>
              <a:gd name="T53" fmla="*/ 2147483647 h 185"/>
              <a:gd name="T54" fmla="*/ 0 w 461"/>
              <a:gd name="T55" fmla="*/ 2147483647 h 185"/>
              <a:gd name="T56" fmla="*/ 0 w 461"/>
              <a:gd name="T57" fmla="*/ 2147483647 h 185"/>
              <a:gd name="T58" fmla="*/ 2147483647 w 461"/>
              <a:gd name="T59" fmla="*/ 2147483647 h 185"/>
              <a:gd name="T60" fmla="*/ 2147483647 w 461"/>
              <a:gd name="T61" fmla="*/ 2147483647 h 185"/>
              <a:gd name="T62" fmla="*/ 2147483647 w 461"/>
              <a:gd name="T63" fmla="*/ 2147483647 h 185"/>
              <a:gd name="T64" fmla="*/ 2147483647 w 461"/>
              <a:gd name="T65" fmla="*/ 2147483647 h 185"/>
              <a:gd name="T66" fmla="*/ 2147483647 w 461"/>
              <a:gd name="T67" fmla="*/ 2147483647 h 185"/>
              <a:gd name="T68" fmla="*/ 2147483647 w 461"/>
              <a:gd name="T69" fmla="*/ 2147483647 h 185"/>
              <a:gd name="T70" fmla="*/ 2147483647 w 461"/>
              <a:gd name="T71" fmla="*/ 2147483647 h 185"/>
              <a:gd name="T72" fmla="*/ 2147483647 w 461"/>
              <a:gd name="T73" fmla="*/ 2147483647 h 18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61"/>
              <a:gd name="T112" fmla="*/ 0 h 185"/>
              <a:gd name="T113" fmla="*/ 461 w 461"/>
              <a:gd name="T114" fmla="*/ 185 h 18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61" h="185">
                <a:moveTo>
                  <a:pt x="83" y="185"/>
                </a:moveTo>
                <a:lnTo>
                  <a:pt x="377" y="185"/>
                </a:lnTo>
                <a:lnTo>
                  <a:pt x="393" y="184"/>
                </a:lnTo>
                <a:lnTo>
                  <a:pt x="409" y="179"/>
                </a:lnTo>
                <a:lnTo>
                  <a:pt x="422" y="171"/>
                </a:lnTo>
                <a:lnTo>
                  <a:pt x="434" y="160"/>
                </a:lnTo>
                <a:lnTo>
                  <a:pt x="445" y="148"/>
                </a:lnTo>
                <a:lnTo>
                  <a:pt x="454" y="133"/>
                </a:lnTo>
                <a:lnTo>
                  <a:pt x="459" y="118"/>
                </a:lnTo>
                <a:lnTo>
                  <a:pt x="461" y="101"/>
                </a:lnTo>
                <a:lnTo>
                  <a:pt x="461" y="84"/>
                </a:lnTo>
                <a:lnTo>
                  <a:pt x="459" y="67"/>
                </a:lnTo>
                <a:lnTo>
                  <a:pt x="454" y="51"/>
                </a:lnTo>
                <a:lnTo>
                  <a:pt x="445" y="37"/>
                </a:lnTo>
                <a:lnTo>
                  <a:pt x="434" y="24"/>
                </a:lnTo>
                <a:lnTo>
                  <a:pt x="422" y="13"/>
                </a:lnTo>
                <a:lnTo>
                  <a:pt x="409" y="6"/>
                </a:lnTo>
                <a:lnTo>
                  <a:pt x="393" y="1"/>
                </a:lnTo>
                <a:lnTo>
                  <a:pt x="377" y="0"/>
                </a:lnTo>
                <a:lnTo>
                  <a:pt x="83" y="0"/>
                </a:lnTo>
                <a:lnTo>
                  <a:pt x="68" y="1"/>
                </a:lnTo>
                <a:lnTo>
                  <a:pt x="53" y="6"/>
                </a:lnTo>
                <a:lnTo>
                  <a:pt x="39" y="13"/>
                </a:lnTo>
                <a:lnTo>
                  <a:pt x="27" y="24"/>
                </a:lnTo>
                <a:lnTo>
                  <a:pt x="17" y="37"/>
                </a:lnTo>
                <a:lnTo>
                  <a:pt x="8" y="51"/>
                </a:lnTo>
                <a:lnTo>
                  <a:pt x="2" y="67"/>
                </a:lnTo>
                <a:lnTo>
                  <a:pt x="0" y="84"/>
                </a:lnTo>
                <a:lnTo>
                  <a:pt x="0" y="101"/>
                </a:lnTo>
                <a:lnTo>
                  <a:pt x="2" y="118"/>
                </a:lnTo>
                <a:lnTo>
                  <a:pt x="8" y="133"/>
                </a:lnTo>
                <a:lnTo>
                  <a:pt x="17" y="148"/>
                </a:lnTo>
                <a:lnTo>
                  <a:pt x="27" y="160"/>
                </a:lnTo>
                <a:lnTo>
                  <a:pt x="39" y="171"/>
                </a:lnTo>
                <a:lnTo>
                  <a:pt x="53" y="179"/>
                </a:lnTo>
                <a:lnTo>
                  <a:pt x="68" y="184"/>
                </a:lnTo>
                <a:lnTo>
                  <a:pt x="83" y="185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3871913" y="1954213"/>
            <a:ext cx="1168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u="none">
                <a:solidFill>
                  <a:srgbClr val="000000"/>
                </a:solidFill>
                <a:latin typeface="Arial Narrow" pitchFamily="34" charset="0"/>
              </a:rPr>
              <a:t>Car Owners</a:t>
            </a:r>
          </a:p>
        </p:txBody>
      </p:sp>
      <p:sp>
        <p:nvSpPr>
          <p:cNvPr id="15383" name="Freeform 23"/>
          <p:cNvSpPr>
            <a:spLocks/>
          </p:cNvSpPr>
          <p:nvPr/>
        </p:nvSpPr>
        <p:spPr bwMode="auto">
          <a:xfrm>
            <a:off x="3767138" y="2222500"/>
            <a:ext cx="1587" cy="874713"/>
          </a:xfrm>
          <a:custGeom>
            <a:avLst/>
            <a:gdLst>
              <a:gd name="T0" fmla="*/ 0 w 1587"/>
              <a:gd name="T1" fmla="*/ 2147483647 h 392"/>
              <a:gd name="T2" fmla="*/ 0 w 1587"/>
              <a:gd name="T3" fmla="*/ 2147483647 h 392"/>
              <a:gd name="T4" fmla="*/ 0 w 1587"/>
              <a:gd name="T5" fmla="*/ 0 h 392"/>
              <a:gd name="T6" fmla="*/ 0 60000 65536"/>
              <a:gd name="T7" fmla="*/ 0 60000 65536"/>
              <a:gd name="T8" fmla="*/ 0 60000 65536"/>
              <a:gd name="T9" fmla="*/ 0 w 1587"/>
              <a:gd name="T10" fmla="*/ 0 h 392"/>
              <a:gd name="T11" fmla="*/ 1587 w 1587"/>
              <a:gd name="T12" fmla="*/ 392 h 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92">
                <a:moveTo>
                  <a:pt x="0" y="392"/>
                </a:moveTo>
                <a:lnTo>
                  <a:pt x="0" y="193"/>
                </a:lnTo>
                <a:lnTo>
                  <a:pt x="0" y="0"/>
                </a:lnTo>
              </a:path>
            </a:pathLst>
          </a:custGeom>
          <a:solidFill>
            <a:srgbClr val="B06418"/>
          </a:solidFill>
          <a:ln w="38100" cmpd="sng">
            <a:solidFill>
              <a:srgbClr val="B06418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84" name="Freeform 24"/>
          <p:cNvSpPr>
            <a:spLocks/>
          </p:cNvSpPr>
          <p:nvPr/>
        </p:nvSpPr>
        <p:spPr bwMode="auto">
          <a:xfrm>
            <a:off x="3714750" y="2068513"/>
            <a:ext cx="103188" cy="169862"/>
          </a:xfrm>
          <a:custGeom>
            <a:avLst/>
            <a:gdLst>
              <a:gd name="T0" fmla="*/ 0 w 46"/>
              <a:gd name="T1" fmla="*/ 2147483647 h 76"/>
              <a:gd name="T2" fmla="*/ 2147483647 w 46"/>
              <a:gd name="T3" fmla="*/ 0 h 76"/>
              <a:gd name="T4" fmla="*/ 2147483647 w 46"/>
              <a:gd name="T5" fmla="*/ 2147483647 h 76"/>
              <a:gd name="T6" fmla="*/ 0 w 46"/>
              <a:gd name="T7" fmla="*/ 2147483647 h 76"/>
              <a:gd name="T8" fmla="*/ 0 60000 65536"/>
              <a:gd name="T9" fmla="*/ 0 60000 65536"/>
              <a:gd name="T10" fmla="*/ 0 60000 65536"/>
              <a:gd name="T11" fmla="*/ 0 60000 65536"/>
              <a:gd name="T12" fmla="*/ 0 w 46"/>
              <a:gd name="T13" fmla="*/ 0 h 76"/>
              <a:gd name="T14" fmla="*/ 46 w 46"/>
              <a:gd name="T15" fmla="*/ 76 h 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" h="76">
                <a:moveTo>
                  <a:pt x="0" y="76"/>
                </a:moveTo>
                <a:lnTo>
                  <a:pt x="23" y="0"/>
                </a:lnTo>
                <a:lnTo>
                  <a:pt x="46" y="76"/>
                </a:lnTo>
                <a:lnTo>
                  <a:pt x="0" y="76"/>
                </a:lnTo>
                <a:close/>
              </a:path>
            </a:pathLst>
          </a:custGeom>
          <a:solidFill>
            <a:srgbClr val="B06418"/>
          </a:solidFill>
          <a:ln w="9525">
            <a:solidFill>
              <a:srgbClr val="B06418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85" name="Freeform 25"/>
          <p:cNvSpPr>
            <a:spLocks/>
          </p:cNvSpPr>
          <p:nvPr/>
        </p:nvSpPr>
        <p:spPr bwMode="auto">
          <a:xfrm>
            <a:off x="4313238" y="1327150"/>
            <a:ext cx="2246312" cy="1866900"/>
          </a:xfrm>
          <a:custGeom>
            <a:avLst/>
            <a:gdLst>
              <a:gd name="T0" fmla="*/ 2147483647 w 1006"/>
              <a:gd name="T1" fmla="*/ 2147483647 h 686"/>
              <a:gd name="T2" fmla="*/ 2147483647 w 1006"/>
              <a:gd name="T3" fmla="*/ 0 h 686"/>
              <a:gd name="T4" fmla="*/ 0 w 1006"/>
              <a:gd name="T5" fmla="*/ 0 h 686"/>
              <a:gd name="T6" fmla="*/ 0 w 1006"/>
              <a:gd name="T7" fmla="*/ 2147483647 h 686"/>
              <a:gd name="T8" fmla="*/ 0 60000 65536"/>
              <a:gd name="T9" fmla="*/ 0 60000 65536"/>
              <a:gd name="T10" fmla="*/ 0 60000 65536"/>
              <a:gd name="T11" fmla="*/ 0 60000 65536"/>
              <a:gd name="T12" fmla="*/ 0 w 1006"/>
              <a:gd name="T13" fmla="*/ 0 h 686"/>
              <a:gd name="T14" fmla="*/ 1006 w 1006"/>
              <a:gd name="T15" fmla="*/ 686 h 6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6" h="686">
                <a:moveTo>
                  <a:pt x="1006" y="686"/>
                </a:moveTo>
                <a:lnTo>
                  <a:pt x="1006" y="0"/>
                </a:lnTo>
                <a:lnTo>
                  <a:pt x="0" y="0"/>
                </a:lnTo>
                <a:lnTo>
                  <a:pt x="0" y="165"/>
                </a:lnTo>
              </a:path>
            </a:pathLst>
          </a:custGeom>
          <a:noFill/>
          <a:ln w="20638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86" name="Freeform 26"/>
          <p:cNvSpPr>
            <a:spLocks/>
          </p:cNvSpPr>
          <p:nvPr/>
        </p:nvSpPr>
        <p:spPr bwMode="auto">
          <a:xfrm>
            <a:off x="4248150" y="1677988"/>
            <a:ext cx="130175" cy="215900"/>
          </a:xfrm>
          <a:custGeom>
            <a:avLst/>
            <a:gdLst>
              <a:gd name="T0" fmla="*/ 2147483647 w 58"/>
              <a:gd name="T1" fmla="*/ 0 h 97"/>
              <a:gd name="T2" fmla="*/ 2147483647 w 58"/>
              <a:gd name="T3" fmla="*/ 2147483647 h 97"/>
              <a:gd name="T4" fmla="*/ 0 w 58"/>
              <a:gd name="T5" fmla="*/ 0 h 97"/>
              <a:gd name="T6" fmla="*/ 2147483647 w 58"/>
              <a:gd name="T7" fmla="*/ 0 h 97"/>
              <a:gd name="T8" fmla="*/ 0 60000 65536"/>
              <a:gd name="T9" fmla="*/ 0 60000 65536"/>
              <a:gd name="T10" fmla="*/ 0 60000 65536"/>
              <a:gd name="T11" fmla="*/ 0 60000 65536"/>
              <a:gd name="T12" fmla="*/ 0 w 58"/>
              <a:gd name="T13" fmla="*/ 0 h 97"/>
              <a:gd name="T14" fmla="*/ 58 w 58"/>
              <a:gd name="T15" fmla="*/ 97 h 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" h="97">
                <a:moveTo>
                  <a:pt x="58" y="0"/>
                </a:moveTo>
                <a:lnTo>
                  <a:pt x="29" y="97"/>
                </a:lnTo>
                <a:lnTo>
                  <a:pt x="0" y="0"/>
                </a:lnTo>
                <a:lnTo>
                  <a:pt x="58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88187" name="Rectangle 27"/>
          <p:cNvSpPr>
            <a:spLocks noChangeArrowheads="1"/>
          </p:cNvSpPr>
          <p:nvPr/>
        </p:nvSpPr>
        <p:spPr bwMode="auto">
          <a:xfrm>
            <a:off x="5575300" y="3132138"/>
            <a:ext cx="2078038" cy="1100137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rgbClr val="FFFF99"/>
              </a:gs>
              <a:gs pos="100000">
                <a:schemeClr val="tx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61645" dir="2700000" algn="ctr" rotWithShape="0">
              <a:srgbClr val="20003A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449888" y="3276598"/>
            <a:ext cx="2139950" cy="830899"/>
            <a:chOff x="4176" y="1824"/>
            <a:chExt cx="1121" cy="436"/>
          </a:xfrm>
        </p:grpSpPr>
        <p:sp>
          <p:nvSpPr>
            <p:cNvPr id="15397" name="Rectangle 29"/>
            <p:cNvSpPr>
              <a:spLocks noChangeArrowheads="1"/>
            </p:cNvSpPr>
            <p:nvPr/>
          </p:nvSpPr>
          <p:spPr bwMode="auto">
            <a:xfrm>
              <a:off x="4384" y="2098"/>
              <a:ext cx="846" cy="1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u="none">
                  <a:solidFill>
                    <a:srgbClr val="000000"/>
                  </a:solidFill>
                  <a:latin typeface="Arial Narrow" pitchFamily="34" charset="0"/>
                </a:rPr>
                <a:t>Industry Systems</a:t>
              </a:r>
            </a:p>
          </p:txBody>
        </p:sp>
        <p:pic>
          <p:nvPicPr>
            <p:cNvPr id="15398" name="Picture 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6" y="1824"/>
              <a:ext cx="1121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5399" name="Picture 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76" y="1824"/>
              <a:ext cx="1121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988192" name="Rectangle 32"/>
          <p:cNvSpPr>
            <a:spLocks noChangeArrowheads="1"/>
          </p:cNvSpPr>
          <p:nvPr/>
        </p:nvSpPr>
        <p:spPr bwMode="auto">
          <a:xfrm>
            <a:off x="3079750" y="3106738"/>
            <a:ext cx="1363663" cy="1100137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rgbClr val="FFFF99"/>
              </a:gs>
              <a:gs pos="100000">
                <a:schemeClr val="tx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61645" dir="2700000" algn="ctr" rotWithShape="0">
              <a:srgbClr val="20003A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90" name="Rectangle 33"/>
          <p:cNvSpPr>
            <a:spLocks noChangeArrowheads="1"/>
          </p:cNvSpPr>
          <p:nvPr/>
        </p:nvSpPr>
        <p:spPr bwMode="auto">
          <a:xfrm>
            <a:off x="3292475" y="3690938"/>
            <a:ext cx="982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1" u="none">
                <a:solidFill>
                  <a:srgbClr val="000000"/>
                </a:solidFill>
                <a:latin typeface="Arial Narrow" pitchFamily="34" charset="0"/>
              </a:rPr>
              <a:t>Inte</a:t>
            </a:r>
            <a:r>
              <a:rPr lang="en-US" sz="2000" u="none">
                <a:solidFill>
                  <a:srgbClr val="000000"/>
                </a:solidFill>
                <a:latin typeface="Arial Narrow" pitchFamily="34" charset="0"/>
              </a:rPr>
              <a:t>RRIS</a:t>
            </a:r>
            <a:r>
              <a:rPr lang="en-US" sz="1800" u="none" baseline="38000">
                <a:solidFill>
                  <a:srgbClr val="000000"/>
                </a:solidFill>
              </a:rPr>
              <a:t>®</a:t>
            </a:r>
          </a:p>
        </p:txBody>
      </p:sp>
      <p:sp>
        <p:nvSpPr>
          <p:cNvPr id="15391" name="Rectangle 34"/>
          <p:cNvSpPr>
            <a:spLocks noChangeArrowheads="1"/>
          </p:cNvSpPr>
          <p:nvPr/>
        </p:nvSpPr>
        <p:spPr bwMode="auto">
          <a:xfrm>
            <a:off x="4469954" y="3757613"/>
            <a:ext cx="107721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b="1" u="none" dirty="0" smtClean="0">
                <a:solidFill>
                  <a:srgbClr val="000000"/>
                </a:solidFill>
                <a:latin typeface="Arial" pitchFamily="34" charset="0"/>
              </a:rPr>
              <a:t>Stress-</a:t>
            </a:r>
            <a:endParaRPr lang="en-US" sz="1800" b="1" u="none" dirty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r>
              <a:rPr lang="en-US" sz="1800" b="1" u="none" dirty="0">
                <a:solidFill>
                  <a:srgbClr val="000000"/>
                </a:solidFill>
                <a:latin typeface="Arial" pitchFamily="34" charset="0"/>
              </a:rPr>
              <a:t>State</a:t>
            </a:r>
          </a:p>
          <a:p>
            <a:pPr algn="ctr"/>
            <a:r>
              <a:rPr lang="en-US" sz="1800" b="1" u="none" dirty="0">
                <a:solidFill>
                  <a:srgbClr val="000000"/>
                </a:solidFill>
                <a:latin typeface="Arial" pitchFamily="34" charset="0"/>
              </a:rPr>
              <a:t>Condition</a:t>
            </a:r>
          </a:p>
        </p:txBody>
      </p:sp>
      <p:sp>
        <p:nvSpPr>
          <p:cNvPr id="15392" name="Text Box 35"/>
          <p:cNvSpPr txBox="1">
            <a:spLocks noChangeArrowheads="1"/>
          </p:cNvSpPr>
          <p:nvPr/>
        </p:nvSpPr>
        <p:spPr bwMode="auto">
          <a:xfrm>
            <a:off x="3971925" y="3419475"/>
            <a:ext cx="152400" cy="76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" u="none">
                <a:solidFill>
                  <a:srgbClr val="000000"/>
                </a:solidFill>
                <a:cs typeface="Times New Roman" pitchFamily="18" charset="0"/>
              </a:rPr>
              <a:t>®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094038" y="3238500"/>
            <a:ext cx="1325562" cy="303213"/>
            <a:chOff x="119" y="3888"/>
            <a:chExt cx="1034" cy="236"/>
          </a:xfrm>
        </p:grpSpPr>
        <p:sp>
          <p:nvSpPr>
            <p:cNvPr id="15395" name="Freeform 37"/>
            <p:cNvSpPr>
              <a:spLocks/>
            </p:cNvSpPr>
            <p:nvPr/>
          </p:nvSpPr>
          <p:spPr bwMode="auto">
            <a:xfrm>
              <a:off x="265" y="3888"/>
              <a:ext cx="572" cy="184"/>
            </a:xfrm>
            <a:custGeom>
              <a:avLst/>
              <a:gdLst>
                <a:gd name="T0" fmla="*/ 2088753796 w 286"/>
                <a:gd name="T1" fmla="*/ 285212705 h 92"/>
                <a:gd name="T2" fmla="*/ 1845484268 w 286"/>
                <a:gd name="T3" fmla="*/ 662700068 h 92"/>
                <a:gd name="T4" fmla="*/ 1736433435 w 286"/>
                <a:gd name="T5" fmla="*/ 754974726 h 92"/>
                <a:gd name="T6" fmla="*/ 2147483647 w 286"/>
                <a:gd name="T7" fmla="*/ 738197515 h 92"/>
                <a:gd name="T8" fmla="*/ 2147483647 w 286"/>
                <a:gd name="T9" fmla="*/ 268435495 h 92"/>
                <a:gd name="T10" fmla="*/ 1870650082 w 286"/>
                <a:gd name="T11" fmla="*/ 301989916 h 92"/>
                <a:gd name="T12" fmla="*/ 1669324600 w 286"/>
                <a:gd name="T13" fmla="*/ 327155731 h 92"/>
                <a:gd name="T14" fmla="*/ 1249897451 w 286"/>
                <a:gd name="T15" fmla="*/ 385875968 h 92"/>
                <a:gd name="T16" fmla="*/ 1795153666 w 286"/>
                <a:gd name="T17" fmla="*/ 511703510 h 92"/>
                <a:gd name="T18" fmla="*/ 998240086 w 286"/>
                <a:gd name="T19" fmla="*/ 427817970 h 92"/>
                <a:gd name="T20" fmla="*/ 864022927 w 286"/>
                <a:gd name="T21" fmla="*/ 444594925 h 92"/>
                <a:gd name="T22" fmla="*/ 813691301 w 286"/>
                <a:gd name="T23" fmla="*/ 713031699 h 92"/>
                <a:gd name="T24" fmla="*/ 872411532 w 286"/>
                <a:gd name="T25" fmla="*/ 763363331 h 92"/>
                <a:gd name="T26" fmla="*/ 461371579 w 286"/>
                <a:gd name="T27" fmla="*/ 738197515 h 92"/>
                <a:gd name="T28" fmla="*/ 553648148 w 286"/>
                <a:gd name="T29" fmla="*/ 696254489 h 92"/>
                <a:gd name="T30" fmla="*/ 134217735 w 286"/>
                <a:gd name="T31" fmla="*/ 612368437 h 92"/>
                <a:gd name="T32" fmla="*/ 369097442 w 286"/>
                <a:gd name="T33" fmla="*/ 679477279 h 92"/>
                <a:gd name="T34" fmla="*/ 436206022 w 286"/>
                <a:gd name="T35" fmla="*/ 738197515 h 92"/>
                <a:gd name="T36" fmla="*/ 8388608 w 286"/>
                <a:gd name="T37" fmla="*/ 763363331 h 92"/>
                <a:gd name="T38" fmla="*/ 92274489 w 286"/>
                <a:gd name="T39" fmla="*/ 713031699 h 92"/>
                <a:gd name="T40" fmla="*/ 134217735 w 286"/>
                <a:gd name="T41" fmla="*/ 612368437 h 92"/>
                <a:gd name="T42" fmla="*/ 159383164 w 286"/>
                <a:gd name="T43" fmla="*/ 520092115 h 92"/>
                <a:gd name="T44" fmla="*/ 478148788 w 286"/>
                <a:gd name="T45" fmla="*/ 234880498 h 92"/>
                <a:gd name="T46" fmla="*/ 889188740 w 286"/>
                <a:gd name="T47" fmla="*/ 377487363 h 92"/>
                <a:gd name="T48" fmla="*/ 679474142 w 286"/>
                <a:gd name="T49" fmla="*/ 234880498 h 92"/>
                <a:gd name="T50" fmla="*/ 889188740 w 286"/>
                <a:gd name="T51" fmla="*/ 377487363 h 92"/>
                <a:gd name="T52" fmla="*/ 1015017295 w 286"/>
                <a:gd name="T53" fmla="*/ 352321547 h 92"/>
                <a:gd name="T54" fmla="*/ 1325393866 w 286"/>
                <a:gd name="T55" fmla="*/ 234880498 h 92"/>
                <a:gd name="T56" fmla="*/ 1618992973 w 286"/>
                <a:gd name="T57" fmla="*/ 276824100 h 92"/>
                <a:gd name="T58" fmla="*/ 1870650082 w 286"/>
                <a:gd name="T59" fmla="*/ 251657581 h 92"/>
                <a:gd name="T60" fmla="*/ 1610604369 w 286"/>
                <a:gd name="T61" fmla="*/ 234880498 h 92"/>
                <a:gd name="T62" fmla="*/ 2147483647 w 286"/>
                <a:gd name="T63" fmla="*/ 176160774 h 92"/>
                <a:gd name="T64" fmla="*/ 1988090543 w 286"/>
                <a:gd name="T65" fmla="*/ 167772168 h 92"/>
                <a:gd name="T66" fmla="*/ 1920981708 w 286"/>
                <a:gd name="T67" fmla="*/ 50331647 h 92"/>
                <a:gd name="T68" fmla="*/ 2147483647 w 286"/>
                <a:gd name="T69" fmla="*/ 25165824 h 92"/>
                <a:gd name="T70" fmla="*/ 2147483647 w 286"/>
                <a:gd name="T71" fmla="*/ 75497479 h 92"/>
                <a:gd name="T72" fmla="*/ 2147483647 w 286"/>
                <a:gd name="T73" fmla="*/ 176160774 h 92"/>
                <a:gd name="T74" fmla="*/ 0 w 286"/>
                <a:gd name="T75" fmla="*/ 176160774 h 92"/>
                <a:gd name="T76" fmla="*/ 1325393866 w 286"/>
                <a:gd name="T77" fmla="*/ 25165824 h 92"/>
                <a:gd name="T78" fmla="*/ 1853872873 w 286"/>
                <a:gd name="T79" fmla="*/ 176160774 h 92"/>
                <a:gd name="T80" fmla="*/ 1484776326 w 286"/>
                <a:gd name="T81" fmla="*/ 159383563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6"/>
                <a:gd name="T124" fmla="*/ 0 h 92"/>
                <a:gd name="T125" fmla="*/ 286 w 286"/>
                <a:gd name="T126" fmla="*/ 92 h 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6" h="92">
                  <a:moveTo>
                    <a:pt x="266" y="32"/>
                  </a:moveTo>
                  <a:cubicBezTo>
                    <a:pt x="261" y="33"/>
                    <a:pt x="255" y="33"/>
                    <a:pt x="249" y="34"/>
                  </a:cubicBezTo>
                  <a:cubicBezTo>
                    <a:pt x="243" y="34"/>
                    <a:pt x="238" y="35"/>
                    <a:pt x="233" y="35"/>
                  </a:cubicBezTo>
                  <a:lnTo>
                    <a:pt x="220" y="79"/>
                  </a:lnTo>
                  <a:cubicBezTo>
                    <a:pt x="219" y="86"/>
                    <a:pt x="210" y="88"/>
                    <a:pt x="207" y="88"/>
                  </a:cubicBezTo>
                  <a:lnTo>
                    <a:pt x="207" y="90"/>
                  </a:lnTo>
                  <a:lnTo>
                    <a:pt x="263" y="90"/>
                  </a:lnTo>
                  <a:lnTo>
                    <a:pt x="263" y="88"/>
                  </a:lnTo>
                  <a:cubicBezTo>
                    <a:pt x="262" y="88"/>
                    <a:pt x="251" y="86"/>
                    <a:pt x="253" y="79"/>
                  </a:cubicBezTo>
                  <a:lnTo>
                    <a:pt x="266" y="32"/>
                  </a:lnTo>
                  <a:moveTo>
                    <a:pt x="199" y="39"/>
                  </a:moveTo>
                  <a:cubicBezTo>
                    <a:pt x="206" y="38"/>
                    <a:pt x="215" y="37"/>
                    <a:pt x="223" y="36"/>
                  </a:cubicBezTo>
                  <a:cubicBezTo>
                    <a:pt x="223" y="37"/>
                    <a:pt x="223" y="37"/>
                    <a:pt x="223" y="37"/>
                  </a:cubicBezTo>
                  <a:lnTo>
                    <a:pt x="199" y="39"/>
                  </a:lnTo>
                  <a:moveTo>
                    <a:pt x="119" y="51"/>
                  </a:moveTo>
                  <a:cubicBezTo>
                    <a:pt x="129" y="49"/>
                    <a:pt x="139" y="47"/>
                    <a:pt x="149" y="46"/>
                  </a:cubicBezTo>
                  <a:cubicBezTo>
                    <a:pt x="143" y="74"/>
                    <a:pt x="170" y="80"/>
                    <a:pt x="186" y="61"/>
                  </a:cubicBezTo>
                  <a:lnTo>
                    <a:pt x="214" y="61"/>
                  </a:lnTo>
                  <a:cubicBezTo>
                    <a:pt x="202" y="79"/>
                    <a:pt x="184" y="92"/>
                    <a:pt x="157" y="92"/>
                  </a:cubicBezTo>
                  <a:cubicBezTo>
                    <a:pt x="133" y="92"/>
                    <a:pt x="115" y="74"/>
                    <a:pt x="119" y="51"/>
                  </a:cubicBezTo>
                  <a:moveTo>
                    <a:pt x="72" y="59"/>
                  </a:moveTo>
                  <a:cubicBezTo>
                    <a:pt x="82" y="57"/>
                    <a:pt x="93" y="55"/>
                    <a:pt x="103" y="53"/>
                  </a:cubicBezTo>
                  <a:lnTo>
                    <a:pt x="96" y="81"/>
                  </a:lnTo>
                  <a:cubicBezTo>
                    <a:pt x="96" y="82"/>
                    <a:pt x="97" y="84"/>
                    <a:pt x="97" y="85"/>
                  </a:cubicBezTo>
                  <a:cubicBezTo>
                    <a:pt x="98" y="86"/>
                    <a:pt x="102" y="87"/>
                    <a:pt x="105" y="88"/>
                  </a:cubicBezTo>
                  <a:lnTo>
                    <a:pt x="104" y="91"/>
                  </a:lnTo>
                  <a:lnTo>
                    <a:pt x="54" y="91"/>
                  </a:lnTo>
                  <a:lnTo>
                    <a:pt x="55" y="88"/>
                  </a:lnTo>
                  <a:cubicBezTo>
                    <a:pt x="59" y="87"/>
                    <a:pt x="63" y="86"/>
                    <a:pt x="64" y="85"/>
                  </a:cubicBezTo>
                  <a:cubicBezTo>
                    <a:pt x="65" y="84"/>
                    <a:pt x="65" y="83"/>
                    <a:pt x="66" y="83"/>
                  </a:cubicBezTo>
                  <a:lnTo>
                    <a:pt x="72" y="59"/>
                  </a:lnTo>
                  <a:moveTo>
                    <a:pt x="16" y="73"/>
                  </a:moveTo>
                  <a:cubicBezTo>
                    <a:pt x="25" y="70"/>
                    <a:pt x="36" y="67"/>
                    <a:pt x="48" y="65"/>
                  </a:cubicBezTo>
                  <a:lnTo>
                    <a:pt x="44" y="81"/>
                  </a:lnTo>
                  <a:cubicBezTo>
                    <a:pt x="44" y="82"/>
                    <a:pt x="44" y="84"/>
                    <a:pt x="44" y="85"/>
                  </a:cubicBezTo>
                  <a:cubicBezTo>
                    <a:pt x="45" y="86"/>
                    <a:pt x="49" y="87"/>
                    <a:pt x="52" y="88"/>
                  </a:cubicBezTo>
                  <a:lnTo>
                    <a:pt x="51" y="91"/>
                  </a:lnTo>
                  <a:lnTo>
                    <a:pt x="1" y="91"/>
                  </a:lnTo>
                  <a:lnTo>
                    <a:pt x="2" y="88"/>
                  </a:lnTo>
                  <a:cubicBezTo>
                    <a:pt x="6" y="87"/>
                    <a:pt x="10" y="86"/>
                    <a:pt x="11" y="85"/>
                  </a:cubicBezTo>
                  <a:cubicBezTo>
                    <a:pt x="12" y="84"/>
                    <a:pt x="12" y="83"/>
                    <a:pt x="13" y="83"/>
                  </a:cubicBezTo>
                  <a:lnTo>
                    <a:pt x="16" y="73"/>
                  </a:lnTo>
                  <a:moveTo>
                    <a:pt x="50" y="55"/>
                  </a:moveTo>
                  <a:cubicBezTo>
                    <a:pt x="39" y="57"/>
                    <a:pt x="29" y="59"/>
                    <a:pt x="19" y="62"/>
                  </a:cubicBezTo>
                  <a:lnTo>
                    <a:pt x="28" y="28"/>
                  </a:lnTo>
                  <a:lnTo>
                    <a:pt x="57" y="28"/>
                  </a:lnTo>
                  <a:lnTo>
                    <a:pt x="50" y="55"/>
                  </a:lnTo>
                  <a:moveTo>
                    <a:pt x="106" y="45"/>
                  </a:moveTo>
                  <a:cubicBezTo>
                    <a:pt x="95" y="47"/>
                    <a:pt x="85" y="48"/>
                    <a:pt x="75" y="50"/>
                  </a:cubicBezTo>
                  <a:lnTo>
                    <a:pt x="81" y="28"/>
                  </a:lnTo>
                  <a:lnTo>
                    <a:pt x="110" y="28"/>
                  </a:lnTo>
                  <a:lnTo>
                    <a:pt x="106" y="45"/>
                  </a:lnTo>
                  <a:moveTo>
                    <a:pt x="151" y="38"/>
                  </a:moveTo>
                  <a:cubicBezTo>
                    <a:pt x="141" y="40"/>
                    <a:pt x="131" y="41"/>
                    <a:pt x="121" y="42"/>
                  </a:cubicBezTo>
                  <a:cubicBezTo>
                    <a:pt x="123" y="37"/>
                    <a:pt x="126" y="33"/>
                    <a:pt x="129" y="28"/>
                  </a:cubicBezTo>
                  <a:lnTo>
                    <a:pt x="158" y="28"/>
                  </a:lnTo>
                  <a:cubicBezTo>
                    <a:pt x="155" y="31"/>
                    <a:pt x="153" y="35"/>
                    <a:pt x="151" y="38"/>
                  </a:cubicBezTo>
                  <a:moveTo>
                    <a:pt x="193" y="33"/>
                  </a:moveTo>
                  <a:cubicBezTo>
                    <a:pt x="202" y="32"/>
                    <a:pt x="210" y="31"/>
                    <a:pt x="219" y="31"/>
                  </a:cubicBezTo>
                  <a:cubicBezTo>
                    <a:pt x="220" y="31"/>
                    <a:pt x="221" y="30"/>
                    <a:pt x="223" y="30"/>
                  </a:cubicBezTo>
                  <a:cubicBezTo>
                    <a:pt x="223" y="29"/>
                    <a:pt x="222" y="29"/>
                    <a:pt x="222" y="28"/>
                  </a:cubicBezTo>
                  <a:lnTo>
                    <a:pt x="192" y="28"/>
                  </a:lnTo>
                  <a:cubicBezTo>
                    <a:pt x="192" y="29"/>
                    <a:pt x="193" y="31"/>
                    <a:pt x="193" y="33"/>
                  </a:cubicBezTo>
                  <a:moveTo>
                    <a:pt x="269" y="21"/>
                  </a:moveTo>
                  <a:lnTo>
                    <a:pt x="236" y="21"/>
                  </a:lnTo>
                  <a:lnTo>
                    <a:pt x="237" y="20"/>
                  </a:lnTo>
                  <a:cubicBezTo>
                    <a:pt x="239" y="14"/>
                    <a:pt x="239" y="11"/>
                    <a:pt x="238" y="9"/>
                  </a:cubicBezTo>
                  <a:cubicBezTo>
                    <a:pt x="237" y="8"/>
                    <a:pt x="233" y="7"/>
                    <a:pt x="229" y="6"/>
                  </a:cubicBezTo>
                  <a:lnTo>
                    <a:pt x="231" y="3"/>
                  </a:lnTo>
                  <a:lnTo>
                    <a:pt x="286" y="3"/>
                  </a:lnTo>
                  <a:lnTo>
                    <a:pt x="285" y="6"/>
                  </a:lnTo>
                  <a:cubicBezTo>
                    <a:pt x="281" y="7"/>
                    <a:pt x="276" y="8"/>
                    <a:pt x="275" y="9"/>
                  </a:cubicBezTo>
                  <a:cubicBezTo>
                    <a:pt x="272" y="11"/>
                    <a:pt x="271" y="14"/>
                    <a:pt x="270" y="20"/>
                  </a:cubicBezTo>
                  <a:lnTo>
                    <a:pt x="269" y="21"/>
                  </a:lnTo>
                  <a:moveTo>
                    <a:pt x="167" y="21"/>
                  </a:moveTo>
                  <a:lnTo>
                    <a:pt x="0" y="21"/>
                  </a:lnTo>
                  <a:lnTo>
                    <a:pt x="5" y="3"/>
                  </a:lnTo>
                  <a:lnTo>
                    <a:pt x="158" y="3"/>
                  </a:lnTo>
                  <a:cubicBezTo>
                    <a:pt x="167" y="1"/>
                    <a:pt x="177" y="0"/>
                    <a:pt x="185" y="0"/>
                  </a:cubicBezTo>
                  <a:cubicBezTo>
                    <a:pt x="202" y="0"/>
                    <a:pt x="216" y="9"/>
                    <a:pt x="221" y="21"/>
                  </a:cubicBezTo>
                  <a:lnTo>
                    <a:pt x="186" y="21"/>
                  </a:lnTo>
                  <a:cubicBezTo>
                    <a:pt x="183" y="20"/>
                    <a:pt x="180" y="19"/>
                    <a:pt x="177" y="19"/>
                  </a:cubicBezTo>
                  <a:cubicBezTo>
                    <a:pt x="174" y="19"/>
                    <a:pt x="170" y="20"/>
                    <a:pt x="167" y="21"/>
                  </a:cubicBezTo>
                </a:path>
              </a:pathLst>
            </a:custGeom>
            <a:solidFill>
              <a:srgbClr val="762941"/>
            </a:solidFill>
            <a:ln w="9525" cap="flat" cmpd="sng">
              <a:solidFill>
                <a:srgbClr val="E0B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396" name="Freeform 38"/>
            <p:cNvSpPr>
              <a:spLocks/>
            </p:cNvSpPr>
            <p:nvPr/>
          </p:nvSpPr>
          <p:spPr bwMode="auto">
            <a:xfrm>
              <a:off x="119" y="3930"/>
              <a:ext cx="1034" cy="194"/>
            </a:xfrm>
            <a:custGeom>
              <a:avLst/>
              <a:gdLst>
                <a:gd name="T0" fmla="*/ 2147483647 w 517"/>
                <a:gd name="T1" fmla="*/ 50331648 h 97"/>
                <a:gd name="T2" fmla="*/ 2147483647 w 517"/>
                <a:gd name="T3" fmla="*/ 109051774 h 97"/>
                <a:gd name="T4" fmla="*/ 276823549 w 517"/>
                <a:gd name="T5" fmla="*/ 662700080 h 97"/>
                <a:gd name="T6" fmla="*/ 587199979 w 517"/>
                <a:gd name="T7" fmla="*/ 813694976 h 97"/>
                <a:gd name="T8" fmla="*/ 33554432 w 517"/>
                <a:gd name="T9" fmla="*/ 637534263 h 97"/>
                <a:gd name="T10" fmla="*/ 2147483647 w 517"/>
                <a:gd name="T11" fmla="*/ 83886086 h 97"/>
                <a:gd name="T12" fmla="*/ 2147483647 w 517"/>
                <a:gd name="T13" fmla="*/ 50331648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7"/>
                <a:gd name="T22" fmla="*/ 0 h 97"/>
                <a:gd name="T23" fmla="*/ 517 w 517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7" h="97">
                  <a:moveTo>
                    <a:pt x="517" y="6"/>
                  </a:moveTo>
                  <a:cubicBezTo>
                    <a:pt x="469" y="3"/>
                    <a:pt x="400" y="5"/>
                    <a:pt x="322" y="13"/>
                  </a:cubicBezTo>
                  <a:cubicBezTo>
                    <a:pt x="170" y="28"/>
                    <a:pt x="40" y="57"/>
                    <a:pt x="33" y="79"/>
                  </a:cubicBezTo>
                  <a:cubicBezTo>
                    <a:pt x="30" y="87"/>
                    <a:pt x="45" y="93"/>
                    <a:pt x="70" y="97"/>
                  </a:cubicBezTo>
                  <a:cubicBezTo>
                    <a:pt x="26" y="94"/>
                    <a:pt x="0" y="87"/>
                    <a:pt x="4" y="76"/>
                  </a:cubicBezTo>
                  <a:cubicBezTo>
                    <a:pt x="11" y="54"/>
                    <a:pt x="141" y="24"/>
                    <a:pt x="292" y="10"/>
                  </a:cubicBezTo>
                  <a:cubicBezTo>
                    <a:pt x="388" y="1"/>
                    <a:pt x="471" y="0"/>
                    <a:pt x="517" y="6"/>
                  </a:cubicBezTo>
                </a:path>
              </a:pathLst>
            </a:custGeom>
            <a:solidFill>
              <a:srgbClr val="E0B000"/>
            </a:solidFill>
            <a:ln w="9525">
              <a:solidFill>
                <a:srgbClr val="C69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88199" name="Rectangle 39"/>
          <p:cNvSpPr>
            <a:spLocks noChangeArrowheads="1"/>
          </p:cNvSpPr>
          <p:nvPr/>
        </p:nvSpPr>
        <p:spPr bwMode="auto">
          <a:xfrm>
            <a:off x="2438400" y="4800600"/>
            <a:ext cx="6400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8925" indent="-288925">
              <a:spcBef>
                <a:spcPct val="20000"/>
              </a:spcBef>
              <a:buClr>
                <a:srgbClr val="660033"/>
              </a:buClr>
              <a:buSzPct val="90000"/>
              <a:buFont typeface="Monotype Sorts" pitchFamily="2" charset="2"/>
              <a:buChar char="u"/>
              <a:defRPr/>
            </a:pPr>
            <a:r>
              <a:rPr kumimoji="1" lang="en-US" sz="2000" b="1" u="none" dirty="0">
                <a:solidFill>
                  <a:srgbClr val="000000"/>
                </a:solidFill>
                <a:latin typeface="Arial" pitchFamily="34" charset="0"/>
              </a:rPr>
              <a:t>Wayside systems feed </a:t>
            </a:r>
            <a:r>
              <a:rPr kumimoji="1" lang="en-US" sz="2000" b="1" i="1" u="none" dirty="0" err="1">
                <a:solidFill>
                  <a:srgbClr val="000000"/>
                </a:solidFill>
                <a:latin typeface="Arial" pitchFamily="34" charset="0"/>
              </a:rPr>
              <a:t>Inte</a:t>
            </a:r>
            <a:r>
              <a:rPr kumimoji="1" lang="en-US" sz="2000" b="1" u="none" dirty="0" err="1">
                <a:solidFill>
                  <a:srgbClr val="000000"/>
                </a:solidFill>
                <a:latin typeface="Arial" pitchFamily="34" charset="0"/>
              </a:rPr>
              <a:t>RRIS</a:t>
            </a:r>
            <a:r>
              <a:rPr kumimoji="1" lang="en-US" sz="2000" b="1" u="none" baseline="30000" dirty="0" err="1">
                <a:solidFill>
                  <a:srgbClr val="000000"/>
                </a:solidFill>
                <a:latin typeface="SymbolProp BT" pitchFamily="18" charset="2"/>
              </a:rPr>
              <a:t>Ò</a:t>
            </a:r>
            <a:r>
              <a:rPr kumimoji="1" lang="en-US" sz="2000" b="1" u="none" dirty="0">
                <a:solidFill>
                  <a:srgbClr val="000000"/>
                </a:solidFill>
                <a:latin typeface="Arial" pitchFamily="34" charset="0"/>
              </a:rPr>
              <a:t> after identifying the car with </a:t>
            </a:r>
            <a:r>
              <a:rPr kumimoji="1" lang="en-US" sz="2000" b="1" u="none" dirty="0" smtClean="0">
                <a:solidFill>
                  <a:srgbClr val="000000"/>
                </a:solidFill>
                <a:latin typeface="Arial" pitchFamily="34" charset="0"/>
              </a:rPr>
              <a:t>automatic equipment identification (AEI)</a:t>
            </a:r>
            <a:endParaRPr kumimoji="1" lang="en-US" sz="2000" b="1" u="none" dirty="0">
              <a:solidFill>
                <a:srgbClr val="000000"/>
              </a:solidFill>
              <a:latin typeface="Arial" pitchFamily="34" charset="0"/>
            </a:endParaRPr>
          </a:p>
          <a:p>
            <a:pPr marL="288925" indent="-288925">
              <a:spcBef>
                <a:spcPct val="20000"/>
              </a:spcBef>
              <a:buClr>
                <a:srgbClr val="660033"/>
              </a:buClr>
              <a:buSzPct val="90000"/>
              <a:buFont typeface="Monotype Sorts" pitchFamily="2" charset="2"/>
              <a:buChar char="u"/>
              <a:defRPr/>
            </a:pPr>
            <a:r>
              <a:rPr kumimoji="1" lang="en-US" sz="2000" b="1" i="1" u="none" dirty="0" err="1">
                <a:solidFill>
                  <a:srgbClr val="000000"/>
                </a:solidFill>
                <a:latin typeface="Arial" pitchFamily="34" charset="0"/>
              </a:rPr>
              <a:t>Inte</a:t>
            </a:r>
            <a:r>
              <a:rPr kumimoji="1" lang="en-US" sz="2000" b="1" u="none" dirty="0" err="1">
                <a:solidFill>
                  <a:srgbClr val="000000"/>
                </a:solidFill>
                <a:latin typeface="Arial" pitchFamily="34" charset="0"/>
              </a:rPr>
              <a:t>RRIS</a:t>
            </a:r>
            <a:r>
              <a:rPr kumimoji="1" lang="en-US" sz="2000" b="1" u="none" baseline="30000" dirty="0" err="1">
                <a:solidFill>
                  <a:srgbClr val="000000"/>
                </a:solidFill>
                <a:latin typeface="SymbolProp BT" pitchFamily="18" charset="2"/>
              </a:rPr>
              <a:t>Ò</a:t>
            </a:r>
            <a:r>
              <a:rPr kumimoji="1" lang="en-US" sz="2000" b="1" u="none" dirty="0">
                <a:solidFill>
                  <a:srgbClr val="000000"/>
                </a:solidFill>
                <a:latin typeface="Arial" pitchFamily="34" charset="0"/>
              </a:rPr>
              <a:t> identifies a </a:t>
            </a:r>
            <a:r>
              <a:rPr kumimoji="1" lang="en-US" sz="2000" b="1" u="none" dirty="0" smtClean="0">
                <a:solidFill>
                  <a:srgbClr val="000000"/>
                </a:solidFill>
                <a:latin typeface="Arial" pitchFamily="34" charset="0"/>
              </a:rPr>
              <a:t>“stress-state</a:t>
            </a:r>
            <a:r>
              <a:rPr kumimoji="1" lang="en-US" sz="2000" b="1" u="none" dirty="0">
                <a:solidFill>
                  <a:srgbClr val="000000"/>
                </a:solidFill>
                <a:latin typeface="Arial" pitchFamily="34" charset="0"/>
              </a:rPr>
              <a:t>” condition</a:t>
            </a:r>
          </a:p>
          <a:p>
            <a:pPr marL="288925" indent="-288925">
              <a:spcBef>
                <a:spcPct val="20000"/>
              </a:spcBef>
              <a:buClr>
                <a:srgbClr val="660033"/>
              </a:buClr>
              <a:buSzPct val="90000"/>
              <a:buFont typeface="Monotype Sorts" pitchFamily="2" charset="2"/>
              <a:buChar char="u"/>
              <a:defRPr/>
            </a:pPr>
            <a:r>
              <a:rPr kumimoji="1" lang="en-US" sz="2000" b="1" i="1" u="none" dirty="0" err="1">
                <a:solidFill>
                  <a:srgbClr val="000000"/>
                </a:solidFill>
                <a:latin typeface="Arial" pitchFamily="34" charset="0"/>
              </a:rPr>
              <a:t>Inte</a:t>
            </a:r>
            <a:r>
              <a:rPr kumimoji="1" lang="en-US" sz="2000" b="1" u="none" dirty="0" err="1">
                <a:solidFill>
                  <a:srgbClr val="000000"/>
                </a:solidFill>
                <a:latin typeface="Arial" pitchFamily="34" charset="0"/>
              </a:rPr>
              <a:t>RRIS</a:t>
            </a:r>
            <a:r>
              <a:rPr kumimoji="1" lang="en-US" sz="2000" b="1" u="none" baseline="30000" dirty="0" err="1">
                <a:solidFill>
                  <a:srgbClr val="000000"/>
                </a:solidFill>
                <a:latin typeface="SymbolProp BT" pitchFamily="18" charset="2"/>
              </a:rPr>
              <a:t>Ò</a:t>
            </a:r>
            <a:r>
              <a:rPr kumimoji="1" lang="en-US" sz="2000" b="1" u="none" dirty="0">
                <a:solidFill>
                  <a:srgbClr val="000000"/>
                </a:solidFill>
                <a:latin typeface="Arial" pitchFamily="34" charset="0"/>
              </a:rPr>
              <a:t> communicates with </a:t>
            </a:r>
            <a:r>
              <a:rPr kumimoji="1" lang="en-US" sz="2000" b="1" u="none" dirty="0" err="1">
                <a:solidFill>
                  <a:srgbClr val="000000"/>
                </a:solidFill>
                <a:latin typeface="Arial" pitchFamily="34" charset="0"/>
              </a:rPr>
              <a:t>Railinc</a:t>
            </a:r>
            <a:r>
              <a:rPr kumimoji="1" lang="en-US" sz="2000" b="1" u="none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kumimoji="1" lang="en-US" sz="2000" b="1" u="none" dirty="0" smtClean="0">
                <a:solidFill>
                  <a:srgbClr val="000000"/>
                </a:solidFill>
                <a:latin typeface="Arial" pitchFamily="34" charset="0"/>
              </a:rPr>
              <a:t>systems</a:t>
            </a:r>
            <a:r>
              <a:rPr kumimoji="1" lang="en-US" sz="2000" b="1" u="none" dirty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kumimoji="1" lang="en-US" sz="2000" b="1" u="none" dirty="0">
                <a:solidFill>
                  <a:srgbClr val="000000"/>
                </a:solidFill>
                <a:latin typeface="Arial" pitchFamily="34" charset="0"/>
              </a:rPr>
            </a:br>
            <a:r>
              <a:rPr kumimoji="1" lang="en-US" sz="2000" b="1" u="none" dirty="0">
                <a:solidFill>
                  <a:srgbClr val="000000"/>
                </a:solidFill>
                <a:latin typeface="Arial" pitchFamily="34" charset="0"/>
              </a:rPr>
              <a:t>for processing</a:t>
            </a:r>
          </a:p>
        </p:txBody>
      </p:sp>
    </p:spTree>
    <p:extLst>
      <p:ext uri="{BB962C8B-B14F-4D97-AF65-F5344CB8AC3E}">
        <p14:creationId xmlns:p14="http://schemas.microsoft.com/office/powerpoint/2010/main" val="23113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20142374">
            <a:off x="1745571" y="1707414"/>
            <a:ext cx="6160644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Data Integrity</a:t>
            </a:r>
            <a:endParaRPr lang="en-US" sz="115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2253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EHMS Vehicle Health Detectors on North American Freight Railroads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686800" cy="3352800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 lvl="0"/>
            <a:r>
              <a:rPr lang="en-US" sz="2400" dirty="0" smtClean="0"/>
              <a:t>Current</a:t>
            </a:r>
          </a:p>
          <a:p>
            <a:pPr lvl="1"/>
            <a:r>
              <a:rPr lang="en-US" sz="2000" b="1" dirty="0" smtClean="0"/>
              <a:t>Wheel Impact Load Detector System (167 reporting/181 in database)</a:t>
            </a:r>
          </a:p>
          <a:p>
            <a:pPr lvl="1"/>
            <a:r>
              <a:rPr lang="en-US" sz="2000" b="1" dirty="0" smtClean="0"/>
              <a:t>Truck Steering Performance (14/22)</a:t>
            </a:r>
          </a:p>
          <a:p>
            <a:pPr lvl="1"/>
            <a:r>
              <a:rPr lang="en-US" sz="2000" b="1" dirty="0" smtClean="0"/>
              <a:t>Acoustic Bearing (33/39)</a:t>
            </a:r>
          </a:p>
          <a:p>
            <a:pPr lvl="1"/>
            <a:r>
              <a:rPr lang="en-US" sz="2000" b="1" dirty="0" smtClean="0"/>
              <a:t>High Speed </a:t>
            </a:r>
            <a:r>
              <a:rPr lang="en-US" sz="2000" b="1" dirty="0"/>
              <a:t>Stability* </a:t>
            </a:r>
            <a:r>
              <a:rPr lang="en-US" sz="2000" b="1" dirty="0" smtClean="0"/>
              <a:t>(Truck Hunting: 89/95)</a:t>
            </a:r>
          </a:p>
          <a:p>
            <a:pPr lvl="1"/>
            <a:r>
              <a:rPr lang="en-US" sz="2000" b="1" dirty="0" smtClean="0"/>
              <a:t>Optical Geometry Detectors (28/30)</a:t>
            </a:r>
          </a:p>
          <a:p>
            <a:pPr lvl="1"/>
            <a:r>
              <a:rPr lang="en-US" sz="2000" b="1" dirty="0" smtClean="0"/>
              <a:t>Wheel Profile (11/28)</a:t>
            </a:r>
          </a:p>
          <a:p>
            <a:pPr lvl="0"/>
            <a:r>
              <a:rPr lang="en-US" sz="2400" dirty="0" smtClean="0"/>
              <a:t>Pending</a:t>
            </a:r>
          </a:p>
          <a:p>
            <a:pPr lvl="1"/>
            <a:r>
              <a:rPr lang="en-US" sz="2000" b="1" dirty="0" smtClean="0"/>
              <a:t>Brake Performance</a:t>
            </a:r>
          </a:p>
        </p:txBody>
      </p:sp>
      <p:sp>
        <p:nvSpPr>
          <p:cNvPr id="2" name="Line Callout 1 1"/>
          <p:cNvSpPr/>
          <p:nvPr/>
        </p:nvSpPr>
        <p:spPr>
          <a:xfrm rot="20487252">
            <a:off x="7554711" y="863863"/>
            <a:ext cx="1219200" cy="609600"/>
          </a:xfrm>
          <a:prstGeom prst="borderCallout1">
            <a:avLst/>
          </a:prstGeom>
          <a:solidFill>
            <a:srgbClr val="00D661">
              <a:alpha val="38039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u="none" dirty="0" smtClean="0">
                <a:solidFill>
                  <a:schemeClr val="bg2"/>
                </a:solidFill>
              </a:rPr>
              <a:t>2009: 128</a:t>
            </a:r>
            <a:endParaRPr lang="en-US" sz="1800" b="1" u="none" dirty="0">
              <a:solidFill>
                <a:schemeClr val="bg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5257800"/>
            <a:ext cx="8229600" cy="1143000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D213F"/>
              </a:buClr>
              <a:buFont typeface="Arial" pitchFamily="34" charset="0"/>
              <a:buChar char="♦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2763" indent="-1682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D213F"/>
              </a:buClr>
              <a:buSzPct val="88000"/>
              <a:buFont typeface="Arial" pitchFamily="34" charset="0"/>
              <a:buChar char="●"/>
              <a:defRPr kumimoji="1" sz="2200">
                <a:solidFill>
                  <a:srgbClr val="000000"/>
                </a:solidFill>
                <a:latin typeface="+mn-lt"/>
              </a:defRPr>
            </a:lvl2pPr>
            <a:lvl3pPr marL="746125" indent="-176213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D213F"/>
              </a:buClr>
              <a:buSzPct val="62000"/>
              <a:buFont typeface="Times New Roman" pitchFamily="18" charset="0"/>
              <a:buChar char="▲"/>
              <a:defRPr kumimoji="1" sz="2200">
                <a:solidFill>
                  <a:srgbClr val="000000"/>
                </a:solidFill>
                <a:latin typeface="+mn-lt"/>
              </a:defRPr>
            </a:lvl3pPr>
            <a:lvl4pPr marL="1082675" indent="-223838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D213F"/>
              </a:buClr>
              <a:buSzPct val="88000"/>
              <a:buFont typeface="Times New Roman" pitchFamily="18" charset="0"/>
              <a:buChar char="─"/>
              <a:defRPr kumimoji="1" sz="2200">
                <a:solidFill>
                  <a:srgbClr val="000000"/>
                </a:solidFill>
                <a:latin typeface="+mn-lt"/>
              </a:defRPr>
            </a:lvl4pPr>
            <a:lvl5pPr marL="1316038" indent="-168275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D213F"/>
              </a:buClr>
              <a:buSzPct val="60000"/>
              <a:buFont typeface="Wingdings" pitchFamily="2" charset="2"/>
              <a:buChar char="Ø"/>
              <a:defRPr kumimoji="1" sz="2200">
                <a:solidFill>
                  <a:srgbClr val="000000"/>
                </a:solidFill>
                <a:latin typeface="+mn-lt"/>
              </a:defRPr>
            </a:lvl5pPr>
            <a:lvl6pPr marL="19304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D91B1"/>
              </a:buClr>
              <a:buSzPct val="60000"/>
              <a:buFont typeface="Monotype Sorts" pitchFamily="2" charset="2"/>
              <a:defRPr kumimoji="1" sz="2400">
                <a:solidFill>
                  <a:srgbClr val="000000"/>
                </a:solidFill>
                <a:latin typeface="+mn-lt"/>
              </a:defRPr>
            </a:lvl6pPr>
            <a:lvl7pPr marL="2387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D91B1"/>
              </a:buClr>
              <a:buSzPct val="60000"/>
              <a:buFont typeface="Monotype Sorts" pitchFamily="2" charset="2"/>
              <a:defRPr kumimoji="1" sz="2400">
                <a:solidFill>
                  <a:srgbClr val="000000"/>
                </a:solidFill>
                <a:latin typeface="+mn-lt"/>
              </a:defRPr>
            </a:lvl7pPr>
            <a:lvl8pPr marL="28448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D91B1"/>
              </a:buClr>
              <a:buSzPct val="60000"/>
              <a:buFont typeface="Monotype Sorts" pitchFamily="2" charset="2"/>
              <a:defRPr kumimoji="1" sz="2400">
                <a:solidFill>
                  <a:srgbClr val="000000"/>
                </a:solidFill>
                <a:latin typeface="+mn-lt"/>
              </a:defRPr>
            </a:lvl8pPr>
            <a:lvl9pPr marL="33020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D91B1"/>
              </a:buClr>
              <a:buSzPct val="60000"/>
              <a:buFont typeface="Monotype Sorts" pitchFamily="2" charset="2"/>
              <a:defRPr kumimoji="1" sz="24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u="none" kern="0" dirty="0" smtClean="0"/>
              <a:t>Detectors installed and maintained by railroads</a:t>
            </a:r>
          </a:p>
          <a:p>
            <a:r>
              <a:rPr lang="en-US" u="none" kern="0" dirty="0" smtClean="0"/>
              <a:t>Must be coupled with AEI — direct or virtual</a:t>
            </a:r>
          </a:p>
          <a:p>
            <a:endParaRPr lang="en-US" u="none" kern="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33400" y="61722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none" dirty="0" smtClean="0">
                <a:solidFill>
                  <a:schemeClr val="bg2"/>
                </a:solidFill>
                <a:latin typeface="+mn-lt"/>
              </a:rPr>
              <a:t>*</a:t>
            </a:r>
            <a:r>
              <a:rPr lang="en-US" sz="1800" b="1" u="none" dirty="0">
                <a:solidFill>
                  <a:schemeClr val="bg2"/>
                </a:solidFill>
                <a:latin typeface="+mn-lt"/>
              </a:rPr>
              <a:t>A</a:t>
            </a:r>
            <a:r>
              <a:rPr lang="en-US" sz="1800" b="1" u="none" dirty="0" smtClean="0">
                <a:solidFill>
                  <a:schemeClr val="bg2"/>
                </a:solidFill>
                <a:latin typeface="+mn-lt"/>
              </a:rPr>
              <a:t>dded feature to some wheel impact load detectors</a:t>
            </a:r>
          </a:p>
        </p:txBody>
      </p:sp>
    </p:spTree>
    <p:extLst>
      <p:ext uri="{BB962C8B-B14F-4D97-AF65-F5344CB8AC3E}">
        <p14:creationId xmlns:p14="http://schemas.microsoft.com/office/powerpoint/2010/main" val="330911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uiExpand="1" build="p"/>
      <p:bldP spid="2" grpId="0" animBg="1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0142374">
            <a:off x="1737734" y="1671002"/>
            <a:ext cx="6337652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/>
                <a:solidFill>
                  <a:srgbClr val="FAF3FF"/>
                </a:solidFill>
              </a:rPr>
              <a:t>Data Integrity</a:t>
            </a:r>
            <a:endParaRPr lang="en-US" sz="11500" b="1" dirty="0">
              <a:ln/>
              <a:solidFill>
                <a:srgbClr val="FAF3FF"/>
              </a:solidFill>
            </a:endParaRP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703559" y="312614"/>
            <a:ext cx="5840241" cy="677985"/>
          </a:xfrm>
        </p:spPr>
        <p:txBody>
          <a:bodyPr/>
          <a:lstStyle/>
          <a:p>
            <a:r>
              <a:rPr lang="en-US" dirty="0" smtClean="0"/>
              <a:t>Industry Alerts</a:t>
            </a:r>
          </a:p>
        </p:txBody>
      </p:sp>
      <p:sp>
        <p:nvSpPr>
          <p:cNvPr id="581634" name="Rectangle 2"/>
          <p:cNvSpPr>
            <a:spLocks noGrp="1" noChangeArrowheads="1"/>
          </p:cNvSpPr>
          <p:nvPr>
            <p:ph idx="1"/>
          </p:nvPr>
        </p:nvSpPr>
        <p:spPr>
          <a:xfrm>
            <a:off x="514350" y="990600"/>
            <a:ext cx="8610600" cy="4525963"/>
          </a:xfrm>
        </p:spPr>
        <p:txBody>
          <a:bodyPr/>
          <a:lstStyle/>
          <a:p>
            <a:r>
              <a:rPr lang="en-US" dirty="0" smtClean="0"/>
              <a:t>Wheel Impact Load Detector (WILD)</a:t>
            </a:r>
          </a:p>
          <a:p>
            <a:pPr lvl="1"/>
            <a:r>
              <a:rPr lang="en-US" dirty="0" smtClean="0"/>
              <a:t>Window Open: ≥ 65 kips</a:t>
            </a:r>
          </a:p>
          <a:p>
            <a:pPr lvl="1"/>
            <a:r>
              <a:rPr lang="en-US" dirty="0" smtClean="0"/>
              <a:t>Opportunistic Repair: ≥ 80 kips</a:t>
            </a:r>
          </a:p>
          <a:p>
            <a:pPr lvl="1"/>
            <a:r>
              <a:rPr lang="en-US" dirty="0" smtClean="0"/>
              <a:t>Condemnable: ≥ 90 kips</a:t>
            </a:r>
          </a:p>
          <a:p>
            <a:pPr lvl="1"/>
            <a:r>
              <a:rPr lang="en-US" dirty="0" smtClean="0"/>
              <a:t>Final Alert: ≥ 140 kips</a:t>
            </a:r>
          </a:p>
          <a:p>
            <a:r>
              <a:rPr lang="en-US" dirty="0" smtClean="0"/>
              <a:t>Truck Hunting Detector (THD)</a:t>
            </a:r>
          </a:p>
          <a:p>
            <a:pPr lvl="1"/>
            <a:r>
              <a:rPr lang="en-US" dirty="0" smtClean="0"/>
              <a:t>Window Open: ≥ 0.2 once</a:t>
            </a:r>
          </a:p>
          <a:p>
            <a:pPr lvl="1"/>
            <a:r>
              <a:rPr lang="en-US" dirty="0" smtClean="0"/>
              <a:t>Condemnable: ≥ 0.5 once or ≥ 0.35 twice in </a:t>
            </a:r>
            <a:r>
              <a:rPr lang="en-US" dirty="0"/>
              <a:t>12 </a:t>
            </a:r>
            <a:r>
              <a:rPr lang="en-US" dirty="0" smtClean="0"/>
              <a:t>months</a:t>
            </a:r>
          </a:p>
          <a:p>
            <a:r>
              <a:rPr lang="en-US" dirty="0" smtClean="0"/>
              <a:t>Acoustic Bearing Detector (ABD), Condemnable only</a:t>
            </a:r>
          </a:p>
          <a:p>
            <a:pPr lvl="1"/>
            <a:r>
              <a:rPr lang="en-US" dirty="0" smtClean="0"/>
              <a:t>TADS®: Growler 5</a:t>
            </a:r>
          </a:p>
          <a:p>
            <a:r>
              <a:rPr lang="en-US" dirty="0" smtClean="0"/>
              <a:t>Truck Performance Detector (TPD), Condemnable only</a:t>
            </a:r>
          </a:p>
          <a:p>
            <a:pPr lvl="1"/>
            <a:r>
              <a:rPr lang="en-US" dirty="0" smtClean="0"/>
              <a:t>TPDL: LAHRLV </a:t>
            </a:r>
            <a:r>
              <a:rPr lang="en-US" dirty="0" smtClean="0">
                <a:latin typeface="Times New Roman"/>
                <a:cs typeface="Times New Roman"/>
              </a:rPr>
              <a:t>⃰</a:t>
            </a:r>
            <a:r>
              <a:rPr lang="en-US" dirty="0" smtClean="0"/>
              <a:t> ≥ 1.05 twice in 12 months</a:t>
            </a:r>
          </a:p>
          <a:p>
            <a:pPr lvl="1"/>
            <a:r>
              <a:rPr lang="en-US" dirty="0" smtClean="0"/>
              <a:t>TPDG: </a:t>
            </a:r>
            <a:r>
              <a:rPr lang="en-US" u="sng" dirty="0" smtClean="0"/>
              <a:t>G</a:t>
            </a:r>
            <a:r>
              <a:rPr lang="en-US" dirty="0" smtClean="0"/>
              <a:t>age Spread ≥ 28+ kips (by degree curve) twice </a:t>
            </a:r>
            <a:r>
              <a:rPr lang="en-US" dirty="0"/>
              <a:t>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12 months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639633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dirty="0" smtClean="0">
                <a:solidFill>
                  <a:srgbClr val="000000"/>
                </a:solidFill>
                <a:latin typeface="Times New Roman"/>
                <a:cs typeface="Times New Roman"/>
              </a:rPr>
              <a:t>⃰ </a:t>
            </a:r>
            <a:r>
              <a:rPr lang="en-US" sz="1800" b="1" u="none" dirty="0" smtClean="0">
                <a:solidFill>
                  <a:srgbClr val="000000"/>
                </a:solidFill>
                <a:latin typeface="+mn-lt"/>
              </a:rPr>
              <a:t>Lead Axle High Rail Lateral/Vertical</a:t>
            </a:r>
          </a:p>
        </p:txBody>
      </p:sp>
    </p:spTree>
    <p:extLst>
      <p:ext uri="{BB962C8B-B14F-4D97-AF65-F5344CB8AC3E}">
        <p14:creationId xmlns:p14="http://schemas.microsoft.com/office/powerpoint/2010/main" val="77818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0142374">
            <a:off x="1745571" y="1707414"/>
            <a:ext cx="6160644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Data Integrity</a:t>
            </a:r>
            <a:endParaRPr lang="en-US" sz="115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Equipment Health Management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0" y="3284415"/>
            <a:ext cx="7440441" cy="67798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2400" b="0" i="0">
                <a:solidFill>
                  <a:srgbClr val="000000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0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3600" i="1" u="none" kern="0" dirty="0" smtClean="0"/>
              <a:t>Does it work?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867781"/>
              </p:ext>
            </p:extLst>
          </p:nvPr>
        </p:nvGraphicFramePr>
        <p:xfrm>
          <a:off x="381000" y="2286000"/>
          <a:ext cx="7371292" cy="4255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112485"/>
              </p:ext>
            </p:extLst>
          </p:nvPr>
        </p:nvGraphicFramePr>
        <p:xfrm>
          <a:off x="1271258" y="1066800"/>
          <a:ext cx="7447492" cy="4047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853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9" grpId="0">
        <p:bldAsOne/>
      </p:bldGraphic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0142374">
            <a:off x="1745571" y="1707414"/>
            <a:ext cx="6160644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Data Integrity</a:t>
            </a:r>
            <a:endParaRPr lang="en-US" sz="115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Health Monitoring Systems for AAR Interchange Fleet</a:t>
            </a:r>
            <a:r>
              <a:rPr lang="en-US" sz="1800" dirty="0" smtClean="0"/>
              <a:t> (&gt; 1.4-million </a:t>
            </a:r>
            <a:r>
              <a:rPr lang="en-US" sz="1800" dirty="0"/>
              <a:t>rail </a:t>
            </a:r>
            <a:r>
              <a:rPr lang="en-US" sz="1800" dirty="0" smtClean="0"/>
              <a:t>vehicles)</a:t>
            </a:r>
            <a:endParaRPr lang="en-US" dirty="0" smtClean="0"/>
          </a:p>
        </p:txBody>
      </p:sp>
      <p:sp>
        <p:nvSpPr>
          <p:cNvPr id="581634" name="Rectangle 2"/>
          <p:cNvSpPr>
            <a:spLocks noGrp="1" noChangeArrowheads="1"/>
          </p:cNvSpPr>
          <p:nvPr>
            <p:ph idx="1"/>
          </p:nvPr>
        </p:nvSpPr>
        <p:spPr>
          <a:solidFill>
            <a:schemeClr val="tx1">
              <a:alpha val="47000"/>
            </a:schemeClr>
          </a:solidFill>
        </p:spPr>
        <p:txBody>
          <a:bodyPr/>
          <a:lstStyle/>
          <a:p>
            <a:r>
              <a:rPr lang="en-US" i="1" dirty="0"/>
              <a:t>Inte</a:t>
            </a:r>
            <a:r>
              <a:rPr lang="en-US" dirty="0"/>
              <a:t>RRIS</a:t>
            </a:r>
            <a:r>
              <a:rPr lang="en-US" baseline="30000" dirty="0"/>
              <a:t>®</a:t>
            </a:r>
            <a:r>
              <a:rPr lang="en-US" dirty="0"/>
              <a:t>: </a:t>
            </a:r>
            <a:r>
              <a:rPr lang="en-US" dirty="0" smtClean="0"/>
              <a:t>Central Detector </a:t>
            </a:r>
            <a:r>
              <a:rPr lang="en-US" dirty="0"/>
              <a:t>Data </a:t>
            </a:r>
            <a:r>
              <a:rPr lang="en-US" dirty="0" smtClean="0"/>
              <a:t>Warehouse  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</a:p>
          <a:p>
            <a:pPr marL="571500" lvl="1" indent="-227013"/>
            <a:r>
              <a:rPr lang="en-US" dirty="0" smtClean="0"/>
              <a:t>Receive, analyze, and transmit rail vehicle performance data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Total fleet size of intensively managed: approaching 1,250,000  rail vehicles (85% of NA fleet)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 300+ detectors worldwide \ 500-million records per month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 Detailed performance data tracking</a:t>
            </a:r>
          </a:p>
          <a:p>
            <a:pPr marL="571500" lvl="1" indent="-227013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Alert determination for Advanced Technology Safety Initiative — now Equipment Health Monitoring Committee</a:t>
            </a:r>
          </a:p>
          <a:p>
            <a:r>
              <a:rPr lang="en-US" dirty="0" smtClean="0"/>
              <a:t>EHMS: Central </a:t>
            </a:r>
            <a:r>
              <a:rPr lang="en-US" dirty="0"/>
              <a:t>Vehicle Health </a:t>
            </a:r>
            <a:r>
              <a:rPr lang="en-US" dirty="0" smtClean="0"/>
              <a:t>Alerts 	     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</a:t>
            </a:r>
          </a:p>
          <a:p>
            <a:pPr lvl="1"/>
            <a:r>
              <a:rPr lang="en-US" dirty="0" smtClean="0"/>
              <a:t> Rule-based alerts</a:t>
            </a:r>
          </a:p>
          <a:p>
            <a:pPr lvl="1"/>
            <a:r>
              <a:rPr lang="en-US" dirty="0" smtClean="0"/>
              <a:t> Informational (Data Summary) alerts</a:t>
            </a:r>
          </a:p>
          <a:p>
            <a:pPr lvl="1"/>
            <a:r>
              <a:rPr lang="en-US" dirty="0" smtClean="0"/>
              <a:t> Operational October 1, 2004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Alerts closed by repair or auto-closed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789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1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1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1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1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1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1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1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1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1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1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1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Rectangle 357"/>
          <p:cNvSpPr/>
          <p:nvPr/>
        </p:nvSpPr>
        <p:spPr>
          <a:xfrm rot="20142374">
            <a:off x="1751310" y="885640"/>
            <a:ext cx="6031034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  <a:alpha val="1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Data Integrity</a:t>
            </a:r>
            <a:endParaRPr lang="en-US" sz="115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  <a:alpha val="1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EA32438-BE6E-4F12-89FB-5E4A8880BF0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359524"/>
            <a:chOff x="0" y="0"/>
            <a:chExt cx="9144000" cy="6359524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152400"/>
              <a:ext cx="9144000" cy="6207124"/>
              <a:chOff x="0" y="14288"/>
              <a:chExt cx="9144000" cy="6207124"/>
            </a:xfrm>
          </p:grpSpPr>
          <p:grpSp>
            <p:nvGrpSpPr>
              <p:cNvPr id="29" name="Group 356"/>
              <p:cNvGrpSpPr>
                <a:grpSpLocks/>
              </p:cNvGrpSpPr>
              <p:nvPr/>
            </p:nvGrpSpPr>
            <p:grpSpPr bwMode="auto">
              <a:xfrm>
                <a:off x="0" y="14288"/>
                <a:ext cx="9144000" cy="6207124"/>
                <a:chOff x="0" y="9"/>
                <a:chExt cx="5760" cy="3910"/>
              </a:xfrm>
            </p:grpSpPr>
            <p:pic>
              <p:nvPicPr>
                <p:cNvPr id="53" name="Picture 401" descr="TPD-TADS-WILD-WPMS-TBogi-RailBAM_Map-NoLabels_20101206.bmp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9"/>
                  <a:ext cx="5760" cy="33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4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37" y="3907"/>
                  <a:ext cx="5684" cy="1"/>
                </a:xfrm>
                <a:prstGeom prst="line">
                  <a:avLst/>
                </a:prstGeom>
                <a:noFill/>
                <a:ln w="6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37" y="32"/>
                  <a:ext cx="5684" cy="1"/>
                </a:xfrm>
                <a:prstGeom prst="line">
                  <a:avLst/>
                </a:prstGeom>
                <a:noFill/>
                <a:ln w="6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12"/>
                <p:cNvSpPr>
                  <a:spLocks noChangeShapeType="1"/>
                </p:cNvSpPr>
                <p:nvPr/>
              </p:nvSpPr>
              <p:spPr bwMode="auto">
                <a:xfrm>
                  <a:off x="37" y="32"/>
                  <a:ext cx="1" cy="3875"/>
                </a:xfrm>
                <a:prstGeom prst="line">
                  <a:avLst/>
                </a:prstGeom>
                <a:noFill/>
                <a:ln w="6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13"/>
                <p:cNvSpPr>
                  <a:spLocks noChangeShapeType="1"/>
                </p:cNvSpPr>
                <p:nvPr/>
              </p:nvSpPr>
              <p:spPr bwMode="auto">
                <a:xfrm>
                  <a:off x="5721" y="32"/>
                  <a:ext cx="1" cy="3875"/>
                </a:xfrm>
                <a:prstGeom prst="line">
                  <a:avLst/>
                </a:prstGeom>
                <a:noFill/>
                <a:ln w="6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Rectangle 2842"/>
                <p:cNvSpPr>
                  <a:spLocks noChangeArrowheads="1"/>
                </p:cNvSpPr>
                <p:nvPr/>
              </p:nvSpPr>
              <p:spPr bwMode="auto">
                <a:xfrm>
                  <a:off x="1352" y="3339"/>
                  <a:ext cx="672" cy="25"/>
                </a:xfrm>
                <a:prstGeom prst="rect">
                  <a:avLst/>
                </a:prstGeom>
                <a:solidFill>
                  <a:srgbClr val="000000"/>
                </a:solidFill>
                <a:ln w="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US" sz="1800" i="0"/>
                </a:p>
              </p:txBody>
            </p:sp>
            <p:sp>
              <p:nvSpPr>
                <p:cNvPr id="59" name="Rectangle 2843"/>
                <p:cNvSpPr>
                  <a:spLocks noChangeArrowheads="1"/>
                </p:cNvSpPr>
                <p:nvPr/>
              </p:nvSpPr>
              <p:spPr bwMode="auto">
                <a:xfrm>
                  <a:off x="1352" y="3364"/>
                  <a:ext cx="672" cy="25"/>
                </a:xfrm>
                <a:prstGeom prst="rect">
                  <a:avLst/>
                </a:prstGeom>
                <a:solidFill>
                  <a:srgbClr val="FFFFFF"/>
                </a:solidFill>
                <a:ln w="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US" sz="1800" i="0"/>
                </a:p>
              </p:txBody>
            </p:sp>
            <p:sp>
              <p:nvSpPr>
                <p:cNvPr id="60" name="Rectangle 2844"/>
                <p:cNvSpPr>
                  <a:spLocks noChangeArrowheads="1"/>
                </p:cNvSpPr>
                <p:nvPr/>
              </p:nvSpPr>
              <p:spPr bwMode="auto">
                <a:xfrm>
                  <a:off x="2024" y="3339"/>
                  <a:ext cx="672" cy="25"/>
                </a:xfrm>
                <a:prstGeom prst="rect">
                  <a:avLst/>
                </a:prstGeom>
                <a:solidFill>
                  <a:srgbClr val="FFFFFF"/>
                </a:solidFill>
                <a:ln w="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US" sz="1800" i="0"/>
                </a:p>
              </p:txBody>
            </p:sp>
            <p:sp>
              <p:nvSpPr>
                <p:cNvPr id="61" name="Rectangle 2845"/>
                <p:cNvSpPr>
                  <a:spLocks noChangeArrowheads="1"/>
                </p:cNvSpPr>
                <p:nvPr/>
              </p:nvSpPr>
              <p:spPr bwMode="auto">
                <a:xfrm>
                  <a:off x="2024" y="3364"/>
                  <a:ext cx="672" cy="25"/>
                </a:xfrm>
                <a:prstGeom prst="rect">
                  <a:avLst/>
                </a:prstGeom>
                <a:solidFill>
                  <a:srgbClr val="000000"/>
                </a:solidFill>
                <a:ln w="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US" sz="1800" i="0"/>
                </a:p>
              </p:txBody>
            </p:sp>
            <p:sp>
              <p:nvSpPr>
                <p:cNvPr id="62" name="Rectangle 2846"/>
                <p:cNvSpPr>
                  <a:spLocks noChangeArrowheads="1"/>
                </p:cNvSpPr>
                <p:nvPr/>
              </p:nvSpPr>
              <p:spPr bwMode="auto">
                <a:xfrm>
                  <a:off x="2696" y="3339"/>
                  <a:ext cx="1343" cy="25"/>
                </a:xfrm>
                <a:prstGeom prst="rect">
                  <a:avLst/>
                </a:prstGeom>
                <a:solidFill>
                  <a:srgbClr val="000000"/>
                </a:solidFill>
                <a:ln w="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US" sz="1800" i="0"/>
                </a:p>
              </p:txBody>
            </p:sp>
            <p:sp>
              <p:nvSpPr>
                <p:cNvPr id="63" name="Rectangle 2847"/>
                <p:cNvSpPr>
                  <a:spLocks noChangeArrowheads="1"/>
                </p:cNvSpPr>
                <p:nvPr/>
              </p:nvSpPr>
              <p:spPr bwMode="auto">
                <a:xfrm>
                  <a:off x="2696" y="3364"/>
                  <a:ext cx="1343" cy="25"/>
                </a:xfrm>
                <a:prstGeom prst="rect">
                  <a:avLst/>
                </a:prstGeom>
                <a:solidFill>
                  <a:srgbClr val="FFFFFF"/>
                </a:solidFill>
                <a:ln w="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US" sz="1800" i="0"/>
                </a:p>
              </p:txBody>
            </p:sp>
            <p:sp>
              <p:nvSpPr>
                <p:cNvPr id="64" name="Rectangle 2848"/>
                <p:cNvSpPr>
                  <a:spLocks noChangeArrowheads="1"/>
                </p:cNvSpPr>
                <p:nvPr/>
              </p:nvSpPr>
              <p:spPr bwMode="auto">
                <a:xfrm>
                  <a:off x="4039" y="3339"/>
                  <a:ext cx="1349" cy="25"/>
                </a:xfrm>
                <a:prstGeom prst="rect">
                  <a:avLst/>
                </a:prstGeom>
                <a:solidFill>
                  <a:srgbClr val="FFFFFF"/>
                </a:solidFill>
                <a:ln w="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US" sz="1800" i="0"/>
                </a:p>
              </p:txBody>
            </p:sp>
            <p:sp>
              <p:nvSpPr>
                <p:cNvPr id="65" name="Rectangle 2849"/>
                <p:cNvSpPr>
                  <a:spLocks noChangeArrowheads="1"/>
                </p:cNvSpPr>
                <p:nvPr/>
              </p:nvSpPr>
              <p:spPr bwMode="auto">
                <a:xfrm>
                  <a:off x="4039" y="3364"/>
                  <a:ext cx="1349" cy="25"/>
                </a:xfrm>
                <a:prstGeom prst="rect">
                  <a:avLst/>
                </a:prstGeom>
                <a:solidFill>
                  <a:srgbClr val="000000"/>
                </a:solidFill>
                <a:ln w="6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US" sz="1800" i="0"/>
                </a:p>
              </p:txBody>
            </p:sp>
            <p:sp>
              <p:nvSpPr>
                <p:cNvPr id="66" name="Rectangle 2850"/>
                <p:cNvSpPr>
                  <a:spLocks noChangeArrowheads="1"/>
                </p:cNvSpPr>
                <p:nvPr/>
              </p:nvSpPr>
              <p:spPr bwMode="auto">
                <a:xfrm>
                  <a:off x="1262" y="3248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100" i="0">
                      <a:solidFill>
                        <a:srgbClr val="000000"/>
                      </a:solidFill>
                    </a:rPr>
                    <a:t>1</a:t>
                  </a:r>
                  <a:endParaRPr lang="en-US" sz="1800" i="0"/>
                </a:p>
              </p:txBody>
            </p:sp>
            <p:sp>
              <p:nvSpPr>
                <p:cNvPr id="67" name="Rectangle 2851"/>
                <p:cNvSpPr>
                  <a:spLocks noChangeArrowheads="1"/>
                </p:cNvSpPr>
                <p:nvPr/>
              </p:nvSpPr>
              <p:spPr bwMode="auto">
                <a:xfrm>
                  <a:off x="1302" y="3248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100" i="0">
                      <a:solidFill>
                        <a:srgbClr val="000000"/>
                      </a:solidFill>
                    </a:rPr>
                    <a:t>0</a:t>
                  </a:r>
                  <a:endParaRPr lang="en-US" sz="1800" i="0"/>
                </a:p>
              </p:txBody>
            </p:sp>
            <p:sp>
              <p:nvSpPr>
                <p:cNvPr id="68" name="Rectangle 2852"/>
                <p:cNvSpPr>
                  <a:spLocks noChangeArrowheads="1"/>
                </p:cNvSpPr>
                <p:nvPr/>
              </p:nvSpPr>
              <p:spPr bwMode="auto">
                <a:xfrm>
                  <a:off x="1347" y="3248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100" i="0">
                      <a:solidFill>
                        <a:srgbClr val="000000"/>
                      </a:solidFill>
                    </a:rPr>
                    <a:t>0</a:t>
                  </a:r>
                  <a:endParaRPr lang="en-US" sz="1800" i="0"/>
                </a:p>
              </p:txBody>
            </p:sp>
            <p:sp>
              <p:nvSpPr>
                <p:cNvPr id="69" name="Rectangle 2853"/>
                <p:cNvSpPr>
                  <a:spLocks noChangeArrowheads="1"/>
                </p:cNvSpPr>
                <p:nvPr/>
              </p:nvSpPr>
              <p:spPr bwMode="auto">
                <a:xfrm>
                  <a:off x="1392" y="3248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100" i="0">
                      <a:solidFill>
                        <a:srgbClr val="000000"/>
                      </a:solidFill>
                    </a:rPr>
                    <a:t>0</a:t>
                  </a:r>
                  <a:endParaRPr lang="en-US" sz="1800" i="0"/>
                </a:p>
              </p:txBody>
            </p:sp>
            <p:sp>
              <p:nvSpPr>
                <p:cNvPr id="70" name="Rectangle 2854"/>
                <p:cNvSpPr>
                  <a:spLocks noChangeArrowheads="1"/>
                </p:cNvSpPr>
                <p:nvPr/>
              </p:nvSpPr>
              <p:spPr bwMode="auto">
                <a:xfrm>
                  <a:off x="2673" y="3248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100" i="0">
                      <a:solidFill>
                        <a:srgbClr val="000000"/>
                      </a:solidFill>
                    </a:rPr>
                    <a:t>0</a:t>
                  </a:r>
                  <a:endParaRPr lang="en-US" sz="1800" i="0"/>
                </a:p>
              </p:txBody>
            </p:sp>
            <p:sp>
              <p:nvSpPr>
                <p:cNvPr id="71" name="Rectangle 2855"/>
                <p:cNvSpPr>
                  <a:spLocks noChangeArrowheads="1"/>
                </p:cNvSpPr>
                <p:nvPr/>
              </p:nvSpPr>
              <p:spPr bwMode="auto">
                <a:xfrm>
                  <a:off x="3954" y="3248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100" i="0">
                      <a:solidFill>
                        <a:srgbClr val="000000"/>
                      </a:solidFill>
                    </a:rPr>
                    <a:t>1</a:t>
                  </a:r>
                  <a:endParaRPr lang="en-US" sz="1800" i="0"/>
                </a:p>
              </p:txBody>
            </p:sp>
            <p:sp>
              <p:nvSpPr>
                <p:cNvPr id="72" name="Rectangle 2856"/>
                <p:cNvSpPr>
                  <a:spLocks noChangeArrowheads="1"/>
                </p:cNvSpPr>
                <p:nvPr/>
              </p:nvSpPr>
              <p:spPr bwMode="auto">
                <a:xfrm>
                  <a:off x="3994" y="3248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100" i="0">
                      <a:solidFill>
                        <a:srgbClr val="000000"/>
                      </a:solidFill>
                    </a:rPr>
                    <a:t>0</a:t>
                  </a:r>
                  <a:endParaRPr lang="en-US" sz="1800" i="0"/>
                </a:p>
              </p:txBody>
            </p:sp>
            <p:sp>
              <p:nvSpPr>
                <p:cNvPr id="73" name="Rectangle 2857"/>
                <p:cNvSpPr>
                  <a:spLocks noChangeArrowheads="1"/>
                </p:cNvSpPr>
                <p:nvPr/>
              </p:nvSpPr>
              <p:spPr bwMode="auto">
                <a:xfrm>
                  <a:off x="4039" y="3248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100" i="0">
                      <a:solidFill>
                        <a:srgbClr val="000000"/>
                      </a:solidFill>
                    </a:rPr>
                    <a:t>0</a:t>
                  </a:r>
                  <a:endParaRPr lang="en-US" sz="1800" i="0"/>
                </a:p>
              </p:txBody>
            </p:sp>
            <p:sp>
              <p:nvSpPr>
                <p:cNvPr id="74" name="Rectangle 2858"/>
                <p:cNvSpPr>
                  <a:spLocks noChangeArrowheads="1"/>
                </p:cNvSpPr>
                <p:nvPr/>
              </p:nvSpPr>
              <p:spPr bwMode="auto">
                <a:xfrm>
                  <a:off x="4084" y="3248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100" i="0">
                      <a:solidFill>
                        <a:srgbClr val="000000"/>
                      </a:solidFill>
                    </a:rPr>
                    <a:t>0</a:t>
                  </a:r>
                  <a:endParaRPr lang="en-US" sz="1800" i="0"/>
                </a:p>
              </p:txBody>
            </p:sp>
            <p:sp>
              <p:nvSpPr>
                <p:cNvPr id="75" name="Rectangle 2859"/>
                <p:cNvSpPr>
                  <a:spLocks noChangeArrowheads="1"/>
                </p:cNvSpPr>
                <p:nvPr/>
              </p:nvSpPr>
              <p:spPr bwMode="auto">
                <a:xfrm>
                  <a:off x="5297" y="3248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100" i="0">
                      <a:solidFill>
                        <a:srgbClr val="000000"/>
                      </a:solidFill>
                    </a:rPr>
                    <a:t>2</a:t>
                  </a:r>
                  <a:endParaRPr lang="en-US" sz="1800" i="0"/>
                </a:p>
              </p:txBody>
            </p:sp>
            <p:sp>
              <p:nvSpPr>
                <p:cNvPr id="76" name="Rectangle 2860"/>
                <p:cNvSpPr>
                  <a:spLocks noChangeArrowheads="1"/>
                </p:cNvSpPr>
                <p:nvPr/>
              </p:nvSpPr>
              <p:spPr bwMode="auto">
                <a:xfrm>
                  <a:off x="5337" y="3248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100" i="0">
                      <a:solidFill>
                        <a:srgbClr val="000000"/>
                      </a:solidFill>
                    </a:rPr>
                    <a:t>0</a:t>
                  </a:r>
                  <a:endParaRPr lang="en-US" sz="1800" i="0"/>
                </a:p>
              </p:txBody>
            </p:sp>
            <p:sp>
              <p:nvSpPr>
                <p:cNvPr id="77" name="Rectangle 2861"/>
                <p:cNvSpPr>
                  <a:spLocks noChangeArrowheads="1"/>
                </p:cNvSpPr>
                <p:nvPr/>
              </p:nvSpPr>
              <p:spPr bwMode="auto">
                <a:xfrm>
                  <a:off x="5382" y="3248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100" i="0">
                      <a:solidFill>
                        <a:srgbClr val="000000"/>
                      </a:solidFill>
                    </a:rPr>
                    <a:t>0</a:t>
                  </a:r>
                  <a:endParaRPr lang="en-US" sz="1800" i="0"/>
                </a:p>
              </p:txBody>
            </p:sp>
            <p:sp>
              <p:nvSpPr>
                <p:cNvPr id="78" name="Rectangle 2862"/>
                <p:cNvSpPr>
                  <a:spLocks noChangeArrowheads="1"/>
                </p:cNvSpPr>
                <p:nvPr/>
              </p:nvSpPr>
              <p:spPr bwMode="auto">
                <a:xfrm>
                  <a:off x="5427" y="3248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100" i="0">
                      <a:solidFill>
                        <a:srgbClr val="000000"/>
                      </a:solidFill>
                    </a:rPr>
                    <a:t>0</a:t>
                  </a:r>
                  <a:endParaRPr lang="en-US" sz="1800" i="0"/>
                </a:p>
              </p:txBody>
            </p:sp>
            <p:sp>
              <p:nvSpPr>
                <p:cNvPr id="79" name="Rectangle 2863"/>
                <p:cNvSpPr>
                  <a:spLocks noChangeArrowheads="1"/>
                </p:cNvSpPr>
                <p:nvPr/>
              </p:nvSpPr>
              <p:spPr bwMode="auto">
                <a:xfrm>
                  <a:off x="5529" y="3248"/>
                  <a:ext cx="73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100" i="0">
                      <a:solidFill>
                        <a:srgbClr val="000000"/>
                      </a:solidFill>
                    </a:rPr>
                    <a:t>M</a:t>
                  </a:r>
                  <a:endParaRPr lang="en-US" sz="1800" i="0"/>
                </a:p>
              </p:txBody>
            </p:sp>
            <p:sp>
              <p:nvSpPr>
                <p:cNvPr id="80" name="Rectangle 2864"/>
                <p:cNvSpPr>
                  <a:spLocks noChangeArrowheads="1"/>
                </p:cNvSpPr>
                <p:nvPr/>
              </p:nvSpPr>
              <p:spPr bwMode="auto">
                <a:xfrm>
                  <a:off x="5591" y="3248"/>
                  <a:ext cx="20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100" i="0">
                      <a:solidFill>
                        <a:srgbClr val="000000"/>
                      </a:solidFill>
                    </a:rPr>
                    <a:t>i</a:t>
                  </a:r>
                  <a:endParaRPr lang="en-US" sz="1800" i="0"/>
                </a:p>
              </p:txBody>
            </p:sp>
            <p:sp>
              <p:nvSpPr>
                <p:cNvPr id="81" name="Rectangle 2865"/>
                <p:cNvSpPr>
                  <a:spLocks noChangeArrowheads="1"/>
                </p:cNvSpPr>
                <p:nvPr/>
              </p:nvSpPr>
              <p:spPr bwMode="auto">
                <a:xfrm>
                  <a:off x="5608" y="3248"/>
                  <a:ext cx="20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100" i="0">
                      <a:solidFill>
                        <a:srgbClr val="000000"/>
                      </a:solidFill>
                    </a:rPr>
                    <a:t>l</a:t>
                  </a:r>
                  <a:endParaRPr lang="en-US" sz="1800" i="0"/>
                </a:p>
              </p:txBody>
            </p:sp>
            <p:sp>
              <p:nvSpPr>
                <p:cNvPr id="82" name="Rectangle 2866"/>
                <p:cNvSpPr>
                  <a:spLocks noChangeArrowheads="1"/>
                </p:cNvSpPr>
                <p:nvPr/>
              </p:nvSpPr>
              <p:spPr bwMode="auto">
                <a:xfrm>
                  <a:off x="5630" y="3248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100" i="0">
                      <a:solidFill>
                        <a:srgbClr val="000000"/>
                      </a:solidFill>
                    </a:rPr>
                    <a:t>e</a:t>
                  </a:r>
                  <a:endParaRPr lang="en-US" sz="1800" i="0"/>
                </a:p>
              </p:txBody>
            </p:sp>
            <p:sp>
              <p:nvSpPr>
                <p:cNvPr id="83" name="Rectangle 2867"/>
                <p:cNvSpPr>
                  <a:spLocks noChangeArrowheads="1"/>
                </p:cNvSpPr>
                <p:nvPr/>
              </p:nvSpPr>
              <p:spPr bwMode="auto">
                <a:xfrm>
                  <a:off x="5670" y="3248"/>
                  <a:ext cx="44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100" i="0">
                      <a:solidFill>
                        <a:srgbClr val="000000"/>
                      </a:solidFill>
                    </a:rPr>
                    <a:t>s</a:t>
                  </a:r>
                  <a:endParaRPr lang="en-US" sz="1800" i="0"/>
                </a:p>
              </p:txBody>
            </p:sp>
            <p:sp>
              <p:nvSpPr>
                <p:cNvPr id="84" name="Freeform 2868"/>
                <p:cNvSpPr>
                  <a:spLocks/>
                </p:cNvSpPr>
                <p:nvPr/>
              </p:nvSpPr>
              <p:spPr bwMode="auto">
                <a:xfrm>
                  <a:off x="5038" y="2233"/>
                  <a:ext cx="508" cy="447"/>
                </a:xfrm>
                <a:custGeom>
                  <a:avLst/>
                  <a:gdLst>
                    <a:gd name="T0" fmla="*/ 2147483647 w 508"/>
                    <a:gd name="T1" fmla="*/ 0 h 502"/>
                    <a:gd name="T2" fmla="*/ 2147483647 w 508"/>
                    <a:gd name="T3" fmla="*/ 2147483647 h 502"/>
                    <a:gd name="T4" fmla="*/ 0 w 508"/>
                    <a:gd name="T5" fmla="*/ 2147483647 h 502"/>
                    <a:gd name="T6" fmla="*/ 2147483647 w 508"/>
                    <a:gd name="T7" fmla="*/ 2147483647 h 502"/>
                    <a:gd name="T8" fmla="*/ 2147483647 w 508"/>
                    <a:gd name="T9" fmla="*/ 2147483647 h 502"/>
                    <a:gd name="T10" fmla="*/ 2147483647 w 508"/>
                    <a:gd name="T11" fmla="*/ 2147483647 h 502"/>
                    <a:gd name="T12" fmla="*/ 2147483647 w 508"/>
                    <a:gd name="T13" fmla="*/ 2147483647 h 502"/>
                    <a:gd name="T14" fmla="*/ 2147483647 w 508"/>
                    <a:gd name="T15" fmla="*/ 2147483647 h 502"/>
                    <a:gd name="T16" fmla="*/ 2147483647 w 508"/>
                    <a:gd name="T17" fmla="*/ 0 h 50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08"/>
                    <a:gd name="T28" fmla="*/ 0 h 502"/>
                    <a:gd name="T29" fmla="*/ 508 w 508"/>
                    <a:gd name="T30" fmla="*/ 502 h 50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08" h="502">
                      <a:moveTo>
                        <a:pt x="254" y="0"/>
                      </a:moveTo>
                      <a:lnTo>
                        <a:pt x="214" y="209"/>
                      </a:lnTo>
                      <a:lnTo>
                        <a:pt x="0" y="254"/>
                      </a:lnTo>
                      <a:lnTo>
                        <a:pt x="214" y="293"/>
                      </a:lnTo>
                      <a:lnTo>
                        <a:pt x="254" y="502"/>
                      </a:lnTo>
                      <a:lnTo>
                        <a:pt x="293" y="293"/>
                      </a:lnTo>
                      <a:lnTo>
                        <a:pt x="508" y="254"/>
                      </a:lnTo>
                      <a:lnTo>
                        <a:pt x="293" y="209"/>
                      </a:lnTo>
                      <a:lnTo>
                        <a:pt x="254" y="0"/>
                      </a:lnTo>
                      <a:close/>
                    </a:path>
                  </a:pathLst>
                </a:custGeom>
                <a:noFill/>
                <a:ln w="6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2869"/>
                <p:cNvSpPr>
                  <a:spLocks/>
                </p:cNvSpPr>
                <p:nvPr/>
              </p:nvSpPr>
              <p:spPr bwMode="auto">
                <a:xfrm>
                  <a:off x="5292" y="2233"/>
                  <a:ext cx="39" cy="226"/>
                </a:xfrm>
                <a:custGeom>
                  <a:avLst/>
                  <a:gdLst>
                    <a:gd name="T0" fmla="*/ 0 w 39"/>
                    <a:gd name="T1" fmla="*/ 0 h 254"/>
                    <a:gd name="T2" fmla="*/ 0 w 39"/>
                    <a:gd name="T3" fmla="*/ 2147483647 h 254"/>
                    <a:gd name="T4" fmla="*/ 2147483647 w 39"/>
                    <a:gd name="T5" fmla="*/ 2147483647 h 254"/>
                    <a:gd name="T6" fmla="*/ 0 w 39"/>
                    <a:gd name="T7" fmla="*/ 0 h 2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"/>
                    <a:gd name="T13" fmla="*/ 0 h 254"/>
                    <a:gd name="T14" fmla="*/ 39 w 39"/>
                    <a:gd name="T15" fmla="*/ 254 h 2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" h="254">
                      <a:moveTo>
                        <a:pt x="0" y="0"/>
                      </a:moveTo>
                      <a:lnTo>
                        <a:pt x="0" y="254"/>
                      </a:lnTo>
                      <a:lnTo>
                        <a:pt x="39" y="20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2870"/>
                <p:cNvSpPr>
                  <a:spLocks/>
                </p:cNvSpPr>
                <p:nvPr/>
              </p:nvSpPr>
              <p:spPr bwMode="auto">
                <a:xfrm>
                  <a:off x="5292" y="2459"/>
                  <a:ext cx="254" cy="35"/>
                </a:xfrm>
                <a:custGeom>
                  <a:avLst/>
                  <a:gdLst>
                    <a:gd name="T0" fmla="*/ 0 w 254"/>
                    <a:gd name="T1" fmla="*/ 0 h 39"/>
                    <a:gd name="T2" fmla="*/ 2147483647 w 254"/>
                    <a:gd name="T3" fmla="*/ 0 h 39"/>
                    <a:gd name="T4" fmla="*/ 2147483647 w 254"/>
                    <a:gd name="T5" fmla="*/ 2147483647 h 39"/>
                    <a:gd name="T6" fmla="*/ 0 w 254"/>
                    <a:gd name="T7" fmla="*/ 0 h 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4"/>
                    <a:gd name="T13" fmla="*/ 0 h 39"/>
                    <a:gd name="T14" fmla="*/ 254 w 254"/>
                    <a:gd name="T15" fmla="*/ 39 h 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4" h="39">
                      <a:moveTo>
                        <a:pt x="0" y="0"/>
                      </a:moveTo>
                      <a:lnTo>
                        <a:pt x="254" y="0"/>
                      </a:lnTo>
                      <a:lnTo>
                        <a:pt x="39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2871"/>
                <p:cNvSpPr>
                  <a:spLocks/>
                </p:cNvSpPr>
                <p:nvPr/>
              </p:nvSpPr>
              <p:spPr bwMode="auto">
                <a:xfrm>
                  <a:off x="5252" y="2459"/>
                  <a:ext cx="40" cy="221"/>
                </a:xfrm>
                <a:custGeom>
                  <a:avLst/>
                  <a:gdLst>
                    <a:gd name="T0" fmla="*/ 2147483647 w 40"/>
                    <a:gd name="T1" fmla="*/ 0 h 248"/>
                    <a:gd name="T2" fmla="*/ 2147483647 w 40"/>
                    <a:gd name="T3" fmla="*/ 2147483647 h 248"/>
                    <a:gd name="T4" fmla="*/ 0 w 40"/>
                    <a:gd name="T5" fmla="*/ 2147483647 h 248"/>
                    <a:gd name="T6" fmla="*/ 2147483647 w 40"/>
                    <a:gd name="T7" fmla="*/ 0 h 24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0"/>
                    <a:gd name="T13" fmla="*/ 0 h 248"/>
                    <a:gd name="T14" fmla="*/ 40 w 40"/>
                    <a:gd name="T15" fmla="*/ 248 h 24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0" h="248">
                      <a:moveTo>
                        <a:pt x="40" y="0"/>
                      </a:moveTo>
                      <a:lnTo>
                        <a:pt x="40" y="248"/>
                      </a:lnTo>
                      <a:lnTo>
                        <a:pt x="0" y="39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Freeform 2872"/>
                <p:cNvSpPr>
                  <a:spLocks/>
                </p:cNvSpPr>
                <p:nvPr/>
              </p:nvSpPr>
              <p:spPr bwMode="auto">
                <a:xfrm>
                  <a:off x="5038" y="2419"/>
                  <a:ext cx="254" cy="40"/>
                </a:xfrm>
                <a:custGeom>
                  <a:avLst/>
                  <a:gdLst>
                    <a:gd name="T0" fmla="*/ 2147483647 w 254"/>
                    <a:gd name="T1" fmla="*/ 2147483647 h 45"/>
                    <a:gd name="T2" fmla="*/ 0 w 254"/>
                    <a:gd name="T3" fmla="*/ 2147483647 h 45"/>
                    <a:gd name="T4" fmla="*/ 2147483647 w 254"/>
                    <a:gd name="T5" fmla="*/ 0 h 45"/>
                    <a:gd name="T6" fmla="*/ 2147483647 w 254"/>
                    <a:gd name="T7" fmla="*/ 2147483647 h 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4"/>
                    <a:gd name="T13" fmla="*/ 0 h 45"/>
                    <a:gd name="T14" fmla="*/ 254 w 254"/>
                    <a:gd name="T15" fmla="*/ 45 h 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4" h="45">
                      <a:moveTo>
                        <a:pt x="254" y="45"/>
                      </a:moveTo>
                      <a:lnTo>
                        <a:pt x="0" y="45"/>
                      </a:lnTo>
                      <a:lnTo>
                        <a:pt x="214" y="0"/>
                      </a:lnTo>
                      <a:lnTo>
                        <a:pt x="254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Rectangle 2873"/>
                <p:cNvSpPr>
                  <a:spLocks noChangeArrowheads="1"/>
                </p:cNvSpPr>
                <p:nvPr/>
              </p:nvSpPr>
              <p:spPr bwMode="auto">
                <a:xfrm>
                  <a:off x="5252" y="2106"/>
                  <a:ext cx="92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600" i="0">
                      <a:solidFill>
                        <a:srgbClr val="000000"/>
                      </a:solidFill>
                      <a:latin typeface="Times New Roman" pitchFamily="18" charset="0"/>
                    </a:rPr>
                    <a:t>N</a:t>
                  </a:r>
                  <a:endParaRPr lang="en-US" sz="1800" i="0"/>
                </a:p>
              </p:txBody>
            </p:sp>
            <p:sp>
              <p:nvSpPr>
                <p:cNvPr id="90" name="Rectangle 2883"/>
                <p:cNvSpPr>
                  <a:spLocks noChangeArrowheads="1"/>
                </p:cNvSpPr>
                <p:nvPr/>
              </p:nvSpPr>
              <p:spPr bwMode="auto">
                <a:xfrm>
                  <a:off x="1719" y="3434"/>
                  <a:ext cx="73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33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91" name="Rectangle 2884"/>
                <p:cNvSpPr>
                  <a:spLocks noChangeArrowheads="1"/>
                </p:cNvSpPr>
                <p:nvPr/>
              </p:nvSpPr>
              <p:spPr bwMode="auto">
                <a:xfrm>
                  <a:off x="1787" y="3434"/>
                  <a:ext cx="249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3300" i="0">
                      <a:solidFill>
                        <a:srgbClr val="000000"/>
                      </a:solidFill>
                    </a:rPr>
                    <a:t>W</a:t>
                  </a:r>
                  <a:endParaRPr lang="en-US" sz="1800" i="0"/>
                </a:p>
              </p:txBody>
            </p:sp>
            <p:sp>
              <p:nvSpPr>
                <p:cNvPr id="92" name="Rectangle 2885"/>
                <p:cNvSpPr>
                  <a:spLocks noChangeArrowheads="1"/>
                </p:cNvSpPr>
                <p:nvPr/>
              </p:nvSpPr>
              <p:spPr bwMode="auto">
                <a:xfrm>
                  <a:off x="2030" y="3434"/>
                  <a:ext cx="147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3300" i="0">
                      <a:solidFill>
                        <a:srgbClr val="000000"/>
                      </a:solidFill>
                    </a:rPr>
                    <a:t>a</a:t>
                  </a:r>
                  <a:endParaRPr lang="en-US" sz="1800" i="0"/>
                </a:p>
              </p:txBody>
            </p:sp>
            <p:sp>
              <p:nvSpPr>
                <p:cNvPr id="93" name="Rectangle 2886"/>
                <p:cNvSpPr>
                  <a:spLocks noChangeArrowheads="1"/>
                </p:cNvSpPr>
                <p:nvPr/>
              </p:nvSpPr>
              <p:spPr bwMode="auto">
                <a:xfrm>
                  <a:off x="2159" y="3434"/>
                  <a:ext cx="132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3300" i="0">
                      <a:solidFill>
                        <a:srgbClr val="000000"/>
                      </a:solidFill>
                    </a:rPr>
                    <a:t>y</a:t>
                  </a:r>
                  <a:endParaRPr lang="en-US" sz="1800" i="0"/>
                </a:p>
              </p:txBody>
            </p:sp>
            <p:sp>
              <p:nvSpPr>
                <p:cNvPr id="94" name="Rectangle 2887"/>
                <p:cNvSpPr>
                  <a:spLocks noChangeArrowheads="1"/>
                </p:cNvSpPr>
                <p:nvPr/>
              </p:nvSpPr>
              <p:spPr bwMode="auto">
                <a:xfrm>
                  <a:off x="2278" y="3434"/>
                  <a:ext cx="132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3300" i="0">
                      <a:solidFill>
                        <a:srgbClr val="000000"/>
                      </a:solidFill>
                    </a:rPr>
                    <a:t>s</a:t>
                  </a:r>
                  <a:endParaRPr lang="en-US" sz="1800" i="0"/>
                </a:p>
              </p:txBody>
            </p:sp>
            <p:sp>
              <p:nvSpPr>
                <p:cNvPr id="95" name="Rectangle 2888"/>
                <p:cNvSpPr>
                  <a:spLocks noChangeArrowheads="1"/>
                </p:cNvSpPr>
                <p:nvPr/>
              </p:nvSpPr>
              <p:spPr bwMode="auto">
                <a:xfrm>
                  <a:off x="2396" y="3434"/>
                  <a:ext cx="59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3300" i="0">
                      <a:solidFill>
                        <a:srgbClr val="000000"/>
                      </a:solidFill>
                    </a:rPr>
                    <a:t>i</a:t>
                  </a:r>
                  <a:endParaRPr lang="en-US" sz="1800" i="0"/>
                </a:p>
              </p:txBody>
            </p:sp>
            <p:sp>
              <p:nvSpPr>
                <p:cNvPr id="96" name="Rectangle 2889"/>
                <p:cNvSpPr>
                  <a:spLocks noChangeArrowheads="1"/>
                </p:cNvSpPr>
                <p:nvPr/>
              </p:nvSpPr>
              <p:spPr bwMode="auto">
                <a:xfrm>
                  <a:off x="2453" y="3434"/>
                  <a:ext cx="147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3300" i="0" dirty="0">
                      <a:solidFill>
                        <a:srgbClr val="000000"/>
                      </a:solidFill>
                    </a:rPr>
                    <a:t>d</a:t>
                  </a:r>
                  <a:endParaRPr lang="en-US" sz="1800" i="0" dirty="0"/>
                </a:p>
              </p:txBody>
            </p:sp>
            <p:sp>
              <p:nvSpPr>
                <p:cNvPr id="97" name="Rectangle 2890"/>
                <p:cNvSpPr>
                  <a:spLocks noChangeArrowheads="1"/>
                </p:cNvSpPr>
                <p:nvPr/>
              </p:nvSpPr>
              <p:spPr bwMode="auto">
                <a:xfrm>
                  <a:off x="2588" y="3434"/>
                  <a:ext cx="147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3300" i="0">
                      <a:solidFill>
                        <a:srgbClr val="000000"/>
                      </a:solidFill>
                    </a:rPr>
                    <a:t>e</a:t>
                  </a:r>
                  <a:endParaRPr lang="en-US" sz="1800" i="0"/>
                </a:p>
              </p:txBody>
            </p:sp>
            <p:sp>
              <p:nvSpPr>
                <p:cNvPr id="98" name="Rectangle 2891"/>
                <p:cNvSpPr>
                  <a:spLocks noChangeArrowheads="1"/>
                </p:cNvSpPr>
                <p:nvPr/>
              </p:nvSpPr>
              <p:spPr bwMode="auto">
                <a:xfrm>
                  <a:off x="2718" y="3434"/>
                  <a:ext cx="73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33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99" name="Rectangle 2892"/>
                <p:cNvSpPr>
                  <a:spLocks noChangeArrowheads="1"/>
                </p:cNvSpPr>
                <p:nvPr/>
              </p:nvSpPr>
              <p:spPr bwMode="auto">
                <a:xfrm>
                  <a:off x="2786" y="3434"/>
                  <a:ext cx="191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3300" i="0">
                      <a:solidFill>
                        <a:srgbClr val="000000"/>
                      </a:solidFill>
                    </a:rPr>
                    <a:t>D</a:t>
                  </a:r>
                  <a:endParaRPr lang="en-US" sz="1800" i="0"/>
                </a:p>
              </p:txBody>
            </p:sp>
            <p:sp>
              <p:nvSpPr>
                <p:cNvPr id="100" name="Rectangle 2893"/>
                <p:cNvSpPr>
                  <a:spLocks noChangeArrowheads="1"/>
                </p:cNvSpPr>
                <p:nvPr/>
              </p:nvSpPr>
              <p:spPr bwMode="auto">
                <a:xfrm>
                  <a:off x="2961" y="3434"/>
                  <a:ext cx="147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3300" i="0">
                      <a:solidFill>
                        <a:srgbClr val="000000"/>
                      </a:solidFill>
                    </a:rPr>
                    <a:t>e</a:t>
                  </a:r>
                  <a:endParaRPr lang="en-US" sz="1800" i="0"/>
                </a:p>
              </p:txBody>
            </p:sp>
            <p:sp>
              <p:nvSpPr>
                <p:cNvPr id="101" name="Rectangle 2894"/>
                <p:cNvSpPr>
                  <a:spLocks noChangeArrowheads="1"/>
                </p:cNvSpPr>
                <p:nvPr/>
              </p:nvSpPr>
              <p:spPr bwMode="auto">
                <a:xfrm>
                  <a:off x="3091" y="3434"/>
                  <a:ext cx="73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3300" i="0">
                      <a:solidFill>
                        <a:srgbClr val="000000"/>
                      </a:solidFill>
                    </a:rPr>
                    <a:t>t</a:t>
                  </a:r>
                  <a:endParaRPr lang="en-US" sz="1800" i="0"/>
                </a:p>
              </p:txBody>
            </p:sp>
            <p:sp>
              <p:nvSpPr>
                <p:cNvPr id="102" name="Rectangle 2895"/>
                <p:cNvSpPr>
                  <a:spLocks noChangeArrowheads="1"/>
                </p:cNvSpPr>
                <p:nvPr/>
              </p:nvSpPr>
              <p:spPr bwMode="auto">
                <a:xfrm>
                  <a:off x="3158" y="3434"/>
                  <a:ext cx="147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3300" i="0">
                      <a:solidFill>
                        <a:srgbClr val="000000"/>
                      </a:solidFill>
                    </a:rPr>
                    <a:t>e</a:t>
                  </a:r>
                  <a:endParaRPr lang="en-US" sz="1800" i="0"/>
                </a:p>
              </p:txBody>
            </p:sp>
            <p:sp>
              <p:nvSpPr>
                <p:cNvPr id="103" name="Rectangle 2896"/>
                <p:cNvSpPr>
                  <a:spLocks noChangeArrowheads="1"/>
                </p:cNvSpPr>
                <p:nvPr/>
              </p:nvSpPr>
              <p:spPr bwMode="auto">
                <a:xfrm>
                  <a:off x="3294" y="3434"/>
                  <a:ext cx="132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3300" i="0">
                      <a:solidFill>
                        <a:srgbClr val="000000"/>
                      </a:solidFill>
                    </a:rPr>
                    <a:t>c</a:t>
                  </a:r>
                  <a:endParaRPr lang="en-US" sz="1800" i="0"/>
                </a:p>
              </p:txBody>
            </p:sp>
            <p:sp>
              <p:nvSpPr>
                <p:cNvPr id="104" name="Rectangle 2897"/>
                <p:cNvSpPr>
                  <a:spLocks noChangeArrowheads="1"/>
                </p:cNvSpPr>
                <p:nvPr/>
              </p:nvSpPr>
              <p:spPr bwMode="auto">
                <a:xfrm>
                  <a:off x="3412" y="3434"/>
                  <a:ext cx="73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3300" i="0">
                      <a:solidFill>
                        <a:srgbClr val="000000"/>
                      </a:solidFill>
                    </a:rPr>
                    <a:t>t</a:t>
                  </a:r>
                  <a:endParaRPr lang="en-US" sz="1800" i="0"/>
                </a:p>
              </p:txBody>
            </p:sp>
            <p:sp>
              <p:nvSpPr>
                <p:cNvPr id="105" name="Rectangle 2898"/>
                <p:cNvSpPr>
                  <a:spLocks noChangeArrowheads="1"/>
                </p:cNvSpPr>
                <p:nvPr/>
              </p:nvSpPr>
              <p:spPr bwMode="auto">
                <a:xfrm>
                  <a:off x="3480" y="3434"/>
                  <a:ext cx="147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3300" i="0">
                      <a:solidFill>
                        <a:srgbClr val="000000"/>
                      </a:solidFill>
                    </a:rPr>
                    <a:t>o</a:t>
                  </a:r>
                  <a:endParaRPr lang="en-US" sz="1800" i="0"/>
                </a:p>
              </p:txBody>
            </p:sp>
            <p:sp>
              <p:nvSpPr>
                <p:cNvPr id="106" name="Rectangle 2899"/>
                <p:cNvSpPr>
                  <a:spLocks noChangeArrowheads="1"/>
                </p:cNvSpPr>
                <p:nvPr/>
              </p:nvSpPr>
              <p:spPr bwMode="auto">
                <a:xfrm>
                  <a:off x="3615" y="3434"/>
                  <a:ext cx="88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3300" i="0">
                      <a:solidFill>
                        <a:srgbClr val="000000"/>
                      </a:solidFill>
                    </a:rPr>
                    <a:t>r</a:t>
                  </a:r>
                  <a:endParaRPr lang="en-US" sz="1800" i="0"/>
                </a:p>
              </p:txBody>
            </p:sp>
            <p:sp>
              <p:nvSpPr>
                <p:cNvPr id="107" name="Rectangle 2900"/>
                <p:cNvSpPr>
                  <a:spLocks noChangeArrowheads="1"/>
                </p:cNvSpPr>
                <p:nvPr/>
              </p:nvSpPr>
              <p:spPr bwMode="auto">
                <a:xfrm>
                  <a:off x="3695" y="3434"/>
                  <a:ext cx="73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33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08" name="Rectangle 2901"/>
                <p:cNvSpPr>
                  <a:spLocks noChangeArrowheads="1"/>
                </p:cNvSpPr>
                <p:nvPr/>
              </p:nvSpPr>
              <p:spPr bwMode="auto">
                <a:xfrm>
                  <a:off x="3762" y="3434"/>
                  <a:ext cx="191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3300" i="0">
                      <a:solidFill>
                        <a:srgbClr val="000000"/>
                      </a:solidFill>
                    </a:rPr>
                    <a:t>D</a:t>
                  </a:r>
                  <a:endParaRPr lang="en-US" sz="1800" i="0"/>
                </a:p>
              </p:txBody>
            </p:sp>
            <p:sp>
              <p:nvSpPr>
                <p:cNvPr id="109" name="Rectangle 2902"/>
                <p:cNvSpPr>
                  <a:spLocks noChangeArrowheads="1"/>
                </p:cNvSpPr>
                <p:nvPr/>
              </p:nvSpPr>
              <p:spPr bwMode="auto">
                <a:xfrm>
                  <a:off x="3937" y="3434"/>
                  <a:ext cx="59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3300" i="0">
                      <a:solidFill>
                        <a:srgbClr val="000000"/>
                      </a:solidFill>
                    </a:rPr>
                    <a:t>i</a:t>
                  </a:r>
                  <a:endParaRPr lang="en-US" sz="1800" i="0"/>
                </a:p>
              </p:txBody>
            </p:sp>
            <p:sp>
              <p:nvSpPr>
                <p:cNvPr id="110" name="Rectangle 2903"/>
                <p:cNvSpPr>
                  <a:spLocks noChangeArrowheads="1"/>
                </p:cNvSpPr>
                <p:nvPr/>
              </p:nvSpPr>
              <p:spPr bwMode="auto">
                <a:xfrm>
                  <a:off x="3994" y="3434"/>
                  <a:ext cx="132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3300" i="0">
                      <a:solidFill>
                        <a:srgbClr val="000000"/>
                      </a:solidFill>
                    </a:rPr>
                    <a:t>s</a:t>
                  </a:r>
                  <a:endParaRPr lang="en-US" sz="1800" i="0"/>
                </a:p>
              </p:txBody>
            </p:sp>
            <p:sp>
              <p:nvSpPr>
                <p:cNvPr id="111" name="Rectangle 2904"/>
                <p:cNvSpPr>
                  <a:spLocks noChangeArrowheads="1"/>
                </p:cNvSpPr>
                <p:nvPr/>
              </p:nvSpPr>
              <p:spPr bwMode="auto">
                <a:xfrm>
                  <a:off x="4112" y="3434"/>
                  <a:ext cx="73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3300" i="0">
                      <a:solidFill>
                        <a:srgbClr val="000000"/>
                      </a:solidFill>
                    </a:rPr>
                    <a:t>t</a:t>
                  </a:r>
                  <a:endParaRPr lang="en-US" sz="1800" i="0"/>
                </a:p>
              </p:txBody>
            </p:sp>
            <p:sp>
              <p:nvSpPr>
                <p:cNvPr id="112" name="Rectangle 2905"/>
                <p:cNvSpPr>
                  <a:spLocks noChangeArrowheads="1"/>
                </p:cNvSpPr>
                <p:nvPr/>
              </p:nvSpPr>
              <p:spPr bwMode="auto">
                <a:xfrm>
                  <a:off x="4180" y="3434"/>
                  <a:ext cx="88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3300" i="0">
                      <a:solidFill>
                        <a:srgbClr val="000000"/>
                      </a:solidFill>
                    </a:rPr>
                    <a:t>r</a:t>
                  </a:r>
                  <a:endParaRPr lang="en-US" sz="1800" i="0"/>
                </a:p>
              </p:txBody>
            </p:sp>
            <p:sp>
              <p:nvSpPr>
                <p:cNvPr id="113" name="Rectangle 2906"/>
                <p:cNvSpPr>
                  <a:spLocks noChangeArrowheads="1"/>
                </p:cNvSpPr>
                <p:nvPr/>
              </p:nvSpPr>
              <p:spPr bwMode="auto">
                <a:xfrm>
                  <a:off x="4265" y="3434"/>
                  <a:ext cx="59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3300" i="0">
                      <a:solidFill>
                        <a:srgbClr val="000000"/>
                      </a:solidFill>
                    </a:rPr>
                    <a:t>i</a:t>
                  </a:r>
                  <a:endParaRPr lang="en-US" sz="1800" i="0"/>
                </a:p>
              </p:txBody>
            </p:sp>
            <p:sp>
              <p:nvSpPr>
                <p:cNvPr id="114" name="Rectangle 2907"/>
                <p:cNvSpPr>
                  <a:spLocks noChangeArrowheads="1"/>
                </p:cNvSpPr>
                <p:nvPr/>
              </p:nvSpPr>
              <p:spPr bwMode="auto">
                <a:xfrm>
                  <a:off x="4315" y="3434"/>
                  <a:ext cx="147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3300" i="0">
                      <a:solidFill>
                        <a:srgbClr val="000000"/>
                      </a:solidFill>
                    </a:rPr>
                    <a:t>b</a:t>
                  </a:r>
                  <a:endParaRPr lang="en-US" sz="1800" i="0"/>
                </a:p>
              </p:txBody>
            </p:sp>
            <p:sp>
              <p:nvSpPr>
                <p:cNvPr id="115" name="Rectangle 2908"/>
                <p:cNvSpPr>
                  <a:spLocks noChangeArrowheads="1"/>
                </p:cNvSpPr>
                <p:nvPr/>
              </p:nvSpPr>
              <p:spPr bwMode="auto">
                <a:xfrm>
                  <a:off x="4451" y="3434"/>
                  <a:ext cx="147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3300" i="0">
                      <a:solidFill>
                        <a:srgbClr val="000000"/>
                      </a:solidFill>
                    </a:rPr>
                    <a:t>u</a:t>
                  </a:r>
                  <a:endParaRPr lang="en-US" sz="1800" i="0"/>
                </a:p>
              </p:txBody>
            </p:sp>
            <p:sp>
              <p:nvSpPr>
                <p:cNvPr id="116" name="Rectangle 2909"/>
                <p:cNvSpPr>
                  <a:spLocks noChangeArrowheads="1"/>
                </p:cNvSpPr>
                <p:nvPr/>
              </p:nvSpPr>
              <p:spPr bwMode="auto">
                <a:xfrm>
                  <a:off x="4581" y="3434"/>
                  <a:ext cx="73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3300" i="0">
                      <a:solidFill>
                        <a:srgbClr val="000000"/>
                      </a:solidFill>
                    </a:rPr>
                    <a:t>t</a:t>
                  </a:r>
                  <a:endParaRPr lang="en-US" sz="1800" i="0"/>
                </a:p>
              </p:txBody>
            </p:sp>
            <p:sp>
              <p:nvSpPr>
                <p:cNvPr id="117" name="Rectangle 2910"/>
                <p:cNvSpPr>
                  <a:spLocks noChangeArrowheads="1"/>
                </p:cNvSpPr>
                <p:nvPr/>
              </p:nvSpPr>
              <p:spPr bwMode="auto">
                <a:xfrm>
                  <a:off x="4648" y="3434"/>
                  <a:ext cx="59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3300" i="0">
                      <a:solidFill>
                        <a:srgbClr val="000000"/>
                      </a:solidFill>
                    </a:rPr>
                    <a:t>i</a:t>
                  </a:r>
                  <a:endParaRPr lang="en-US" sz="1800" i="0"/>
                </a:p>
              </p:txBody>
            </p:sp>
            <p:sp>
              <p:nvSpPr>
                <p:cNvPr id="118" name="Rectangle 2911"/>
                <p:cNvSpPr>
                  <a:spLocks noChangeArrowheads="1"/>
                </p:cNvSpPr>
                <p:nvPr/>
              </p:nvSpPr>
              <p:spPr bwMode="auto">
                <a:xfrm>
                  <a:off x="4705" y="3434"/>
                  <a:ext cx="147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3300" i="0">
                      <a:solidFill>
                        <a:srgbClr val="000000"/>
                      </a:solidFill>
                    </a:rPr>
                    <a:t>o</a:t>
                  </a:r>
                  <a:endParaRPr lang="en-US" sz="1800" i="0"/>
                </a:p>
              </p:txBody>
            </p:sp>
            <p:sp>
              <p:nvSpPr>
                <p:cNvPr id="119" name="Rectangle 2912"/>
                <p:cNvSpPr>
                  <a:spLocks noChangeArrowheads="1"/>
                </p:cNvSpPr>
                <p:nvPr/>
              </p:nvSpPr>
              <p:spPr bwMode="auto">
                <a:xfrm>
                  <a:off x="4835" y="3434"/>
                  <a:ext cx="147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3300" i="0">
                      <a:solidFill>
                        <a:srgbClr val="000000"/>
                      </a:solidFill>
                    </a:rPr>
                    <a:t>n</a:t>
                  </a:r>
                  <a:endParaRPr lang="en-US" sz="1800" i="0"/>
                </a:p>
              </p:txBody>
            </p:sp>
            <p:sp>
              <p:nvSpPr>
                <p:cNvPr id="120" name="Rectangle 2943"/>
                <p:cNvSpPr>
                  <a:spLocks noChangeArrowheads="1"/>
                </p:cNvSpPr>
                <p:nvPr/>
              </p:nvSpPr>
              <p:spPr bwMode="auto">
                <a:xfrm>
                  <a:off x="1601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.</a:t>
                  </a:r>
                  <a:endParaRPr lang="en-US" sz="1800" i="0"/>
                </a:p>
              </p:txBody>
            </p:sp>
            <p:sp>
              <p:nvSpPr>
                <p:cNvPr id="121" name="Rectangle 2944"/>
                <p:cNvSpPr>
                  <a:spLocks noChangeArrowheads="1"/>
                </p:cNvSpPr>
                <p:nvPr/>
              </p:nvSpPr>
              <p:spPr bwMode="auto">
                <a:xfrm>
                  <a:off x="1629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22" name="Rectangle 2945"/>
                <p:cNvSpPr>
                  <a:spLocks noChangeArrowheads="1"/>
                </p:cNvSpPr>
                <p:nvPr/>
              </p:nvSpPr>
              <p:spPr bwMode="auto">
                <a:xfrm>
                  <a:off x="1652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23" name="Rectangle 2946"/>
                <p:cNvSpPr>
                  <a:spLocks noChangeArrowheads="1"/>
                </p:cNvSpPr>
                <p:nvPr/>
              </p:nvSpPr>
              <p:spPr bwMode="auto">
                <a:xfrm>
                  <a:off x="1674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24" name="Rectangle 2947"/>
                <p:cNvSpPr>
                  <a:spLocks noChangeArrowheads="1"/>
                </p:cNvSpPr>
                <p:nvPr/>
              </p:nvSpPr>
              <p:spPr bwMode="auto">
                <a:xfrm>
                  <a:off x="1697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25" name="Rectangle 2948"/>
                <p:cNvSpPr>
                  <a:spLocks noChangeArrowheads="1"/>
                </p:cNvSpPr>
                <p:nvPr/>
              </p:nvSpPr>
              <p:spPr bwMode="auto">
                <a:xfrm>
                  <a:off x="1725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26" name="Rectangle 2949"/>
                <p:cNvSpPr>
                  <a:spLocks noChangeArrowheads="1"/>
                </p:cNvSpPr>
                <p:nvPr/>
              </p:nvSpPr>
              <p:spPr bwMode="auto">
                <a:xfrm>
                  <a:off x="1747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27" name="Rectangle 2950"/>
                <p:cNvSpPr>
                  <a:spLocks noChangeArrowheads="1"/>
                </p:cNvSpPr>
                <p:nvPr/>
              </p:nvSpPr>
              <p:spPr bwMode="auto">
                <a:xfrm>
                  <a:off x="1770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28" name="Rectangle 2951"/>
                <p:cNvSpPr>
                  <a:spLocks noChangeArrowheads="1"/>
                </p:cNvSpPr>
                <p:nvPr/>
              </p:nvSpPr>
              <p:spPr bwMode="auto">
                <a:xfrm>
                  <a:off x="1793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29" name="Rectangle 2952"/>
                <p:cNvSpPr>
                  <a:spLocks noChangeArrowheads="1"/>
                </p:cNvSpPr>
                <p:nvPr/>
              </p:nvSpPr>
              <p:spPr bwMode="auto">
                <a:xfrm>
                  <a:off x="1821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30" name="Rectangle 2953"/>
                <p:cNvSpPr>
                  <a:spLocks noChangeArrowheads="1"/>
                </p:cNvSpPr>
                <p:nvPr/>
              </p:nvSpPr>
              <p:spPr bwMode="auto">
                <a:xfrm>
                  <a:off x="1843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31" name="Rectangle 2954"/>
                <p:cNvSpPr>
                  <a:spLocks noChangeArrowheads="1"/>
                </p:cNvSpPr>
                <p:nvPr/>
              </p:nvSpPr>
              <p:spPr bwMode="auto">
                <a:xfrm>
                  <a:off x="1866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32" name="Rectangle 2955"/>
                <p:cNvSpPr>
                  <a:spLocks noChangeArrowheads="1"/>
                </p:cNvSpPr>
                <p:nvPr/>
              </p:nvSpPr>
              <p:spPr bwMode="auto">
                <a:xfrm>
                  <a:off x="1889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33" name="Rectangle 2956"/>
                <p:cNvSpPr>
                  <a:spLocks noChangeArrowheads="1"/>
                </p:cNvSpPr>
                <p:nvPr/>
              </p:nvSpPr>
              <p:spPr bwMode="auto">
                <a:xfrm>
                  <a:off x="1917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34" name="Rectangle 2957"/>
                <p:cNvSpPr>
                  <a:spLocks noChangeArrowheads="1"/>
                </p:cNvSpPr>
                <p:nvPr/>
              </p:nvSpPr>
              <p:spPr bwMode="auto">
                <a:xfrm>
                  <a:off x="1939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35" name="Rectangle 2958"/>
                <p:cNvSpPr>
                  <a:spLocks noChangeArrowheads="1"/>
                </p:cNvSpPr>
                <p:nvPr/>
              </p:nvSpPr>
              <p:spPr bwMode="auto">
                <a:xfrm>
                  <a:off x="1962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36" name="Rectangle 2959"/>
                <p:cNvSpPr>
                  <a:spLocks noChangeArrowheads="1"/>
                </p:cNvSpPr>
                <p:nvPr/>
              </p:nvSpPr>
              <p:spPr bwMode="auto">
                <a:xfrm>
                  <a:off x="1984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37" name="Rectangle 2960"/>
                <p:cNvSpPr>
                  <a:spLocks noChangeArrowheads="1"/>
                </p:cNvSpPr>
                <p:nvPr/>
              </p:nvSpPr>
              <p:spPr bwMode="auto">
                <a:xfrm>
                  <a:off x="2013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38" name="Rectangle 2961"/>
                <p:cNvSpPr>
                  <a:spLocks noChangeArrowheads="1"/>
                </p:cNvSpPr>
                <p:nvPr/>
              </p:nvSpPr>
              <p:spPr bwMode="auto">
                <a:xfrm>
                  <a:off x="2035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39" name="Rectangle 2962"/>
                <p:cNvSpPr>
                  <a:spLocks noChangeArrowheads="1"/>
                </p:cNvSpPr>
                <p:nvPr/>
              </p:nvSpPr>
              <p:spPr bwMode="auto">
                <a:xfrm>
                  <a:off x="2058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40" name="Rectangle 2963"/>
                <p:cNvSpPr>
                  <a:spLocks noChangeArrowheads="1"/>
                </p:cNvSpPr>
                <p:nvPr/>
              </p:nvSpPr>
              <p:spPr bwMode="auto">
                <a:xfrm>
                  <a:off x="2080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41" name="Rectangle 2964"/>
                <p:cNvSpPr>
                  <a:spLocks noChangeArrowheads="1"/>
                </p:cNvSpPr>
                <p:nvPr/>
              </p:nvSpPr>
              <p:spPr bwMode="auto">
                <a:xfrm>
                  <a:off x="2109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42" name="Rectangle 2965"/>
                <p:cNvSpPr>
                  <a:spLocks noChangeArrowheads="1"/>
                </p:cNvSpPr>
                <p:nvPr/>
              </p:nvSpPr>
              <p:spPr bwMode="auto">
                <a:xfrm>
                  <a:off x="2131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43" name="Rectangle 2966"/>
                <p:cNvSpPr>
                  <a:spLocks noChangeArrowheads="1"/>
                </p:cNvSpPr>
                <p:nvPr/>
              </p:nvSpPr>
              <p:spPr bwMode="auto">
                <a:xfrm>
                  <a:off x="2154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44" name="Rectangle 2967"/>
                <p:cNvSpPr>
                  <a:spLocks noChangeArrowheads="1"/>
                </p:cNvSpPr>
                <p:nvPr/>
              </p:nvSpPr>
              <p:spPr bwMode="auto">
                <a:xfrm>
                  <a:off x="2176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45" name="Rectangle 2968"/>
                <p:cNvSpPr>
                  <a:spLocks noChangeArrowheads="1"/>
                </p:cNvSpPr>
                <p:nvPr/>
              </p:nvSpPr>
              <p:spPr bwMode="auto">
                <a:xfrm>
                  <a:off x="2205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46" name="Rectangle 2969"/>
                <p:cNvSpPr>
                  <a:spLocks noChangeArrowheads="1"/>
                </p:cNvSpPr>
                <p:nvPr/>
              </p:nvSpPr>
              <p:spPr bwMode="auto">
                <a:xfrm>
                  <a:off x="2227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47" name="Rectangle 2970"/>
                <p:cNvSpPr>
                  <a:spLocks noChangeArrowheads="1"/>
                </p:cNvSpPr>
                <p:nvPr/>
              </p:nvSpPr>
              <p:spPr bwMode="auto">
                <a:xfrm>
                  <a:off x="2250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48" name="Rectangle 2971"/>
                <p:cNvSpPr>
                  <a:spLocks noChangeArrowheads="1"/>
                </p:cNvSpPr>
                <p:nvPr/>
              </p:nvSpPr>
              <p:spPr bwMode="auto">
                <a:xfrm>
                  <a:off x="2272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49" name="Rectangle 2972"/>
                <p:cNvSpPr>
                  <a:spLocks noChangeArrowheads="1"/>
                </p:cNvSpPr>
                <p:nvPr/>
              </p:nvSpPr>
              <p:spPr bwMode="auto">
                <a:xfrm>
                  <a:off x="2301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50" name="Rectangle 2973"/>
                <p:cNvSpPr>
                  <a:spLocks noChangeArrowheads="1"/>
                </p:cNvSpPr>
                <p:nvPr/>
              </p:nvSpPr>
              <p:spPr bwMode="auto">
                <a:xfrm>
                  <a:off x="2323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51" name="Rectangle 2974"/>
                <p:cNvSpPr>
                  <a:spLocks noChangeArrowheads="1"/>
                </p:cNvSpPr>
                <p:nvPr/>
              </p:nvSpPr>
              <p:spPr bwMode="auto">
                <a:xfrm>
                  <a:off x="2346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52" name="Rectangle 2975"/>
                <p:cNvSpPr>
                  <a:spLocks noChangeArrowheads="1"/>
                </p:cNvSpPr>
                <p:nvPr/>
              </p:nvSpPr>
              <p:spPr bwMode="auto">
                <a:xfrm>
                  <a:off x="2368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53" name="Rectangle 2976"/>
                <p:cNvSpPr>
                  <a:spLocks noChangeArrowheads="1"/>
                </p:cNvSpPr>
                <p:nvPr/>
              </p:nvSpPr>
              <p:spPr bwMode="auto">
                <a:xfrm>
                  <a:off x="2396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54" name="Rectangle 2977"/>
                <p:cNvSpPr>
                  <a:spLocks noChangeArrowheads="1"/>
                </p:cNvSpPr>
                <p:nvPr/>
              </p:nvSpPr>
              <p:spPr bwMode="auto">
                <a:xfrm>
                  <a:off x="2419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55" name="Rectangle 2978"/>
                <p:cNvSpPr>
                  <a:spLocks noChangeArrowheads="1"/>
                </p:cNvSpPr>
                <p:nvPr/>
              </p:nvSpPr>
              <p:spPr bwMode="auto">
                <a:xfrm>
                  <a:off x="2442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56" name="Rectangle 2979"/>
                <p:cNvSpPr>
                  <a:spLocks noChangeArrowheads="1"/>
                </p:cNvSpPr>
                <p:nvPr/>
              </p:nvSpPr>
              <p:spPr bwMode="auto">
                <a:xfrm>
                  <a:off x="2464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57" name="Rectangle 2980"/>
                <p:cNvSpPr>
                  <a:spLocks noChangeArrowheads="1"/>
                </p:cNvSpPr>
                <p:nvPr/>
              </p:nvSpPr>
              <p:spPr bwMode="auto">
                <a:xfrm>
                  <a:off x="2492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58" name="Rectangle 2981"/>
                <p:cNvSpPr>
                  <a:spLocks noChangeArrowheads="1"/>
                </p:cNvSpPr>
                <p:nvPr/>
              </p:nvSpPr>
              <p:spPr bwMode="auto">
                <a:xfrm>
                  <a:off x="2515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59" name="Rectangle 2982"/>
                <p:cNvSpPr>
                  <a:spLocks noChangeArrowheads="1"/>
                </p:cNvSpPr>
                <p:nvPr/>
              </p:nvSpPr>
              <p:spPr bwMode="auto">
                <a:xfrm>
                  <a:off x="2538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60" name="Rectangle 2983"/>
                <p:cNvSpPr>
                  <a:spLocks noChangeArrowheads="1"/>
                </p:cNvSpPr>
                <p:nvPr/>
              </p:nvSpPr>
              <p:spPr bwMode="auto">
                <a:xfrm>
                  <a:off x="2560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61" name="Rectangle 2984"/>
                <p:cNvSpPr>
                  <a:spLocks noChangeArrowheads="1"/>
                </p:cNvSpPr>
                <p:nvPr/>
              </p:nvSpPr>
              <p:spPr bwMode="auto">
                <a:xfrm>
                  <a:off x="2588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62" name="Rectangle 2985"/>
                <p:cNvSpPr>
                  <a:spLocks noChangeArrowheads="1"/>
                </p:cNvSpPr>
                <p:nvPr/>
              </p:nvSpPr>
              <p:spPr bwMode="auto">
                <a:xfrm>
                  <a:off x="2611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63" name="Rectangle 2986"/>
                <p:cNvSpPr>
                  <a:spLocks noChangeArrowheads="1"/>
                </p:cNvSpPr>
                <p:nvPr/>
              </p:nvSpPr>
              <p:spPr bwMode="auto">
                <a:xfrm>
                  <a:off x="2634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64" name="Rectangle 2987"/>
                <p:cNvSpPr>
                  <a:spLocks noChangeArrowheads="1"/>
                </p:cNvSpPr>
                <p:nvPr/>
              </p:nvSpPr>
              <p:spPr bwMode="auto">
                <a:xfrm>
                  <a:off x="2656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65" name="Rectangle 2988"/>
                <p:cNvSpPr>
                  <a:spLocks noChangeArrowheads="1"/>
                </p:cNvSpPr>
                <p:nvPr/>
              </p:nvSpPr>
              <p:spPr bwMode="auto">
                <a:xfrm>
                  <a:off x="2684" y="3711"/>
                  <a:ext cx="64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B</a:t>
                  </a:r>
                  <a:endParaRPr lang="en-US" sz="1800" i="0"/>
                </a:p>
              </p:txBody>
            </p:sp>
            <p:sp>
              <p:nvSpPr>
                <p:cNvPr id="166" name="Rectangle 2989"/>
                <p:cNvSpPr>
                  <a:spLocks noChangeArrowheads="1"/>
                </p:cNvSpPr>
                <p:nvPr/>
              </p:nvSpPr>
              <p:spPr bwMode="auto">
                <a:xfrm>
                  <a:off x="2741" y="3711"/>
                  <a:ext cx="53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a</a:t>
                  </a:r>
                  <a:endParaRPr lang="en-US" sz="1800" i="0"/>
                </a:p>
              </p:txBody>
            </p:sp>
            <p:sp>
              <p:nvSpPr>
                <p:cNvPr id="167" name="Rectangle 2990"/>
                <p:cNvSpPr>
                  <a:spLocks noChangeArrowheads="1"/>
                </p:cNvSpPr>
                <p:nvPr/>
              </p:nvSpPr>
              <p:spPr bwMode="auto">
                <a:xfrm>
                  <a:off x="2786" y="3711"/>
                  <a:ext cx="48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s</a:t>
                  </a:r>
                  <a:endParaRPr lang="en-US" sz="1800" i="0"/>
                </a:p>
              </p:txBody>
            </p:sp>
            <p:sp>
              <p:nvSpPr>
                <p:cNvPr id="168" name="Rectangle 2991"/>
                <p:cNvSpPr>
                  <a:spLocks noChangeArrowheads="1"/>
                </p:cNvSpPr>
                <p:nvPr/>
              </p:nvSpPr>
              <p:spPr bwMode="auto">
                <a:xfrm>
                  <a:off x="2831" y="3711"/>
                  <a:ext cx="53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e</a:t>
                  </a:r>
                  <a:endParaRPr lang="en-US" sz="1800" i="0"/>
                </a:p>
              </p:txBody>
            </p:sp>
            <p:sp>
              <p:nvSpPr>
                <p:cNvPr id="169" name="Rectangle 2992"/>
                <p:cNvSpPr>
                  <a:spLocks noChangeArrowheads="1"/>
                </p:cNvSpPr>
                <p:nvPr/>
              </p:nvSpPr>
              <p:spPr bwMode="auto">
                <a:xfrm>
                  <a:off x="2876" y="3711"/>
                  <a:ext cx="53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d</a:t>
                  </a:r>
                  <a:endParaRPr lang="en-US" sz="1800" i="0"/>
                </a:p>
              </p:txBody>
            </p:sp>
            <p:sp>
              <p:nvSpPr>
                <p:cNvPr id="170" name="Rectangle 2993"/>
                <p:cNvSpPr>
                  <a:spLocks noChangeArrowheads="1"/>
                </p:cNvSpPr>
                <p:nvPr/>
              </p:nvSpPr>
              <p:spPr bwMode="auto">
                <a:xfrm>
                  <a:off x="2921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71" name="Rectangle 2994"/>
                <p:cNvSpPr>
                  <a:spLocks noChangeArrowheads="1"/>
                </p:cNvSpPr>
                <p:nvPr/>
              </p:nvSpPr>
              <p:spPr bwMode="auto">
                <a:xfrm>
                  <a:off x="2950" y="3711"/>
                  <a:ext cx="53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o</a:t>
                  </a:r>
                  <a:endParaRPr lang="en-US" sz="1800" i="0"/>
                </a:p>
              </p:txBody>
            </p:sp>
            <p:sp>
              <p:nvSpPr>
                <p:cNvPr id="172" name="Rectangle 2995"/>
                <p:cNvSpPr>
                  <a:spLocks noChangeArrowheads="1"/>
                </p:cNvSpPr>
                <p:nvPr/>
              </p:nvSpPr>
              <p:spPr bwMode="auto">
                <a:xfrm>
                  <a:off x="2995" y="3711"/>
                  <a:ext cx="53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n</a:t>
                  </a:r>
                  <a:endParaRPr lang="en-US" sz="1800" i="0"/>
                </a:p>
              </p:txBody>
            </p:sp>
            <p:sp>
              <p:nvSpPr>
                <p:cNvPr id="173" name="Rectangle 2996"/>
                <p:cNvSpPr>
                  <a:spLocks noChangeArrowheads="1"/>
                </p:cNvSpPr>
                <p:nvPr/>
              </p:nvSpPr>
              <p:spPr bwMode="auto">
                <a:xfrm>
                  <a:off x="3040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74" name="Rectangle 2997"/>
                <p:cNvSpPr>
                  <a:spLocks noChangeArrowheads="1"/>
                </p:cNvSpPr>
                <p:nvPr/>
              </p:nvSpPr>
              <p:spPr bwMode="auto">
                <a:xfrm>
                  <a:off x="3068" y="3711"/>
                  <a:ext cx="69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U</a:t>
                  </a:r>
                  <a:endParaRPr lang="en-US" sz="1800" i="0"/>
                </a:p>
              </p:txBody>
            </p:sp>
            <p:sp>
              <p:nvSpPr>
                <p:cNvPr id="175" name="Rectangle 2998"/>
                <p:cNvSpPr>
                  <a:spLocks noChangeArrowheads="1"/>
                </p:cNvSpPr>
                <p:nvPr/>
              </p:nvSpPr>
              <p:spPr bwMode="auto">
                <a:xfrm>
                  <a:off x="3124" y="3711"/>
                  <a:ext cx="64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S</a:t>
                  </a:r>
                  <a:endParaRPr lang="en-US" sz="1800" i="0"/>
                </a:p>
              </p:txBody>
            </p:sp>
            <p:sp>
              <p:nvSpPr>
                <p:cNvPr id="176" name="Rectangle 2999"/>
                <p:cNvSpPr>
                  <a:spLocks noChangeArrowheads="1"/>
                </p:cNvSpPr>
                <p:nvPr/>
              </p:nvSpPr>
              <p:spPr bwMode="auto">
                <a:xfrm>
                  <a:off x="3181" y="3711"/>
                  <a:ext cx="75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G</a:t>
                  </a:r>
                  <a:endParaRPr lang="en-US" sz="1800" i="0"/>
                </a:p>
              </p:txBody>
            </p:sp>
            <p:sp>
              <p:nvSpPr>
                <p:cNvPr id="177" name="Rectangle 3000"/>
                <p:cNvSpPr>
                  <a:spLocks noChangeArrowheads="1"/>
                </p:cNvSpPr>
                <p:nvPr/>
              </p:nvSpPr>
              <p:spPr bwMode="auto">
                <a:xfrm>
                  <a:off x="3249" y="3711"/>
                  <a:ext cx="64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S</a:t>
                  </a:r>
                  <a:endParaRPr lang="en-US" sz="1800" i="0"/>
                </a:p>
              </p:txBody>
            </p:sp>
            <p:sp>
              <p:nvSpPr>
                <p:cNvPr id="178" name="Rectangle 3001"/>
                <p:cNvSpPr>
                  <a:spLocks noChangeArrowheads="1"/>
                </p:cNvSpPr>
                <p:nvPr/>
              </p:nvSpPr>
              <p:spPr bwMode="auto">
                <a:xfrm>
                  <a:off x="3305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79" name="Rectangle 3002"/>
                <p:cNvSpPr>
                  <a:spLocks noChangeArrowheads="1"/>
                </p:cNvSpPr>
                <p:nvPr/>
              </p:nvSpPr>
              <p:spPr bwMode="auto">
                <a:xfrm>
                  <a:off x="3328" y="3711"/>
                  <a:ext cx="69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D</a:t>
                  </a:r>
                  <a:endParaRPr lang="en-US" sz="1800" i="0"/>
                </a:p>
              </p:txBody>
            </p:sp>
            <p:sp>
              <p:nvSpPr>
                <p:cNvPr id="180" name="Rectangle 3003"/>
                <p:cNvSpPr>
                  <a:spLocks noChangeArrowheads="1"/>
                </p:cNvSpPr>
                <p:nvPr/>
              </p:nvSpPr>
              <p:spPr bwMode="auto">
                <a:xfrm>
                  <a:off x="3390" y="3711"/>
                  <a:ext cx="53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L</a:t>
                  </a:r>
                  <a:endParaRPr lang="en-US" sz="1800" i="0"/>
                </a:p>
              </p:txBody>
            </p:sp>
            <p:sp>
              <p:nvSpPr>
                <p:cNvPr id="181" name="Rectangle 3004"/>
                <p:cNvSpPr>
                  <a:spLocks noChangeArrowheads="1"/>
                </p:cNvSpPr>
                <p:nvPr/>
              </p:nvSpPr>
              <p:spPr bwMode="auto">
                <a:xfrm>
                  <a:off x="3441" y="3711"/>
                  <a:ext cx="75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G</a:t>
                  </a:r>
                  <a:endParaRPr lang="en-US" sz="1800" i="0"/>
                </a:p>
              </p:txBody>
            </p:sp>
            <p:sp>
              <p:nvSpPr>
                <p:cNvPr id="182" name="Rectangle 3005"/>
                <p:cNvSpPr>
                  <a:spLocks noChangeArrowheads="1"/>
                </p:cNvSpPr>
                <p:nvPr/>
              </p:nvSpPr>
              <p:spPr bwMode="auto">
                <a:xfrm>
                  <a:off x="3503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.</a:t>
                  </a:r>
                  <a:endParaRPr lang="en-US" sz="1800" i="0"/>
                </a:p>
              </p:txBody>
            </p:sp>
            <p:sp>
              <p:nvSpPr>
                <p:cNvPr id="183" name="Rectangle 3006"/>
                <p:cNvSpPr>
                  <a:spLocks noChangeArrowheads="1"/>
                </p:cNvSpPr>
                <p:nvPr/>
              </p:nvSpPr>
              <p:spPr bwMode="auto">
                <a:xfrm>
                  <a:off x="3531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84" name="Rectangle 3007"/>
                <p:cNvSpPr>
                  <a:spLocks noChangeArrowheads="1"/>
                </p:cNvSpPr>
                <p:nvPr/>
              </p:nvSpPr>
              <p:spPr bwMode="auto">
                <a:xfrm>
                  <a:off x="3553" y="3711"/>
                  <a:ext cx="53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1</a:t>
                  </a:r>
                  <a:endParaRPr lang="en-US" sz="1800" i="0"/>
                </a:p>
              </p:txBody>
            </p:sp>
            <p:sp>
              <p:nvSpPr>
                <p:cNvPr id="185" name="Rectangle 3008"/>
                <p:cNvSpPr>
                  <a:spLocks noChangeArrowheads="1"/>
                </p:cNvSpPr>
                <p:nvPr/>
              </p:nvSpPr>
              <p:spPr bwMode="auto">
                <a:xfrm>
                  <a:off x="3599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:</a:t>
                  </a:r>
                  <a:endParaRPr lang="en-US" sz="1800" i="0"/>
                </a:p>
              </p:txBody>
            </p:sp>
            <p:sp>
              <p:nvSpPr>
                <p:cNvPr id="186" name="Rectangle 3009"/>
                <p:cNvSpPr>
                  <a:spLocks noChangeArrowheads="1"/>
                </p:cNvSpPr>
                <p:nvPr/>
              </p:nvSpPr>
              <p:spPr bwMode="auto">
                <a:xfrm>
                  <a:off x="3621" y="3711"/>
                  <a:ext cx="53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2</a:t>
                  </a:r>
                  <a:endParaRPr lang="en-US" sz="1800" i="0"/>
                </a:p>
              </p:txBody>
            </p:sp>
            <p:sp>
              <p:nvSpPr>
                <p:cNvPr id="187" name="Rectangle 3010"/>
                <p:cNvSpPr>
                  <a:spLocks noChangeArrowheads="1"/>
                </p:cNvSpPr>
                <p:nvPr/>
              </p:nvSpPr>
              <p:spPr bwMode="auto">
                <a:xfrm>
                  <a:off x="3672" y="3711"/>
                  <a:ext cx="53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5</a:t>
                  </a:r>
                  <a:endParaRPr lang="en-US" sz="1800" i="0"/>
                </a:p>
              </p:txBody>
            </p:sp>
            <p:sp>
              <p:nvSpPr>
                <p:cNvPr id="188" name="Rectangle 3011"/>
                <p:cNvSpPr>
                  <a:spLocks noChangeArrowheads="1"/>
                </p:cNvSpPr>
                <p:nvPr/>
              </p:nvSpPr>
              <p:spPr bwMode="auto">
                <a:xfrm>
                  <a:off x="3717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,</a:t>
                  </a:r>
                  <a:endParaRPr lang="en-US" sz="1800" i="0"/>
                </a:p>
              </p:txBody>
            </p:sp>
            <p:sp>
              <p:nvSpPr>
                <p:cNvPr id="189" name="Rectangle 3012"/>
                <p:cNvSpPr>
                  <a:spLocks noChangeArrowheads="1"/>
                </p:cNvSpPr>
                <p:nvPr/>
              </p:nvSpPr>
              <p:spPr bwMode="auto">
                <a:xfrm>
                  <a:off x="3740" y="3711"/>
                  <a:ext cx="53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5</a:t>
                  </a:r>
                  <a:endParaRPr lang="en-US" sz="1800" i="0"/>
                </a:p>
              </p:txBody>
            </p:sp>
            <p:sp>
              <p:nvSpPr>
                <p:cNvPr id="190" name="Rectangle 3013"/>
                <p:cNvSpPr>
                  <a:spLocks noChangeArrowheads="1"/>
                </p:cNvSpPr>
                <p:nvPr/>
              </p:nvSpPr>
              <p:spPr bwMode="auto">
                <a:xfrm>
                  <a:off x="3790" y="3711"/>
                  <a:ext cx="53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0</a:t>
                  </a:r>
                  <a:endParaRPr lang="en-US" sz="1800" i="0"/>
                </a:p>
              </p:txBody>
            </p:sp>
            <p:sp>
              <p:nvSpPr>
                <p:cNvPr id="191" name="Rectangle 3014"/>
                <p:cNvSpPr>
                  <a:spLocks noChangeArrowheads="1"/>
                </p:cNvSpPr>
                <p:nvPr/>
              </p:nvSpPr>
              <p:spPr bwMode="auto">
                <a:xfrm>
                  <a:off x="3836" y="3711"/>
                  <a:ext cx="53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0</a:t>
                  </a:r>
                  <a:endParaRPr lang="en-US" sz="1800" i="0"/>
                </a:p>
              </p:txBody>
            </p:sp>
            <p:sp>
              <p:nvSpPr>
                <p:cNvPr id="192" name="Rectangle 3015"/>
                <p:cNvSpPr>
                  <a:spLocks noChangeArrowheads="1"/>
                </p:cNvSpPr>
                <p:nvPr/>
              </p:nvSpPr>
              <p:spPr bwMode="auto">
                <a:xfrm>
                  <a:off x="3881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,</a:t>
                  </a:r>
                  <a:endParaRPr lang="en-US" sz="1800" i="0"/>
                </a:p>
              </p:txBody>
            </p:sp>
            <p:sp>
              <p:nvSpPr>
                <p:cNvPr id="193" name="Rectangle 3016"/>
                <p:cNvSpPr>
                  <a:spLocks noChangeArrowheads="1"/>
                </p:cNvSpPr>
                <p:nvPr/>
              </p:nvSpPr>
              <p:spPr bwMode="auto">
                <a:xfrm>
                  <a:off x="3909" y="3711"/>
                  <a:ext cx="53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0</a:t>
                  </a:r>
                  <a:endParaRPr lang="en-US" sz="1800" i="0"/>
                </a:p>
              </p:txBody>
            </p:sp>
            <p:sp>
              <p:nvSpPr>
                <p:cNvPr id="194" name="Rectangle 3017"/>
                <p:cNvSpPr>
                  <a:spLocks noChangeArrowheads="1"/>
                </p:cNvSpPr>
                <p:nvPr/>
              </p:nvSpPr>
              <p:spPr bwMode="auto">
                <a:xfrm>
                  <a:off x="3954" y="3711"/>
                  <a:ext cx="53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0</a:t>
                  </a:r>
                  <a:endParaRPr lang="en-US" sz="1800" i="0"/>
                </a:p>
              </p:txBody>
            </p:sp>
            <p:sp>
              <p:nvSpPr>
                <p:cNvPr id="195" name="Rectangle 3018"/>
                <p:cNvSpPr>
                  <a:spLocks noChangeArrowheads="1"/>
                </p:cNvSpPr>
                <p:nvPr/>
              </p:nvSpPr>
              <p:spPr bwMode="auto">
                <a:xfrm>
                  <a:off x="3999" y="3711"/>
                  <a:ext cx="53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0</a:t>
                  </a:r>
                  <a:endParaRPr lang="en-US" sz="1800" i="0"/>
                </a:p>
              </p:txBody>
            </p:sp>
            <p:sp>
              <p:nvSpPr>
                <p:cNvPr id="196" name="Rectangle 3019"/>
                <p:cNvSpPr>
                  <a:spLocks noChangeArrowheads="1"/>
                </p:cNvSpPr>
                <p:nvPr/>
              </p:nvSpPr>
              <p:spPr bwMode="auto">
                <a:xfrm>
                  <a:off x="4050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,</a:t>
                  </a:r>
                  <a:endParaRPr lang="en-US" sz="1800" i="0"/>
                </a:p>
              </p:txBody>
            </p:sp>
            <p:sp>
              <p:nvSpPr>
                <p:cNvPr id="197" name="Rectangle 3020"/>
                <p:cNvSpPr>
                  <a:spLocks noChangeArrowheads="1"/>
                </p:cNvSpPr>
                <p:nvPr/>
              </p:nvSpPr>
              <p:spPr bwMode="auto">
                <a:xfrm>
                  <a:off x="4073" y="3711"/>
                  <a:ext cx="27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198" name="Rectangle 3021"/>
                <p:cNvSpPr>
                  <a:spLocks noChangeArrowheads="1"/>
                </p:cNvSpPr>
                <p:nvPr/>
              </p:nvSpPr>
              <p:spPr bwMode="auto">
                <a:xfrm>
                  <a:off x="4095" y="3711"/>
                  <a:ext cx="75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G</a:t>
                  </a:r>
                  <a:endParaRPr lang="en-US" sz="1800" i="0"/>
                </a:p>
              </p:txBody>
            </p:sp>
            <p:sp>
              <p:nvSpPr>
                <p:cNvPr id="199" name="Rectangle 3022"/>
                <p:cNvSpPr>
                  <a:spLocks noChangeArrowheads="1"/>
                </p:cNvSpPr>
                <p:nvPr/>
              </p:nvSpPr>
              <p:spPr bwMode="auto">
                <a:xfrm>
                  <a:off x="4163" y="3711"/>
                  <a:ext cx="53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e</a:t>
                  </a:r>
                  <a:endParaRPr lang="en-US" sz="1800" i="0"/>
                </a:p>
              </p:txBody>
            </p:sp>
            <p:sp>
              <p:nvSpPr>
                <p:cNvPr id="200" name="Rectangle 3023"/>
                <p:cNvSpPr>
                  <a:spLocks noChangeArrowheads="1"/>
                </p:cNvSpPr>
                <p:nvPr/>
              </p:nvSpPr>
              <p:spPr bwMode="auto">
                <a:xfrm>
                  <a:off x="4208" y="3711"/>
                  <a:ext cx="53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i="0">
                      <a:solidFill>
                        <a:srgbClr val="000000"/>
                      </a:solidFill>
                    </a:rPr>
                    <a:t>o</a:t>
                  </a:r>
                  <a:endParaRPr lang="en-US" sz="1800" i="0"/>
                </a:p>
              </p:txBody>
            </p:sp>
            <p:grpSp>
              <p:nvGrpSpPr>
                <p:cNvPr id="201" name="Group 3225"/>
                <p:cNvGrpSpPr>
                  <a:grpSpLocks/>
                </p:cNvGrpSpPr>
                <p:nvPr/>
              </p:nvGrpSpPr>
              <p:grpSpPr bwMode="auto">
                <a:xfrm>
                  <a:off x="472" y="3712"/>
                  <a:ext cx="4807" cy="207"/>
                  <a:chOff x="472" y="4108"/>
                  <a:chExt cx="4807" cy="232"/>
                </a:xfrm>
              </p:grpSpPr>
              <p:sp>
                <p:nvSpPr>
                  <p:cNvPr id="210" name="Rectangle 3025"/>
                  <p:cNvSpPr>
                    <a:spLocks noChangeArrowheads="1"/>
                  </p:cNvSpPr>
                  <p:nvPr/>
                </p:nvSpPr>
                <p:spPr bwMode="auto">
                  <a:xfrm>
                    <a:off x="4253" y="4108"/>
                    <a:ext cx="53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g</a:t>
                    </a:r>
                    <a:endParaRPr lang="en-US" sz="1800" i="0"/>
                  </a:p>
                </p:txBody>
              </p:sp>
              <p:sp>
                <p:nvSpPr>
                  <p:cNvPr id="211" name="Rectangle 3026"/>
                  <p:cNvSpPr>
                    <a:spLocks noChangeArrowheads="1"/>
                  </p:cNvSpPr>
                  <p:nvPr/>
                </p:nvSpPr>
                <p:spPr bwMode="auto">
                  <a:xfrm>
                    <a:off x="4304" y="4108"/>
                    <a:ext cx="32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r</a:t>
                    </a:r>
                    <a:endParaRPr lang="en-US" sz="1800" i="0"/>
                  </a:p>
                </p:txBody>
              </p:sp>
              <p:sp>
                <p:nvSpPr>
                  <p:cNvPr id="212" name="Rectangle 3027"/>
                  <p:cNvSpPr>
                    <a:spLocks noChangeArrowheads="1"/>
                  </p:cNvSpPr>
                  <p:nvPr/>
                </p:nvSpPr>
                <p:spPr bwMode="auto">
                  <a:xfrm>
                    <a:off x="4332" y="4108"/>
                    <a:ext cx="53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a</a:t>
                    </a:r>
                    <a:endParaRPr lang="en-US" sz="1800" i="0"/>
                  </a:p>
                </p:txBody>
              </p:sp>
              <p:sp>
                <p:nvSpPr>
                  <p:cNvPr id="213" name="Rectangle 302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4108"/>
                    <a:ext cx="53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p</a:t>
                    </a:r>
                    <a:endParaRPr lang="en-US" sz="1800" i="0"/>
                  </a:p>
                </p:txBody>
              </p:sp>
              <p:sp>
                <p:nvSpPr>
                  <p:cNvPr id="214" name="Rectangle 3029"/>
                  <p:cNvSpPr>
                    <a:spLocks noChangeArrowheads="1"/>
                  </p:cNvSpPr>
                  <p:nvPr/>
                </p:nvSpPr>
                <p:spPr bwMode="auto">
                  <a:xfrm>
                    <a:off x="4428" y="4108"/>
                    <a:ext cx="53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h</a:t>
                    </a:r>
                    <a:endParaRPr lang="en-US" sz="1800" i="0"/>
                  </a:p>
                </p:txBody>
              </p:sp>
              <p:sp>
                <p:nvSpPr>
                  <p:cNvPr id="215" name="Rectangle 3030"/>
                  <p:cNvSpPr>
                    <a:spLocks noChangeArrowheads="1"/>
                  </p:cNvSpPr>
                  <p:nvPr/>
                </p:nvSpPr>
                <p:spPr bwMode="auto">
                  <a:xfrm>
                    <a:off x="4473" y="4108"/>
                    <a:ext cx="21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i</a:t>
                    </a:r>
                    <a:endParaRPr lang="en-US" sz="1800" i="0"/>
                  </a:p>
                </p:txBody>
              </p:sp>
              <p:sp>
                <p:nvSpPr>
                  <p:cNvPr id="216" name="Rectangle 3031"/>
                  <p:cNvSpPr>
                    <a:spLocks noChangeArrowheads="1"/>
                  </p:cNvSpPr>
                  <p:nvPr/>
                </p:nvSpPr>
                <p:spPr bwMode="auto">
                  <a:xfrm>
                    <a:off x="4490" y="4108"/>
                    <a:ext cx="48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c</a:t>
                    </a:r>
                    <a:endParaRPr lang="en-US" sz="1800" i="0"/>
                  </a:p>
                </p:txBody>
              </p:sp>
              <p:sp>
                <p:nvSpPr>
                  <p:cNvPr id="217" name="Rectangle 3032"/>
                  <p:cNvSpPr>
                    <a:spLocks noChangeArrowheads="1"/>
                  </p:cNvSpPr>
                  <p:nvPr/>
                </p:nvSpPr>
                <p:spPr bwMode="auto">
                  <a:xfrm>
                    <a:off x="4535" y="4108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18" name="Rectangle 3033"/>
                  <p:cNvSpPr>
                    <a:spLocks noChangeArrowheads="1"/>
                  </p:cNvSpPr>
                  <p:nvPr/>
                </p:nvSpPr>
                <p:spPr bwMode="auto">
                  <a:xfrm>
                    <a:off x="4558" y="4108"/>
                    <a:ext cx="64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P</a:t>
                    </a:r>
                    <a:endParaRPr lang="en-US" sz="1800" i="0"/>
                  </a:p>
                </p:txBody>
              </p:sp>
              <p:sp>
                <p:nvSpPr>
                  <p:cNvPr id="219" name="Rectangle 3034"/>
                  <p:cNvSpPr>
                    <a:spLocks noChangeArrowheads="1"/>
                  </p:cNvSpPr>
                  <p:nvPr/>
                </p:nvSpPr>
                <p:spPr bwMode="auto">
                  <a:xfrm>
                    <a:off x="4614" y="4108"/>
                    <a:ext cx="32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r</a:t>
                    </a:r>
                    <a:endParaRPr lang="en-US" sz="1800" i="0"/>
                  </a:p>
                </p:txBody>
              </p:sp>
              <p:sp>
                <p:nvSpPr>
                  <p:cNvPr id="220" name="Rectangle 3035"/>
                  <p:cNvSpPr>
                    <a:spLocks noChangeArrowheads="1"/>
                  </p:cNvSpPr>
                  <p:nvPr/>
                </p:nvSpPr>
                <p:spPr bwMode="auto">
                  <a:xfrm>
                    <a:off x="4643" y="4108"/>
                    <a:ext cx="53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o</a:t>
                    </a:r>
                    <a:endParaRPr lang="en-US" sz="1800" i="0"/>
                  </a:p>
                </p:txBody>
              </p:sp>
              <p:sp>
                <p:nvSpPr>
                  <p:cNvPr id="221" name="Rectangle 3036"/>
                  <p:cNvSpPr>
                    <a:spLocks noChangeArrowheads="1"/>
                  </p:cNvSpPr>
                  <p:nvPr/>
                </p:nvSpPr>
                <p:spPr bwMode="auto">
                  <a:xfrm>
                    <a:off x="4693" y="4108"/>
                    <a:ext cx="21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j</a:t>
                    </a:r>
                    <a:endParaRPr lang="en-US" sz="1800" i="0"/>
                  </a:p>
                </p:txBody>
              </p:sp>
              <p:sp>
                <p:nvSpPr>
                  <p:cNvPr id="222" name="Rectangle 3037"/>
                  <p:cNvSpPr>
                    <a:spLocks noChangeArrowheads="1"/>
                  </p:cNvSpPr>
                  <p:nvPr/>
                </p:nvSpPr>
                <p:spPr bwMode="auto">
                  <a:xfrm>
                    <a:off x="4710" y="4108"/>
                    <a:ext cx="53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e</a:t>
                    </a:r>
                    <a:endParaRPr lang="en-US" sz="1800" i="0"/>
                  </a:p>
                </p:txBody>
              </p:sp>
              <p:sp>
                <p:nvSpPr>
                  <p:cNvPr id="223" name="Rectangle 3038"/>
                  <p:cNvSpPr>
                    <a:spLocks noChangeArrowheads="1"/>
                  </p:cNvSpPr>
                  <p:nvPr/>
                </p:nvSpPr>
                <p:spPr bwMode="auto">
                  <a:xfrm>
                    <a:off x="4755" y="4108"/>
                    <a:ext cx="48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c</a:t>
                    </a:r>
                    <a:endParaRPr lang="en-US" sz="1800" i="0"/>
                  </a:p>
                </p:txBody>
              </p:sp>
              <p:sp>
                <p:nvSpPr>
                  <p:cNvPr id="224" name="Rectangle 3039"/>
                  <p:cNvSpPr>
                    <a:spLocks noChangeArrowheads="1"/>
                  </p:cNvSpPr>
                  <p:nvPr/>
                </p:nvSpPr>
                <p:spPr bwMode="auto">
                  <a:xfrm>
                    <a:off x="4801" y="4108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t</a:t>
                    </a:r>
                    <a:endParaRPr lang="en-US" sz="1800" i="0"/>
                  </a:p>
                </p:txBody>
              </p:sp>
              <p:sp>
                <p:nvSpPr>
                  <p:cNvPr id="225" name="Rectangle 3040"/>
                  <p:cNvSpPr>
                    <a:spLocks noChangeArrowheads="1"/>
                  </p:cNvSpPr>
                  <p:nvPr/>
                </p:nvSpPr>
                <p:spPr bwMode="auto">
                  <a:xfrm>
                    <a:off x="4823" y="4108"/>
                    <a:ext cx="21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i</a:t>
                    </a:r>
                    <a:endParaRPr lang="en-US" sz="1800" i="0"/>
                  </a:p>
                </p:txBody>
              </p:sp>
              <p:sp>
                <p:nvSpPr>
                  <p:cNvPr id="226" name="Rectangle 3041"/>
                  <p:cNvSpPr>
                    <a:spLocks noChangeArrowheads="1"/>
                  </p:cNvSpPr>
                  <p:nvPr/>
                </p:nvSpPr>
                <p:spPr bwMode="auto">
                  <a:xfrm>
                    <a:off x="4846" y="4108"/>
                    <a:ext cx="53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o</a:t>
                    </a:r>
                    <a:endParaRPr lang="en-US" sz="1800" i="0"/>
                  </a:p>
                </p:txBody>
              </p:sp>
              <p:sp>
                <p:nvSpPr>
                  <p:cNvPr id="227" name="Rectangle 3042"/>
                  <p:cNvSpPr>
                    <a:spLocks noChangeArrowheads="1"/>
                  </p:cNvSpPr>
                  <p:nvPr/>
                </p:nvSpPr>
                <p:spPr bwMode="auto">
                  <a:xfrm>
                    <a:off x="4891" y="4108"/>
                    <a:ext cx="53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n</a:t>
                    </a:r>
                    <a:endParaRPr lang="en-US" sz="1800" i="0"/>
                  </a:p>
                </p:txBody>
              </p:sp>
              <p:sp>
                <p:nvSpPr>
                  <p:cNvPr id="228" name="Rectangle 3043"/>
                  <p:cNvSpPr>
                    <a:spLocks noChangeArrowheads="1"/>
                  </p:cNvSpPr>
                  <p:nvPr/>
                </p:nvSpPr>
                <p:spPr bwMode="auto">
                  <a:xfrm>
                    <a:off x="4936" y="4108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,</a:t>
                    </a:r>
                    <a:endParaRPr lang="en-US" sz="1800" i="0"/>
                  </a:p>
                </p:txBody>
              </p:sp>
              <p:sp>
                <p:nvSpPr>
                  <p:cNvPr id="229" name="Rectangle 3044"/>
                  <p:cNvSpPr>
                    <a:spLocks noChangeArrowheads="1"/>
                  </p:cNvSpPr>
                  <p:nvPr/>
                </p:nvSpPr>
                <p:spPr bwMode="auto">
                  <a:xfrm>
                    <a:off x="4964" y="4108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30" name="Rectangle 3045"/>
                  <p:cNvSpPr>
                    <a:spLocks noChangeArrowheads="1"/>
                  </p:cNvSpPr>
                  <p:nvPr/>
                </p:nvSpPr>
                <p:spPr bwMode="auto">
                  <a:xfrm>
                    <a:off x="4987" y="4108"/>
                    <a:ext cx="69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D</a:t>
                    </a:r>
                    <a:endParaRPr lang="en-US" sz="1800" i="0"/>
                  </a:p>
                </p:txBody>
              </p:sp>
              <p:sp>
                <p:nvSpPr>
                  <p:cNvPr id="231" name="Rectangle 3046"/>
                  <p:cNvSpPr>
                    <a:spLocks noChangeArrowheads="1"/>
                  </p:cNvSpPr>
                  <p:nvPr/>
                </p:nvSpPr>
                <p:spPr bwMode="auto">
                  <a:xfrm>
                    <a:off x="5049" y="4108"/>
                    <a:ext cx="69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D</a:t>
                    </a:r>
                    <a:endParaRPr lang="en-US" sz="1800" i="0"/>
                  </a:p>
                </p:txBody>
              </p:sp>
              <p:sp>
                <p:nvSpPr>
                  <p:cNvPr id="232" name="Rectangle 3047"/>
                  <p:cNvSpPr>
                    <a:spLocks noChangeArrowheads="1"/>
                  </p:cNvSpPr>
                  <p:nvPr/>
                </p:nvSpPr>
                <p:spPr bwMode="auto">
                  <a:xfrm>
                    <a:off x="5111" y="4108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.</a:t>
                    </a:r>
                    <a:endParaRPr lang="en-US" sz="1800" i="0"/>
                  </a:p>
                </p:txBody>
              </p:sp>
              <p:sp>
                <p:nvSpPr>
                  <p:cNvPr id="233" name="Rectangle 3048"/>
                  <p:cNvSpPr>
                    <a:spLocks noChangeArrowheads="1"/>
                  </p:cNvSpPr>
                  <p:nvPr/>
                </p:nvSpPr>
                <p:spPr bwMode="auto">
                  <a:xfrm>
                    <a:off x="5134" y="4108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34" name="Rectangle 3049"/>
                  <p:cNvSpPr>
                    <a:spLocks noChangeArrowheads="1"/>
                  </p:cNvSpPr>
                  <p:nvPr/>
                </p:nvSpPr>
                <p:spPr bwMode="auto">
                  <a:xfrm>
                    <a:off x="5156" y="4108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35" name="Rectangle 3050"/>
                  <p:cNvSpPr>
                    <a:spLocks noChangeArrowheads="1"/>
                  </p:cNvSpPr>
                  <p:nvPr/>
                </p:nvSpPr>
                <p:spPr bwMode="auto">
                  <a:xfrm>
                    <a:off x="5179" y="4108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36" name="Rectangle 3051"/>
                  <p:cNvSpPr>
                    <a:spLocks noChangeArrowheads="1"/>
                  </p:cNvSpPr>
                  <p:nvPr/>
                </p:nvSpPr>
                <p:spPr bwMode="auto">
                  <a:xfrm>
                    <a:off x="5207" y="4108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37" name="Rectangle 3052"/>
                  <p:cNvSpPr>
                    <a:spLocks noChangeArrowheads="1"/>
                  </p:cNvSpPr>
                  <p:nvPr/>
                </p:nvSpPr>
                <p:spPr bwMode="auto">
                  <a:xfrm>
                    <a:off x="5230" y="4108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38" name="Rectangle 3053"/>
                  <p:cNvSpPr>
                    <a:spLocks noChangeArrowheads="1"/>
                  </p:cNvSpPr>
                  <p:nvPr/>
                </p:nvSpPr>
                <p:spPr bwMode="auto">
                  <a:xfrm>
                    <a:off x="5252" y="4108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39" name="Rectangle 3054"/>
                  <p:cNvSpPr>
                    <a:spLocks noChangeArrowheads="1"/>
                  </p:cNvSpPr>
                  <p:nvPr/>
                </p:nvSpPr>
                <p:spPr bwMode="auto">
                  <a:xfrm>
                    <a:off x="472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40" name="Rectangle 3055"/>
                  <p:cNvSpPr>
                    <a:spLocks noChangeArrowheads="1"/>
                  </p:cNvSpPr>
                  <p:nvPr/>
                </p:nvSpPr>
                <p:spPr bwMode="auto">
                  <a:xfrm>
                    <a:off x="495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41" name="Rectangle 3056"/>
                  <p:cNvSpPr>
                    <a:spLocks noChangeArrowheads="1"/>
                  </p:cNvSpPr>
                  <p:nvPr/>
                </p:nvSpPr>
                <p:spPr bwMode="auto">
                  <a:xfrm>
                    <a:off x="517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42" name="Rectangle 3057"/>
                  <p:cNvSpPr>
                    <a:spLocks noChangeArrowheads="1"/>
                  </p:cNvSpPr>
                  <p:nvPr/>
                </p:nvSpPr>
                <p:spPr bwMode="auto">
                  <a:xfrm>
                    <a:off x="540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43" name="Rectangle 3058"/>
                  <p:cNvSpPr>
                    <a:spLocks noChangeArrowheads="1"/>
                  </p:cNvSpPr>
                  <p:nvPr/>
                </p:nvSpPr>
                <p:spPr bwMode="auto">
                  <a:xfrm>
                    <a:off x="568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44" name="Rectangle 3059"/>
                  <p:cNvSpPr>
                    <a:spLocks noChangeArrowheads="1"/>
                  </p:cNvSpPr>
                  <p:nvPr/>
                </p:nvSpPr>
                <p:spPr bwMode="auto">
                  <a:xfrm>
                    <a:off x="591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45" name="Rectangle 306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46" name="Rectangle 3061"/>
                  <p:cNvSpPr>
                    <a:spLocks noChangeArrowheads="1"/>
                  </p:cNvSpPr>
                  <p:nvPr/>
                </p:nvSpPr>
                <p:spPr bwMode="auto">
                  <a:xfrm>
                    <a:off x="636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47" name="Rectangle 3062"/>
                  <p:cNvSpPr>
                    <a:spLocks noChangeArrowheads="1"/>
                  </p:cNvSpPr>
                  <p:nvPr/>
                </p:nvSpPr>
                <p:spPr bwMode="auto">
                  <a:xfrm>
                    <a:off x="664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48" name="Rectangle 3063"/>
                  <p:cNvSpPr>
                    <a:spLocks noChangeArrowheads="1"/>
                  </p:cNvSpPr>
                  <p:nvPr/>
                </p:nvSpPr>
                <p:spPr bwMode="auto">
                  <a:xfrm>
                    <a:off x="686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49" name="Rectangle 3064"/>
                  <p:cNvSpPr>
                    <a:spLocks noChangeArrowheads="1"/>
                  </p:cNvSpPr>
                  <p:nvPr/>
                </p:nvSpPr>
                <p:spPr bwMode="auto">
                  <a:xfrm>
                    <a:off x="709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50" name="Rectangle 306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51" name="Rectangle 3066"/>
                  <p:cNvSpPr>
                    <a:spLocks noChangeArrowheads="1"/>
                  </p:cNvSpPr>
                  <p:nvPr/>
                </p:nvSpPr>
                <p:spPr bwMode="auto">
                  <a:xfrm>
                    <a:off x="760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52" name="Rectangle 3067"/>
                  <p:cNvSpPr>
                    <a:spLocks noChangeArrowheads="1"/>
                  </p:cNvSpPr>
                  <p:nvPr/>
                </p:nvSpPr>
                <p:spPr bwMode="auto">
                  <a:xfrm>
                    <a:off x="782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53" name="Rectangle 3068"/>
                  <p:cNvSpPr>
                    <a:spLocks noChangeArrowheads="1"/>
                  </p:cNvSpPr>
                  <p:nvPr/>
                </p:nvSpPr>
                <p:spPr bwMode="auto">
                  <a:xfrm>
                    <a:off x="805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54" name="Rectangle 3069"/>
                  <p:cNvSpPr>
                    <a:spLocks noChangeArrowheads="1"/>
                  </p:cNvSpPr>
                  <p:nvPr/>
                </p:nvSpPr>
                <p:spPr bwMode="auto">
                  <a:xfrm>
                    <a:off x="828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55" name="Rectangle 3070"/>
                  <p:cNvSpPr>
                    <a:spLocks noChangeArrowheads="1"/>
                  </p:cNvSpPr>
                  <p:nvPr/>
                </p:nvSpPr>
                <p:spPr bwMode="auto">
                  <a:xfrm>
                    <a:off x="856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56" name="Rectangle 3071"/>
                  <p:cNvSpPr>
                    <a:spLocks noChangeArrowheads="1"/>
                  </p:cNvSpPr>
                  <p:nvPr/>
                </p:nvSpPr>
                <p:spPr bwMode="auto">
                  <a:xfrm>
                    <a:off x="878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57" name="Rectangle 3072"/>
                  <p:cNvSpPr>
                    <a:spLocks noChangeArrowheads="1"/>
                  </p:cNvSpPr>
                  <p:nvPr/>
                </p:nvSpPr>
                <p:spPr bwMode="auto">
                  <a:xfrm>
                    <a:off x="901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58" name="Rectangle 3073"/>
                  <p:cNvSpPr>
                    <a:spLocks noChangeArrowheads="1"/>
                  </p:cNvSpPr>
                  <p:nvPr/>
                </p:nvSpPr>
                <p:spPr bwMode="auto">
                  <a:xfrm>
                    <a:off x="923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59" name="Rectangle 3074"/>
                  <p:cNvSpPr>
                    <a:spLocks noChangeArrowheads="1"/>
                  </p:cNvSpPr>
                  <p:nvPr/>
                </p:nvSpPr>
                <p:spPr bwMode="auto">
                  <a:xfrm>
                    <a:off x="952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60" name="Rectangle 3075"/>
                  <p:cNvSpPr>
                    <a:spLocks noChangeArrowheads="1"/>
                  </p:cNvSpPr>
                  <p:nvPr/>
                </p:nvSpPr>
                <p:spPr bwMode="auto">
                  <a:xfrm>
                    <a:off x="974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61" name="Rectangle 3076"/>
                  <p:cNvSpPr>
                    <a:spLocks noChangeArrowheads="1"/>
                  </p:cNvSpPr>
                  <p:nvPr/>
                </p:nvSpPr>
                <p:spPr bwMode="auto">
                  <a:xfrm>
                    <a:off x="997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62" name="Rectangle 3077"/>
                  <p:cNvSpPr>
                    <a:spLocks noChangeArrowheads="1"/>
                  </p:cNvSpPr>
                  <p:nvPr/>
                </p:nvSpPr>
                <p:spPr bwMode="auto">
                  <a:xfrm>
                    <a:off x="1019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63" name="Rectangle 3078"/>
                  <p:cNvSpPr>
                    <a:spLocks noChangeArrowheads="1"/>
                  </p:cNvSpPr>
                  <p:nvPr/>
                </p:nvSpPr>
                <p:spPr bwMode="auto">
                  <a:xfrm>
                    <a:off x="1048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64" name="Rectangle 3079"/>
                  <p:cNvSpPr>
                    <a:spLocks noChangeArrowheads="1"/>
                  </p:cNvSpPr>
                  <p:nvPr/>
                </p:nvSpPr>
                <p:spPr bwMode="auto">
                  <a:xfrm>
                    <a:off x="1070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65" name="Rectangle 3080"/>
                  <p:cNvSpPr>
                    <a:spLocks noChangeArrowheads="1"/>
                  </p:cNvSpPr>
                  <p:nvPr/>
                </p:nvSpPr>
                <p:spPr bwMode="auto">
                  <a:xfrm>
                    <a:off x="1093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66" name="Rectangle 3081"/>
                  <p:cNvSpPr>
                    <a:spLocks noChangeArrowheads="1"/>
                  </p:cNvSpPr>
                  <p:nvPr/>
                </p:nvSpPr>
                <p:spPr bwMode="auto">
                  <a:xfrm>
                    <a:off x="1115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67" name="Rectangle 3082"/>
                  <p:cNvSpPr>
                    <a:spLocks noChangeArrowheads="1"/>
                  </p:cNvSpPr>
                  <p:nvPr/>
                </p:nvSpPr>
                <p:spPr bwMode="auto">
                  <a:xfrm>
                    <a:off x="1144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68" name="Rectangle 3083"/>
                  <p:cNvSpPr>
                    <a:spLocks noChangeArrowheads="1"/>
                  </p:cNvSpPr>
                  <p:nvPr/>
                </p:nvSpPr>
                <p:spPr bwMode="auto">
                  <a:xfrm>
                    <a:off x="1166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69" name="Rectangle 3084"/>
                  <p:cNvSpPr>
                    <a:spLocks noChangeArrowheads="1"/>
                  </p:cNvSpPr>
                  <p:nvPr/>
                </p:nvSpPr>
                <p:spPr bwMode="auto">
                  <a:xfrm>
                    <a:off x="1189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70" name="Rectangle 3085"/>
                  <p:cNvSpPr>
                    <a:spLocks noChangeArrowheads="1"/>
                  </p:cNvSpPr>
                  <p:nvPr/>
                </p:nvSpPr>
                <p:spPr bwMode="auto">
                  <a:xfrm>
                    <a:off x="1211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71" name="Rectangle 3086"/>
                  <p:cNvSpPr>
                    <a:spLocks noChangeArrowheads="1"/>
                  </p:cNvSpPr>
                  <p:nvPr/>
                </p:nvSpPr>
                <p:spPr bwMode="auto">
                  <a:xfrm>
                    <a:off x="1240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72" name="Rectangle 3087"/>
                  <p:cNvSpPr>
                    <a:spLocks noChangeArrowheads="1"/>
                  </p:cNvSpPr>
                  <p:nvPr/>
                </p:nvSpPr>
                <p:spPr bwMode="auto">
                  <a:xfrm>
                    <a:off x="1262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73" name="Rectangle 3088"/>
                  <p:cNvSpPr>
                    <a:spLocks noChangeArrowheads="1"/>
                  </p:cNvSpPr>
                  <p:nvPr/>
                </p:nvSpPr>
                <p:spPr bwMode="auto">
                  <a:xfrm>
                    <a:off x="1285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74" name="Rectangle 3089"/>
                  <p:cNvSpPr>
                    <a:spLocks noChangeArrowheads="1"/>
                  </p:cNvSpPr>
                  <p:nvPr/>
                </p:nvSpPr>
                <p:spPr bwMode="auto">
                  <a:xfrm>
                    <a:off x="1307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75" name="Rectangle 3090"/>
                  <p:cNvSpPr>
                    <a:spLocks noChangeArrowheads="1"/>
                  </p:cNvSpPr>
                  <p:nvPr/>
                </p:nvSpPr>
                <p:spPr bwMode="auto">
                  <a:xfrm>
                    <a:off x="1335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76" name="Rectangle 3091"/>
                  <p:cNvSpPr>
                    <a:spLocks noChangeArrowheads="1"/>
                  </p:cNvSpPr>
                  <p:nvPr/>
                </p:nvSpPr>
                <p:spPr bwMode="auto">
                  <a:xfrm>
                    <a:off x="1358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77" name="Rectangle 3092"/>
                  <p:cNvSpPr>
                    <a:spLocks noChangeArrowheads="1"/>
                  </p:cNvSpPr>
                  <p:nvPr/>
                </p:nvSpPr>
                <p:spPr bwMode="auto">
                  <a:xfrm>
                    <a:off x="1381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78" name="Rectangle 3093"/>
                  <p:cNvSpPr>
                    <a:spLocks noChangeArrowheads="1"/>
                  </p:cNvSpPr>
                  <p:nvPr/>
                </p:nvSpPr>
                <p:spPr bwMode="auto">
                  <a:xfrm>
                    <a:off x="1403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79" name="Rectangle 3094"/>
                  <p:cNvSpPr>
                    <a:spLocks noChangeArrowheads="1"/>
                  </p:cNvSpPr>
                  <p:nvPr/>
                </p:nvSpPr>
                <p:spPr bwMode="auto">
                  <a:xfrm>
                    <a:off x="1431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80" name="Rectangle 3095"/>
                  <p:cNvSpPr>
                    <a:spLocks noChangeArrowheads="1"/>
                  </p:cNvSpPr>
                  <p:nvPr/>
                </p:nvSpPr>
                <p:spPr bwMode="auto">
                  <a:xfrm>
                    <a:off x="1454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81" name="Rectangle 3096"/>
                  <p:cNvSpPr>
                    <a:spLocks noChangeArrowheads="1"/>
                  </p:cNvSpPr>
                  <p:nvPr/>
                </p:nvSpPr>
                <p:spPr bwMode="auto">
                  <a:xfrm>
                    <a:off x="1477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82" name="Rectangle 3097"/>
                  <p:cNvSpPr>
                    <a:spLocks noChangeArrowheads="1"/>
                  </p:cNvSpPr>
                  <p:nvPr/>
                </p:nvSpPr>
                <p:spPr bwMode="auto">
                  <a:xfrm>
                    <a:off x="1499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83" name="Rectangle 3098"/>
                  <p:cNvSpPr>
                    <a:spLocks noChangeArrowheads="1"/>
                  </p:cNvSpPr>
                  <p:nvPr/>
                </p:nvSpPr>
                <p:spPr bwMode="auto">
                  <a:xfrm>
                    <a:off x="1527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84" name="Rectangle 3099"/>
                  <p:cNvSpPr>
                    <a:spLocks noChangeArrowheads="1"/>
                  </p:cNvSpPr>
                  <p:nvPr/>
                </p:nvSpPr>
                <p:spPr bwMode="auto">
                  <a:xfrm>
                    <a:off x="1550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85" name="Rectangle 3100"/>
                  <p:cNvSpPr>
                    <a:spLocks noChangeArrowheads="1"/>
                  </p:cNvSpPr>
                  <p:nvPr/>
                </p:nvSpPr>
                <p:spPr bwMode="auto">
                  <a:xfrm>
                    <a:off x="1573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86" name="Rectangle 3101"/>
                  <p:cNvSpPr>
                    <a:spLocks noChangeArrowheads="1"/>
                  </p:cNvSpPr>
                  <p:nvPr/>
                </p:nvSpPr>
                <p:spPr bwMode="auto">
                  <a:xfrm>
                    <a:off x="1595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87" name="Rectangle 3102"/>
                  <p:cNvSpPr>
                    <a:spLocks noChangeArrowheads="1"/>
                  </p:cNvSpPr>
                  <p:nvPr/>
                </p:nvSpPr>
                <p:spPr bwMode="auto">
                  <a:xfrm>
                    <a:off x="1623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88" name="Rectangle 3103"/>
                  <p:cNvSpPr>
                    <a:spLocks noChangeArrowheads="1"/>
                  </p:cNvSpPr>
                  <p:nvPr/>
                </p:nvSpPr>
                <p:spPr bwMode="auto">
                  <a:xfrm>
                    <a:off x="1646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89" name="Rectangle 3104"/>
                  <p:cNvSpPr>
                    <a:spLocks noChangeArrowheads="1"/>
                  </p:cNvSpPr>
                  <p:nvPr/>
                </p:nvSpPr>
                <p:spPr bwMode="auto">
                  <a:xfrm>
                    <a:off x="1668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90" name="Rectangle 3105"/>
                  <p:cNvSpPr>
                    <a:spLocks noChangeArrowheads="1"/>
                  </p:cNvSpPr>
                  <p:nvPr/>
                </p:nvSpPr>
                <p:spPr bwMode="auto">
                  <a:xfrm>
                    <a:off x="1691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91" name="Rectangle 3106"/>
                  <p:cNvSpPr>
                    <a:spLocks noChangeArrowheads="1"/>
                  </p:cNvSpPr>
                  <p:nvPr/>
                </p:nvSpPr>
                <p:spPr bwMode="auto">
                  <a:xfrm>
                    <a:off x="1719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92" name="Rectangle 3107"/>
                  <p:cNvSpPr>
                    <a:spLocks noChangeArrowheads="1"/>
                  </p:cNvSpPr>
                  <p:nvPr/>
                </p:nvSpPr>
                <p:spPr bwMode="auto">
                  <a:xfrm>
                    <a:off x="1742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93" name="Rectangle 3108"/>
                  <p:cNvSpPr>
                    <a:spLocks noChangeArrowheads="1"/>
                  </p:cNvSpPr>
                  <p:nvPr/>
                </p:nvSpPr>
                <p:spPr bwMode="auto">
                  <a:xfrm>
                    <a:off x="1764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94" name="Rectangle 3109"/>
                  <p:cNvSpPr>
                    <a:spLocks noChangeArrowheads="1"/>
                  </p:cNvSpPr>
                  <p:nvPr/>
                </p:nvSpPr>
                <p:spPr bwMode="auto">
                  <a:xfrm>
                    <a:off x="1787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95" name="Rectangle 3110"/>
                  <p:cNvSpPr>
                    <a:spLocks noChangeArrowheads="1"/>
                  </p:cNvSpPr>
                  <p:nvPr/>
                </p:nvSpPr>
                <p:spPr bwMode="auto">
                  <a:xfrm>
                    <a:off x="1815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96" name="Rectangle 3111"/>
                  <p:cNvSpPr>
                    <a:spLocks noChangeArrowheads="1"/>
                  </p:cNvSpPr>
                  <p:nvPr/>
                </p:nvSpPr>
                <p:spPr bwMode="auto">
                  <a:xfrm>
                    <a:off x="1838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97" name="Rectangle 3112"/>
                  <p:cNvSpPr>
                    <a:spLocks noChangeArrowheads="1"/>
                  </p:cNvSpPr>
                  <p:nvPr/>
                </p:nvSpPr>
                <p:spPr bwMode="auto">
                  <a:xfrm>
                    <a:off x="1860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98" name="Rectangle 3113"/>
                  <p:cNvSpPr>
                    <a:spLocks noChangeArrowheads="1"/>
                  </p:cNvSpPr>
                  <p:nvPr/>
                </p:nvSpPr>
                <p:spPr bwMode="auto">
                  <a:xfrm>
                    <a:off x="1883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299" name="Rectangle 3114"/>
                  <p:cNvSpPr>
                    <a:spLocks noChangeArrowheads="1"/>
                  </p:cNvSpPr>
                  <p:nvPr/>
                </p:nvSpPr>
                <p:spPr bwMode="auto">
                  <a:xfrm>
                    <a:off x="1911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00" name="Rectangle 3115"/>
                  <p:cNvSpPr>
                    <a:spLocks noChangeArrowheads="1"/>
                  </p:cNvSpPr>
                  <p:nvPr/>
                </p:nvSpPr>
                <p:spPr bwMode="auto">
                  <a:xfrm>
                    <a:off x="1934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01" name="Rectangle 3116"/>
                  <p:cNvSpPr>
                    <a:spLocks noChangeArrowheads="1"/>
                  </p:cNvSpPr>
                  <p:nvPr/>
                </p:nvSpPr>
                <p:spPr bwMode="auto">
                  <a:xfrm>
                    <a:off x="1956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02" name="Rectangle 3117"/>
                  <p:cNvSpPr>
                    <a:spLocks noChangeArrowheads="1"/>
                  </p:cNvSpPr>
                  <p:nvPr/>
                </p:nvSpPr>
                <p:spPr bwMode="auto">
                  <a:xfrm>
                    <a:off x="1979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03" name="Rectangle 3118"/>
                  <p:cNvSpPr>
                    <a:spLocks noChangeArrowheads="1"/>
                  </p:cNvSpPr>
                  <p:nvPr/>
                </p:nvSpPr>
                <p:spPr bwMode="auto">
                  <a:xfrm>
                    <a:off x="2007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04" name="Rectangle 3119"/>
                  <p:cNvSpPr>
                    <a:spLocks noChangeArrowheads="1"/>
                  </p:cNvSpPr>
                  <p:nvPr/>
                </p:nvSpPr>
                <p:spPr bwMode="auto">
                  <a:xfrm>
                    <a:off x="2030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05" name="Rectangle 3120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06" name="Rectangle 3121"/>
                  <p:cNvSpPr>
                    <a:spLocks noChangeArrowheads="1"/>
                  </p:cNvSpPr>
                  <p:nvPr/>
                </p:nvSpPr>
                <p:spPr bwMode="auto">
                  <a:xfrm>
                    <a:off x="2075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07" name="Rectangle 3122"/>
                  <p:cNvSpPr>
                    <a:spLocks noChangeArrowheads="1"/>
                  </p:cNvSpPr>
                  <p:nvPr/>
                </p:nvSpPr>
                <p:spPr bwMode="auto">
                  <a:xfrm>
                    <a:off x="2103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08" name="Rectangle 3123"/>
                  <p:cNvSpPr>
                    <a:spLocks noChangeArrowheads="1"/>
                  </p:cNvSpPr>
                  <p:nvPr/>
                </p:nvSpPr>
                <p:spPr bwMode="auto">
                  <a:xfrm>
                    <a:off x="2126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09" name="Rectangle 3124"/>
                  <p:cNvSpPr>
                    <a:spLocks noChangeArrowheads="1"/>
                  </p:cNvSpPr>
                  <p:nvPr/>
                </p:nvSpPr>
                <p:spPr bwMode="auto">
                  <a:xfrm>
                    <a:off x="2148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10" name="Rectangle 3125"/>
                  <p:cNvSpPr>
                    <a:spLocks noChangeArrowheads="1"/>
                  </p:cNvSpPr>
                  <p:nvPr/>
                </p:nvSpPr>
                <p:spPr bwMode="auto">
                  <a:xfrm>
                    <a:off x="2171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11" name="Rectangle 3126"/>
                  <p:cNvSpPr>
                    <a:spLocks noChangeArrowheads="1"/>
                  </p:cNvSpPr>
                  <p:nvPr/>
                </p:nvSpPr>
                <p:spPr bwMode="auto">
                  <a:xfrm>
                    <a:off x="2199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12" name="Rectangle 3127"/>
                  <p:cNvSpPr>
                    <a:spLocks noChangeArrowheads="1"/>
                  </p:cNvSpPr>
                  <p:nvPr/>
                </p:nvSpPr>
                <p:spPr bwMode="auto">
                  <a:xfrm>
                    <a:off x="2222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13" name="Rectangle 3128"/>
                  <p:cNvSpPr>
                    <a:spLocks noChangeArrowheads="1"/>
                  </p:cNvSpPr>
                  <p:nvPr/>
                </p:nvSpPr>
                <p:spPr bwMode="auto">
                  <a:xfrm>
                    <a:off x="2244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14" name="Rectangle 3129"/>
                  <p:cNvSpPr>
                    <a:spLocks noChangeArrowheads="1"/>
                  </p:cNvSpPr>
                  <p:nvPr/>
                </p:nvSpPr>
                <p:spPr bwMode="auto">
                  <a:xfrm>
                    <a:off x="2267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15" name="Rectangle 3130"/>
                  <p:cNvSpPr>
                    <a:spLocks noChangeArrowheads="1"/>
                  </p:cNvSpPr>
                  <p:nvPr/>
                </p:nvSpPr>
                <p:spPr bwMode="auto">
                  <a:xfrm>
                    <a:off x="2295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16" name="Rectangle 3131"/>
                  <p:cNvSpPr>
                    <a:spLocks noChangeArrowheads="1"/>
                  </p:cNvSpPr>
                  <p:nvPr/>
                </p:nvSpPr>
                <p:spPr bwMode="auto">
                  <a:xfrm>
                    <a:off x="2317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17" name="Rectangle 3132"/>
                  <p:cNvSpPr>
                    <a:spLocks noChangeArrowheads="1"/>
                  </p:cNvSpPr>
                  <p:nvPr/>
                </p:nvSpPr>
                <p:spPr bwMode="auto">
                  <a:xfrm>
                    <a:off x="2340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18" name="Rectangle 3133"/>
                  <p:cNvSpPr>
                    <a:spLocks noChangeArrowheads="1"/>
                  </p:cNvSpPr>
                  <p:nvPr/>
                </p:nvSpPr>
                <p:spPr bwMode="auto">
                  <a:xfrm>
                    <a:off x="2363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19" name="Rectangle 3134"/>
                  <p:cNvSpPr>
                    <a:spLocks noChangeArrowheads="1"/>
                  </p:cNvSpPr>
                  <p:nvPr/>
                </p:nvSpPr>
                <p:spPr bwMode="auto">
                  <a:xfrm>
                    <a:off x="2391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20" name="Rectangle 3135"/>
                  <p:cNvSpPr>
                    <a:spLocks noChangeArrowheads="1"/>
                  </p:cNvSpPr>
                  <p:nvPr/>
                </p:nvSpPr>
                <p:spPr bwMode="auto">
                  <a:xfrm>
                    <a:off x="2413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21" name="Rectangle 3136"/>
                  <p:cNvSpPr>
                    <a:spLocks noChangeArrowheads="1"/>
                  </p:cNvSpPr>
                  <p:nvPr/>
                </p:nvSpPr>
                <p:spPr bwMode="auto">
                  <a:xfrm>
                    <a:off x="2436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22" name="Rectangle 3137"/>
                  <p:cNvSpPr>
                    <a:spLocks noChangeArrowheads="1"/>
                  </p:cNvSpPr>
                  <p:nvPr/>
                </p:nvSpPr>
                <p:spPr bwMode="auto">
                  <a:xfrm>
                    <a:off x="2459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23" name="Rectangle 3138"/>
                  <p:cNvSpPr>
                    <a:spLocks noChangeArrowheads="1"/>
                  </p:cNvSpPr>
                  <p:nvPr/>
                </p:nvSpPr>
                <p:spPr bwMode="auto">
                  <a:xfrm>
                    <a:off x="2487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24" name="Rectangle 3139"/>
                  <p:cNvSpPr>
                    <a:spLocks noChangeArrowheads="1"/>
                  </p:cNvSpPr>
                  <p:nvPr/>
                </p:nvSpPr>
                <p:spPr bwMode="auto">
                  <a:xfrm>
                    <a:off x="2509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25" name="Rectangle 3140"/>
                  <p:cNvSpPr>
                    <a:spLocks noChangeArrowheads="1"/>
                  </p:cNvSpPr>
                  <p:nvPr/>
                </p:nvSpPr>
                <p:spPr bwMode="auto">
                  <a:xfrm>
                    <a:off x="2532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26" name="Rectangle 3141"/>
                  <p:cNvSpPr>
                    <a:spLocks noChangeArrowheads="1"/>
                  </p:cNvSpPr>
                  <p:nvPr/>
                </p:nvSpPr>
                <p:spPr bwMode="auto">
                  <a:xfrm>
                    <a:off x="2554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27" name="Rectangle 3142"/>
                  <p:cNvSpPr>
                    <a:spLocks noChangeArrowheads="1"/>
                  </p:cNvSpPr>
                  <p:nvPr/>
                </p:nvSpPr>
                <p:spPr bwMode="auto">
                  <a:xfrm>
                    <a:off x="2583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28" name="Rectangle 3143"/>
                  <p:cNvSpPr>
                    <a:spLocks noChangeArrowheads="1"/>
                  </p:cNvSpPr>
                  <p:nvPr/>
                </p:nvSpPr>
                <p:spPr bwMode="auto">
                  <a:xfrm>
                    <a:off x="2605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29" name="Rectangle 3144"/>
                  <p:cNvSpPr>
                    <a:spLocks noChangeArrowheads="1"/>
                  </p:cNvSpPr>
                  <p:nvPr/>
                </p:nvSpPr>
                <p:spPr bwMode="auto">
                  <a:xfrm>
                    <a:off x="2628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30" name="Rectangle 3145"/>
                  <p:cNvSpPr>
                    <a:spLocks noChangeArrowheads="1"/>
                  </p:cNvSpPr>
                  <p:nvPr/>
                </p:nvSpPr>
                <p:spPr bwMode="auto">
                  <a:xfrm>
                    <a:off x="2650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31" name="Rectangle 3146"/>
                  <p:cNvSpPr>
                    <a:spLocks noChangeArrowheads="1"/>
                  </p:cNvSpPr>
                  <p:nvPr/>
                </p:nvSpPr>
                <p:spPr bwMode="auto">
                  <a:xfrm>
                    <a:off x="2679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32" name="Rectangle 3147"/>
                  <p:cNvSpPr>
                    <a:spLocks noChangeArrowheads="1"/>
                  </p:cNvSpPr>
                  <p:nvPr/>
                </p:nvSpPr>
                <p:spPr bwMode="auto">
                  <a:xfrm>
                    <a:off x="2701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33" name="Rectangle 3148"/>
                  <p:cNvSpPr>
                    <a:spLocks noChangeArrowheads="1"/>
                  </p:cNvSpPr>
                  <p:nvPr/>
                </p:nvSpPr>
                <p:spPr bwMode="auto">
                  <a:xfrm>
                    <a:off x="2724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34" name="Rectangle 3149"/>
                  <p:cNvSpPr>
                    <a:spLocks noChangeArrowheads="1"/>
                  </p:cNvSpPr>
                  <p:nvPr/>
                </p:nvSpPr>
                <p:spPr bwMode="auto">
                  <a:xfrm>
                    <a:off x="2746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35" name="Rectangle 3150"/>
                  <p:cNvSpPr>
                    <a:spLocks noChangeArrowheads="1"/>
                  </p:cNvSpPr>
                  <p:nvPr/>
                </p:nvSpPr>
                <p:spPr bwMode="auto">
                  <a:xfrm>
                    <a:off x="2775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36" name="Rectangle 3151"/>
                  <p:cNvSpPr>
                    <a:spLocks noChangeArrowheads="1"/>
                  </p:cNvSpPr>
                  <p:nvPr/>
                </p:nvSpPr>
                <p:spPr bwMode="auto">
                  <a:xfrm>
                    <a:off x="2797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37" name="Rectangle 3152"/>
                  <p:cNvSpPr>
                    <a:spLocks noChangeArrowheads="1"/>
                  </p:cNvSpPr>
                  <p:nvPr/>
                </p:nvSpPr>
                <p:spPr bwMode="auto">
                  <a:xfrm>
                    <a:off x="2820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38" name="Rectangle 3153"/>
                  <p:cNvSpPr>
                    <a:spLocks noChangeArrowheads="1"/>
                  </p:cNvSpPr>
                  <p:nvPr/>
                </p:nvSpPr>
                <p:spPr bwMode="auto">
                  <a:xfrm>
                    <a:off x="2842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39" name="Rectangle 3154"/>
                  <p:cNvSpPr>
                    <a:spLocks noChangeArrowheads="1"/>
                  </p:cNvSpPr>
                  <p:nvPr/>
                </p:nvSpPr>
                <p:spPr bwMode="auto">
                  <a:xfrm>
                    <a:off x="2871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40" name="Rectangle 3155"/>
                  <p:cNvSpPr>
                    <a:spLocks noChangeArrowheads="1"/>
                  </p:cNvSpPr>
                  <p:nvPr/>
                </p:nvSpPr>
                <p:spPr bwMode="auto">
                  <a:xfrm>
                    <a:off x="2893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41" name="Rectangle 3156"/>
                  <p:cNvSpPr>
                    <a:spLocks noChangeArrowheads="1"/>
                  </p:cNvSpPr>
                  <p:nvPr/>
                </p:nvSpPr>
                <p:spPr bwMode="auto">
                  <a:xfrm>
                    <a:off x="2916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42" name="Rectangle 3157"/>
                  <p:cNvSpPr>
                    <a:spLocks noChangeArrowheads="1"/>
                  </p:cNvSpPr>
                  <p:nvPr/>
                </p:nvSpPr>
                <p:spPr bwMode="auto">
                  <a:xfrm>
                    <a:off x="2938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43" name="Rectangle 3158"/>
                  <p:cNvSpPr>
                    <a:spLocks noChangeArrowheads="1"/>
                  </p:cNvSpPr>
                  <p:nvPr/>
                </p:nvSpPr>
                <p:spPr bwMode="auto">
                  <a:xfrm>
                    <a:off x="2966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44" name="Rectangle 3159"/>
                  <p:cNvSpPr>
                    <a:spLocks noChangeArrowheads="1"/>
                  </p:cNvSpPr>
                  <p:nvPr/>
                </p:nvSpPr>
                <p:spPr bwMode="auto">
                  <a:xfrm>
                    <a:off x="2989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45" name="Rectangle 3160"/>
                  <p:cNvSpPr>
                    <a:spLocks noChangeArrowheads="1"/>
                  </p:cNvSpPr>
                  <p:nvPr/>
                </p:nvSpPr>
                <p:spPr bwMode="auto">
                  <a:xfrm>
                    <a:off x="3012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46" name="Rectangle 3161"/>
                  <p:cNvSpPr>
                    <a:spLocks noChangeArrowheads="1"/>
                  </p:cNvSpPr>
                  <p:nvPr/>
                </p:nvSpPr>
                <p:spPr bwMode="auto">
                  <a:xfrm>
                    <a:off x="3034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47" name="Rectangle 3162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48" name="Rectangle 3163"/>
                  <p:cNvSpPr>
                    <a:spLocks noChangeArrowheads="1"/>
                  </p:cNvSpPr>
                  <p:nvPr/>
                </p:nvSpPr>
                <p:spPr bwMode="auto">
                  <a:xfrm>
                    <a:off x="3085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49" name="Rectangle 3164"/>
                  <p:cNvSpPr>
                    <a:spLocks noChangeArrowheads="1"/>
                  </p:cNvSpPr>
                  <p:nvPr/>
                </p:nvSpPr>
                <p:spPr bwMode="auto">
                  <a:xfrm>
                    <a:off x="3108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50" name="Rectangle 3165"/>
                  <p:cNvSpPr>
                    <a:spLocks noChangeArrowheads="1"/>
                  </p:cNvSpPr>
                  <p:nvPr/>
                </p:nvSpPr>
                <p:spPr bwMode="auto">
                  <a:xfrm>
                    <a:off x="3130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51" name="Rectangle 3166"/>
                  <p:cNvSpPr>
                    <a:spLocks noChangeArrowheads="1"/>
                  </p:cNvSpPr>
                  <p:nvPr/>
                </p:nvSpPr>
                <p:spPr bwMode="auto">
                  <a:xfrm>
                    <a:off x="3158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52" name="Rectangle 3167"/>
                  <p:cNvSpPr>
                    <a:spLocks noChangeArrowheads="1"/>
                  </p:cNvSpPr>
                  <p:nvPr/>
                </p:nvSpPr>
                <p:spPr bwMode="auto">
                  <a:xfrm>
                    <a:off x="3181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53" name="Rectangle 3168"/>
                  <p:cNvSpPr>
                    <a:spLocks noChangeArrowheads="1"/>
                  </p:cNvSpPr>
                  <p:nvPr/>
                </p:nvSpPr>
                <p:spPr bwMode="auto">
                  <a:xfrm>
                    <a:off x="3204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54" name="Rectangle 3169"/>
                  <p:cNvSpPr>
                    <a:spLocks noChangeArrowheads="1"/>
                  </p:cNvSpPr>
                  <p:nvPr/>
                </p:nvSpPr>
                <p:spPr bwMode="auto">
                  <a:xfrm>
                    <a:off x="3226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55" name="Rectangle 3170"/>
                  <p:cNvSpPr>
                    <a:spLocks noChangeArrowheads="1"/>
                  </p:cNvSpPr>
                  <p:nvPr/>
                </p:nvSpPr>
                <p:spPr bwMode="auto">
                  <a:xfrm>
                    <a:off x="3254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56" name="Rectangle 3171"/>
                  <p:cNvSpPr>
                    <a:spLocks noChangeArrowheads="1"/>
                  </p:cNvSpPr>
                  <p:nvPr/>
                </p:nvSpPr>
                <p:spPr bwMode="auto">
                  <a:xfrm>
                    <a:off x="3277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57" name="Rectangle 3172"/>
                  <p:cNvSpPr>
                    <a:spLocks noChangeArrowheads="1"/>
                  </p:cNvSpPr>
                  <p:nvPr/>
                </p:nvSpPr>
                <p:spPr bwMode="auto">
                  <a:xfrm>
                    <a:off x="3299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59" name="Rectangle 3175"/>
                  <p:cNvSpPr>
                    <a:spLocks noChangeArrowheads="1"/>
                  </p:cNvSpPr>
                  <p:nvPr/>
                </p:nvSpPr>
                <p:spPr bwMode="auto">
                  <a:xfrm>
                    <a:off x="3316" y="4210"/>
                    <a:ext cx="198" cy="1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 dirty="0" smtClean="0">
                        <a:solidFill>
                          <a:srgbClr val="000000"/>
                        </a:solidFill>
                      </a:rPr>
                      <a:t>2015</a:t>
                    </a:r>
                    <a:endParaRPr lang="en-US" sz="1800" i="0" dirty="0"/>
                  </a:p>
                </p:txBody>
              </p:sp>
              <p:sp>
                <p:nvSpPr>
                  <p:cNvPr id="360" name="Rectangle 3177"/>
                  <p:cNvSpPr>
                    <a:spLocks noChangeArrowheads="1"/>
                  </p:cNvSpPr>
                  <p:nvPr/>
                </p:nvSpPr>
                <p:spPr bwMode="auto">
                  <a:xfrm>
                    <a:off x="3514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61" name="Rectangle 3178"/>
                  <p:cNvSpPr>
                    <a:spLocks noChangeArrowheads="1"/>
                  </p:cNvSpPr>
                  <p:nvPr/>
                </p:nvSpPr>
                <p:spPr bwMode="auto">
                  <a:xfrm>
                    <a:off x="3536" y="4210"/>
                    <a:ext cx="32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(</a:t>
                    </a:r>
                    <a:endParaRPr lang="en-US" sz="1800" i="0"/>
                  </a:p>
                </p:txBody>
              </p:sp>
              <p:sp>
                <p:nvSpPr>
                  <p:cNvPr id="362" name="Rectangle 3179"/>
                  <p:cNvSpPr>
                    <a:spLocks noChangeArrowheads="1"/>
                  </p:cNvSpPr>
                  <p:nvPr/>
                </p:nvSpPr>
                <p:spPr bwMode="auto">
                  <a:xfrm>
                    <a:off x="3565" y="4210"/>
                    <a:ext cx="48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c</a:t>
                    </a:r>
                    <a:endParaRPr lang="en-US" sz="1800" i="0"/>
                  </a:p>
                </p:txBody>
              </p:sp>
              <p:sp>
                <p:nvSpPr>
                  <p:cNvPr id="363" name="Rectangle 3180"/>
                  <p:cNvSpPr>
                    <a:spLocks noChangeArrowheads="1"/>
                  </p:cNvSpPr>
                  <p:nvPr/>
                </p:nvSpPr>
                <p:spPr bwMode="auto">
                  <a:xfrm>
                    <a:off x="3610" y="4210"/>
                    <a:ext cx="32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)</a:t>
                    </a:r>
                    <a:endParaRPr lang="en-US" sz="1800" i="0"/>
                  </a:p>
                </p:txBody>
              </p:sp>
              <p:sp>
                <p:nvSpPr>
                  <p:cNvPr id="364" name="Rectangle 3181"/>
                  <p:cNvSpPr>
                    <a:spLocks noChangeArrowheads="1"/>
                  </p:cNvSpPr>
                  <p:nvPr/>
                </p:nvSpPr>
                <p:spPr bwMode="auto">
                  <a:xfrm>
                    <a:off x="3638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65" name="Rectangle 3182"/>
                  <p:cNvSpPr>
                    <a:spLocks noChangeArrowheads="1"/>
                  </p:cNvSpPr>
                  <p:nvPr/>
                </p:nvSpPr>
                <p:spPr bwMode="auto">
                  <a:xfrm>
                    <a:off x="3661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,</a:t>
                    </a:r>
                    <a:endParaRPr lang="en-US" sz="1800" i="0"/>
                  </a:p>
                </p:txBody>
              </p:sp>
              <p:sp>
                <p:nvSpPr>
                  <p:cNvPr id="366" name="Rectangle 3183"/>
                  <p:cNvSpPr>
                    <a:spLocks noChangeArrowheads="1"/>
                  </p:cNvSpPr>
                  <p:nvPr/>
                </p:nvSpPr>
                <p:spPr bwMode="auto">
                  <a:xfrm>
                    <a:off x="3683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67" name="Rectangle 3184"/>
                  <p:cNvSpPr>
                    <a:spLocks noChangeArrowheads="1"/>
                  </p:cNvSpPr>
                  <p:nvPr/>
                </p:nvSpPr>
                <p:spPr bwMode="auto">
                  <a:xfrm>
                    <a:off x="3706" y="4210"/>
                    <a:ext cx="59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T</a:t>
                    </a:r>
                    <a:endParaRPr lang="en-US" sz="1800" i="0"/>
                  </a:p>
                </p:txBody>
              </p:sp>
              <p:sp>
                <p:nvSpPr>
                  <p:cNvPr id="368" name="Rectangle 3185"/>
                  <p:cNvSpPr>
                    <a:spLocks noChangeArrowheads="1"/>
                  </p:cNvSpPr>
                  <p:nvPr/>
                </p:nvSpPr>
                <p:spPr bwMode="auto">
                  <a:xfrm>
                    <a:off x="3762" y="4210"/>
                    <a:ext cx="32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r</a:t>
                    </a:r>
                    <a:endParaRPr lang="en-US" sz="1800" i="0"/>
                  </a:p>
                </p:txBody>
              </p:sp>
              <p:sp>
                <p:nvSpPr>
                  <p:cNvPr id="369" name="Rectangle 3186"/>
                  <p:cNvSpPr>
                    <a:spLocks noChangeArrowheads="1"/>
                  </p:cNvSpPr>
                  <p:nvPr/>
                </p:nvSpPr>
                <p:spPr bwMode="auto">
                  <a:xfrm>
                    <a:off x="3790" y="4210"/>
                    <a:ext cx="53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a</a:t>
                    </a:r>
                    <a:endParaRPr lang="en-US" sz="1800" i="0"/>
                  </a:p>
                </p:txBody>
              </p:sp>
              <p:sp>
                <p:nvSpPr>
                  <p:cNvPr id="370" name="Rectangle 3187"/>
                  <p:cNvSpPr>
                    <a:spLocks noChangeArrowheads="1"/>
                  </p:cNvSpPr>
                  <p:nvPr/>
                </p:nvSpPr>
                <p:spPr bwMode="auto">
                  <a:xfrm>
                    <a:off x="3836" y="4210"/>
                    <a:ext cx="53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n</a:t>
                    </a:r>
                    <a:endParaRPr lang="en-US" sz="1800" i="0"/>
                  </a:p>
                </p:txBody>
              </p:sp>
              <p:sp>
                <p:nvSpPr>
                  <p:cNvPr id="371" name="Rectangle 3188"/>
                  <p:cNvSpPr>
                    <a:spLocks noChangeArrowheads="1"/>
                  </p:cNvSpPr>
                  <p:nvPr/>
                </p:nvSpPr>
                <p:spPr bwMode="auto">
                  <a:xfrm>
                    <a:off x="3881" y="4210"/>
                    <a:ext cx="48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s</a:t>
                    </a:r>
                    <a:endParaRPr lang="en-US" sz="1800" i="0"/>
                  </a:p>
                </p:txBody>
              </p:sp>
              <p:sp>
                <p:nvSpPr>
                  <p:cNvPr id="372" name="Rectangle 3189"/>
                  <p:cNvSpPr>
                    <a:spLocks noChangeArrowheads="1"/>
                  </p:cNvSpPr>
                  <p:nvPr/>
                </p:nvSpPr>
                <p:spPr bwMode="auto">
                  <a:xfrm>
                    <a:off x="3926" y="4210"/>
                    <a:ext cx="53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p</a:t>
                    </a:r>
                    <a:endParaRPr lang="en-US" sz="1800" i="0"/>
                  </a:p>
                </p:txBody>
              </p:sp>
              <p:sp>
                <p:nvSpPr>
                  <p:cNvPr id="373" name="Rectangle 3190"/>
                  <p:cNvSpPr>
                    <a:spLocks noChangeArrowheads="1"/>
                  </p:cNvSpPr>
                  <p:nvPr/>
                </p:nvSpPr>
                <p:spPr bwMode="auto">
                  <a:xfrm>
                    <a:off x="3971" y="4210"/>
                    <a:ext cx="53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o</a:t>
                    </a:r>
                    <a:endParaRPr lang="en-US" sz="1800" i="0"/>
                  </a:p>
                </p:txBody>
              </p:sp>
              <p:sp>
                <p:nvSpPr>
                  <p:cNvPr id="374" name="Rectangle 3191"/>
                  <p:cNvSpPr>
                    <a:spLocks noChangeArrowheads="1"/>
                  </p:cNvSpPr>
                  <p:nvPr/>
                </p:nvSpPr>
                <p:spPr bwMode="auto">
                  <a:xfrm>
                    <a:off x="4022" y="4210"/>
                    <a:ext cx="32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r</a:t>
                    </a:r>
                    <a:endParaRPr lang="en-US" sz="1800" i="0"/>
                  </a:p>
                </p:txBody>
              </p:sp>
              <p:sp>
                <p:nvSpPr>
                  <p:cNvPr id="375" name="Rectangle 3192"/>
                  <p:cNvSpPr>
                    <a:spLocks noChangeArrowheads="1"/>
                  </p:cNvSpPr>
                  <p:nvPr/>
                </p:nvSpPr>
                <p:spPr bwMode="auto">
                  <a:xfrm>
                    <a:off x="4050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t</a:t>
                    </a:r>
                    <a:endParaRPr lang="en-US" sz="1800" i="0"/>
                  </a:p>
                </p:txBody>
              </p:sp>
              <p:sp>
                <p:nvSpPr>
                  <p:cNvPr id="376" name="Rectangle 3193"/>
                  <p:cNvSpPr>
                    <a:spLocks noChangeArrowheads="1"/>
                  </p:cNvSpPr>
                  <p:nvPr/>
                </p:nvSpPr>
                <p:spPr bwMode="auto">
                  <a:xfrm>
                    <a:off x="4073" y="4210"/>
                    <a:ext cx="53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a</a:t>
                    </a:r>
                    <a:endParaRPr lang="en-US" sz="1800" i="0"/>
                  </a:p>
                </p:txBody>
              </p:sp>
              <p:sp>
                <p:nvSpPr>
                  <p:cNvPr id="377" name="Rectangle 3194"/>
                  <p:cNvSpPr>
                    <a:spLocks noChangeArrowheads="1"/>
                  </p:cNvSpPr>
                  <p:nvPr/>
                </p:nvSpPr>
                <p:spPr bwMode="auto">
                  <a:xfrm>
                    <a:off x="4118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t</a:t>
                    </a:r>
                    <a:endParaRPr lang="en-US" sz="1800" i="0"/>
                  </a:p>
                </p:txBody>
              </p:sp>
              <p:sp>
                <p:nvSpPr>
                  <p:cNvPr id="378" name="Rectangle 3195"/>
                  <p:cNvSpPr>
                    <a:spLocks noChangeArrowheads="1"/>
                  </p:cNvSpPr>
                  <p:nvPr/>
                </p:nvSpPr>
                <p:spPr bwMode="auto">
                  <a:xfrm>
                    <a:off x="4146" y="4210"/>
                    <a:ext cx="21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i</a:t>
                    </a:r>
                    <a:endParaRPr lang="en-US" sz="1800" i="0"/>
                  </a:p>
                </p:txBody>
              </p:sp>
              <p:sp>
                <p:nvSpPr>
                  <p:cNvPr id="379" name="Rectangle 3196"/>
                  <p:cNvSpPr>
                    <a:spLocks noChangeArrowheads="1"/>
                  </p:cNvSpPr>
                  <p:nvPr/>
                </p:nvSpPr>
                <p:spPr bwMode="auto">
                  <a:xfrm>
                    <a:off x="4163" y="4210"/>
                    <a:ext cx="53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o</a:t>
                    </a:r>
                    <a:endParaRPr lang="en-US" sz="1800" i="0"/>
                  </a:p>
                </p:txBody>
              </p:sp>
              <p:sp>
                <p:nvSpPr>
                  <p:cNvPr id="380" name="Rectangle 3197"/>
                  <p:cNvSpPr>
                    <a:spLocks noChangeArrowheads="1"/>
                  </p:cNvSpPr>
                  <p:nvPr/>
                </p:nvSpPr>
                <p:spPr bwMode="auto">
                  <a:xfrm>
                    <a:off x="4208" y="4210"/>
                    <a:ext cx="53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n</a:t>
                    </a:r>
                    <a:endParaRPr lang="en-US" sz="1800" i="0"/>
                  </a:p>
                </p:txBody>
              </p:sp>
              <p:sp>
                <p:nvSpPr>
                  <p:cNvPr id="381" name="Rectangle 3198"/>
                  <p:cNvSpPr>
                    <a:spLocks noChangeArrowheads="1"/>
                  </p:cNvSpPr>
                  <p:nvPr/>
                </p:nvSpPr>
                <p:spPr bwMode="auto">
                  <a:xfrm>
                    <a:off x="4259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82" name="Rectangle 3199"/>
                  <p:cNvSpPr>
                    <a:spLocks noChangeArrowheads="1"/>
                  </p:cNvSpPr>
                  <p:nvPr/>
                </p:nvSpPr>
                <p:spPr bwMode="auto">
                  <a:xfrm>
                    <a:off x="4281" y="4210"/>
                    <a:ext cx="59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T</a:t>
                    </a:r>
                    <a:endParaRPr lang="en-US" sz="1800" i="0"/>
                  </a:p>
                </p:txBody>
              </p:sp>
              <p:sp>
                <p:nvSpPr>
                  <p:cNvPr id="383" name="Rectangle 3200"/>
                  <p:cNvSpPr>
                    <a:spLocks noChangeArrowheads="1"/>
                  </p:cNvSpPr>
                  <p:nvPr/>
                </p:nvSpPr>
                <p:spPr bwMode="auto">
                  <a:xfrm>
                    <a:off x="4332" y="4210"/>
                    <a:ext cx="53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e</a:t>
                    </a:r>
                    <a:endParaRPr lang="en-US" sz="1800" i="0"/>
                  </a:p>
                </p:txBody>
              </p:sp>
              <p:sp>
                <p:nvSpPr>
                  <p:cNvPr id="384" name="Rectangle 3201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4210"/>
                    <a:ext cx="48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c</a:t>
                    </a:r>
                    <a:endParaRPr lang="en-US" sz="1800" i="0"/>
                  </a:p>
                </p:txBody>
              </p:sp>
              <p:sp>
                <p:nvSpPr>
                  <p:cNvPr id="385" name="Rectangle 3202"/>
                  <p:cNvSpPr>
                    <a:spLocks noChangeArrowheads="1"/>
                  </p:cNvSpPr>
                  <p:nvPr/>
                </p:nvSpPr>
                <p:spPr bwMode="auto">
                  <a:xfrm>
                    <a:off x="4423" y="4210"/>
                    <a:ext cx="53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h</a:t>
                    </a:r>
                    <a:endParaRPr lang="en-US" sz="1800" i="0"/>
                  </a:p>
                </p:txBody>
              </p:sp>
              <p:sp>
                <p:nvSpPr>
                  <p:cNvPr id="386" name="Rectangle 3203"/>
                  <p:cNvSpPr>
                    <a:spLocks noChangeArrowheads="1"/>
                  </p:cNvSpPr>
                  <p:nvPr/>
                </p:nvSpPr>
                <p:spPr bwMode="auto">
                  <a:xfrm>
                    <a:off x="4468" y="4210"/>
                    <a:ext cx="53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n</a:t>
                    </a:r>
                    <a:endParaRPr lang="en-US" sz="1800" i="0"/>
                  </a:p>
                </p:txBody>
              </p:sp>
              <p:sp>
                <p:nvSpPr>
                  <p:cNvPr id="387" name="Rectangle 3204"/>
                  <p:cNvSpPr>
                    <a:spLocks noChangeArrowheads="1"/>
                  </p:cNvSpPr>
                  <p:nvPr/>
                </p:nvSpPr>
                <p:spPr bwMode="auto">
                  <a:xfrm>
                    <a:off x="4518" y="4210"/>
                    <a:ext cx="53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o</a:t>
                    </a:r>
                    <a:endParaRPr lang="en-US" sz="1800" i="0"/>
                  </a:p>
                </p:txBody>
              </p:sp>
              <p:sp>
                <p:nvSpPr>
                  <p:cNvPr id="388" name="Rectangle 3205"/>
                  <p:cNvSpPr>
                    <a:spLocks noChangeArrowheads="1"/>
                  </p:cNvSpPr>
                  <p:nvPr/>
                </p:nvSpPr>
                <p:spPr bwMode="auto">
                  <a:xfrm>
                    <a:off x="4564" y="4210"/>
                    <a:ext cx="21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l</a:t>
                    </a:r>
                    <a:endParaRPr lang="en-US" sz="1800" i="0"/>
                  </a:p>
                </p:txBody>
              </p:sp>
              <p:sp>
                <p:nvSpPr>
                  <p:cNvPr id="389" name="Rectangle 3206"/>
                  <p:cNvSpPr>
                    <a:spLocks noChangeArrowheads="1"/>
                  </p:cNvSpPr>
                  <p:nvPr/>
                </p:nvSpPr>
                <p:spPr bwMode="auto">
                  <a:xfrm>
                    <a:off x="4581" y="4210"/>
                    <a:ext cx="53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o</a:t>
                    </a:r>
                    <a:endParaRPr lang="en-US" sz="1800" i="0"/>
                  </a:p>
                </p:txBody>
              </p:sp>
              <p:sp>
                <p:nvSpPr>
                  <p:cNvPr id="390" name="Rectangle 3207"/>
                  <p:cNvSpPr>
                    <a:spLocks noChangeArrowheads="1"/>
                  </p:cNvSpPr>
                  <p:nvPr/>
                </p:nvSpPr>
                <p:spPr bwMode="auto">
                  <a:xfrm>
                    <a:off x="4631" y="4210"/>
                    <a:ext cx="53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g</a:t>
                    </a:r>
                    <a:endParaRPr lang="en-US" sz="1800" i="0"/>
                  </a:p>
                </p:txBody>
              </p:sp>
              <p:sp>
                <p:nvSpPr>
                  <p:cNvPr id="391" name="Rectangle 3208"/>
                  <p:cNvSpPr>
                    <a:spLocks noChangeArrowheads="1"/>
                  </p:cNvSpPr>
                  <p:nvPr/>
                </p:nvSpPr>
                <p:spPr bwMode="auto">
                  <a:xfrm>
                    <a:off x="4676" y="4210"/>
                    <a:ext cx="48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y</a:t>
                    </a:r>
                    <a:endParaRPr lang="en-US" sz="1800" i="0"/>
                  </a:p>
                </p:txBody>
              </p:sp>
              <p:sp>
                <p:nvSpPr>
                  <p:cNvPr id="392" name="Rectangle 3209"/>
                  <p:cNvSpPr>
                    <a:spLocks noChangeArrowheads="1"/>
                  </p:cNvSpPr>
                  <p:nvPr/>
                </p:nvSpPr>
                <p:spPr bwMode="auto">
                  <a:xfrm>
                    <a:off x="4716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393" name="Rectangle 3210"/>
                  <p:cNvSpPr>
                    <a:spLocks noChangeArrowheads="1"/>
                  </p:cNvSpPr>
                  <p:nvPr/>
                </p:nvSpPr>
                <p:spPr bwMode="auto">
                  <a:xfrm>
                    <a:off x="4744" y="4210"/>
                    <a:ext cx="69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C</a:t>
                    </a:r>
                    <a:endParaRPr lang="en-US" sz="1800" i="0"/>
                  </a:p>
                </p:txBody>
              </p:sp>
              <p:sp>
                <p:nvSpPr>
                  <p:cNvPr id="394" name="Rectangle 3211"/>
                  <p:cNvSpPr>
                    <a:spLocks noChangeArrowheads="1"/>
                  </p:cNvSpPr>
                  <p:nvPr/>
                </p:nvSpPr>
                <p:spPr bwMode="auto">
                  <a:xfrm>
                    <a:off x="4806" y="4210"/>
                    <a:ext cx="53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e</a:t>
                    </a:r>
                    <a:endParaRPr lang="en-US" sz="1800" i="0"/>
                  </a:p>
                </p:txBody>
              </p:sp>
              <p:sp>
                <p:nvSpPr>
                  <p:cNvPr id="395" name="Rectangle 3212"/>
                  <p:cNvSpPr>
                    <a:spLocks noChangeArrowheads="1"/>
                  </p:cNvSpPr>
                  <p:nvPr/>
                </p:nvSpPr>
                <p:spPr bwMode="auto">
                  <a:xfrm>
                    <a:off x="4851" y="4210"/>
                    <a:ext cx="53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n</a:t>
                    </a:r>
                    <a:endParaRPr lang="en-US" sz="1800" i="0"/>
                  </a:p>
                </p:txBody>
              </p:sp>
              <p:sp>
                <p:nvSpPr>
                  <p:cNvPr id="396" name="Rectangle 3213"/>
                  <p:cNvSpPr>
                    <a:spLocks noChangeArrowheads="1"/>
                  </p:cNvSpPr>
                  <p:nvPr/>
                </p:nvSpPr>
                <p:spPr bwMode="auto">
                  <a:xfrm>
                    <a:off x="4897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t</a:t>
                    </a:r>
                    <a:endParaRPr lang="en-US" sz="1800" i="0"/>
                  </a:p>
                </p:txBody>
              </p:sp>
              <p:sp>
                <p:nvSpPr>
                  <p:cNvPr id="397" name="Rectangle 3214"/>
                  <p:cNvSpPr>
                    <a:spLocks noChangeArrowheads="1"/>
                  </p:cNvSpPr>
                  <p:nvPr/>
                </p:nvSpPr>
                <p:spPr bwMode="auto">
                  <a:xfrm>
                    <a:off x="4919" y="4210"/>
                    <a:ext cx="53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e</a:t>
                    </a:r>
                    <a:endParaRPr lang="en-US" sz="1800" i="0"/>
                  </a:p>
                </p:txBody>
              </p:sp>
              <p:sp>
                <p:nvSpPr>
                  <p:cNvPr id="398" name="Rectangle 3215"/>
                  <p:cNvSpPr>
                    <a:spLocks noChangeArrowheads="1"/>
                  </p:cNvSpPr>
                  <p:nvPr/>
                </p:nvSpPr>
                <p:spPr bwMode="auto">
                  <a:xfrm>
                    <a:off x="4970" y="4210"/>
                    <a:ext cx="32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r</a:t>
                    </a:r>
                    <a:endParaRPr lang="en-US" sz="1800" i="0"/>
                  </a:p>
                </p:txBody>
              </p:sp>
              <p:sp>
                <p:nvSpPr>
                  <p:cNvPr id="399" name="Rectangle 3216"/>
                  <p:cNvSpPr>
                    <a:spLocks noChangeArrowheads="1"/>
                  </p:cNvSpPr>
                  <p:nvPr/>
                </p:nvSpPr>
                <p:spPr bwMode="auto">
                  <a:xfrm>
                    <a:off x="4998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,</a:t>
                    </a:r>
                    <a:endParaRPr lang="en-US" sz="1800" i="0"/>
                  </a:p>
                </p:txBody>
              </p:sp>
              <p:sp>
                <p:nvSpPr>
                  <p:cNvPr id="400" name="Rectangle 3217"/>
                  <p:cNvSpPr>
                    <a:spLocks noChangeArrowheads="1"/>
                  </p:cNvSpPr>
                  <p:nvPr/>
                </p:nvSpPr>
                <p:spPr bwMode="auto">
                  <a:xfrm>
                    <a:off x="5021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 </a:t>
                    </a:r>
                    <a:endParaRPr lang="en-US" sz="1800" i="0"/>
                  </a:p>
                </p:txBody>
              </p:sp>
              <p:sp>
                <p:nvSpPr>
                  <p:cNvPr id="401" name="Rectangle 3218"/>
                  <p:cNvSpPr>
                    <a:spLocks noChangeArrowheads="1"/>
                  </p:cNvSpPr>
                  <p:nvPr/>
                </p:nvSpPr>
                <p:spPr bwMode="auto">
                  <a:xfrm>
                    <a:off x="5043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I</a:t>
                    </a:r>
                    <a:endParaRPr lang="en-US" sz="1800" i="0"/>
                  </a:p>
                </p:txBody>
              </p:sp>
              <p:sp>
                <p:nvSpPr>
                  <p:cNvPr id="402" name="Rectangle 3219"/>
                  <p:cNvSpPr>
                    <a:spLocks noChangeArrowheads="1"/>
                  </p:cNvSpPr>
                  <p:nvPr/>
                </p:nvSpPr>
                <p:spPr bwMode="auto">
                  <a:xfrm>
                    <a:off x="5072" y="4210"/>
                    <a:ext cx="53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n</a:t>
                    </a:r>
                    <a:endParaRPr lang="en-US" sz="1800" i="0"/>
                  </a:p>
                </p:txBody>
              </p:sp>
              <p:sp>
                <p:nvSpPr>
                  <p:cNvPr id="403" name="Rectangle 3220"/>
                  <p:cNvSpPr>
                    <a:spLocks noChangeArrowheads="1"/>
                  </p:cNvSpPr>
                  <p:nvPr/>
                </p:nvSpPr>
                <p:spPr bwMode="auto">
                  <a:xfrm>
                    <a:off x="5117" y="4210"/>
                    <a:ext cx="48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c</a:t>
                    </a:r>
                    <a:endParaRPr lang="en-US" sz="1800" i="0"/>
                  </a:p>
                </p:txBody>
              </p:sp>
              <p:sp>
                <p:nvSpPr>
                  <p:cNvPr id="404" name="Rectangle 3221"/>
                  <p:cNvSpPr>
                    <a:spLocks noChangeArrowheads="1"/>
                  </p:cNvSpPr>
                  <p:nvPr/>
                </p:nvSpPr>
                <p:spPr bwMode="auto">
                  <a:xfrm>
                    <a:off x="5162" y="4210"/>
                    <a:ext cx="27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 eaLnBrk="1" hangingPunct="1"/>
                    <a:r>
                      <a:rPr lang="en-US" sz="1200" i="0">
                        <a:solidFill>
                          <a:srgbClr val="000000"/>
                        </a:solidFill>
                      </a:rPr>
                      <a:t>.</a:t>
                    </a:r>
                    <a:endParaRPr lang="en-US" sz="1800" i="0"/>
                  </a:p>
                </p:txBody>
              </p:sp>
            </p:grpSp>
            <p:sp>
              <p:nvSpPr>
                <p:cNvPr id="202" name="Rectangle 3258"/>
                <p:cNvSpPr>
                  <a:spLocks noChangeArrowheads="1"/>
                </p:cNvSpPr>
                <p:nvPr/>
              </p:nvSpPr>
              <p:spPr bwMode="auto">
                <a:xfrm>
                  <a:off x="37" y="3400"/>
                  <a:ext cx="5684" cy="497"/>
                </a:xfrm>
                <a:prstGeom prst="rect">
                  <a:avLst/>
                </a:prstGeom>
                <a:noFill/>
                <a:ln w="6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l" eaLnBrk="1" hangingPunct="1"/>
                  <a:endParaRPr lang="en-US" sz="1800" i="0"/>
                </a:p>
              </p:txBody>
            </p:sp>
            <p:sp>
              <p:nvSpPr>
                <p:cNvPr id="203" name="Rectangle 3230"/>
                <p:cNvSpPr>
                  <a:spLocks noChangeArrowheads="1"/>
                </p:cNvSpPr>
                <p:nvPr/>
              </p:nvSpPr>
              <p:spPr bwMode="auto">
                <a:xfrm>
                  <a:off x="596" y="2840"/>
                  <a:ext cx="33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500" i="0">
                      <a:solidFill>
                        <a:srgbClr val="000000"/>
                      </a:solidFill>
                    </a:rPr>
                    <a:t> </a:t>
                  </a:r>
                  <a:endParaRPr lang="en-US" sz="1800" i="0"/>
                </a:p>
              </p:txBody>
            </p:sp>
            <p:sp>
              <p:nvSpPr>
                <p:cNvPr id="204" name="Rectangle 3241"/>
                <p:cNvSpPr>
                  <a:spLocks noChangeArrowheads="1"/>
                </p:cNvSpPr>
                <p:nvPr/>
              </p:nvSpPr>
              <p:spPr bwMode="auto">
                <a:xfrm>
                  <a:off x="274" y="3003"/>
                  <a:ext cx="0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endParaRPr lang="en-US" sz="1800" i="0"/>
                </a:p>
              </p:txBody>
            </p:sp>
            <p:sp>
              <p:nvSpPr>
                <p:cNvPr id="205" name="Rectangle 3242"/>
                <p:cNvSpPr>
                  <a:spLocks noChangeArrowheads="1"/>
                </p:cNvSpPr>
                <p:nvPr/>
              </p:nvSpPr>
              <p:spPr bwMode="auto">
                <a:xfrm>
                  <a:off x="455" y="2952"/>
                  <a:ext cx="0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 eaLnBrk="1" hangingPunct="1"/>
                  <a:endParaRPr lang="en-US" sz="1800" i="0"/>
                </a:p>
              </p:txBody>
            </p:sp>
            <p:sp>
              <p:nvSpPr>
                <p:cNvPr id="206" name="Rectangle 3257"/>
                <p:cNvSpPr>
                  <a:spLocks noChangeArrowheads="1"/>
                </p:cNvSpPr>
                <p:nvPr/>
              </p:nvSpPr>
              <p:spPr bwMode="auto">
                <a:xfrm>
                  <a:off x="37" y="2659"/>
                  <a:ext cx="1219" cy="744"/>
                </a:xfrm>
                <a:prstGeom prst="rect">
                  <a:avLst/>
                </a:prstGeom>
                <a:noFill/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algn="l" eaLnBrk="1" hangingPunct="1"/>
                  <a:endParaRPr lang="en-US" sz="1800" i="0"/>
                </a:p>
              </p:txBody>
            </p:sp>
            <p:pic>
              <p:nvPicPr>
                <p:cNvPr id="207" name="Picture 402" descr="TPD-TADS-WILD-WPMS-TBogi-RailBAM_Legend_20101206.bmp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2370"/>
                <a:stretch>
                  <a:fillRect/>
                </a:stretch>
              </p:blipFill>
              <p:spPr bwMode="auto">
                <a:xfrm>
                  <a:off x="48" y="2675"/>
                  <a:ext cx="1116" cy="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8" name="TextBox 410"/>
                <p:cNvSpPr txBox="1">
                  <a:spLocks noChangeArrowheads="1"/>
                </p:cNvSpPr>
                <p:nvPr/>
              </p:nvSpPr>
              <p:spPr bwMode="auto">
                <a:xfrm>
                  <a:off x="576" y="2659"/>
                  <a:ext cx="528" cy="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1pPr>
                  <a:lvl2pPr marL="742950" indent="-285750"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2pPr>
                  <a:lvl3pPr marL="1143000" indent="-228600"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3pPr>
                  <a:lvl4pPr marL="1600200" indent="-228600"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4pPr>
                  <a:lvl5pPr marL="2057400" indent="-228600"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bg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b="1" dirty="0" smtClean="0">
                      <a:solidFill>
                        <a:schemeClr val="tx1"/>
                      </a:solidFill>
                    </a:rPr>
                    <a:t>14</a:t>
                  </a:r>
                  <a:endParaRPr lang="en-US" b="1" i="0" dirty="0">
                    <a:solidFill>
                      <a:schemeClr val="tx1"/>
                    </a:solidFill>
                  </a:endParaRPr>
                </a:p>
                <a:p>
                  <a:pPr eaLnBrk="1" hangingPunct="1"/>
                  <a:r>
                    <a:rPr lang="en-US" b="1" smtClean="0">
                      <a:solidFill>
                        <a:schemeClr val="tx1"/>
                      </a:solidFill>
                    </a:rPr>
                    <a:t>25</a:t>
                  </a:r>
                  <a:endParaRPr lang="en-US" b="1" i="0" dirty="0">
                    <a:solidFill>
                      <a:schemeClr val="tx1"/>
                    </a:solidFill>
                  </a:endParaRPr>
                </a:p>
                <a:p>
                  <a:pPr eaLnBrk="1" hangingPunct="1"/>
                  <a:r>
                    <a:rPr lang="en-US" b="1" i="0" dirty="0" smtClean="0">
                      <a:solidFill>
                        <a:schemeClr val="tx1"/>
                      </a:solidFill>
                    </a:rPr>
                    <a:t>180</a:t>
                  </a:r>
                  <a:endParaRPr lang="en-US" b="1" i="0" dirty="0">
                    <a:solidFill>
                      <a:schemeClr val="tx1"/>
                    </a:solidFill>
                  </a:endParaRPr>
                </a:p>
                <a:p>
                  <a:pPr eaLnBrk="1" hangingPunct="1"/>
                  <a:r>
                    <a:rPr lang="en-US" b="1" dirty="0">
                      <a:solidFill>
                        <a:schemeClr val="tx1"/>
                      </a:solidFill>
                    </a:rPr>
                    <a:t>2</a:t>
                  </a:r>
                  <a:r>
                    <a:rPr lang="en-US" b="1" i="0" dirty="0" smtClean="0">
                      <a:solidFill>
                        <a:schemeClr val="tx1"/>
                      </a:solidFill>
                    </a:rPr>
                    <a:t>0</a:t>
                  </a:r>
                  <a:endParaRPr lang="en-US" b="1" i="0" dirty="0">
                    <a:solidFill>
                      <a:schemeClr val="tx1"/>
                    </a:solidFill>
                  </a:endParaRPr>
                </a:p>
                <a:p>
                  <a:pPr eaLnBrk="1" hangingPunct="1"/>
                  <a:r>
                    <a:rPr lang="en-US" b="1" dirty="0" smtClean="0">
                      <a:solidFill>
                        <a:schemeClr val="tx1"/>
                      </a:solidFill>
                    </a:rPr>
                    <a:t>28</a:t>
                  </a:r>
                  <a:endParaRPr lang="en-US" b="1" i="0" dirty="0">
                    <a:solidFill>
                      <a:schemeClr val="tx1"/>
                    </a:solidFill>
                  </a:endParaRPr>
                </a:p>
                <a:p>
                  <a:pPr eaLnBrk="1" hangingPunct="1"/>
                  <a:r>
                    <a:rPr lang="en-US" b="1" dirty="0" smtClean="0">
                      <a:solidFill>
                        <a:schemeClr val="tx1"/>
                      </a:solidFill>
                    </a:rPr>
                    <a:t>14</a:t>
                  </a:r>
                  <a:endParaRPr lang="en-US" b="1" i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9" name="Rectangle 2935"/>
                <p:cNvSpPr>
                  <a:spLocks noChangeArrowheads="1"/>
                </p:cNvSpPr>
                <p:nvPr/>
              </p:nvSpPr>
              <p:spPr bwMode="auto">
                <a:xfrm>
                  <a:off x="1248" y="3709"/>
                  <a:ext cx="791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 algn="l" eaLnBrk="1" hangingPunct="1"/>
                  <a:r>
                    <a:rPr lang="en-US" sz="1200" dirty="0" smtClean="0">
                      <a:solidFill>
                        <a:srgbClr val="000000"/>
                      </a:solidFill>
                    </a:rPr>
                    <a:t>03</a:t>
                  </a:r>
                  <a:r>
                    <a:rPr lang="en-US" sz="1200" i="0" dirty="0" smtClean="0">
                      <a:solidFill>
                        <a:srgbClr val="000000"/>
                      </a:solidFill>
                    </a:rPr>
                    <a:t>/14/2015</a:t>
                  </a:r>
                  <a:endParaRPr lang="en-US" sz="1800" i="0" dirty="0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1914526" y="403433"/>
                <a:ext cx="5575091" cy="2647027"/>
                <a:chOff x="1914526" y="403433"/>
                <a:chExt cx="5575091" cy="2647027"/>
              </a:xfrm>
            </p:grpSpPr>
            <p:sp>
              <p:nvSpPr>
                <p:cNvPr id="31" name="Rectangle 30"/>
                <p:cNvSpPr>
                  <a:spLocks noChangeAspect="1"/>
                </p:cNvSpPr>
                <p:nvPr/>
              </p:nvSpPr>
              <p:spPr>
                <a:xfrm>
                  <a:off x="5422901" y="2996693"/>
                  <a:ext cx="53767" cy="5376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>
                  <a:spLocks noChangeAspect="1"/>
                </p:cNvSpPr>
                <p:nvPr/>
              </p:nvSpPr>
              <p:spPr>
                <a:xfrm>
                  <a:off x="5041900" y="1879600"/>
                  <a:ext cx="53767" cy="5376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>
                  <a:spLocks noChangeAspect="1"/>
                </p:cNvSpPr>
                <p:nvPr/>
              </p:nvSpPr>
              <p:spPr>
                <a:xfrm>
                  <a:off x="4746833" y="1648033"/>
                  <a:ext cx="53767" cy="53767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>
                  <a:spLocks noChangeAspect="1"/>
                </p:cNvSpPr>
                <p:nvPr/>
              </p:nvSpPr>
              <p:spPr>
                <a:xfrm>
                  <a:off x="7435850" y="1254333"/>
                  <a:ext cx="53767" cy="53767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>
                  <a:spLocks noChangeAspect="1"/>
                </p:cNvSpPr>
                <p:nvPr/>
              </p:nvSpPr>
              <p:spPr>
                <a:xfrm>
                  <a:off x="2867233" y="403433"/>
                  <a:ext cx="53767" cy="53767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>
                  <a:spLocks noChangeAspect="1"/>
                </p:cNvSpPr>
                <p:nvPr/>
              </p:nvSpPr>
              <p:spPr>
                <a:xfrm>
                  <a:off x="5080000" y="1949450"/>
                  <a:ext cx="62728" cy="6272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Isosceles Triangle 36"/>
                <p:cNvSpPr/>
                <p:nvPr/>
              </p:nvSpPr>
              <p:spPr>
                <a:xfrm rot="5400000">
                  <a:off x="4778756" y="1701799"/>
                  <a:ext cx="54864" cy="54864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Isosceles Triangle 37"/>
                <p:cNvSpPr/>
                <p:nvPr/>
              </p:nvSpPr>
              <p:spPr>
                <a:xfrm rot="5400000">
                  <a:off x="4724400" y="1697736"/>
                  <a:ext cx="54864" cy="54864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Isosceles Triangle 38"/>
                <p:cNvSpPr/>
                <p:nvPr/>
              </p:nvSpPr>
              <p:spPr>
                <a:xfrm rot="5400000">
                  <a:off x="4679055" y="2612136"/>
                  <a:ext cx="54864" cy="54864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Isosceles Triangle 39"/>
                <p:cNvSpPr/>
                <p:nvPr/>
              </p:nvSpPr>
              <p:spPr>
                <a:xfrm rot="5400000">
                  <a:off x="5571015" y="2527521"/>
                  <a:ext cx="54864" cy="54864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Isosceles Triangle 40"/>
                <p:cNvSpPr/>
                <p:nvPr/>
              </p:nvSpPr>
              <p:spPr>
                <a:xfrm rot="5400000">
                  <a:off x="6752181" y="2290506"/>
                  <a:ext cx="54864" cy="54864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 rot="5400000">
                  <a:off x="7184136" y="2154936"/>
                  <a:ext cx="54864" cy="54864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 rot="5400000">
                  <a:off x="7302876" y="1724550"/>
                  <a:ext cx="54864" cy="54864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 rot="5400000">
                  <a:off x="6888855" y="2945451"/>
                  <a:ext cx="54864" cy="54864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 rot="5400000">
                  <a:off x="6553200" y="1882560"/>
                  <a:ext cx="54864" cy="54864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 rot="5400000">
                  <a:off x="7065396" y="2063010"/>
                  <a:ext cx="54864" cy="54864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Isosceles Triangle 46"/>
                <p:cNvSpPr/>
                <p:nvPr/>
              </p:nvSpPr>
              <p:spPr>
                <a:xfrm rot="5400000">
                  <a:off x="5605140" y="1286985"/>
                  <a:ext cx="54864" cy="54864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Isosceles Triangle 47"/>
                <p:cNvSpPr/>
                <p:nvPr/>
              </p:nvSpPr>
              <p:spPr>
                <a:xfrm rot="5400000">
                  <a:off x="3900225" y="2486085"/>
                  <a:ext cx="54864" cy="54864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 rot="5400000">
                  <a:off x="3124200" y="2286000"/>
                  <a:ext cx="54864" cy="54864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49"/>
                <p:cNvSpPr/>
                <p:nvPr/>
              </p:nvSpPr>
              <p:spPr>
                <a:xfrm rot="5400000">
                  <a:off x="1914526" y="790578"/>
                  <a:ext cx="54864" cy="54864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 rot="5400000">
                  <a:off x="4588573" y="1652585"/>
                  <a:ext cx="54864" cy="54864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 rot="5400000">
                  <a:off x="4391030" y="935736"/>
                  <a:ext cx="54864" cy="54864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403433" y="0"/>
              <a:ext cx="6398245" cy="4495800"/>
              <a:chOff x="403433" y="0"/>
              <a:chExt cx="6398245" cy="4495800"/>
            </a:xfrm>
          </p:grpSpPr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3768933" y="4432300"/>
                <a:ext cx="53767" cy="5376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403433" y="0"/>
                <a:ext cx="53767" cy="53767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524500" y="1128712"/>
                <a:ext cx="36576" cy="365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087624" y="457200"/>
                <a:ext cx="36576" cy="365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803241" y="4353207"/>
                <a:ext cx="36576" cy="365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918790" y="3482007"/>
                <a:ext cx="36576" cy="365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266122" y="990600"/>
                <a:ext cx="36576" cy="365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257129" y="4306824"/>
                <a:ext cx="36576" cy="365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383024" y="990600"/>
                <a:ext cx="36576" cy="365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532651" y="3144078"/>
                <a:ext cx="36576" cy="365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77546" y="2534346"/>
                <a:ext cx="36576" cy="365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410607" y="848139"/>
                <a:ext cx="36576" cy="365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657600" y="4459224"/>
                <a:ext cx="36576" cy="365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819400" y="427383"/>
                <a:ext cx="36576" cy="365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57200" y="182085"/>
                <a:ext cx="36576" cy="3657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479363" y="3173763"/>
                <a:ext cx="36576" cy="36576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rgbClr val="6961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765102" y="1865244"/>
                <a:ext cx="36576" cy="36576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502969" y="1421163"/>
                <a:ext cx="36576" cy="36576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846983" y="2133600"/>
                <a:ext cx="36576" cy="3657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065105" y="2630424"/>
                <a:ext cx="36576" cy="3657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151651" y="1143000"/>
                <a:ext cx="36576" cy="3657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75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20142374">
            <a:off x="1737734" y="1671002"/>
            <a:ext cx="6337652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Data Integrity</a:t>
            </a:r>
            <a:endParaRPr lang="en-US" sz="115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Newly Available (at the industry level) Condition and Performance Monitors</a:t>
            </a:r>
          </a:p>
        </p:txBody>
      </p:sp>
      <p:sp>
        <p:nvSpPr>
          <p:cNvPr id="58163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Optical Geometry Detector (OGD)</a:t>
            </a:r>
          </a:p>
          <a:p>
            <a:pPr lvl="1"/>
            <a:r>
              <a:rPr lang="en-US" dirty="0" smtClean="0"/>
              <a:t>In production </a:t>
            </a:r>
            <a:r>
              <a:rPr lang="en-US" i="1" dirty="0" smtClean="0"/>
              <a:t>Inte</a:t>
            </a:r>
            <a:r>
              <a:rPr lang="en-US" dirty="0" smtClean="0"/>
              <a:t>RRIS® (since Monday, March 16)</a:t>
            </a:r>
          </a:p>
          <a:p>
            <a:r>
              <a:rPr lang="en-US" dirty="0" smtClean="0"/>
              <a:t>Wheel Profile Detector (WPD) and</a:t>
            </a:r>
            <a:br>
              <a:rPr lang="en-US" dirty="0" smtClean="0"/>
            </a:br>
            <a:r>
              <a:rPr lang="en-US" dirty="0" smtClean="0"/>
              <a:t>Wheel Profile Measurement System (WPMS)</a:t>
            </a:r>
          </a:p>
          <a:p>
            <a:pPr lvl="1"/>
            <a:r>
              <a:rPr lang="en-US" i="1" dirty="0" smtClean="0"/>
              <a:t>Inte</a:t>
            </a:r>
            <a:r>
              <a:rPr lang="en-US" dirty="0" smtClean="0"/>
              <a:t>RRIS® release: ~ end of May</a:t>
            </a:r>
          </a:p>
          <a:p>
            <a:pPr lvl="1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19400"/>
            <a:ext cx="9620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26755"/>
              </p:ext>
            </p:extLst>
          </p:nvPr>
        </p:nvGraphicFramePr>
        <p:xfrm>
          <a:off x="5334000" y="2819400"/>
          <a:ext cx="207645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Worksheet" r:id="rId6" imgW="2076482" imgH="3857509" progId="Excel.Sheet.8">
                  <p:embed/>
                </p:oleObj>
              </mc:Choice>
              <mc:Fallback>
                <p:oleObj name="Worksheet" r:id="rId6" imgW="2076482" imgH="385750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4000" y="2819400"/>
                        <a:ext cx="2076450" cy="3857625"/>
                      </a:xfrm>
                      <a:prstGeom prst="rect">
                        <a:avLst/>
                      </a:prstGeom>
                      <a:solidFill>
                        <a:schemeClr val="tx1">
                          <a:alpha val="68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65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_TTCI_SERTC_BOE_MID  approved Corporate PP Template">
  <a:themeElements>
    <a:clrScheme name="Custom 5">
      <a:dk1>
        <a:srgbClr val="000066"/>
      </a:dk1>
      <a:lt1>
        <a:srgbClr val="FFFFFF"/>
      </a:lt1>
      <a:dk2>
        <a:srgbClr val="0066FF"/>
      </a:dk2>
      <a:lt2>
        <a:srgbClr val="FFD41F"/>
      </a:lt2>
      <a:accent1>
        <a:srgbClr val="CC99FF"/>
      </a:accent1>
      <a:accent2>
        <a:srgbClr val="9999FF"/>
      </a:accent2>
      <a:accent3>
        <a:srgbClr val="3333FF"/>
      </a:accent3>
      <a:accent4>
        <a:srgbClr val="DADADA"/>
      </a:accent4>
      <a:accent5>
        <a:srgbClr val="E2CAFF"/>
      </a:accent5>
      <a:accent6>
        <a:srgbClr val="8A8AE7"/>
      </a:accent6>
      <a:hlink>
        <a:srgbClr val="3F5FFF"/>
      </a:hlink>
      <a:folHlink>
        <a:srgbClr val="0066FF"/>
      </a:folHlink>
    </a:clrScheme>
    <a:fontScheme name="1_2003 Template Blue backgroun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 wrap="square" rtlCol="0">
        <a:spAutoFit/>
      </a:bodyPr>
      <a:lstStyle>
        <a:defPPr>
          <a:defRPr u="none" dirty="0" err="1" smtClean="0">
            <a:solidFill>
              <a:srgbClr val="000000"/>
            </a:solidFill>
            <a:latin typeface="+mn-lt"/>
          </a:defRPr>
        </a:defPPr>
      </a:lstStyle>
    </a:txDef>
  </a:objectDefaults>
  <a:extraClrSchemeLst>
    <a:extraClrScheme>
      <a:clrScheme name="1_2003 Template Blue background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3 Template Blue background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3 Template Blue background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 Template Blue background 4">
        <a:dk1>
          <a:srgbClr val="000000"/>
        </a:dk1>
        <a:lt1>
          <a:srgbClr val="0066FF"/>
        </a:lt1>
        <a:dk2>
          <a:srgbClr val="FFD41F"/>
        </a:dk2>
        <a:lt2>
          <a:srgbClr val="000066"/>
        </a:lt2>
        <a:accent1>
          <a:srgbClr val="CC99FF"/>
        </a:accent1>
        <a:accent2>
          <a:srgbClr val="9999FF"/>
        </a:accent2>
        <a:accent3>
          <a:srgbClr val="AAB8FF"/>
        </a:accent3>
        <a:accent4>
          <a:srgbClr val="000000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5">
    <a:dk1>
      <a:srgbClr val="000066"/>
    </a:dk1>
    <a:lt1>
      <a:srgbClr val="FFFFFF"/>
    </a:lt1>
    <a:dk2>
      <a:srgbClr val="0066FF"/>
    </a:dk2>
    <a:lt2>
      <a:srgbClr val="FFD41F"/>
    </a:lt2>
    <a:accent1>
      <a:srgbClr val="CC99FF"/>
    </a:accent1>
    <a:accent2>
      <a:srgbClr val="9999FF"/>
    </a:accent2>
    <a:accent3>
      <a:srgbClr val="3333FF"/>
    </a:accent3>
    <a:accent4>
      <a:srgbClr val="DADADA"/>
    </a:accent4>
    <a:accent5>
      <a:srgbClr val="E2CAFF"/>
    </a:accent5>
    <a:accent6>
      <a:srgbClr val="8A8AE7"/>
    </a:accent6>
    <a:hlink>
      <a:srgbClr val="3F5FFF"/>
    </a:hlink>
    <a:folHlink>
      <a:srgbClr val="0066FF"/>
    </a:folHlink>
  </a:clrScheme>
</a:themeOverride>
</file>

<file path=ppt/theme/themeOverride2.xml><?xml version="1.0" encoding="utf-8"?>
<a:themeOverride xmlns:a="http://schemas.openxmlformats.org/drawingml/2006/main">
  <a:clrScheme name="Custom 5">
    <a:dk1>
      <a:srgbClr val="000066"/>
    </a:dk1>
    <a:lt1>
      <a:srgbClr val="FFFFFF"/>
    </a:lt1>
    <a:dk2>
      <a:srgbClr val="0066FF"/>
    </a:dk2>
    <a:lt2>
      <a:srgbClr val="FFD41F"/>
    </a:lt2>
    <a:accent1>
      <a:srgbClr val="CC99FF"/>
    </a:accent1>
    <a:accent2>
      <a:srgbClr val="9999FF"/>
    </a:accent2>
    <a:accent3>
      <a:srgbClr val="3333FF"/>
    </a:accent3>
    <a:accent4>
      <a:srgbClr val="DADADA"/>
    </a:accent4>
    <a:accent5>
      <a:srgbClr val="E2CAFF"/>
    </a:accent5>
    <a:accent6>
      <a:srgbClr val="8A8AE7"/>
    </a:accent6>
    <a:hlink>
      <a:srgbClr val="3F5FFF"/>
    </a:hlink>
    <a:folHlink>
      <a:srgbClr val="0066FF"/>
    </a:folHlink>
  </a:clrScheme>
</a:themeOverride>
</file>

<file path=ppt/theme/themeOverride3.xml><?xml version="1.0" encoding="utf-8"?>
<a:themeOverride xmlns:a="http://schemas.openxmlformats.org/drawingml/2006/main">
  <a:clrScheme name="Custom 5">
    <a:dk1>
      <a:srgbClr val="000066"/>
    </a:dk1>
    <a:lt1>
      <a:srgbClr val="FFFFFF"/>
    </a:lt1>
    <a:dk2>
      <a:srgbClr val="0066FF"/>
    </a:dk2>
    <a:lt2>
      <a:srgbClr val="FFD41F"/>
    </a:lt2>
    <a:accent1>
      <a:srgbClr val="CC99FF"/>
    </a:accent1>
    <a:accent2>
      <a:srgbClr val="9999FF"/>
    </a:accent2>
    <a:accent3>
      <a:srgbClr val="3333FF"/>
    </a:accent3>
    <a:accent4>
      <a:srgbClr val="DADADA"/>
    </a:accent4>
    <a:accent5>
      <a:srgbClr val="E2CAFF"/>
    </a:accent5>
    <a:accent6>
      <a:srgbClr val="8A8AE7"/>
    </a:accent6>
    <a:hlink>
      <a:srgbClr val="3F5FFF"/>
    </a:hlink>
    <a:folHlink>
      <a:srgbClr val="0066FF"/>
    </a:folHlink>
  </a:clrScheme>
</a:themeOverride>
</file>

<file path=ppt/theme/themeOverride4.xml><?xml version="1.0" encoding="utf-8"?>
<a:themeOverride xmlns:a="http://schemas.openxmlformats.org/drawingml/2006/main">
  <a:clrScheme name="Custom 5">
    <a:dk1>
      <a:srgbClr val="000066"/>
    </a:dk1>
    <a:lt1>
      <a:srgbClr val="FFFFFF"/>
    </a:lt1>
    <a:dk2>
      <a:srgbClr val="0066FF"/>
    </a:dk2>
    <a:lt2>
      <a:srgbClr val="FFD41F"/>
    </a:lt2>
    <a:accent1>
      <a:srgbClr val="CC99FF"/>
    </a:accent1>
    <a:accent2>
      <a:srgbClr val="9999FF"/>
    </a:accent2>
    <a:accent3>
      <a:srgbClr val="3333FF"/>
    </a:accent3>
    <a:accent4>
      <a:srgbClr val="DADADA"/>
    </a:accent4>
    <a:accent5>
      <a:srgbClr val="E2CAFF"/>
    </a:accent5>
    <a:accent6>
      <a:srgbClr val="8A8AE7"/>
    </a:accent6>
    <a:hlink>
      <a:srgbClr val="3F5FFF"/>
    </a:hlink>
    <a:folHlink>
      <a:srgbClr val="0066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2013_TTCI_SERTC_BOE_MID  approved Corporate PP Template</Template>
  <TotalTime>2513</TotalTime>
  <Words>1845</Words>
  <Application>Microsoft Office PowerPoint</Application>
  <PresentationFormat>On-screen Show (4:3)</PresentationFormat>
  <Paragraphs>598</Paragraphs>
  <Slides>26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Arial Black</vt:lpstr>
      <vt:lpstr>Arial Narrow</vt:lpstr>
      <vt:lpstr>Monotype Sorts</vt:lpstr>
      <vt:lpstr>Symbol</vt:lpstr>
      <vt:lpstr>SymbolProp BT</vt:lpstr>
      <vt:lpstr>Tahoma</vt:lpstr>
      <vt:lpstr>Times New Roman</vt:lpstr>
      <vt:lpstr>Wingdings</vt:lpstr>
      <vt:lpstr>2013_TTCI_SERTC_BOE_MID  approved Corporate PP Template</vt:lpstr>
      <vt:lpstr>Worksheet</vt:lpstr>
      <vt:lpstr>Rail Vehicle Defect, Condition and Performance Monitoring: 2015 Update</vt:lpstr>
      <vt:lpstr>Automated Vehicle Health Monitoring</vt:lpstr>
      <vt:lpstr>Implementation of Automated Equipment Health Monitoring &amp; Management</vt:lpstr>
      <vt:lpstr>EHMS Vehicle Health Detectors on North American Freight Railroads</vt:lpstr>
      <vt:lpstr>Industry Alerts</vt:lpstr>
      <vt:lpstr>Automated Equipment Health Management</vt:lpstr>
      <vt:lpstr>Equipment Health Monitoring Systems for AAR Interchange Fleet (&gt; 1.4-million rail vehicles)</vt:lpstr>
      <vt:lpstr>PowerPoint Presentation</vt:lpstr>
      <vt:lpstr>Newly Available (at the industry level) Condition and Performance Monitors</vt:lpstr>
      <vt:lpstr>PowerPoint Presentation</vt:lpstr>
      <vt:lpstr>Truck Performance (Curving) Detector</vt:lpstr>
      <vt:lpstr>PowerPoint Presentation</vt:lpstr>
      <vt:lpstr>Wheel Impact Load Detectors</vt:lpstr>
      <vt:lpstr>Truck Hunting Detector</vt:lpstr>
      <vt:lpstr>PowerPoint Presentation</vt:lpstr>
      <vt:lpstr>Trackside Acoustic Detection System</vt:lpstr>
      <vt:lpstr>PowerPoint Presentation</vt:lpstr>
      <vt:lpstr>Rail Bearing Acoustic Monitor</vt:lpstr>
      <vt:lpstr>PowerPoint Presentation</vt:lpstr>
      <vt:lpstr>PowerPoint Presentation</vt:lpstr>
      <vt:lpstr>PowerPoint Presentation</vt:lpstr>
      <vt:lpstr>PowerPoint Presentation</vt:lpstr>
      <vt:lpstr>Wheel Profile Measurement System or Wheel Profile Detector</vt:lpstr>
      <vt:lpstr>Detector and Monitor Overview: AEI</vt:lpstr>
      <vt:lpstr>Vehicle Health Monitoring Systems </vt:lpstr>
      <vt:lpstr>Questions?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THD/TPD Workshop</dc:title>
  <dc:creator>Tony Sultana</dc:creator>
  <cp:lastModifiedBy>Hancock, Kelley-Jo</cp:lastModifiedBy>
  <cp:revision>159</cp:revision>
  <cp:lastPrinted>2015-04-08T22:20:18Z</cp:lastPrinted>
  <dcterms:created xsi:type="dcterms:W3CDTF">2014-02-20T14:40:58Z</dcterms:created>
  <dcterms:modified xsi:type="dcterms:W3CDTF">2015-05-14T12:53:51Z</dcterms:modified>
</cp:coreProperties>
</file>