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15"/>
  </p:notesMasterIdLst>
  <p:sldIdLst>
    <p:sldId id="256" r:id="rId2"/>
    <p:sldId id="279" r:id="rId3"/>
    <p:sldId id="280" r:id="rId4"/>
    <p:sldId id="282" r:id="rId5"/>
    <p:sldId id="283" r:id="rId6"/>
    <p:sldId id="284" r:id="rId7"/>
    <p:sldId id="285" r:id="rId8"/>
    <p:sldId id="286" r:id="rId9"/>
    <p:sldId id="287" r:id="rId10"/>
    <p:sldId id="288" r:id="rId11"/>
    <p:sldId id="289" r:id="rId12"/>
    <p:sldId id="290" r:id="rId13"/>
    <p:sldId id="28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4C884B-4C37-404E-9C23-C922577DB286}" type="doc">
      <dgm:prSet loTypeId="urn:microsoft.com/office/officeart/2005/8/layout/default" loCatId="list" qsTypeId="urn:microsoft.com/office/officeart/2005/8/quickstyle/3d5" qsCatId="3D" csTypeId="urn:microsoft.com/office/officeart/2005/8/colors/colorful2" csCatId="colorful" phldr="1"/>
      <dgm:spPr/>
      <dgm:t>
        <a:bodyPr/>
        <a:lstStyle/>
        <a:p>
          <a:endParaRPr lang="en-US"/>
        </a:p>
      </dgm:t>
    </dgm:pt>
    <dgm:pt modelId="{BA167A2F-B0FF-426F-A828-C50D5799BB44}">
      <dgm:prSet phldrT="[Text]"/>
      <dgm:spPr/>
      <dgm:t>
        <a:bodyPr/>
        <a:lstStyle/>
        <a:p>
          <a:r>
            <a:rPr lang="en-US" dirty="0" smtClean="0"/>
            <a:t>Equipment Cloning</a:t>
          </a:r>
          <a:endParaRPr lang="en-US" dirty="0"/>
        </a:p>
      </dgm:t>
    </dgm:pt>
    <dgm:pt modelId="{DD896E3C-43C2-4A56-8B7E-1A883DD3A093}" type="parTrans" cxnId="{19E264AD-2611-490E-ABCB-5BBF5AC785AD}">
      <dgm:prSet/>
      <dgm:spPr/>
      <dgm:t>
        <a:bodyPr/>
        <a:lstStyle/>
        <a:p>
          <a:endParaRPr lang="en-US"/>
        </a:p>
      </dgm:t>
    </dgm:pt>
    <dgm:pt modelId="{3121D374-2226-4FCB-B166-73D1718E3D77}" type="sibTrans" cxnId="{19E264AD-2611-490E-ABCB-5BBF5AC785AD}">
      <dgm:prSet/>
      <dgm:spPr/>
      <dgm:t>
        <a:bodyPr/>
        <a:lstStyle/>
        <a:p>
          <a:endParaRPr lang="en-US"/>
        </a:p>
      </dgm:t>
    </dgm:pt>
    <dgm:pt modelId="{1B185D82-4204-43AA-AC8E-A7209537623D}">
      <dgm:prSet phldrT="[Text]"/>
      <dgm:spPr/>
      <dgm:t>
        <a:bodyPr/>
        <a:lstStyle/>
        <a:p>
          <a:r>
            <a:rPr lang="en-US" dirty="0" smtClean="0"/>
            <a:t>Restencil Support</a:t>
          </a:r>
          <a:endParaRPr lang="en-US" dirty="0"/>
        </a:p>
      </dgm:t>
    </dgm:pt>
    <dgm:pt modelId="{F15E0222-5FF5-453F-A876-9FAC9327100F}" type="parTrans" cxnId="{8A4C8698-1786-41FD-A372-167C91B6C192}">
      <dgm:prSet/>
      <dgm:spPr/>
      <dgm:t>
        <a:bodyPr/>
        <a:lstStyle/>
        <a:p>
          <a:endParaRPr lang="en-US"/>
        </a:p>
      </dgm:t>
    </dgm:pt>
    <dgm:pt modelId="{E72AB356-A099-40BB-8592-964FD341341F}" type="sibTrans" cxnId="{8A4C8698-1786-41FD-A372-167C91B6C192}">
      <dgm:prSet/>
      <dgm:spPr/>
      <dgm:t>
        <a:bodyPr/>
        <a:lstStyle/>
        <a:p>
          <a:endParaRPr lang="en-US"/>
        </a:p>
      </dgm:t>
    </dgm:pt>
    <dgm:pt modelId="{0B71DFC2-F40E-43B1-B0F3-49CB53D82BED}">
      <dgm:prSet phldrT="[Text]"/>
      <dgm:spPr/>
      <dgm:t>
        <a:bodyPr/>
        <a:lstStyle/>
        <a:p>
          <a:r>
            <a:rPr lang="en-US" dirty="0" smtClean="0"/>
            <a:t>Equipment Lineage</a:t>
          </a:r>
          <a:endParaRPr lang="en-US" dirty="0"/>
        </a:p>
      </dgm:t>
    </dgm:pt>
    <dgm:pt modelId="{953BA986-7C85-424C-8F9D-902C9FC100F1}" type="parTrans" cxnId="{0879ADF5-073C-455B-811C-65A93943403D}">
      <dgm:prSet/>
      <dgm:spPr/>
      <dgm:t>
        <a:bodyPr/>
        <a:lstStyle/>
        <a:p>
          <a:endParaRPr lang="en-US"/>
        </a:p>
      </dgm:t>
    </dgm:pt>
    <dgm:pt modelId="{018F0F90-EBC7-4306-BF15-65EF811C0E4D}" type="sibTrans" cxnId="{0879ADF5-073C-455B-811C-65A93943403D}">
      <dgm:prSet/>
      <dgm:spPr/>
      <dgm:t>
        <a:bodyPr/>
        <a:lstStyle/>
        <a:p>
          <a:endParaRPr lang="en-US"/>
        </a:p>
      </dgm:t>
    </dgm:pt>
    <dgm:pt modelId="{68B7DF81-B958-437F-8AE5-7B0F805D623D}">
      <dgm:prSet phldrT="[Text]"/>
      <dgm:spPr/>
      <dgm:t>
        <a:bodyPr/>
        <a:lstStyle/>
        <a:p>
          <a:r>
            <a:rPr lang="en-US" dirty="0" smtClean="0"/>
            <a:t>Equipment Status</a:t>
          </a:r>
          <a:endParaRPr lang="en-US" dirty="0"/>
        </a:p>
      </dgm:t>
    </dgm:pt>
    <dgm:pt modelId="{1510B38E-2879-4885-A79E-B8C843F5CFB1}" type="parTrans" cxnId="{9D8404C8-F4CD-40DC-8157-2A4F4DF1287A}">
      <dgm:prSet/>
      <dgm:spPr/>
      <dgm:t>
        <a:bodyPr/>
        <a:lstStyle/>
        <a:p>
          <a:endParaRPr lang="en-US"/>
        </a:p>
      </dgm:t>
    </dgm:pt>
    <dgm:pt modelId="{5B1056EE-04CD-4298-A6C2-6164671F298D}" type="sibTrans" cxnId="{9D8404C8-F4CD-40DC-8157-2A4F4DF1287A}">
      <dgm:prSet/>
      <dgm:spPr/>
      <dgm:t>
        <a:bodyPr/>
        <a:lstStyle/>
        <a:p>
          <a:endParaRPr lang="en-US"/>
        </a:p>
      </dgm:t>
    </dgm:pt>
    <dgm:pt modelId="{83161780-513A-4148-B396-1E621148E58C}">
      <dgm:prSet phldrT="[Text]"/>
      <dgm:spPr/>
      <dgm:t>
        <a:bodyPr/>
        <a:lstStyle/>
        <a:p>
          <a:r>
            <a:rPr lang="en-US" dirty="0" smtClean="0"/>
            <a:t>Conflict Management</a:t>
          </a:r>
          <a:endParaRPr lang="en-US" dirty="0"/>
        </a:p>
      </dgm:t>
    </dgm:pt>
    <dgm:pt modelId="{C2869A57-3B2F-4A57-9FCB-276E81E1246A}" type="parTrans" cxnId="{03357876-BC53-470F-98CF-4579C8C1D678}">
      <dgm:prSet/>
      <dgm:spPr/>
      <dgm:t>
        <a:bodyPr/>
        <a:lstStyle/>
        <a:p>
          <a:endParaRPr lang="en-US"/>
        </a:p>
      </dgm:t>
    </dgm:pt>
    <dgm:pt modelId="{19289415-18C7-4565-85CE-F1C38A8FE154}" type="sibTrans" cxnId="{03357876-BC53-470F-98CF-4579C8C1D678}">
      <dgm:prSet/>
      <dgm:spPr/>
      <dgm:t>
        <a:bodyPr/>
        <a:lstStyle/>
        <a:p>
          <a:endParaRPr lang="en-US"/>
        </a:p>
      </dgm:t>
    </dgm:pt>
    <dgm:pt modelId="{B5C88045-45F2-436B-81E0-1612CB41810D}" type="pres">
      <dgm:prSet presAssocID="{4E4C884B-4C37-404E-9C23-C922577DB286}" presName="diagram" presStyleCnt="0">
        <dgm:presLayoutVars>
          <dgm:dir/>
          <dgm:resizeHandles val="exact"/>
        </dgm:presLayoutVars>
      </dgm:prSet>
      <dgm:spPr/>
    </dgm:pt>
    <dgm:pt modelId="{581840B3-C4AF-4DE9-A4DE-2BB8907BD00C}" type="pres">
      <dgm:prSet presAssocID="{BA167A2F-B0FF-426F-A828-C50D5799BB44}" presName="node" presStyleLbl="node1" presStyleIdx="0" presStyleCnt="5">
        <dgm:presLayoutVars>
          <dgm:bulletEnabled val="1"/>
        </dgm:presLayoutVars>
      </dgm:prSet>
      <dgm:spPr/>
    </dgm:pt>
    <dgm:pt modelId="{B01EAB61-7700-4617-8F38-4B534BD601B3}" type="pres">
      <dgm:prSet presAssocID="{3121D374-2226-4FCB-B166-73D1718E3D77}" presName="sibTrans" presStyleCnt="0"/>
      <dgm:spPr/>
    </dgm:pt>
    <dgm:pt modelId="{CA7D60AB-44A0-449A-9895-C99451A25FE0}" type="pres">
      <dgm:prSet presAssocID="{1B185D82-4204-43AA-AC8E-A7209537623D}" presName="node" presStyleLbl="node1" presStyleIdx="1" presStyleCnt="5">
        <dgm:presLayoutVars>
          <dgm:bulletEnabled val="1"/>
        </dgm:presLayoutVars>
      </dgm:prSet>
      <dgm:spPr/>
    </dgm:pt>
    <dgm:pt modelId="{55CE3DE4-A782-4D59-B3B4-DBB6E6CC260B}" type="pres">
      <dgm:prSet presAssocID="{E72AB356-A099-40BB-8592-964FD341341F}" presName="sibTrans" presStyleCnt="0"/>
      <dgm:spPr/>
    </dgm:pt>
    <dgm:pt modelId="{DEF8ACB0-26F1-4A4E-8279-89D391A1927B}" type="pres">
      <dgm:prSet presAssocID="{0B71DFC2-F40E-43B1-B0F3-49CB53D82BED}" presName="node" presStyleLbl="node1" presStyleIdx="2" presStyleCnt="5">
        <dgm:presLayoutVars>
          <dgm:bulletEnabled val="1"/>
        </dgm:presLayoutVars>
      </dgm:prSet>
      <dgm:spPr/>
    </dgm:pt>
    <dgm:pt modelId="{F4C3E25C-5120-48FA-8E67-7BA04363C47D}" type="pres">
      <dgm:prSet presAssocID="{018F0F90-EBC7-4306-BF15-65EF811C0E4D}" presName="sibTrans" presStyleCnt="0"/>
      <dgm:spPr/>
    </dgm:pt>
    <dgm:pt modelId="{B8F3D6C2-41A2-4339-9333-56574233CBCF}" type="pres">
      <dgm:prSet presAssocID="{68B7DF81-B958-437F-8AE5-7B0F805D623D}" presName="node" presStyleLbl="node1" presStyleIdx="3" presStyleCnt="5">
        <dgm:presLayoutVars>
          <dgm:bulletEnabled val="1"/>
        </dgm:presLayoutVars>
      </dgm:prSet>
      <dgm:spPr/>
    </dgm:pt>
    <dgm:pt modelId="{DFDCD312-A7FE-46EF-9A74-6D012CC3CD9D}" type="pres">
      <dgm:prSet presAssocID="{5B1056EE-04CD-4298-A6C2-6164671F298D}" presName="sibTrans" presStyleCnt="0"/>
      <dgm:spPr/>
    </dgm:pt>
    <dgm:pt modelId="{FFE85596-FC34-439F-90AF-4B97F1203ED3}" type="pres">
      <dgm:prSet presAssocID="{83161780-513A-4148-B396-1E621148E58C}" presName="node" presStyleLbl="node1" presStyleIdx="4" presStyleCnt="5">
        <dgm:presLayoutVars>
          <dgm:bulletEnabled val="1"/>
        </dgm:presLayoutVars>
      </dgm:prSet>
      <dgm:spPr/>
    </dgm:pt>
  </dgm:ptLst>
  <dgm:cxnLst>
    <dgm:cxn modelId="{B18D7D21-5CAD-4281-A1D9-161CCC750988}" type="presOf" srcId="{4E4C884B-4C37-404E-9C23-C922577DB286}" destId="{B5C88045-45F2-436B-81E0-1612CB41810D}" srcOrd="0" destOrd="0" presId="urn:microsoft.com/office/officeart/2005/8/layout/default"/>
    <dgm:cxn modelId="{0EAB3E25-6DF4-4063-B698-C9A2E03A1150}" type="presOf" srcId="{1B185D82-4204-43AA-AC8E-A7209537623D}" destId="{CA7D60AB-44A0-449A-9895-C99451A25FE0}" srcOrd="0" destOrd="0" presId="urn:microsoft.com/office/officeart/2005/8/layout/default"/>
    <dgm:cxn modelId="{0879ADF5-073C-455B-811C-65A93943403D}" srcId="{4E4C884B-4C37-404E-9C23-C922577DB286}" destId="{0B71DFC2-F40E-43B1-B0F3-49CB53D82BED}" srcOrd="2" destOrd="0" parTransId="{953BA986-7C85-424C-8F9D-902C9FC100F1}" sibTransId="{018F0F90-EBC7-4306-BF15-65EF811C0E4D}"/>
    <dgm:cxn modelId="{199FD5E2-24A8-4503-804F-BC2D2BB743E6}" type="presOf" srcId="{68B7DF81-B958-437F-8AE5-7B0F805D623D}" destId="{B8F3D6C2-41A2-4339-9333-56574233CBCF}" srcOrd="0" destOrd="0" presId="urn:microsoft.com/office/officeart/2005/8/layout/default"/>
    <dgm:cxn modelId="{03357876-BC53-470F-98CF-4579C8C1D678}" srcId="{4E4C884B-4C37-404E-9C23-C922577DB286}" destId="{83161780-513A-4148-B396-1E621148E58C}" srcOrd="4" destOrd="0" parTransId="{C2869A57-3B2F-4A57-9FCB-276E81E1246A}" sibTransId="{19289415-18C7-4565-85CE-F1C38A8FE154}"/>
    <dgm:cxn modelId="{9D8404C8-F4CD-40DC-8157-2A4F4DF1287A}" srcId="{4E4C884B-4C37-404E-9C23-C922577DB286}" destId="{68B7DF81-B958-437F-8AE5-7B0F805D623D}" srcOrd="3" destOrd="0" parTransId="{1510B38E-2879-4885-A79E-B8C843F5CFB1}" sibTransId="{5B1056EE-04CD-4298-A6C2-6164671F298D}"/>
    <dgm:cxn modelId="{9FB3E358-0EB0-4029-AE77-20ED7FA282F6}" type="presOf" srcId="{0B71DFC2-F40E-43B1-B0F3-49CB53D82BED}" destId="{DEF8ACB0-26F1-4A4E-8279-89D391A1927B}" srcOrd="0" destOrd="0" presId="urn:microsoft.com/office/officeart/2005/8/layout/default"/>
    <dgm:cxn modelId="{A153B811-EF95-4578-8165-701897B337B3}" type="presOf" srcId="{83161780-513A-4148-B396-1E621148E58C}" destId="{FFE85596-FC34-439F-90AF-4B97F1203ED3}" srcOrd="0" destOrd="0" presId="urn:microsoft.com/office/officeart/2005/8/layout/default"/>
    <dgm:cxn modelId="{8A4C8698-1786-41FD-A372-167C91B6C192}" srcId="{4E4C884B-4C37-404E-9C23-C922577DB286}" destId="{1B185D82-4204-43AA-AC8E-A7209537623D}" srcOrd="1" destOrd="0" parTransId="{F15E0222-5FF5-453F-A876-9FAC9327100F}" sibTransId="{E72AB356-A099-40BB-8592-964FD341341F}"/>
    <dgm:cxn modelId="{19E264AD-2611-490E-ABCB-5BBF5AC785AD}" srcId="{4E4C884B-4C37-404E-9C23-C922577DB286}" destId="{BA167A2F-B0FF-426F-A828-C50D5799BB44}" srcOrd="0" destOrd="0" parTransId="{DD896E3C-43C2-4A56-8B7E-1A883DD3A093}" sibTransId="{3121D374-2226-4FCB-B166-73D1718E3D77}"/>
    <dgm:cxn modelId="{0EB1E49C-C823-44C5-8B78-13F5D354736E}" type="presOf" srcId="{BA167A2F-B0FF-426F-A828-C50D5799BB44}" destId="{581840B3-C4AF-4DE9-A4DE-2BB8907BD00C}" srcOrd="0" destOrd="0" presId="urn:microsoft.com/office/officeart/2005/8/layout/default"/>
    <dgm:cxn modelId="{259E5AAA-6A94-4A05-8568-A86AFD8C7CB5}" type="presParOf" srcId="{B5C88045-45F2-436B-81E0-1612CB41810D}" destId="{581840B3-C4AF-4DE9-A4DE-2BB8907BD00C}" srcOrd="0" destOrd="0" presId="urn:microsoft.com/office/officeart/2005/8/layout/default"/>
    <dgm:cxn modelId="{F40738D1-355E-42CF-8117-3F850DC1BCC2}" type="presParOf" srcId="{B5C88045-45F2-436B-81E0-1612CB41810D}" destId="{B01EAB61-7700-4617-8F38-4B534BD601B3}" srcOrd="1" destOrd="0" presId="urn:microsoft.com/office/officeart/2005/8/layout/default"/>
    <dgm:cxn modelId="{727CF874-4FFD-4C36-9680-6B3C64E9D15E}" type="presParOf" srcId="{B5C88045-45F2-436B-81E0-1612CB41810D}" destId="{CA7D60AB-44A0-449A-9895-C99451A25FE0}" srcOrd="2" destOrd="0" presId="urn:microsoft.com/office/officeart/2005/8/layout/default"/>
    <dgm:cxn modelId="{3255E55E-90EB-4E15-9BDF-4A832FCDA670}" type="presParOf" srcId="{B5C88045-45F2-436B-81E0-1612CB41810D}" destId="{55CE3DE4-A782-4D59-B3B4-DBB6E6CC260B}" srcOrd="3" destOrd="0" presId="urn:microsoft.com/office/officeart/2005/8/layout/default"/>
    <dgm:cxn modelId="{6A8417B5-09D0-4F3C-9C58-A3EE916D0D60}" type="presParOf" srcId="{B5C88045-45F2-436B-81E0-1612CB41810D}" destId="{DEF8ACB0-26F1-4A4E-8279-89D391A1927B}" srcOrd="4" destOrd="0" presId="urn:microsoft.com/office/officeart/2005/8/layout/default"/>
    <dgm:cxn modelId="{E5ABB0AC-C5B5-4F79-893B-01883E384715}" type="presParOf" srcId="{B5C88045-45F2-436B-81E0-1612CB41810D}" destId="{F4C3E25C-5120-48FA-8E67-7BA04363C47D}" srcOrd="5" destOrd="0" presId="urn:microsoft.com/office/officeart/2005/8/layout/default"/>
    <dgm:cxn modelId="{4634CFD8-1C12-41DE-82B6-57F90C69E822}" type="presParOf" srcId="{B5C88045-45F2-436B-81E0-1612CB41810D}" destId="{B8F3D6C2-41A2-4339-9333-56574233CBCF}" srcOrd="6" destOrd="0" presId="urn:microsoft.com/office/officeart/2005/8/layout/default"/>
    <dgm:cxn modelId="{74ECCDB6-BD29-4A73-9979-43B8BC987F91}" type="presParOf" srcId="{B5C88045-45F2-436B-81E0-1612CB41810D}" destId="{DFDCD312-A7FE-46EF-9A74-6D012CC3CD9D}" srcOrd="7" destOrd="0" presId="urn:microsoft.com/office/officeart/2005/8/layout/default"/>
    <dgm:cxn modelId="{1E7C69EA-2554-435B-A49E-E74C09446CFD}" type="presParOf" srcId="{B5C88045-45F2-436B-81E0-1612CB41810D}" destId="{FFE85596-FC34-439F-90AF-4B97F1203ED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4C884B-4C37-404E-9C23-C922577DB286}" type="doc">
      <dgm:prSet loTypeId="urn:microsoft.com/office/officeart/2005/8/layout/default" loCatId="list" qsTypeId="urn:microsoft.com/office/officeart/2005/8/quickstyle/3d5" qsCatId="3D" csTypeId="urn:microsoft.com/office/officeart/2005/8/colors/colorful2" csCatId="colorful" phldr="1"/>
      <dgm:spPr/>
      <dgm:t>
        <a:bodyPr/>
        <a:lstStyle/>
        <a:p>
          <a:endParaRPr lang="en-US"/>
        </a:p>
      </dgm:t>
    </dgm:pt>
    <dgm:pt modelId="{BA167A2F-B0FF-426F-A828-C50D5799BB44}">
      <dgm:prSet phldrT="[Text]"/>
      <dgm:spPr/>
      <dgm:t>
        <a:bodyPr/>
        <a:lstStyle/>
        <a:p>
          <a:r>
            <a:rPr lang="en-US" dirty="0" smtClean="0"/>
            <a:t>Notice Management &amp; Ticklers</a:t>
          </a:r>
          <a:endParaRPr lang="en-US" dirty="0"/>
        </a:p>
      </dgm:t>
    </dgm:pt>
    <dgm:pt modelId="{DD896E3C-43C2-4A56-8B7E-1A883DD3A093}" type="parTrans" cxnId="{19E264AD-2611-490E-ABCB-5BBF5AC785AD}">
      <dgm:prSet/>
      <dgm:spPr/>
      <dgm:t>
        <a:bodyPr/>
        <a:lstStyle/>
        <a:p>
          <a:endParaRPr lang="en-US"/>
        </a:p>
      </dgm:t>
    </dgm:pt>
    <dgm:pt modelId="{3121D374-2226-4FCB-B166-73D1718E3D77}" type="sibTrans" cxnId="{19E264AD-2611-490E-ABCB-5BBF5AC785AD}">
      <dgm:prSet/>
      <dgm:spPr/>
      <dgm:t>
        <a:bodyPr/>
        <a:lstStyle/>
        <a:p>
          <a:endParaRPr lang="en-US"/>
        </a:p>
      </dgm:t>
    </dgm:pt>
    <dgm:pt modelId="{1B185D82-4204-43AA-AC8E-A7209537623D}">
      <dgm:prSet phldrT="[Text]"/>
      <dgm:spPr/>
      <dgm:t>
        <a:bodyPr/>
        <a:lstStyle/>
        <a:p>
          <a:r>
            <a:rPr lang="en-US" dirty="0" smtClean="0"/>
            <a:t>System Generated Elements</a:t>
          </a:r>
          <a:endParaRPr lang="en-US" dirty="0"/>
        </a:p>
      </dgm:t>
    </dgm:pt>
    <dgm:pt modelId="{F15E0222-5FF5-453F-A876-9FAC9327100F}" type="parTrans" cxnId="{8A4C8698-1786-41FD-A372-167C91B6C192}">
      <dgm:prSet/>
      <dgm:spPr/>
      <dgm:t>
        <a:bodyPr/>
        <a:lstStyle/>
        <a:p>
          <a:endParaRPr lang="en-US"/>
        </a:p>
      </dgm:t>
    </dgm:pt>
    <dgm:pt modelId="{E72AB356-A099-40BB-8592-964FD341341F}" type="sibTrans" cxnId="{8A4C8698-1786-41FD-A372-167C91B6C192}">
      <dgm:prSet/>
      <dgm:spPr/>
      <dgm:t>
        <a:bodyPr/>
        <a:lstStyle/>
        <a:p>
          <a:endParaRPr lang="en-US"/>
        </a:p>
      </dgm:t>
    </dgm:pt>
    <dgm:pt modelId="{0B71DFC2-F40E-43B1-B0F3-49CB53D82BED}">
      <dgm:prSet phldrT="[Text]"/>
      <dgm:spPr/>
      <dgm:t>
        <a:bodyPr/>
        <a:lstStyle/>
        <a:p>
          <a:r>
            <a:rPr lang="en-US" dirty="0" smtClean="0"/>
            <a:t>Query Data</a:t>
          </a:r>
          <a:endParaRPr lang="en-US" dirty="0"/>
        </a:p>
      </dgm:t>
    </dgm:pt>
    <dgm:pt modelId="{953BA986-7C85-424C-8F9D-902C9FC100F1}" type="parTrans" cxnId="{0879ADF5-073C-455B-811C-65A93943403D}">
      <dgm:prSet/>
      <dgm:spPr/>
      <dgm:t>
        <a:bodyPr/>
        <a:lstStyle/>
        <a:p>
          <a:endParaRPr lang="en-US"/>
        </a:p>
      </dgm:t>
    </dgm:pt>
    <dgm:pt modelId="{018F0F90-EBC7-4306-BF15-65EF811C0E4D}" type="sibTrans" cxnId="{0879ADF5-073C-455B-811C-65A93943403D}">
      <dgm:prSet/>
      <dgm:spPr/>
      <dgm:t>
        <a:bodyPr/>
        <a:lstStyle/>
        <a:p>
          <a:endParaRPr lang="en-US"/>
        </a:p>
      </dgm:t>
    </dgm:pt>
    <dgm:pt modelId="{68B7DF81-B958-437F-8AE5-7B0F805D623D}">
      <dgm:prSet phldrT="[Text]"/>
      <dgm:spPr/>
      <dgm:t>
        <a:bodyPr/>
        <a:lstStyle/>
        <a:p>
          <a:r>
            <a:rPr lang="en-US" dirty="0" smtClean="0"/>
            <a:t>Statistics &amp; Analysis Services</a:t>
          </a:r>
          <a:endParaRPr lang="en-US" dirty="0"/>
        </a:p>
      </dgm:t>
    </dgm:pt>
    <dgm:pt modelId="{1510B38E-2879-4885-A79E-B8C843F5CFB1}" type="parTrans" cxnId="{9D8404C8-F4CD-40DC-8157-2A4F4DF1287A}">
      <dgm:prSet/>
      <dgm:spPr/>
      <dgm:t>
        <a:bodyPr/>
        <a:lstStyle/>
        <a:p>
          <a:endParaRPr lang="en-US"/>
        </a:p>
      </dgm:t>
    </dgm:pt>
    <dgm:pt modelId="{5B1056EE-04CD-4298-A6C2-6164671F298D}" type="sibTrans" cxnId="{9D8404C8-F4CD-40DC-8157-2A4F4DF1287A}">
      <dgm:prSet/>
      <dgm:spPr/>
      <dgm:t>
        <a:bodyPr/>
        <a:lstStyle/>
        <a:p>
          <a:endParaRPr lang="en-US"/>
        </a:p>
      </dgm:t>
    </dgm:pt>
    <dgm:pt modelId="{83161780-513A-4148-B396-1E621148E58C}">
      <dgm:prSet phldrT="[Text]"/>
      <dgm:spPr/>
      <dgm:t>
        <a:bodyPr/>
        <a:lstStyle/>
        <a:p>
          <a:r>
            <a:rPr lang="en-US" dirty="0" smtClean="0"/>
            <a:t>Component Registry</a:t>
          </a:r>
          <a:endParaRPr lang="en-US" dirty="0"/>
        </a:p>
      </dgm:t>
    </dgm:pt>
    <dgm:pt modelId="{C2869A57-3B2F-4A57-9FCB-276E81E1246A}" type="parTrans" cxnId="{03357876-BC53-470F-98CF-4579C8C1D678}">
      <dgm:prSet/>
      <dgm:spPr/>
      <dgm:t>
        <a:bodyPr/>
        <a:lstStyle/>
        <a:p>
          <a:endParaRPr lang="en-US"/>
        </a:p>
      </dgm:t>
    </dgm:pt>
    <dgm:pt modelId="{19289415-18C7-4565-85CE-F1C38A8FE154}" type="sibTrans" cxnId="{03357876-BC53-470F-98CF-4579C8C1D678}">
      <dgm:prSet/>
      <dgm:spPr/>
      <dgm:t>
        <a:bodyPr/>
        <a:lstStyle/>
        <a:p>
          <a:endParaRPr lang="en-US"/>
        </a:p>
      </dgm:t>
    </dgm:pt>
    <dgm:pt modelId="{B5C88045-45F2-436B-81E0-1612CB41810D}" type="pres">
      <dgm:prSet presAssocID="{4E4C884B-4C37-404E-9C23-C922577DB286}" presName="diagram" presStyleCnt="0">
        <dgm:presLayoutVars>
          <dgm:dir/>
          <dgm:resizeHandles val="exact"/>
        </dgm:presLayoutVars>
      </dgm:prSet>
      <dgm:spPr/>
    </dgm:pt>
    <dgm:pt modelId="{581840B3-C4AF-4DE9-A4DE-2BB8907BD00C}" type="pres">
      <dgm:prSet presAssocID="{BA167A2F-B0FF-426F-A828-C50D5799BB44}" presName="node" presStyleLbl="node1" presStyleIdx="0" presStyleCnt="5">
        <dgm:presLayoutVars>
          <dgm:bulletEnabled val="1"/>
        </dgm:presLayoutVars>
      </dgm:prSet>
      <dgm:spPr/>
    </dgm:pt>
    <dgm:pt modelId="{B01EAB61-7700-4617-8F38-4B534BD601B3}" type="pres">
      <dgm:prSet presAssocID="{3121D374-2226-4FCB-B166-73D1718E3D77}" presName="sibTrans" presStyleCnt="0"/>
      <dgm:spPr/>
    </dgm:pt>
    <dgm:pt modelId="{CA7D60AB-44A0-449A-9895-C99451A25FE0}" type="pres">
      <dgm:prSet presAssocID="{1B185D82-4204-43AA-AC8E-A7209537623D}" presName="node" presStyleLbl="node1" presStyleIdx="1" presStyleCnt="5">
        <dgm:presLayoutVars>
          <dgm:bulletEnabled val="1"/>
        </dgm:presLayoutVars>
      </dgm:prSet>
      <dgm:spPr/>
      <dgm:t>
        <a:bodyPr/>
        <a:lstStyle/>
        <a:p>
          <a:endParaRPr lang="en-US"/>
        </a:p>
      </dgm:t>
    </dgm:pt>
    <dgm:pt modelId="{55CE3DE4-A782-4D59-B3B4-DBB6E6CC260B}" type="pres">
      <dgm:prSet presAssocID="{E72AB356-A099-40BB-8592-964FD341341F}" presName="sibTrans" presStyleCnt="0"/>
      <dgm:spPr/>
    </dgm:pt>
    <dgm:pt modelId="{DEF8ACB0-26F1-4A4E-8279-89D391A1927B}" type="pres">
      <dgm:prSet presAssocID="{0B71DFC2-F40E-43B1-B0F3-49CB53D82BED}" presName="node" presStyleLbl="node1" presStyleIdx="2" presStyleCnt="5">
        <dgm:presLayoutVars>
          <dgm:bulletEnabled val="1"/>
        </dgm:presLayoutVars>
      </dgm:prSet>
      <dgm:spPr/>
    </dgm:pt>
    <dgm:pt modelId="{F4C3E25C-5120-48FA-8E67-7BA04363C47D}" type="pres">
      <dgm:prSet presAssocID="{018F0F90-EBC7-4306-BF15-65EF811C0E4D}" presName="sibTrans" presStyleCnt="0"/>
      <dgm:spPr/>
    </dgm:pt>
    <dgm:pt modelId="{B8F3D6C2-41A2-4339-9333-56574233CBCF}" type="pres">
      <dgm:prSet presAssocID="{68B7DF81-B958-437F-8AE5-7B0F805D623D}" presName="node" presStyleLbl="node1" presStyleIdx="3" presStyleCnt="5">
        <dgm:presLayoutVars>
          <dgm:bulletEnabled val="1"/>
        </dgm:presLayoutVars>
      </dgm:prSet>
      <dgm:spPr/>
      <dgm:t>
        <a:bodyPr/>
        <a:lstStyle/>
        <a:p>
          <a:endParaRPr lang="en-US"/>
        </a:p>
      </dgm:t>
    </dgm:pt>
    <dgm:pt modelId="{DFDCD312-A7FE-46EF-9A74-6D012CC3CD9D}" type="pres">
      <dgm:prSet presAssocID="{5B1056EE-04CD-4298-A6C2-6164671F298D}" presName="sibTrans" presStyleCnt="0"/>
      <dgm:spPr/>
    </dgm:pt>
    <dgm:pt modelId="{FFE85596-FC34-439F-90AF-4B97F1203ED3}" type="pres">
      <dgm:prSet presAssocID="{83161780-513A-4148-B396-1E621148E58C}" presName="node" presStyleLbl="node1" presStyleIdx="4" presStyleCnt="5">
        <dgm:presLayoutVars>
          <dgm:bulletEnabled val="1"/>
        </dgm:presLayoutVars>
      </dgm:prSet>
      <dgm:spPr/>
    </dgm:pt>
  </dgm:ptLst>
  <dgm:cxnLst>
    <dgm:cxn modelId="{A110CA1D-DB18-4730-B95C-B3481245EB13}" type="presOf" srcId="{1B185D82-4204-43AA-AC8E-A7209537623D}" destId="{CA7D60AB-44A0-449A-9895-C99451A25FE0}" srcOrd="0" destOrd="0" presId="urn:microsoft.com/office/officeart/2005/8/layout/default"/>
    <dgm:cxn modelId="{71F2790C-EC9C-4F2C-8848-477E5BE74E9A}" type="presOf" srcId="{BA167A2F-B0FF-426F-A828-C50D5799BB44}" destId="{581840B3-C4AF-4DE9-A4DE-2BB8907BD00C}" srcOrd="0" destOrd="0" presId="urn:microsoft.com/office/officeart/2005/8/layout/default"/>
    <dgm:cxn modelId="{03357876-BC53-470F-98CF-4579C8C1D678}" srcId="{4E4C884B-4C37-404E-9C23-C922577DB286}" destId="{83161780-513A-4148-B396-1E621148E58C}" srcOrd="4" destOrd="0" parTransId="{C2869A57-3B2F-4A57-9FCB-276E81E1246A}" sibTransId="{19289415-18C7-4565-85CE-F1C38A8FE154}"/>
    <dgm:cxn modelId="{68FD7B0F-9096-4FFB-8C6F-47E130C8854D}" type="presOf" srcId="{0B71DFC2-F40E-43B1-B0F3-49CB53D82BED}" destId="{DEF8ACB0-26F1-4A4E-8279-89D391A1927B}" srcOrd="0" destOrd="0" presId="urn:microsoft.com/office/officeart/2005/8/layout/default"/>
    <dgm:cxn modelId="{9D8404C8-F4CD-40DC-8157-2A4F4DF1287A}" srcId="{4E4C884B-4C37-404E-9C23-C922577DB286}" destId="{68B7DF81-B958-437F-8AE5-7B0F805D623D}" srcOrd="3" destOrd="0" parTransId="{1510B38E-2879-4885-A79E-B8C843F5CFB1}" sibTransId="{5B1056EE-04CD-4298-A6C2-6164671F298D}"/>
    <dgm:cxn modelId="{0879ADF5-073C-455B-811C-65A93943403D}" srcId="{4E4C884B-4C37-404E-9C23-C922577DB286}" destId="{0B71DFC2-F40E-43B1-B0F3-49CB53D82BED}" srcOrd="2" destOrd="0" parTransId="{953BA986-7C85-424C-8F9D-902C9FC100F1}" sibTransId="{018F0F90-EBC7-4306-BF15-65EF811C0E4D}"/>
    <dgm:cxn modelId="{62587664-1C81-4FE6-B169-170873F272D2}" type="presOf" srcId="{68B7DF81-B958-437F-8AE5-7B0F805D623D}" destId="{B8F3D6C2-41A2-4339-9333-56574233CBCF}" srcOrd="0" destOrd="0" presId="urn:microsoft.com/office/officeart/2005/8/layout/default"/>
    <dgm:cxn modelId="{8B5A8C44-3060-4230-BC1D-8E4CF34CED43}" type="presOf" srcId="{83161780-513A-4148-B396-1E621148E58C}" destId="{FFE85596-FC34-439F-90AF-4B97F1203ED3}" srcOrd="0" destOrd="0" presId="urn:microsoft.com/office/officeart/2005/8/layout/default"/>
    <dgm:cxn modelId="{19E264AD-2611-490E-ABCB-5BBF5AC785AD}" srcId="{4E4C884B-4C37-404E-9C23-C922577DB286}" destId="{BA167A2F-B0FF-426F-A828-C50D5799BB44}" srcOrd="0" destOrd="0" parTransId="{DD896E3C-43C2-4A56-8B7E-1A883DD3A093}" sibTransId="{3121D374-2226-4FCB-B166-73D1718E3D77}"/>
    <dgm:cxn modelId="{8A4C8698-1786-41FD-A372-167C91B6C192}" srcId="{4E4C884B-4C37-404E-9C23-C922577DB286}" destId="{1B185D82-4204-43AA-AC8E-A7209537623D}" srcOrd="1" destOrd="0" parTransId="{F15E0222-5FF5-453F-A876-9FAC9327100F}" sibTransId="{E72AB356-A099-40BB-8592-964FD341341F}"/>
    <dgm:cxn modelId="{E735DBA5-901D-4CC2-B26E-C89E5702677E}" type="presOf" srcId="{4E4C884B-4C37-404E-9C23-C922577DB286}" destId="{B5C88045-45F2-436B-81E0-1612CB41810D}" srcOrd="0" destOrd="0" presId="urn:microsoft.com/office/officeart/2005/8/layout/default"/>
    <dgm:cxn modelId="{5ED2DA7A-A3D6-4CB7-BD56-834709A02F86}" type="presParOf" srcId="{B5C88045-45F2-436B-81E0-1612CB41810D}" destId="{581840B3-C4AF-4DE9-A4DE-2BB8907BD00C}" srcOrd="0" destOrd="0" presId="urn:microsoft.com/office/officeart/2005/8/layout/default"/>
    <dgm:cxn modelId="{264C8875-197F-4725-9AD2-CECBC9B9D15A}" type="presParOf" srcId="{B5C88045-45F2-436B-81E0-1612CB41810D}" destId="{B01EAB61-7700-4617-8F38-4B534BD601B3}" srcOrd="1" destOrd="0" presId="urn:microsoft.com/office/officeart/2005/8/layout/default"/>
    <dgm:cxn modelId="{1A9BA05F-4946-4D4C-9A75-39496BB721FC}" type="presParOf" srcId="{B5C88045-45F2-436B-81E0-1612CB41810D}" destId="{CA7D60AB-44A0-449A-9895-C99451A25FE0}" srcOrd="2" destOrd="0" presId="urn:microsoft.com/office/officeart/2005/8/layout/default"/>
    <dgm:cxn modelId="{B2A47219-91DD-4FA6-A3AA-B8E0FA3B871D}" type="presParOf" srcId="{B5C88045-45F2-436B-81E0-1612CB41810D}" destId="{55CE3DE4-A782-4D59-B3B4-DBB6E6CC260B}" srcOrd="3" destOrd="0" presId="urn:microsoft.com/office/officeart/2005/8/layout/default"/>
    <dgm:cxn modelId="{92929E23-093B-4051-B3DF-2284ACD7A02B}" type="presParOf" srcId="{B5C88045-45F2-436B-81E0-1612CB41810D}" destId="{DEF8ACB0-26F1-4A4E-8279-89D391A1927B}" srcOrd="4" destOrd="0" presId="urn:microsoft.com/office/officeart/2005/8/layout/default"/>
    <dgm:cxn modelId="{3311C625-8DC2-4F3D-9EAF-0DC407F1593E}" type="presParOf" srcId="{B5C88045-45F2-436B-81E0-1612CB41810D}" destId="{F4C3E25C-5120-48FA-8E67-7BA04363C47D}" srcOrd="5" destOrd="0" presId="urn:microsoft.com/office/officeart/2005/8/layout/default"/>
    <dgm:cxn modelId="{A69AAE18-4D78-4D0C-AA17-C6FD13157C22}" type="presParOf" srcId="{B5C88045-45F2-436B-81E0-1612CB41810D}" destId="{B8F3D6C2-41A2-4339-9333-56574233CBCF}" srcOrd="6" destOrd="0" presId="urn:microsoft.com/office/officeart/2005/8/layout/default"/>
    <dgm:cxn modelId="{7E7E41EE-F70E-444B-8A4B-A3ED55588872}" type="presParOf" srcId="{B5C88045-45F2-436B-81E0-1612CB41810D}" destId="{DFDCD312-A7FE-46EF-9A74-6D012CC3CD9D}" srcOrd="7" destOrd="0" presId="urn:microsoft.com/office/officeart/2005/8/layout/default"/>
    <dgm:cxn modelId="{9CBD3FC7-24A2-4524-A791-5253BDF59206}" type="presParOf" srcId="{B5C88045-45F2-436B-81E0-1612CB41810D}" destId="{FFE85596-FC34-439F-90AF-4B97F1203ED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840B3-C4AF-4DE9-A4DE-2BB8907BD00C}">
      <dsp:nvSpPr>
        <dsp:cNvPr id="0" name=""/>
        <dsp:cNvSpPr/>
      </dsp:nvSpPr>
      <dsp:spPr>
        <a:xfrm>
          <a:off x="0" y="331489"/>
          <a:ext cx="2633265" cy="1579959"/>
        </a:xfrm>
        <a:prstGeom prst="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Equipment Cloning</a:t>
          </a:r>
          <a:endParaRPr lang="en-US" sz="3400" kern="1200" dirty="0"/>
        </a:p>
      </dsp:txBody>
      <dsp:txXfrm>
        <a:off x="0" y="331489"/>
        <a:ext cx="2633265" cy="1579959"/>
      </dsp:txXfrm>
    </dsp:sp>
    <dsp:sp modelId="{CA7D60AB-44A0-449A-9895-C99451A25FE0}">
      <dsp:nvSpPr>
        <dsp:cNvPr id="0" name=""/>
        <dsp:cNvSpPr/>
      </dsp:nvSpPr>
      <dsp:spPr>
        <a:xfrm>
          <a:off x="2896592" y="331489"/>
          <a:ext cx="2633265" cy="1579959"/>
        </a:xfrm>
        <a:prstGeom prst="rect">
          <a:avLst/>
        </a:prstGeom>
        <a:solidFill>
          <a:schemeClr val="accent2">
            <a:hueOff val="1170380"/>
            <a:satOff val="-1460"/>
            <a:lumOff val="34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Restencil Support</a:t>
          </a:r>
          <a:endParaRPr lang="en-US" sz="3400" kern="1200" dirty="0"/>
        </a:p>
      </dsp:txBody>
      <dsp:txXfrm>
        <a:off x="2896592" y="331489"/>
        <a:ext cx="2633265" cy="1579959"/>
      </dsp:txXfrm>
    </dsp:sp>
    <dsp:sp modelId="{DEF8ACB0-26F1-4A4E-8279-89D391A1927B}">
      <dsp:nvSpPr>
        <dsp:cNvPr id="0" name=""/>
        <dsp:cNvSpPr/>
      </dsp:nvSpPr>
      <dsp:spPr>
        <a:xfrm>
          <a:off x="5793184" y="331489"/>
          <a:ext cx="2633265" cy="1579959"/>
        </a:xfrm>
        <a:prstGeom prst="rect">
          <a:avLst/>
        </a:prstGeom>
        <a:solidFill>
          <a:schemeClr val="accent2">
            <a:hueOff val="2340759"/>
            <a:satOff val="-2919"/>
            <a:lumOff val="68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Equipment Lineage</a:t>
          </a:r>
          <a:endParaRPr lang="en-US" sz="3400" kern="1200" dirty="0"/>
        </a:p>
      </dsp:txBody>
      <dsp:txXfrm>
        <a:off x="5793184" y="331489"/>
        <a:ext cx="2633265" cy="1579959"/>
      </dsp:txXfrm>
    </dsp:sp>
    <dsp:sp modelId="{B8F3D6C2-41A2-4339-9333-56574233CBCF}">
      <dsp:nvSpPr>
        <dsp:cNvPr id="0" name=""/>
        <dsp:cNvSpPr/>
      </dsp:nvSpPr>
      <dsp:spPr>
        <a:xfrm>
          <a:off x="1448296" y="2174775"/>
          <a:ext cx="2633265" cy="1579959"/>
        </a:xfrm>
        <a:prstGeom prst="rect">
          <a:avLst/>
        </a:prstGeom>
        <a:solidFill>
          <a:schemeClr val="accent2">
            <a:hueOff val="3511139"/>
            <a:satOff val="-4379"/>
            <a:lumOff val="103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Equipment Status</a:t>
          </a:r>
          <a:endParaRPr lang="en-US" sz="3400" kern="1200" dirty="0"/>
        </a:p>
      </dsp:txBody>
      <dsp:txXfrm>
        <a:off x="1448296" y="2174775"/>
        <a:ext cx="2633265" cy="1579959"/>
      </dsp:txXfrm>
    </dsp:sp>
    <dsp:sp modelId="{FFE85596-FC34-439F-90AF-4B97F1203ED3}">
      <dsp:nvSpPr>
        <dsp:cNvPr id="0" name=""/>
        <dsp:cNvSpPr/>
      </dsp:nvSpPr>
      <dsp:spPr>
        <a:xfrm>
          <a:off x="4344888" y="2174775"/>
          <a:ext cx="2633265" cy="1579959"/>
        </a:xfrm>
        <a:prstGeom prst="rect">
          <a:avLst/>
        </a:prstGeom>
        <a:solidFill>
          <a:schemeClr val="accent2">
            <a:hueOff val="4681519"/>
            <a:satOff val="-5839"/>
            <a:lumOff val="137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Conflict Management</a:t>
          </a:r>
          <a:endParaRPr lang="en-US" sz="3400" kern="1200" dirty="0"/>
        </a:p>
      </dsp:txBody>
      <dsp:txXfrm>
        <a:off x="4344888" y="2174775"/>
        <a:ext cx="2633265" cy="15799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840B3-C4AF-4DE9-A4DE-2BB8907BD00C}">
      <dsp:nvSpPr>
        <dsp:cNvPr id="0" name=""/>
        <dsp:cNvSpPr/>
      </dsp:nvSpPr>
      <dsp:spPr>
        <a:xfrm>
          <a:off x="0" y="331489"/>
          <a:ext cx="2633265" cy="1579959"/>
        </a:xfrm>
        <a:prstGeom prst="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Notice Management &amp; Ticklers</a:t>
          </a:r>
          <a:endParaRPr lang="en-US" sz="3100" kern="1200" dirty="0"/>
        </a:p>
      </dsp:txBody>
      <dsp:txXfrm>
        <a:off x="0" y="331489"/>
        <a:ext cx="2633265" cy="1579959"/>
      </dsp:txXfrm>
    </dsp:sp>
    <dsp:sp modelId="{CA7D60AB-44A0-449A-9895-C99451A25FE0}">
      <dsp:nvSpPr>
        <dsp:cNvPr id="0" name=""/>
        <dsp:cNvSpPr/>
      </dsp:nvSpPr>
      <dsp:spPr>
        <a:xfrm>
          <a:off x="2896592" y="331489"/>
          <a:ext cx="2633265" cy="1579959"/>
        </a:xfrm>
        <a:prstGeom prst="rect">
          <a:avLst/>
        </a:prstGeom>
        <a:solidFill>
          <a:schemeClr val="accent2">
            <a:hueOff val="1170380"/>
            <a:satOff val="-1460"/>
            <a:lumOff val="34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System Generated Elements</a:t>
          </a:r>
          <a:endParaRPr lang="en-US" sz="3100" kern="1200" dirty="0"/>
        </a:p>
      </dsp:txBody>
      <dsp:txXfrm>
        <a:off x="2896592" y="331489"/>
        <a:ext cx="2633265" cy="1579959"/>
      </dsp:txXfrm>
    </dsp:sp>
    <dsp:sp modelId="{DEF8ACB0-26F1-4A4E-8279-89D391A1927B}">
      <dsp:nvSpPr>
        <dsp:cNvPr id="0" name=""/>
        <dsp:cNvSpPr/>
      </dsp:nvSpPr>
      <dsp:spPr>
        <a:xfrm>
          <a:off x="5793184" y="331489"/>
          <a:ext cx="2633265" cy="1579959"/>
        </a:xfrm>
        <a:prstGeom prst="rect">
          <a:avLst/>
        </a:prstGeom>
        <a:solidFill>
          <a:schemeClr val="accent2">
            <a:hueOff val="2340759"/>
            <a:satOff val="-2919"/>
            <a:lumOff val="68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Query Data</a:t>
          </a:r>
          <a:endParaRPr lang="en-US" sz="3100" kern="1200" dirty="0"/>
        </a:p>
      </dsp:txBody>
      <dsp:txXfrm>
        <a:off x="5793184" y="331489"/>
        <a:ext cx="2633265" cy="1579959"/>
      </dsp:txXfrm>
    </dsp:sp>
    <dsp:sp modelId="{B8F3D6C2-41A2-4339-9333-56574233CBCF}">
      <dsp:nvSpPr>
        <dsp:cNvPr id="0" name=""/>
        <dsp:cNvSpPr/>
      </dsp:nvSpPr>
      <dsp:spPr>
        <a:xfrm>
          <a:off x="1448296" y="2174775"/>
          <a:ext cx="2633265" cy="1579959"/>
        </a:xfrm>
        <a:prstGeom prst="rect">
          <a:avLst/>
        </a:prstGeom>
        <a:solidFill>
          <a:schemeClr val="accent2">
            <a:hueOff val="3511139"/>
            <a:satOff val="-4379"/>
            <a:lumOff val="103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Statistics &amp; Analysis Services</a:t>
          </a:r>
          <a:endParaRPr lang="en-US" sz="3100" kern="1200" dirty="0"/>
        </a:p>
      </dsp:txBody>
      <dsp:txXfrm>
        <a:off x="1448296" y="2174775"/>
        <a:ext cx="2633265" cy="1579959"/>
      </dsp:txXfrm>
    </dsp:sp>
    <dsp:sp modelId="{FFE85596-FC34-439F-90AF-4B97F1203ED3}">
      <dsp:nvSpPr>
        <dsp:cNvPr id="0" name=""/>
        <dsp:cNvSpPr/>
      </dsp:nvSpPr>
      <dsp:spPr>
        <a:xfrm>
          <a:off x="4344888" y="2174775"/>
          <a:ext cx="2633265" cy="1579959"/>
        </a:xfrm>
        <a:prstGeom prst="rect">
          <a:avLst/>
        </a:prstGeom>
        <a:solidFill>
          <a:schemeClr val="accent2">
            <a:hueOff val="4681519"/>
            <a:satOff val="-5839"/>
            <a:lumOff val="137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Component Registry</a:t>
          </a:r>
          <a:endParaRPr lang="en-US" sz="3100" kern="1200" dirty="0"/>
        </a:p>
      </dsp:txBody>
      <dsp:txXfrm>
        <a:off x="4344888" y="2174775"/>
        <a:ext cx="2633265" cy="157995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4D06E0-083C-4F00-B9DC-ED7A4EC0545A}" type="datetimeFigureOut">
              <a:rPr lang="en-US" smtClean="0"/>
              <a:t>11/11/2015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9B0D6C-286C-4977-9060-9C9908B7E607}" type="slidenum">
              <a:rPr lang="en-US" smtClean="0"/>
              <a:t>‹#›</a:t>
            </a:fld>
            <a:endParaRPr lang="en-US"/>
          </a:p>
        </p:txBody>
      </p:sp>
    </p:spTree>
    <p:extLst>
      <p:ext uri="{BB962C8B-B14F-4D97-AF65-F5344CB8AC3E}">
        <p14:creationId xmlns:p14="http://schemas.microsoft.com/office/powerpoint/2010/main" val="76510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9B0D6C-286C-4977-9060-9C9908B7E607}" type="slidenum">
              <a:rPr lang="en-US" smtClean="0"/>
              <a:t>1</a:t>
            </a:fld>
            <a:endParaRPr lang="en-US"/>
          </a:p>
        </p:txBody>
      </p:sp>
    </p:spTree>
    <p:extLst>
      <p:ext uri="{BB962C8B-B14F-4D97-AF65-F5344CB8AC3E}">
        <p14:creationId xmlns:p14="http://schemas.microsoft.com/office/powerpoint/2010/main" val="4042903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38862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42119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235656" y="69390"/>
            <a:ext cx="1643579" cy="365125"/>
          </a:xfrm>
          <a:prstGeom prst="rect">
            <a:avLst/>
          </a:prstGeom>
        </p:spPr>
        <p:txBody>
          <a:bodyPr/>
          <a:lstStyle/>
          <a:p>
            <a:fld id="{2A59EA1A-D0CB-1046-B21F-221640F963E8}" type="datetime1">
              <a:rPr lang="en-US" smtClean="0">
                <a:solidFill>
                  <a:prstClr val="white"/>
                </a:solidFill>
              </a:rPr>
              <a:pPr/>
              <a:t>11/11/2015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263719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5189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5189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292894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3630972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155376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8320" y="846626"/>
            <a:ext cx="8375651" cy="1192975"/>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053885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216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4193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0216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41931"/>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5614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3279664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0423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63138"/>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86313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levela</a:t>
            </a:r>
            <a:endParaRPr lang="en-US" dirty="0"/>
          </a:p>
        </p:txBody>
      </p:sp>
      <p:sp>
        <p:nvSpPr>
          <p:cNvPr id="4" name="Text Placeholder 3"/>
          <p:cNvSpPr>
            <a:spLocks noGrp="1"/>
          </p:cNvSpPr>
          <p:nvPr>
            <p:ph type="body" sz="half" idx="2"/>
          </p:nvPr>
        </p:nvSpPr>
        <p:spPr>
          <a:xfrm>
            <a:off x="457200" y="2025188"/>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59133EC1-6D56-5D43-A3F6-DF1C5C3FFD20}" type="datetime1">
              <a:rPr lang="en-US" smtClean="0">
                <a:solidFill>
                  <a:prstClr val="white"/>
                </a:solidFill>
              </a:rPr>
              <a:pPr/>
              <a:t>11/11/2015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720134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1F221583-7359-B745-BA55-CA4CB50D7475}" type="datetime1">
              <a:rPr lang="en-US" smtClean="0">
                <a:solidFill>
                  <a:prstClr val="white"/>
                </a:solidFill>
              </a:rPr>
              <a:pPr/>
              <a:t>11/11/2015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007853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7" name="Rectangle 20"/>
          <p:cNvSpPr>
            <a:spLocks noChangeArrowheads="1"/>
          </p:cNvSpPr>
          <p:nvPr userDrawn="1"/>
        </p:nvSpPr>
        <p:spPr bwMode="auto">
          <a:xfrm>
            <a:off x="0" y="0"/>
            <a:ext cx="9145588" cy="490538"/>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8" name="TextBox 7"/>
          <p:cNvSpPr txBox="1">
            <a:spLocks noChangeArrowheads="1"/>
          </p:cNvSpPr>
          <p:nvPr userDrawn="1"/>
        </p:nvSpPr>
        <p:spPr bwMode="auto">
          <a:xfrm>
            <a:off x="311150" y="131763"/>
            <a:ext cx="5314950" cy="274637"/>
          </a:xfrm>
          <a:prstGeom prst="rect">
            <a:avLst/>
          </a:prstGeom>
          <a:noFill/>
          <a:ln w="9525">
            <a:no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fontAlgn="base">
              <a:spcBef>
                <a:spcPct val="0"/>
              </a:spcBef>
              <a:spcAft>
                <a:spcPct val="0"/>
              </a:spcAft>
              <a:defRPr sz="2400">
                <a:solidFill>
                  <a:schemeClr val="tx1"/>
                </a:solidFill>
                <a:latin typeface="Arial" charset="0"/>
                <a:ea typeface="ＭＳ Ｐゴシック" charset="0"/>
              </a:defRPr>
            </a:lvl6pPr>
            <a:lvl7pPr marL="914400" fontAlgn="base">
              <a:spcBef>
                <a:spcPct val="0"/>
              </a:spcBef>
              <a:spcAft>
                <a:spcPct val="0"/>
              </a:spcAft>
              <a:defRPr sz="2400">
                <a:solidFill>
                  <a:schemeClr val="tx1"/>
                </a:solidFill>
                <a:latin typeface="Arial" charset="0"/>
                <a:ea typeface="ＭＳ Ｐゴシック" charset="0"/>
              </a:defRPr>
            </a:lvl7pPr>
            <a:lvl8pPr marL="1371600" fontAlgn="base">
              <a:spcBef>
                <a:spcPct val="0"/>
              </a:spcBef>
              <a:spcAft>
                <a:spcPct val="0"/>
              </a:spcAft>
              <a:defRPr sz="2400">
                <a:solidFill>
                  <a:schemeClr val="tx1"/>
                </a:solidFill>
                <a:latin typeface="Arial" charset="0"/>
                <a:ea typeface="ＭＳ Ｐゴシック" charset="0"/>
              </a:defRPr>
            </a:lvl8pPr>
            <a:lvl9pPr marL="1828800" fontAlgn="base">
              <a:spcBef>
                <a:spcPct val="0"/>
              </a:spcBef>
              <a:spcAft>
                <a:spcPct val="0"/>
              </a:spcAft>
              <a:defRPr sz="2400">
                <a:solidFill>
                  <a:schemeClr val="tx1"/>
                </a:solidFill>
                <a:latin typeface="Arial" charset="0"/>
                <a:ea typeface="ＭＳ Ｐゴシック" charset="0"/>
              </a:defRPr>
            </a:lvl9pPr>
          </a:lstStyle>
          <a:p>
            <a:pPr defTabSz="457200"/>
            <a:r>
              <a:rPr lang="en-US" sz="1200" b="1" dirty="0">
                <a:solidFill>
                  <a:prstClr val="white"/>
                </a:solidFill>
                <a:latin typeface="Helvetica" charset="0"/>
                <a:cs typeface="Helvetica Light" charset="0"/>
              </a:rPr>
              <a:t>RAILINC</a:t>
            </a:r>
            <a:r>
              <a:rPr lang="en-US" sz="1200" dirty="0">
                <a:solidFill>
                  <a:prstClr val="white"/>
                </a:solidFill>
                <a:latin typeface="Helvetica" charset="0"/>
                <a:cs typeface="Helvetica Light" charset="0"/>
              </a:rPr>
              <a:t>   </a:t>
            </a:r>
            <a:r>
              <a:rPr lang="en-US" sz="1200" dirty="0" smtClean="0">
                <a:solidFill>
                  <a:prstClr val="white"/>
                </a:solidFill>
                <a:latin typeface="Helvetica" charset="0"/>
                <a:cs typeface="Helvetica Light" charset="0"/>
              </a:rPr>
              <a:t>I     ACACSO</a:t>
            </a:r>
            <a:r>
              <a:rPr lang="en-US" sz="1200" baseline="0" dirty="0" smtClean="0">
                <a:solidFill>
                  <a:prstClr val="white"/>
                </a:solidFill>
                <a:latin typeface="Helvetica" charset="0"/>
                <a:cs typeface="Helvetica Light" charset="0"/>
              </a:rPr>
              <a:t> 2015</a:t>
            </a:r>
            <a:endParaRPr lang="en-US" sz="1200" dirty="0">
              <a:solidFill>
                <a:prstClr val="white"/>
              </a:solidFill>
              <a:latin typeface="Helvetica" charset="0"/>
              <a:cs typeface="Helvetica Light" charset="0"/>
            </a:endParaRPr>
          </a:p>
        </p:txBody>
      </p:sp>
      <p:pic>
        <p:nvPicPr>
          <p:cNvPr id="9" name="Picture 24" descr="BottomBand_Whit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88" y="6091238"/>
            <a:ext cx="9142412" cy="76676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5"/>
          <p:cNvSpPr>
            <a:spLocks noChangeArrowheads="1"/>
          </p:cNvSpPr>
          <p:nvPr userDrawn="1"/>
        </p:nvSpPr>
        <p:spPr bwMode="auto">
          <a:xfrm>
            <a:off x="8394700" y="6213475"/>
            <a:ext cx="749300" cy="292100"/>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defTabSz="457200"/>
            <a:endParaRPr lang="en-US" dirty="0">
              <a:solidFill>
                <a:prstClr val="black"/>
              </a:solidFill>
            </a:endParaRPr>
          </a:p>
        </p:txBody>
      </p:sp>
      <p:sp>
        <p:nvSpPr>
          <p:cNvPr id="11" name="Rectangle 27"/>
          <p:cNvSpPr>
            <a:spLocks noChangeArrowheads="1"/>
          </p:cNvSpPr>
          <p:nvPr userDrawn="1"/>
        </p:nvSpPr>
        <p:spPr bwMode="auto">
          <a:xfrm>
            <a:off x="1588" y="490538"/>
            <a:ext cx="9144000" cy="5384800"/>
          </a:xfrm>
          <a:prstGeom prst="rect">
            <a:avLst/>
          </a:prstGeom>
          <a:solidFill>
            <a:srgbClr val="DCDDD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12" name="Title 1"/>
          <p:cNvSpPr>
            <a:spLocks/>
          </p:cNvSpPr>
          <p:nvPr userDrawn="1"/>
        </p:nvSpPr>
        <p:spPr bwMode="auto">
          <a:xfrm>
            <a:off x="-252413" y="4143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 </a:t>
            </a:r>
          </a:p>
        </p:txBody>
      </p:sp>
      <p:sp>
        <p:nvSpPr>
          <p:cNvPr id="13" name="Title 1"/>
          <p:cNvSpPr>
            <a:spLocks/>
          </p:cNvSpPr>
          <p:nvPr userDrawn="1"/>
        </p:nvSpPr>
        <p:spPr bwMode="auto">
          <a:xfrm>
            <a:off x="-252413" y="58118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a:t>
            </a:r>
          </a:p>
        </p:txBody>
      </p:sp>
      <p:sp>
        <p:nvSpPr>
          <p:cNvPr id="2" name="Title Placeholder 1"/>
          <p:cNvSpPr>
            <a:spLocks noGrp="1"/>
          </p:cNvSpPr>
          <p:nvPr>
            <p:ph type="title"/>
          </p:nvPr>
        </p:nvSpPr>
        <p:spPr>
          <a:xfrm>
            <a:off x="272662" y="846626"/>
            <a:ext cx="8375651" cy="119297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85491" y="2039602"/>
            <a:ext cx="8426967" cy="408656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7235656" y="6148131"/>
            <a:ext cx="1656408"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pPr defTabSz="457200"/>
            <a:fld id="{799CD883-C747-E24C-A571-B44F9B83C299}" type="slidenum">
              <a:rPr lang="en-US" smtClean="0"/>
              <a:pPr defTabSz="457200"/>
              <a:t>‹#›</a:t>
            </a:fld>
            <a:endParaRPr lang="en-US" dirty="0"/>
          </a:p>
        </p:txBody>
      </p:sp>
    </p:spTree>
    <p:extLst>
      <p:ext uri="{BB962C8B-B14F-4D97-AF65-F5344CB8AC3E}">
        <p14:creationId xmlns:p14="http://schemas.microsoft.com/office/powerpoint/2010/main" val="28643406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457200" rtl="0" eaLnBrk="1" latinLnBrk="0" hangingPunct="1">
        <a:spcBef>
          <a:spcPct val="0"/>
        </a:spcBef>
        <a:buNone/>
        <a:defRPr sz="4400" kern="1200">
          <a:solidFill>
            <a:srgbClr val="AB1127"/>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b="1" dirty="0" smtClean="0">
                <a:latin typeface="+mn-lt"/>
              </a:rPr>
              <a:t>Umler® &amp; CHARM </a:t>
            </a:r>
            <a:br>
              <a:rPr lang="en-US" b="1" dirty="0" smtClean="0">
                <a:latin typeface="+mn-lt"/>
              </a:rPr>
            </a:br>
            <a:r>
              <a:rPr lang="en-US" b="1" dirty="0" smtClean="0">
                <a:latin typeface="+mn-lt"/>
              </a:rPr>
              <a:t>I</a:t>
            </a:r>
            <a:r>
              <a:rPr lang="en-US" sz="3600" b="1" dirty="0" smtClean="0">
                <a:latin typeface="+mn-lt"/>
              </a:rPr>
              <a:t>ndustry critical applications working together</a:t>
            </a:r>
            <a:endParaRPr lang="en-US" sz="3600" b="1" dirty="0">
              <a:latin typeface="+mn-lt"/>
            </a:endParaRPr>
          </a:p>
        </p:txBody>
      </p:sp>
      <p:sp>
        <p:nvSpPr>
          <p:cNvPr id="3" name="Subtitle 2"/>
          <p:cNvSpPr>
            <a:spLocks noGrp="1"/>
          </p:cNvSpPr>
          <p:nvPr>
            <p:ph type="subTitle" idx="1"/>
          </p:nvPr>
        </p:nvSpPr>
        <p:spPr/>
        <p:txBody>
          <a:bodyPr/>
          <a:lstStyle/>
          <a:p>
            <a:r>
              <a:rPr lang="en-US" dirty="0" smtClean="0"/>
              <a:t>Mark Hawkins</a:t>
            </a:r>
          </a:p>
          <a:p>
            <a:r>
              <a:rPr lang="en-US" dirty="0" smtClean="0"/>
              <a:t>ACACSO</a:t>
            </a:r>
          </a:p>
          <a:p>
            <a:r>
              <a:rPr lang="en-US" dirty="0" smtClean="0"/>
              <a:t>November 11 – 13, 2015</a:t>
            </a:r>
            <a:endParaRPr lang="en-US" dirty="0"/>
          </a:p>
        </p:txBody>
      </p:sp>
    </p:spTree>
    <p:extLst>
      <p:ext uri="{BB962C8B-B14F-4D97-AF65-F5344CB8AC3E}">
        <p14:creationId xmlns:p14="http://schemas.microsoft.com/office/powerpoint/2010/main" val="36699551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Unique Identifier</a:t>
            </a:r>
            <a:endParaRPr lang="en-US" dirty="0"/>
          </a:p>
        </p:txBody>
      </p:sp>
      <p:sp>
        <p:nvSpPr>
          <p:cNvPr id="3" name="Content Placeholder 2"/>
          <p:cNvSpPr>
            <a:spLocks noGrp="1"/>
          </p:cNvSpPr>
          <p:nvPr>
            <p:ph idx="1"/>
          </p:nvPr>
        </p:nvSpPr>
        <p:spPr/>
        <p:txBody>
          <a:bodyPr/>
          <a:lstStyle/>
          <a:p>
            <a:pPr marL="0" indent="0">
              <a:buNone/>
            </a:pPr>
            <a:r>
              <a:rPr lang="en-US" dirty="0" smtClean="0"/>
              <a:t>Every piece of equipment registered in </a:t>
            </a:r>
            <a:r>
              <a:rPr lang="en-US" dirty="0"/>
              <a:t>Umler</a:t>
            </a:r>
            <a:r>
              <a:rPr lang="en-US" dirty="0" smtClean="0"/>
              <a:t>® is assigned an EIN.</a:t>
            </a:r>
          </a:p>
          <a:p>
            <a:pPr marL="0" indent="0">
              <a:buNone/>
            </a:pPr>
            <a:endParaRPr lang="en-US" dirty="0"/>
          </a:p>
          <a:p>
            <a:pPr marL="0" indent="0">
              <a:buNone/>
            </a:pPr>
            <a:r>
              <a:rPr lang="en-US" dirty="0" smtClean="0"/>
              <a:t>EIN = Equipment Identification Number</a:t>
            </a:r>
          </a:p>
          <a:p>
            <a:pPr marL="0" indent="0">
              <a:buNone/>
            </a:pPr>
            <a:endParaRPr lang="en-US" dirty="0"/>
          </a:p>
          <a:p>
            <a:pPr marL="0" indent="0">
              <a:buNone/>
            </a:pPr>
            <a:r>
              <a:rPr lang="en-US" dirty="0" smtClean="0"/>
              <a:t>This unique identifier allows Railinc to maintain the lineage of the equipment. </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10</a:t>
            </a:fld>
            <a:endParaRPr lang="en-US" dirty="0"/>
          </a:p>
        </p:txBody>
      </p:sp>
    </p:spTree>
    <p:extLst>
      <p:ext uri="{BB962C8B-B14F-4D97-AF65-F5344CB8AC3E}">
        <p14:creationId xmlns:p14="http://schemas.microsoft.com/office/powerpoint/2010/main" val="3944487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EIN is Important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When cars are deleted from </a:t>
            </a:r>
            <a:r>
              <a:rPr lang="en-US" dirty="0"/>
              <a:t>Umler® </a:t>
            </a:r>
            <a:r>
              <a:rPr lang="en-US" dirty="0" smtClean="0"/>
              <a:t>and subsequently added back, the original EIN cannot be assigned to the car. The cars lose their lineage which causes the rate history to be lost. </a:t>
            </a:r>
          </a:p>
          <a:p>
            <a:pPr marL="0" indent="0">
              <a:buNone/>
            </a:pPr>
            <a:endParaRPr lang="en-US" dirty="0"/>
          </a:p>
          <a:p>
            <a:pPr marL="0" indent="0">
              <a:buNone/>
            </a:pPr>
            <a:r>
              <a:rPr lang="en-US" dirty="0" smtClean="0"/>
              <a:t>CHARM works best when the original record for the car is updated. </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11</a:t>
            </a:fld>
            <a:endParaRPr lang="en-US" dirty="0"/>
          </a:p>
        </p:txBody>
      </p:sp>
    </p:spTree>
    <p:extLst>
      <p:ext uri="{BB962C8B-B14F-4D97-AF65-F5344CB8AC3E}">
        <p14:creationId xmlns:p14="http://schemas.microsoft.com/office/powerpoint/2010/main" val="49832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in doubt ----</a:t>
            </a:r>
            <a:endParaRPr lang="en-US" dirty="0"/>
          </a:p>
        </p:txBody>
      </p:sp>
      <p:sp>
        <p:nvSpPr>
          <p:cNvPr id="3" name="Content Placeholder 2"/>
          <p:cNvSpPr>
            <a:spLocks noGrp="1"/>
          </p:cNvSpPr>
          <p:nvPr>
            <p:ph idx="1"/>
          </p:nvPr>
        </p:nvSpPr>
        <p:spPr/>
        <p:txBody>
          <a:bodyPr/>
          <a:lstStyle/>
          <a:p>
            <a:pPr marL="0" indent="0">
              <a:buNone/>
            </a:pPr>
            <a:r>
              <a:rPr lang="en-US" dirty="0" smtClean="0"/>
              <a:t>Contact Railinc! We can help make sure that you understand any impacts to car hire rates when a change is made in </a:t>
            </a:r>
            <a:r>
              <a:rPr lang="en-US" dirty="0"/>
              <a:t>Umler</a:t>
            </a:r>
            <a:r>
              <a:rPr lang="en-US" dirty="0" smtClean="0"/>
              <a:t>®.</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12</a:t>
            </a:fld>
            <a:endParaRPr lang="en-US" dirty="0"/>
          </a:p>
        </p:txBody>
      </p:sp>
    </p:spTree>
    <p:extLst>
      <p:ext uri="{BB962C8B-B14F-4D97-AF65-F5344CB8AC3E}">
        <p14:creationId xmlns:p14="http://schemas.microsoft.com/office/powerpoint/2010/main" val="799793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00200" y="2057400"/>
            <a:ext cx="5448300" cy="3657600"/>
          </a:xfrm>
        </p:spPr>
      </p:pic>
      <p:sp>
        <p:nvSpPr>
          <p:cNvPr id="4" name="Slide Number Placeholder 3"/>
          <p:cNvSpPr>
            <a:spLocks noGrp="1"/>
          </p:cNvSpPr>
          <p:nvPr>
            <p:ph type="sldNum" sz="quarter" idx="12"/>
          </p:nvPr>
        </p:nvSpPr>
        <p:spPr/>
        <p:txBody>
          <a:bodyPr/>
          <a:lstStyle/>
          <a:p>
            <a:fld id="{799CD883-C747-E24C-A571-B44F9B83C299}" type="slidenum">
              <a:rPr lang="en-US" smtClean="0"/>
              <a:pPr/>
              <a:t>13</a:t>
            </a:fld>
            <a:endParaRPr lang="en-US" dirty="0"/>
          </a:p>
        </p:txBody>
      </p:sp>
    </p:spTree>
    <p:extLst>
      <p:ext uri="{BB962C8B-B14F-4D97-AF65-F5344CB8AC3E}">
        <p14:creationId xmlns:p14="http://schemas.microsoft.com/office/powerpoint/2010/main" val="1999379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375651" cy="1192975"/>
          </a:xfrm>
        </p:spPr>
        <p:txBody>
          <a:bodyPr/>
          <a:lstStyle/>
          <a:p>
            <a:pPr algn="ctr"/>
            <a:r>
              <a:rPr lang="en-US" b="1" dirty="0"/>
              <a:t>Umler®</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1524000"/>
            <a:ext cx="8915400" cy="4267200"/>
          </a:xfrm>
        </p:spPr>
        <p:txBody>
          <a:bodyPr>
            <a:normAutofit/>
          </a:bodyPr>
          <a:lstStyle/>
          <a:p>
            <a:pPr marL="0" indent="0">
              <a:buNone/>
            </a:pPr>
            <a:endParaRPr lang="en-US" dirty="0" smtClean="0"/>
          </a:p>
          <a:p>
            <a:pPr marL="0" indent="0">
              <a:buNone/>
            </a:pPr>
            <a:r>
              <a:rPr lang="en-US" dirty="0" smtClean="0"/>
              <a:t>The </a:t>
            </a:r>
            <a:r>
              <a:rPr lang="en-US" dirty="0"/>
              <a:t>Umler</a:t>
            </a:r>
            <a:r>
              <a:rPr lang="en-US" baseline="30000" dirty="0"/>
              <a:t>®</a:t>
            </a:r>
            <a:r>
              <a:rPr lang="en-US" dirty="0"/>
              <a:t> system is an electronic resource that contains critical data for North American transportation equipment. Originally created in 1968, Umler maintains data for more than two million pieces of equipment used in rail, steamship and highway service.</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2</a:t>
            </a:fld>
            <a:endParaRPr lang="en-US" dirty="0"/>
          </a:p>
        </p:txBody>
      </p:sp>
    </p:spTree>
    <p:extLst>
      <p:ext uri="{BB962C8B-B14F-4D97-AF65-F5344CB8AC3E}">
        <p14:creationId xmlns:p14="http://schemas.microsoft.com/office/powerpoint/2010/main" val="1762968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Functions of Umler®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12639778"/>
              </p:ext>
            </p:extLst>
          </p:nvPr>
        </p:nvGraphicFramePr>
        <p:xfrm>
          <a:off x="285750" y="2039938"/>
          <a:ext cx="8426450" cy="4086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799CD883-C747-E24C-A571-B44F9B83C299}" type="slidenum">
              <a:rPr lang="en-US" smtClean="0"/>
              <a:pPr/>
              <a:t>3</a:t>
            </a:fld>
            <a:endParaRPr lang="en-US" dirty="0"/>
          </a:p>
        </p:txBody>
      </p:sp>
    </p:spTree>
    <p:extLst>
      <p:ext uri="{BB962C8B-B14F-4D97-AF65-F5344CB8AC3E}">
        <p14:creationId xmlns:p14="http://schemas.microsoft.com/office/powerpoint/2010/main" val="2842635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Functions of Umler®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00319065"/>
              </p:ext>
            </p:extLst>
          </p:nvPr>
        </p:nvGraphicFramePr>
        <p:xfrm>
          <a:off x="285750" y="2039938"/>
          <a:ext cx="8426450" cy="4086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799CD883-C747-E24C-A571-B44F9B83C299}" type="slidenum">
              <a:rPr lang="en-US" smtClean="0"/>
              <a:pPr/>
              <a:t>4</a:t>
            </a:fld>
            <a:endParaRPr lang="en-US" dirty="0"/>
          </a:p>
        </p:txBody>
      </p:sp>
    </p:spTree>
    <p:extLst>
      <p:ext uri="{BB962C8B-B14F-4D97-AF65-F5344CB8AC3E}">
        <p14:creationId xmlns:p14="http://schemas.microsoft.com/office/powerpoint/2010/main" val="11855401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Umler® System Benefits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90410202"/>
              </p:ext>
            </p:extLst>
          </p:nvPr>
        </p:nvGraphicFramePr>
        <p:xfrm>
          <a:off x="285750" y="2039938"/>
          <a:ext cx="8426450" cy="3236358"/>
        </p:xfrm>
        <a:graphic>
          <a:graphicData uri="http://schemas.openxmlformats.org/drawingml/2006/table">
            <a:tbl>
              <a:tblPr bandRow="1">
                <a:tableStyleId>{BC89EF96-8CEA-46FF-86C4-4CE0E7609802}</a:tableStyleId>
              </a:tblPr>
              <a:tblGrid>
                <a:gridCol w="1771650"/>
                <a:gridCol w="6654800"/>
              </a:tblGrid>
              <a:tr h="804466">
                <a:tc>
                  <a:txBody>
                    <a:bodyPr/>
                    <a:lstStyle/>
                    <a:p>
                      <a:r>
                        <a:rPr lang="en-US" sz="2400" b="1" dirty="0" smtClean="0"/>
                        <a:t>Access </a:t>
                      </a:r>
                    </a:p>
                  </a:txBody>
                  <a:tcPr/>
                </a:tc>
                <a:tc>
                  <a:txBody>
                    <a:bodyPr/>
                    <a:lstStyle/>
                    <a:p>
                      <a:r>
                        <a:rPr lang="en-US" dirty="0" smtClean="0"/>
                        <a:t>Updating</a:t>
                      </a:r>
                      <a:r>
                        <a:rPr lang="en-US" baseline="0" dirty="0" smtClean="0"/>
                        <a:t> via web, XML messaging and Web Services</a:t>
                      </a:r>
                      <a:endParaRPr lang="en-US" dirty="0"/>
                    </a:p>
                  </a:txBody>
                  <a:tcPr/>
                </a:tc>
              </a:tr>
              <a:tr h="804466">
                <a:tc>
                  <a:txBody>
                    <a:bodyPr/>
                    <a:lstStyle/>
                    <a:p>
                      <a:r>
                        <a:rPr lang="en-US" sz="2400" b="1" dirty="0" smtClean="0"/>
                        <a:t>Security</a:t>
                      </a:r>
                      <a:endParaRPr lang="en-US" sz="2400" b="1" dirty="0"/>
                    </a:p>
                  </a:txBody>
                  <a:tcPr/>
                </a:tc>
                <a:tc>
                  <a:txBody>
                    <a:bodyPr/>
                    <a:lstStyle/>
                    <a:p>
                      <a:r>
                        <a:rPr lang="en-US" dirty="0" smtClean="0"/>
                        <a:t>Control over access to confidential information</a:t>
                      </a:r>
                      <a:endParaRPr lang="en-US" dirty="0"/>
                    </a:p>
                  </a:txBody>
                  <a:tcPr/>
                </a:tc>
              </a:tr>
              <a:tr h="804466">
                <a:tc>
                  <a:txBody>
                    <a:bodyPr/>
                    <a:lstStyle/>
                    <a:p>
                      <a:r>
                        <a:rPr lang="en-US" sz="2400" b="1" dirty="0" smtClean="0"/>
                        <a:t>Data Quality</a:t>
                      </a:r>
                      <a:endParaRPr lang="en-US" sz="2400" b="1" dirty="0"/>
                    </a:p>
                  </a:txBody>
                  <a:tcPr/>
                </a:tc>
                <a:tc>
                  <a:txBody>
                    <a:bodyPr/>
                    <a:lstStyle/>
                    <a:p>
                      <a:r>
                        <a:rPr lang="en-US" dirty="0" smtClean="0"/>
                        <a:t>High data standards built into system through extensive validation and proactive conflict resolution</a:t>
                      </a:r>
                      <a:endParaRPr lang="en-US" dirty="0"/>
                    </a:p>
                  </a:txBody>
                  <a:tcPr/>
                </a:tc>
              </a:tr>
              <a:tr h="804466">
                <a:tc>
                  <a:txBody>
                    <a:bodyPr/>
                    <a:lstStyle/>
                    <a:p>
                      <a:r>
                        <a:rPr lang="en-US" sz="2400" b="1" dirty="0" smtClean="0"/>
                        <a:t>Real Time Updating</a:t>
                      </a:r>
                      <a:endParaRPr lang="en-US" sz="2400" b="1" dirty="0"/>
                    </a:p>
                  </a:txBody>
                  <a:tcPr/>
                </a:tc>
                <a:tc>
                  <a:txBody>
                    <a:bodyPr/>
                    <a:lstStyle/>
                    <a:p>
                      <a:r>
                        <a:rPr lang="en-US" dirty="0" smtClean="0"/>
                        <a:t>Transactions</a:t>
                      </a:r>
                      <a:r>
                        <a:rPr lang="en-US" baseline="0" dirty="0" smtClean="0"/>
                        <a:t> processed and communicated immediately</a:t>
                      </a:r>
                      <a:endParaRPr lang="en-US" dirty="0"/>
                    </a:p>
                  </a:txBody>
                  <a:tcPr/>
                </a:tc>
              </a:tr>
            </a:tbl>
          </a:graphicData>
        </a:graphic>
      </p:graphicFrame>
      <p:sp>
        <p:nvSpPr>
          <p:cNvPr id="4" name="Slide Number Placeholder 3"/>
          <p:cNvSpPr>
            <a:spLocks noGrp="1"/>
          </p:cNvSpPr>
          <p:nvPr>
            <p:ph type="sldNum" sz="quarter" idx="12"/>
          </p:nvPr>
        </p:nvSpPr>
        <p:spPr/>
        <p:txBody>
          <a:bodyPr/>
          <a:lstStyle/>
          <a:p>
            <a:fld id="{799CD883-C747-E24C-A571-B44F9B83C299}" type="slidenum">
              <a:rPr lang="en-US" smtClean="0"/>
              <a:pPr/>
              <a:t>5</a:t>
            </a:fld>
            <a:endParaRPr lang="en-US" dirty="0"/>
          </a:p>
        </p:txBody>
      </p:sp>
    </p:spTree>
    <p:extLst>
      <p:ext uri="{BB962C8B-B14F-4D97-AF65-F5344CB8AC3E}">
        <p14:creationId xmlns:p14="http://schemas.microsoft.com/office/powerpoint/2010/main" val="31639220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CHARM</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CHARM = Car Hire Accounting Rate Master</a:t>
            </a:r>
          </a:p>
          <a:p>
            <a:pPr marL="0" indent="0">
              <a:buNone/>
            </a:pPr>
            <a:endParaRPr lang="en-US" sz="3000" dirty="0"/>
          </a:p>
          <a:p>
            <a:pPr marL="0" indent="0">
              <a:buNone/>
            </a:pPr>
            <a:r>
              <a:rPr lang="en-US" sz="3000" dirty="0" smtClean="0"/>
              <a:t>CHARM helps </a:t>
            </a:r>
            <a:r>
              <a:rPr lang="en-US" sz="3000" dirty="0"/>
              <a:t>users manage and understand the costs of rail car use and repair. CHARM is the official source of time and mileage rates on freight cars. </a:t>
            </a:r>
          </a:p>
        </p:txBody>
      </p:sp>
      <p:sp>
        <p:nvSpPr>
          <p:cNvPr id="4" name="Slide Number Placeholder 3"/>
          <p:cNvSpPr>
            <a:spLocks noGrp="1"/>
          </p:cNvSpPr>
          <p:nvPr>
            <p:ph type="sldNum" sz="quarter" idx="12"/>
          </p:nvPr>
        </p:nvSpPr>
        <p:spPr/>
        <p:txBody>
          <a:bodyPr/>
          <a:lstStyle/>
          <a:p>
            <a:fld id="{799CD883-C747-E24C-A571-B44F9B83C299}" type="slidenum">
              <a:rPr lang="en-US" smtClean="0"/>
              <a:pPr/>
              <a:t>6</a:t>
            </a:fld>
            <a:endParaRPr lang="en-US" dirty="0"/>
          </a:p>
        </p:txBody>
      </p:sp>
    </p:spTree>
    <p:extLst>
      <p:ext uri="{BB962C8B-B14F-4D97-AF65-F5344CB8AC3E}">
        <p14:creationId xmlns:p14="http://schemas.microsoft.com/office/powerpoint/2010/main" val="3850272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CHARM File Benefits</a:t>
            </a:r>
            <a:endParaRPr lang="en-US" sz="4000"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 </a:t>
            </a:r>
          </a:p>
          <a:p>
            <a:pPr marL="0" indent="0">
              <a:buNone/>
            </a:pP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7</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4101843961"/>
              </p:ext>
            </p:extLst>
          </p:nvPr>
        </p:nvGraphicFramePr>
        <p:xfrm>
          <a:off x="304800" y="2590800"/>
          <a:ext cx="8426450" cy="3217864"/>
        </p:xfrm>
        <a:graphic>
          <a:graphicData uri="http://schemas.openxmlformats.org/drawingml/2006/table">
            <a:tbl>
              <a:tblPr bandRow="1">
                <a:tableStyleId>{BC89EF96-8CEA-46FF-86C4-4CE0E7609802}</a:tableStyleId>
              </a:tblPr>
              <a:tblGrid>
                <a:gridCol w="2076450"/>
                <a:gridCol w="6350000"/>
              </a:tblGrid>
              <a:tr h="804466">
                <a:tc>
                  <a:txBody>
                    <a:bodyPr/>
                    <a:lstStyle/>
                    <a:p>
                      <a:r>
                        <a:rPr lang="en-US" sz="2400" b="1" dirty="0" smtClean="0"/>
                        <a:t>Confidentiality</a:t>
                      </a:r>
                    </a:p>
                  </a:txBody>
                  <a:tcPr/>
                </a:tc>
                <a:tc>
                  <a:txBody>
                    <a:bodyPr/>
                    <a:lstStyle/>
                    <a:p>
                      <a:r>
                        <a:rPr lang="en-US" dirty="0" smtClean="0"/>
                        <a:t>Files are customized for each subscriber</a:t>
                      </a:r>
                      <a:endParaRPr lang="en-US" dirty="0"/>
                    </a:p>
                  </a:txBody>
                  <a:tcPr/>
                </a:tc>
              </a:tr>
              <a:tr h="804466">
                <a:tc>
                  <a:txBody>
                    <a:bodyPr/>
                    <a:lstStyle/>
                    <a:p>
                      <a:r>
                        <a:rPr lang="en-US" sz="2400" b="1" dirty="0" smtClean="0"/>
                        <a:t>Security</a:t>
                      </a:r>
                      <a:endParaRPr lang="en-US" sz="2400" b="1" dirty="0"/>
                    </a:p>
                  </a:txBody>
                  <a:tcPr/>
                </a:tc>
                <a:tc>
                  <a:txBody>
                    <a:bodyPr/>
                    <a:lstStyle/>
                    <a:p>
                      <a:r>
                        <a:rPr lang="en-US" dirty="0" smtClean="0"/>
                        <a:t>Secure delivery of confidential information</a:t>
                      </a:r>
                      <a:endParaRPr lang="en-US" dirty="0"/>
                    </a:p>
                  </a:txBody>
                  <a:tcPr/>
                </a:tc>
              </a:tr>
              <a:tr h="804466">
                <a:tc>
                  <a:txBody>
                    <a:bodyPr/>
                    <a:lstStyle/>
                    <a:p>
                      <a:r>
                        <a:rPr lang="en-US" sz="2400" b="1" dirty="0" smtClean="0"/>
                        <a:t>Data Quality</a:t>
                      </a:r>
                      <a:endParaRPr lang="en-US" sz="2400" b="1" dirty="0"/>
                    </a:p>
                  </a:txBody>
                  <a:tcPr/>
                </a:tc>
                <a:tc>
                  <a:txBody>
                    <a:bodyPr/>
                    <a:lstStyle/>
                    <a:p>
                      <a:r>
                        <a:rPr lang="en-US" dirty="0" smtClean="0"/>
                        <a:t>Default and negotiated</a:t>
                      </a:r>
                      <a:r>
                        <a:rPr lang="en-US" baseline="0" dirty="0" smtClean="0"/>
                        <a:t> rates stored in a secure system</a:t>
                      </a:r>
                      <a:endParaRPr lang="en-US" dirty="0"/>
                    </a:p>
                  </a:txBody>
                  <a:tcPr/>
                </a:tc>
              </a:tr>
              <a:tr h="804466">
                <a:tc>
                  <a:txBody>
                    <a:bodyPr/>
                    <a:lstStyle/>
                    <a:p>
                      <a:r>
                        <a:rPr lang="en-US" sz="2400" b="1" dirty="0" smtClean="0"/>
                        <a:t>Control</a:t>
                      </a:r>
                      <a:endParaRPr lang="en-US" sz="2400" b="1" dirty="0"/>
                    </a:p>
                  </a:txBody>
                  <a:tcPr/>
                </a:tc>
                <a:tc>
                  <a:txBody>
                    <a:bodyPr/>
                    <a:lstStyle/>
                    <a:p>
                      <a:r>
                        <a:rPr lang="en-US" sz="1800" dirty="0" smtClean="0"/>
                        <a:t>CHARM helps users manage and understand the costs of rail car use and repair. </a:t>
                      </a:r>
                      <a:endParaRPr lang="en-US" dirty="0"/>
                    </a:p>
                  </a:txBody>
                  <a:tcPr/>
                </a:tc>
              </a:tr>
            </a:tbl>
          </a:graphicData>
        </a:graphic>
      </p:graphicFrame>
      <p:sp>
        <p:nvSpPr>
          <p:cNvPr id="6" name="TextBox 5"/>
          <p:cNvSpPr txBox="1"/>
          <p:nvPr/>
        </p:nvSpPr>
        <p:spPr>
          <a:xfrm>
            <a:off x="304800" y="1828800"/>
            <a:ext cx="7924800" cy="830997"/>
          </a:xfrm>
          <a:prstGeom prst="rect">
            <a:avLst/>
          </a:prstGeom>
          <a:noFill/>
        </p:spPr>
        <p:txBody>
          <a:bodyPr wrap="square" rtlCol="0">
            <a:spAutoFit/>
          </a:bodyPr>
          <a:lstStyle/>
          <a:p>
            <a:r>
              <a:rPr lang="en-US" sz="2400" dirty="0"/>
              <a:t>CHARM = Car Hire Accounting Rate Master</a:t>
            </a:r>
          </a:p>
          <a:p>
            <a:endParaRPr lang="en-US" sz="2400" dirty="0"/>
          </a:p>
        </p:txBody>
      </p:sp>
    </p:spTree>
    <p:extLst>
      <p:ext uri="{BB962C8B-B14F-4D97-AF65-F5344CB8AC3E}">
        <p14:creationId xmlns:p14="http://schemas.microsoft.com/office/powerpoint/2010/main" val="4053454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beginning ------</a:t>
            </a:r>
            <a:endParaRPr lang="en-US" dirty="0"/>
          </a:p>
        </p:txBody>
      </p:sp>
      <p:sp>
        <p:nvSpPr>
          <p:cNvPr id="3" name="Content Placeholder 2"/>
          <p:cNvSpPr>
            <a:spLocks noGrp="1"/>
          </p:cNvSpPr>
          <p:nvPr>
            <p:ph idx="1"/>
          </p:nvPr>
        </p:nvSpPr>
        <p:spPr>
          <a:xfrm>
            <a:off x="304800" y="1828800"/>
            <a:ext cx="8426967" cy="4086561"/>
          </a:xfrm>
        </p:spPr>
        <p:txBody>
          <a:bodyPr>
            <a:normAutofit lnSpcReduction="10000"/>
          </a:bodyPr>
          <a:lstStyle/>
          <a:p>
            <a:r>
              <a:rPr lang="en-US" sz="3000" dirty="0" smtClean="0"/>
              <a:t>When a car is added to Umler® the default rate is calculated and the car is available for negotiations.</a:t>
            </a:r>
            <a:endParaRPr lang="en-US" sz="3000" dirty="0"/>
          </a:p>
          <a:p>
            <a:r>
              <a:rPr lang="en-US" sz="3000" dirty="0" smtClean="0"/>
              <a:t>The default rate holds steady during the life of the car.</a:t>
            </a:r>
          </a:p>
          <a:p>
            <a:r>
              <a:rPr lang="en-US" sz="3000" dirty="0" smtClean="0"/>
              <a:t>Every month customized CHARM files are generated and include all default rates and negotiated rates based on the owner/user combination.</a:t>
            </a:r>
            <a:endParaRPr lang="en-US" sz="3000"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8</a:t>
            </a:fld>
            <a:endParaRPr lang="en-US" dirty="0"/>
          </a:p>
        </p:txBody>
      </p:sp>
    </p:spTree>
    <p:extLst>
      <p:ext uri="{BB962C8B-B14F-4D97-AF65-F5344CB8AC3E}">
        <p14:creationId xmlns:p14="http://schemas.microsoft.com/office/powerpoint/2010/main" val="2545987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things change in Umler®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updates cascade to CHARM, such as ownership changes and restenciling.</a:t>
            </a:r>
          </a:p>
          <a:p>
            <a:pPr marL="0" indent="0">
              <a:buNone/>
            </a:pPr>
            <a:endParaRPr lang="en-US" dirty="0"/>
          </a:p>
          <a:p>
            <a:pPr marL="0" indent="0">
              <a:buNone/>
            </a:pPr>
            <a:r>
              <a:rPr lang="en-US" dirty="0" smtClean="0"/>
              <a:t>When cars are rebuilt they receive a new default rate based on the current market.</a:t>
            </a:r>
          </a:p>
          <a:p>
            <a:pPr marL="0" indent="0">
              <a:buNone/>
            </a:pPr>
            <a:endParaRPr lang="en-US" dirty="0"/>
          </a:p>
          <a:p>
            <a:pPr marL="0" indent="0">
              <a:buNone/>
            </a:pPr>
            <a:r>
              <a:rPr lang="en-US" dirty="0" smtClean="0"/>
              <a:t>If there are interchange restrictions cars are no longer eligible for negotiations. </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9</a:t>
            </a:fld>
            <a:endParaRPr lang="en-US" dirty="0"/>
          </a:p>
        </p:txBody>
      </p:sp>
    </p:spTree>
    <p:extLst>
      <p:ext uri="{BB962C8B-B14F-4D97-AF65-F5344CB8AC3E}">
        <p14:creationId xmlns:p14="http://schemas.microsoft.com/office/powerpoint/2010/main" val="2422516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461</Words>
  <Application>Microsoft Office PowerPoint</Application>
  <PresentationFormat>On-screen Show (4:3)</PresentationFormat>
  <Paragraphs>80</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1_Office Theme</vt:lpstr>
      <vt:lpstr>Umler® &amp; CHARM  Industry critical applications working together</vt:lpstr>
      <vt:lpstr>Umler®</vt:lpstr>
      <vt:lpstr>Functions of Umler® </vt:lpstr>
      <vt:lpstr>Functions of Umler® </vt:lpstr>
      <vt:lpstr>Umler® System Benefits</vt:lpstr>
      <vt:lpstr>CHARM</vt:lpstr>
      <vt:lpstr>CHARM File Benefits</vt:lpstr>
      <vt:lpstr>In the beginning ------</vt:lpstr>
      <vt:lpstr>When things change in Umler® ----</vt:lpstr>
      <vt:lpstr>Unique Identifier</vt:lpstr>
      <vt:lpstr>The EIN is Important</vt:lpstr>
      <vt:lpstr>When in doubt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2014-10-16T19:05:39Z</dcterms:created>
  <dcterms:modified xsi:type="dcterms:W3CDTF">2015-11-12T14:53:40Z</dcterms:modified>
</cp:coreProperties>
</file>