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1" r:id="rId2"/>
    <p:sldId id="292" r:id="rId3"/>
    <p:sldId id="293" r:id="rId4"/>
    <p:sldId id="306" r:id="rId5"/>
    <p:sldId id="300" r:id="rId6"/>
    <p:sldId id="301" r:id="rId7"/>
    <p:sldId id="305" r:id="rId8"/>
    <p:sldId id="302" r:id="rId9"/>
    <p:sldId id="290" r:id="rId10"/>
    <p:sldId id="307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848" y="-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F131B3-8C7C-4242-97F3-CF9F8D392131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8992A6D-21D4-48A8-A449-D423ACC2473A}">
      <dgm:prSet phldrT="[Text]"/>
      <dgm:spPr/>
      <dgm:t>
        <a:bodyPr/>
        <a:lstStyle/>
        <a:p>
          <a:r>
            <a:rPr lang="en-US" b="1" dirty="0" err="1" smtClean="0"/>
            <a:t>RailSight</a:t>
          </a:r>
          <a:r>
            <a:rPr lang="en-US" b="1" dirty="0" smtClean="0">
              <a:latin typeface="Calibri"/>
            </a:rPr>
            <a:t>™</a:t>
          </a:r>
          <a:endParaRPr lang="en-US" b="1" dirty="0"/>
        </a:p>
      </dgm:t>
    </dgm:pt>
    <dgm:pt modelId="{DFA6F5F9-A3EF-4FCA-8AF8-7F0A791399D8}" type="parTrans" cxnId="{38453084-2ADC-4BD5-9E0A-2BCE6962B9DA}">
      <dgm:prSet/>
      <dgm:spPr/>
      <dgm:t>
        <a:bodyPr/>
        <a:lstStyle/>
        <a:p>
          <a:endParaRPr lang="en-US"/>
        </a:p>
      </dgm:t>
    </dgm:pt>
    <dgm:pt modelId="{CFBF7EF5-9FF5-4F13-A1C8-2C79CAE832CA}" type="sibTrans" cxnId="{38453084-2ADC-4BD5-9E0A-2BCE6962B9DA}">
      <dgm:prSet/>
      <dgm:spPr/>
      <dgm:t>
        <a:bodyPr/>
        <a:lstStyle/>
        <a:p>
          <a:endParaRPr lang="en-US"/>
        </a:p>
      </dgm:t>
    </dgm:pt>
    <dgm:pt modelId="{33B45EB7-077D-42BC-8D60-9CC4C13EC3D0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Track and Trace – B2B integration using industry standard messages</a:t>
          </a:r>
          <a:endParaRPr lang="en-US" dirty="0"/>
        </a:p>
      </dgm:t>
    </dgm:pt>
    <dgm:pt modelId="{5EC1B14B-0950-4543-A4E6-D2E7638332A1}" type="parTrans" cxnId="{3E3CD702-705F-4A82-B7D4-FE754EE83297}">
      <dgm:prSet/>
      <dgm:spPr/>
      <dgm:t>
        <a:bodyPr/>
        <a:lstStyle/>
        <a:p>
          <a:endParaRPr lang="en-US"/>
        </a:p>
      </dgm:t>
    </dgm:pt>
    <dgm:pt modelId="{8B980DDA-39A2-4A21-A59C-05685445DBE6}" type="sibTrans" cxnId="{3E3CD702-705F-4A82-B7D4-FE754EE83297}">
      <dgm:prSet/>
      <dgm:spPr/>
      <dgm:t>
        <a:bodyPr/>
        <a:lstStyle/>
        <a:p>
          <a:endParaRPr lang="en-US"/>
        </a:p>
      </dgm:t>
    </dgm:pt>
    <dgm:pt modelId="{514970FB-586B-4EA5-826B-95A0579C8556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Monitor – Exception management dashboard</a:t>
          </a:r>
          <a:endParaRPr lang="en-US" dirty="0"/>
        </a:p>
      </dgm:t>
    </dgm:pt>
    <dgm:pt modelId="{86688147-B0F3-4FCF-B3F1-02C838BB77D1}" type="parTrans" cxnId="{5C636B11-ED47-4B80-B59E-10DFEB448B96}">
      <dgm:prSet/>
      <dgm:spPr/>
      <dgm:t>
        <a:bodyPr/>
        <a:lstStyle/>
        <a:p>
          <a:endParaRPr lang="en-US"/>
        </a:p>
      </dgm:t>
    </dgm:pt>
    <dgm:pt modelId="{3290974F-5CEC-4A80-AC06-D6545671E454}" type="sibTrans" cxnId="{5C636B11-ED47-4B80-B59E-10DFEB448B96}">
      <dgm:prSet/>
      <dgm:spPr/>
      <dgm:t>
        <a:bodyPr/>
        <a:lstStyle/>
        <a:p>
          <a:endParaRPr lang="en-US"/>
        </a:p>
      </dgm:t>
    </dgm:pt>
    <dgm:pt modelId="{E881B5A1-4CFD-4BB3-994B-CE5AD48979A1}">
      <dgm:prSet phldrT="[Text]"/>
      <dgm:spPr/>
      <dgm:t>
        <a:bodyPr/>
        <a:lstStyle/>
        <a:p>
          <a:r>
            <a:rPr lang="en-US" b="1" dirty="0" err="1" smtClean="0"/>
            <a:t>Steelroads</a:t>
          </a:r>
          <a:r>
            <a:rPr lang="en-US" b="1" dirty="0" smtClean="0"/>
            <a:t>®</a:t>
          </a:r>
          <a:endParaRPr lang="en-US" b="1" dirty="0"/>
        </a:p>
      </dgm:t>
    </dgm:pt>
    <dgm:pt modelId="{F1CCA9A8-C406-43C1-9804-811155C78253}" type="parTrans" cxnId="{2853D79B-5ED2-4224-B7FA-7FE121E51940}">
      <dgm:prSet/>
      <dgm:spPr/>
      <dgm:t>
        <a:bodyPr/>
        <a:lstStyle/>
        <a:p>
          <a:endParaRPr lang="en-US"/>
        </a:p>
      </dgm:t>
    </dgm:pt>
    <dgm:pt modelId="{183A779F-601B-4350-A2FC-86E612C308EE}" type="sibTrans" cxnId="{2853D79B-5ED2-4224-B7FA-7FE121E51940}">
      <dgm:prSet/>
      <dgm:spPr/>
      <dgm:t>
        <a:bodyPr/>
        <a:lstStyle/>
        <a:p>
          <a:endParaRPr lang="en-US"/>
        </a:p>
      </dgm:t>
    </dgm:pt>
    <dgm:pt modelId="{D837429D-C640-4412-93F6-B4B2EB48F371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Ad-hoc &amp; scheduled queries</a:t>
          </a:r>
          <a:endParaRPr lang="en-US" dirty="0"/>
        </a:p>
      </dgm:t>
    </dgm:pt>
    <dgm:pt modelId="{0A598DB5-F786-4839-903C-6780A0206ED3}" type="parTrans" cxnId="{5B1863CC-461B-474E-9EBF-25680E4B6E0F}">
      <dgm:prSet/>
      <dgm:spPr/>
      <dgm:t>
        <a:bodyPr/>
        <a:lstStyle/>
        <a:p>
          <a:endParaRPr lang="en-US"/>
        </a:p>
      </dgm:t>
    </dgm:pt>
    <dgm:pt modelId="{909185E9-A964-42CA-BEBD-C51F89109D90}" type="sibTrans" cxnId="{5B1863CC-461B-474E-9EBF-25680E4B6E0F}">
      <dgm:prSet/>
      <dgm:spPr/>
      <dgm:t>
        <a:bodyPr/>
        <a:lstStyle/>
        <a:p>
          <a:endParaRPr lang="en-US"/>
        </a:p>
      </dgm:t>
    </dgm:pt>
    <dgm:pt modelId="{66CCDFCC-B043-4A24-99AD-54C7740340BC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Shipping instructions</a:t>
          </a:r>
          <a:endParaRPr lang="en-US" dirty="0"/>
        </a:p>
      </dgm:t>
    </dgm:pt>
    <dgm:pt modelId="{CCDAFF18-B97C-4C0A-BA4C-F7B982464987}" type="parTrans" cxnId="{BD97DD1B-70E5-484D-B476-D9630F18AB3D}">
      <dgm:prSet/>
      <dgm:spPr/>
      <dgm:t>
        <a:bodyPr/>
        <a:lstStyle/>
        <a:p>
          <a:endParaRPr lang="en-US"/>
        </a:p>
      </dgm:t>
    </dgm:pt>
    <dgm:pt modelId="{9BBC34CE-3A9C-4C06-97DD-B16908649D9A}" type="sibTrans" cxnId="{BD97DD1B-70E5-484D-B476-D9630F18AB3D}">
      <dgm:prSet/>
      <dgm:spPr/>
      <dgm:t>
        <a:bodyPr/>
        <a:lstStyle/>
        <a:p>
          <a:endParaRPr lang="en-US"/>
        </a:p>
      </dgm:t>
    </dgm:pt>
    <dgm:pt modelId="{ECB4B4C9-0414-4E46-9BF0-D09CF692C4E8}">
      <dgm:prSet phldrT="[Text]"/>
      <dgm:spPr/>
      <dgm:t>
        <a:bodyPr/>
        <a:lstStyle/>
        <a:p>
          <a:r>
            <a:rPr lang="en-US" b="1" dirty="0" smtClean="0"/>
            <a:t>Train Trace</a:t>
          </a:r>
          <a:endParaRPr lang="en-US" b="1" dirty="0"/>
        </a:p>
      </dgm:t>
    </dgm:pt>
    <dgm:pt modelId="{70B7C24B-5C2F-4A4A-8916-C30B487C4054}" type="parTrans" cxnId="{5847C61F-BE65-4E97-98B6-1734053B8D53}">
      <dgm:prSet/>
      <dgm:spPr/>
      <dgm:t>
        <a:bodyPr/>
        <a:lstStyle/>
        <a:p>
          <a:endParaRPr lang="en-US"/>
        </a:p>
      </dgm:t>
    </dgm:pt>
    <dgm:pt modelId="{586F974E-0B2B-447B-90DF-248F71E55B7E}" type="sibTrans" cxnId="{5847C61F-BE65-4E97-98B6-1734053B8D53}">
      <dgm:prSet/>
      <dgm:spPr/>
      <dgm:t>
        <a:bodyPr/>
        <a:lstStyle/>
        <a:p>
          <a:endParaRPr lang="en-US"/>
        </a:p>
      </dgm:t>
    </dgm:pt>
    <dgm:pt modelId="{5985FD94-7038-4EA1-9B85-E6466018D738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Trace offline equipment</a:t>
          </a:r>
          <a:endParaRPr lang="en-US" dirty="0"/>
        </a:p>
      </dgm:t>
    </dgm:pt>
    <dgm:pt modelId="{C52FA614-FBC5-4B73-BDEC-DBB93A7BD888}" type="parTrans" cxnId="{33CF96B7-A98B-4EF9-90AF-69E4F3420EBA}">
      <dgm:prSet/>
      <dgm:spPr/>
      <dgm:t>
        <a:bodyPr/>
        <a:lstStyle/>
        <a:p>
          <a:endParaRPr lang="en-US"/>
        </a:p>
      </dgm:t>
    </dgm:pt>
    <dgm:pt modelId="{93B8993E-5FFD-4CDB-BB70-1C212EFD5B07}" type="sibTrans" cxnId="{33CF96B7-A98B-4EF9-90AF-69E4F3420EBA}">
      <dgm:prSet/>
      <dgm:spPr/>
      <dgm:t>
        <a:bodyPr/>
        <a:lstStyle/>
        <a:p>
          <a:endParaRPr lang="en-US"/>
        </a:p>
      </dgm:t>
    </dgm:pt>
    <dgm:pt modelId="{1BAACE50-EFF0-4DDE-A3CD-E3555C32C354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Fleet trace</a:t>
          </a:r>
          <a:endParaRPr lang="en-US" dirty="0"/>
        </a:p>
      </dgm:t>
    </dgm:pt>
    <dgm:pt modelId="{322CECC3-9006-45DB-B77C-1B777E954522}" type="parTrans" cxnId="{1AC44730-6163-4DD8-B732-6E57EF8EBA26}">
      <dgm:prSet/>
      <dgm:spPr/>
      <dgm:t>
        <a:bodyPr/>
        <a:lstStyle/>
        <a:p>
          <a:endParaRPr lang="en-US"/>
        </a:p>
      </dgm:t>
    </dgm:pt>
    <dgm:pt modelId="{08F4E147-1AC8-4E6A-9D25-CA13FA917810}" type="sibTrans" cxnId="{1AC44730-6163-4DD8-B732-6E57EF8EBA26}">
      <dgm:prSet/>
      <dgm:spPr/>
      <dgm:t>
        <a:bodyPr/>
        <a:lstStyle/>
        <a:p>
          <a:endParaRPr lang="en-US"/>
        </a:p>
      </dgm:t>
    </dgm:pt>
    <dgm:pt modelId="{8CA0CDBF-AD25-4288-999D-87D86AC99A6C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Demand Trace – Ad-hoc &amp; scheduled queries</a:t>
          </a:r>
          <a:endParaRPr lang="en-US" dirty="0"/>
        </a:p>
      </dgm:t>
    </dgm:pt>
    <dgm:pt modelId="{EED5EE46-E79B-44F1-85D8-B5AA36E1EB50}" type="parTrans" cxnId="{FE6FB78B-B767-4CD8-BBA9-B5A383F6E8EC}">
      <dgm:prSet/>
      <dgm:spPr/>
      <dgm:t>
        <a:bodyPr/>
        <a:lstStyle/>
        <a:p>
          <a:endParaRPr lang="en-US"/>
        </a:p>
      </dgm:t>
    </dgm:pt>
    <dgm:pt modelId="{47AC2B3B-8E08-4A54-9E98-ED956681FCBD}" type="sibTrans" cxnId="{FE6FB78B-B767-4CD8-BBA9-B5A383F6E8EC}">
      <dgm:prSet/>
      <dgm:spPr/>
      <dgm:t>
        <a:bodyPr/>
        <a:lstStyle/>
        <a:p>
          <a:endParaRPr lang="en-US"/>
        </a:p>
      </dgm:t>
    </dgm:pt>
    <dgm:pt modelId="{63970776-118A-4A8D-B5C5-219449ED54A6}">
      <dgm:prSet phldrT="[Text]"/>
      <dgm:spPr/>
      <dgm:t>
        <a:bodyPr/>
        <a:lstStyle/>
        <a:p>
          <a:r>
            <a:rPr lang="en-US" b="1" dirty="0" smtClean="0"/>
            <a:t>Train</a:t>
          </a:r>
          <a:r>
            <a:rPr lang="en-US" dirty="0" smtClean="0"/>
            <a:t> </a:t>
          </a:r>
          <a:r>
            <a:rPr lang="en-US" b="1" dirty="0" smtClean="0"/>
            <a:t>Query</a:t>
          </a:r>
          <a:endParaRPr lang="en-US" b="1" dirty="0"/>
        </a:p>
      </dgm:t>
    </dgm:pt>
    <dgm:pt modelId="{8223550C-9BBC-4E49-B429-128419C29F55}" type="parTrans" cxnId="{A11C573D-028F-4ED5-AB0A-4AD0AC1C4E2A}">
      <dgm:prSet/>
      <dgm:spPr/>
      <dgm:t>
        <a:bodyPr/>
        <a:lstStyle/>
        <a:p>
          <a:endParaRPr lang="en-US"/>
        </a:p>
      </dgm:t>
    </dgm:pt>
    <dgm:pt modelId="{1424E81F-71FD-48A5-8E5D-9DB15D8E223E}" type="sibTrans" cxnId="{A11C573D-028F-4ED5-AB0A-4AD0AC1C4E2A}">
      <dgm:prSet/>
      <dgm:spPr/>
      <dgm:t>
        <a:bodyPr/>
        <a:lstStyle/>
        <a:p>
          <a:endParaRPr lang="en-US"/>
        </a:p>
      </dgm:t>
    </dgm:pt>
    <dgm:pt modelId="{74CECB67-747C-4F4A-8FB9-FF1759A24539}">
      <dgm:prSet phldrT="[Text]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Ad-hoc query</a:t>
          </a:r>
          <a:endParaRPr lang="en-US" dirty="0"/>
        </a:p>
      </dgm:t>
    </dgm:pt>
    <dgm:pt modelId="{86BB38DA-949C-4FE3-867D-545FB195A08A}" type="parTrans" cxnId="{B03D047D-6654-4347-A195-48BFC3395704}">
      <dgm:prSet/>
      <dgm:spPr/>
      <dgm:t>
        <a:bodyPr/>
        <a:lstStyle/>
        <a:p>
          <a:endParaRPr lang="en-US"/>
        </a:p>
      </dgm:t>
    </dgm:pt>
    <dgm:pt modelId="{FD7E0475-FCAE-4CAF-A076-91C65445787F}" type="sibTrans" cxnId="{B03D047D-6654-4347-A195-48BFC3395704}">
      <dgm:prSet/>
      <dgm:spPr/>
      <dgm:t>
        <a:bodyPr/>
        <a:lstStyle/>
        <a:p>
          <a:endParaRPr lang="en-US"/>
        </a:p>
      </dgm:t>
    </dgm:pt>
    <dgm:pt modelId="{CD587389-C438-40D4-9AE1-D213DC4E8F4E}" type="pres">
      <dgm:prSet presAssocID="{6AF131B3-8C7C-4242-97F3-CF9F8D39213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348976-037B-4510-982A-FEF6BADEBAF3}" type="pres">
      <dgm:prSet presAssocID="{D8992A6D-21D4-48A8-A449-D423ACC2473A}" presName="composite" presStyleCnt="0"/>
      <dgm:spPr/>
    </dgm:pt>
    <dgm:pt modelId="{0BA7B21A-DDA8-47E2-B4EC-BD0BE1566775}" type="pres">
      <dgm:prSet presAssocID="{D8992A6D-21D4-48A8-A449-D423ACC2473A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F556A5-130B-41FB-870C-EF07F51EB0FB}" type="pres">
      <dgm:prSet presAssocID="{D8992A6D-21D4-48A8-A449-D423ACC2473A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BE8F26-405D-407C-A63C-53C1AC877858}" type="pres">
      <dgm:prSet presAssocID="{CFBF7EF5-9FF5-4F13-A1C8-2C79CAE832CA}" presName="sp" presStyleCnt="0"/>
      <dgm:spPr/>
    </dgm:pt>
    <dgm:pt modelId="{0DAA0AD2-25BF-4E17-80EA-25F0AF6214F0}" type="pres">
      <dgm:prSet presAssocID="{E881B5A1-4CFD-4BB3-994B-CE5AD48979A1}" presName="composite" presStyleCnt="0"/>
      <dgm:spPr/>
    </dgm:pt>
    <dgm:pt modelId="{99365FFA-9552-4E2B-8C12-94A8DF44DE50}" type="pres">
      <dgm:prSet presAssocID="{E881B5A1-4CFD-4BB3-994B-CE5AD48979A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8973D-CC42-486D-BD6D-A8ACDB93C596}" type="pres">
      <dgm:prSet presAssocID="{E881B5A1-4CFD-4BB3-994B-CE5AD48979A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D31BA7-5FE4-4916-999A-EC67F883AE7E}" type="pres">
      <dgm:prSet presAssocID="{183A779F-601B-4350-A2FC-86E612C308EE}" presName="sp" presStyleCnt="0"/>
      <dgm:spPr/>
    </dgm:pt>
    <dgm:pt modelId="{9222093D-45C9-410C-8D71-83D5CD2152EA}" type="pres">
      <dgm:prSet presAssocID="{ECB4B4C9-0414-4E46-9BF0-D09CF692C4E8}" presName="composite" presStyleCnt="0"/>
      <dgm:spPr/>
    </dgm:pt>
    <dgm:pt modelId="{42C5A9AA-813F-44B5-9BBD-A3AF885B6710}" type="pres">
      <dgm:prSet presAssocID="{ECB4B4C9-0414-4E46-9BF0-D09CF692C4E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6F0FA4-19F8-444E-A30D-365E98C857FE}" type="pres">
      <dgm:prSet presAssocID="{ECB4B4C9-0414-4E46-9BF0-D09CF692C4E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E825F-D687-4C86-BAEE-491672AC6680}" type="pres">
      <dgm:prSet presAssocID="{586F974E-0B2B-447B-90DF-248F71E55B7E}" presName="sp" presStyleCnt="0"/>
      <dgm:spPr/>
    </dgm:pt>
    <dgm:pt modelId="{34189F81-6A24-498A-A459-90B653137FA9}" type="pres">
      <dgm:prSet presAssocID="{63970776-118A-4A8D-B5C5-219449ED54A6}" presName="composite" presStyleCnt="0"/>
      <dgm:spPr/>
    </dgm:pt>
    <dgm:pt modelId="{6694265C-0CE8-4355-BED2-EFDA0BCC7CF1}" type="pres">
      <dgm:prSet presAssocID="{63970776-118A-4A8D-B5C5-219449ED54A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04D19-8F83-4260-ADD7-A40F2C5A7C91}" type="pres">
      <dgm:prSet presAssocID="{63970776-118A-4A8D-B5C5-219449ED54A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97DD1B-70E5-484D-B476-D9630F18AB3D}" srcId="{E881B5A1-4CFD-4BB3-994B-CE5AD48979A1}" destId="{66CCDFCC-B043-4A24-99AD-54C7740340BC}" srcOrd="1" destOrd="0" parTransId="{CCDAFF18-B97C-4C0A-BA4C-F7B982464987}" sibTransId="{9BBC34CE-3A9C-4C06-97DD-B16908649D9A}"/>
    <dgm:cxn modelId="{546BFBD1-57BC-437F-8C37-8B41F2A4E506}" type="presOf" srcId="{1BAACE50-EFF0-4DDE-A3CD-E3555C32C354}" destId="{FE6F0FA4-19F8-444E-A30D-365E98C857FE}" srcOrd="0" destOrd="1" presId="urn:microsoft.com/office/officeart/2005/8/layout/chevron2"/>
    <dgm:cxn modelId="{5B1863CC-461B-474E-9EBF-25680E4B6E0F}" srcId="{E881B5A1-4CFD-4BB3-994B-CE5AD48979A1}" destId="{D837429D-C640-4412-93F6-B4B2EB48F371}" srcOrd="0" destOrd="0" parTransId="{0A598DB5-F786-4839-903C-6780A0206ED3}" sibTransId="{909185E9-A964-42CA-BEBD-C51F89109D90}"/>
    <dgm:cxn modelId="{1AC44730-6163-4DD8-B732-6E57EF8EBA26}" srcId="{ECB4B4C9-0414-4E46-9BF0-D09CF692C4E8}" destId="{1BAACE50-EFF0-4DDE-A3CD-E3555C32C354}" srcOrd="1" destOrd="0" parTransId="{322CECC3-9006-45DB-B77C-1B777E954522}" sibTransId="{08F4E147-1AC8-4E6A-9D25-CA13FA917810}"/>
    <dgm:cxn modelId="{448B4310-1189-41A8-BAA9-A38765A94FB0}" type="presOf" srcId="{33B45EB7-077D-42BC-8D60-9CC4C13EC3D0}" destId="{8BF556A5-130B-41FB-870C-EF07F51EB0FB}" srcOrd="0" destOrd="0" presId="urn:microsoft.com/office/officeart/2005/8/layout/chevron2"/>
    <dgm:cxn modelId="{5847C61F-BE65-4E97-98B6-1734053B8D53}" srcId="{6AF131B3-8C7C-4242-97F3-CF9F8D392131}" destId="{ECB4B4C9-0414-4E46-9BF0-D09CF692C4E8}" srcOrd="2" destOrd="0" parTransId="{70B7C24B-5C2F-4A4A-8916-C30B487C4054}" sibTransId="{586F974E-0B2B-447B-90DF-248F71E55B7E}"/>
    <dgm:cxn modelId="{A11C573D-028F-4ED5-AB0A-4AD0AC1C4E2A}" srcId="{6AF131B3-8C7C-4242-97F3-CF9F8D392131}" destId="{63970776-118A-4A8D-B5C5-219449ED54A6}" srcOrd="3" destOrd="0" parTransId="{8223550C-9BBC-4E49-B429-128419C29F55}" sibTransId="{1424E81F-71FD-48A5-8E5D-9DB15D8E223E}"/>
    <dgm:cxn modelId="{4F09B6DF-B37F-4197-9AF1-6AF09687BA60}" type="presOf" srcId="{D837429D-C640-4412-93F6-B4B2EB48F371}" destId="{1A98973D-CC42-486D-BD6D-A8ACDB93C596}" srcOrd="0" destOrd="0" presId="urn:microsoft.com/office/officeart/2005/8/layout/chevron2"/>
    <dgm:cxn modelId="{5C636B11-ED47-4B80-B59E-10DFEB448B96}" srcId="{D8992A6D-21D4-48A8-A449-D423ACC2473A}" destId="{514970FB-586B-4EA5-826B-95A0579C8556}" srcOrd="1" destOrd="0" parTransId="{86688147-B0F3-4FCF-B3F1-02C838BB77D1}" sibTransId="{3290974F-5CEC-4A80-AC06-D6545671E454}"/>
    <dgm:cxn modelId="{D8712B51-E494-45A3-9934-21B051453CA4}" type="presOf" srcId="{6AF131B3-8C7C-4242-97F3-CF9F8D392131}" destId="{CD587389-C438-40D4-9AE1-D213DC4E8F4E}" srcOrd="0" destOrd="0" presId="urn:microsoft.com/office/officeart/2005/8/layout/chevron2"/>
    <dgm:cxn modelId="{9E4DF7B1-DD5C-4054-8BD8-FF1EDB25BD91}" type="presOf" srcId="{5985FD94-7038-4EA1-9B85-E6466018D738}" destId="{FE6F0FA4-19F8-444E-A30D-365E98C857FE}" srcOrd="0" destOrd="0" presId="urn:microsoft.com/office/officeart/2005/8/layout/chevron2"/>
    <dgm:cxn modelId="{3E3CD702-705F-4A82-B7D4-FE754EE83297}" srcId="{D8992A6D-21D4-48A8-A449-D423ACC2473A}" destId="{33B45EB7-077D-42BC-8D60-9CC4C13EC3D0}" srcOrd="0" destOrd="0" parTransId="{5EC1B14B-0950-4543-A4E6-D2E7638332A1}" sibTransId="{8B980DDA-39A2-4A21-A59C-05685445DBE6}"/>
    <dgm:cxn modelId="{FB03F589-9BC3-4227-A1A3-C1DFF14369CD}" type="presOf" srcId="{74CECB67-747C-4F4A-8FB9-FF1759A24539}" destId="{FBC04D19-8F83-4260-ADD7-A40F2C5A7C91}" srcOrd="0" destOrd="0" presId="urn:microsoft.com/office/officeart/2005/8/layout/chevron2"/>
    <dgm:cxn modelId="{FEFB5E24-02C8-4E14-98AE-E797C2DD6F46}" type="presOf" srcId="{E881B5A1-4CFD-4BB3-994B-CE5AD48979A1}" destId="{99365FFA-9552-4E2B-8C12-94A8DF44DE50}" srcOrd="0" destOrd="0" presId="urn:microsoft.com/office/officeart/2005/8/layout/chevron2"/>
    <dgm:cxn modelId="{B03D047D-6654-4347-A195-48BFC3395704}" srcId="{63970776-118A-4A8D-B5C5-219449ED54A6}" destId="{74CECB67-747C-4F4A-8FB9-FF1759A24539}" srcOrd="0" destOrd="0" parTransId="{86BB38DA-949C-4FE3-867D-545FB195A08A}" sibTransId="{FD7E0475-FCAE-4CAF-A076-91C65445787F}"/>
    <dgm:cxn modelId="{B1427251-FE5A-4C9C-B961-BC3C97BB13B0}" type="presOf" srcId="{514970FB-586B-4EA5-826B-95A0579C8556}" destId="{8BF556A5-130B-41FB-870C-EF07F51EB0FB}" srcOrd="0" destOrd="1" presId="urn:microsoft.com/office/officeart/2005/8/layout/chevron2"/>
    <dgm:cxn modelId="{2853D79B-5ED2-4224-B7FA-7FE121E51940}" srcId="{6AF131B3-8C7C-4242-97F3-CF9F8D392131}" destId="{E881B5A1-4CFD-4BB3-994B-CE5AD48979A1}" srcOrd="1" destOrd="0" parTransId="{F1CCA9A8-C406-43C1-9804-811155C78253}" sibTransId="{183A779F-601B-4350-A2FC-86E612C308EE}"/>
    <dgm:cxn modelId="{38453084-2ADC-4BD5-9E0A-2BCE6962B9DA}" srcId="{6AF131B3-8C7C-4242-97F3-CF9F8D392131}" destId="{D8992A6D-21D4-48A8-A449-D423ACC2473A}" srcOrd="0" destOrd="0" parTransId="{DFA6F5F9-A3EF-4FCA-8AF8-7F0A791399D8}" sibTransId="{CFBF7EF5-9FF5-4F13-A1C8-2C79CAE832CA}"/>
    <dgm:cxn modelId="{B6B6D492-1DC6-4F4B-8526-F3AAACB69BB3}" type="presOf" srcId="{66CCDFCC-B043-4A24-99AD-54C7740340BC}" destId="{1A98973D-CC42-486D-BD6D-A8ACDB93C596}" srcOrd="0" destOrd="1" presId="urn:microsoft.com/office/officeart/2005/8/layout/chevron2"/>
    <dgm:cxn modelId="{33CF96B7-A98B-4EF9-90AF-69E4F3420EBA}" srcId="{ECB4B4C9-0414-4E46-9BF0-D09CF692C4E8}" destId="{5985FD94-7038-4EA1-9B85-E6466018D738}" srcOrd="0" destOrd="0" parTransId="{C52FA614-FBC5-4B73-BDEC-DBB93A7BD888}" sibTransId="{93B8993E-5FFD-4CDB-BB70-1C212EFD5B07}"/>
    <dgm:cxn modelId="{87B99C16-9507-427D-BC40-1532CF07E1F4}" type="presOf" srcId="{8CA0CDBF-AD25-4288-999D-87D86AC99A6C}" destId="{8BF556A5-130B-41FB-870C-EF07F51EB0FB}" srcOrd="0" destOrd="2" presId="urn:microsoft.com/office/officeart/2005/8/layout/chevron2"/>
    <dgm:cxn modelId="{0B94DABD-FBF2-4A9F-BCBD-9C67D485B9AF}" type="presOf" srcId="{ECB4B4C9-0414-4E46-9BF0-D09CF692C4E8}" destId="{42C5A9AA-813F-44B5-9BBD-A3AF885B6710}" srcOrd="0" destOrd="0" presId="urn:microsoft.com/office/officeart/2005/8/layout/chevron2"/>
    <dgm:cxn modelId="{FE6FB78B-B767-4CD8-BBA9-B5A383F6E8EC}" srcId="{D8992A6D-21D4-48A8-A449-D423ACC2473A}" destId="{8CA0CDBF-AD25-4288-999D-87D86AC99A6C}" srcOrd="2" destOrd="0" parTransId="{EED5EE46-E79B-44F1-85D8-B5AA36E1EB50}" sibTransId="{47AC2B3B-8E08-4A54-9E98-ED956681FCBD}"/>
    <dgm:cxn modelId="{F975CF5A-EE12-4313-A5BF-1A9C280C15E6}" type="presOf" srcId="{63970776-118A-4A8D-B5C5-219449ED54A6}" destId="{6694265C-0CE8-4355-BED2-EFDA0BCC7CF1}" srcOrd="0" destOrd="0" presId="urn:microsoft.com/office/officeart/2005/8/layout/chevron2"/>
    <dgm:cxn modelId="{2EB5E621-BA01-46D7-A4D5-A504E95A287A}" type="presOf" srcId="{D8992A6D-21D4-48A8-A449-D423ACC2473A}" destId="{0BA7B21A-DDA8-47E2-B4EC-BD0BE1566775}" srcOrd="0" destOrd="0" presId="urn:microsoft.com/office/officeart/2005/8/layout/chevron2"/>
    <dgm:cxn modelId="{3EA1C2FD-1656-4063-A6F9-685A55209CA1}" type="presParOf" srcId="{CD587389-C438-40D4-9AE1-D213DC4E8F4E}" destId="{93348976-037B-4510-982A-FEF6BADEBAF3}" srcOrd="0" destOrd="0" presId="urn:microsoft.com/office/officeart/2005/8/layout/chevron2"/>
    <dgm:cxn modelId="{1AAC4669-71A0-40F6-A9F7-02FCE1C3400C}" type="presParOf" srcId="{93348976-037B-4510-982A-FEF6BADEBAF3}" destId="{0BA7B21A-DDA8-47E2-B4EC-BD0BE1566775}" srcOrd="0" destOrd="0" presId="urn:microsoft.com/office/officeart/2005/8/layout/chevron2"/>
    <dgm:cxn modelId="{96CCA8DE-5D8B-4227-B24D-131DD8CBFB4F}" type="presParOf" srcId="{93348976-037B-4510-982A-FEF6BADEBAF3}" destId="{8BF556A5-130B-41FB-870C-EF07F51EB0FB}" srcOrd="1" destOrd="0" presId="urn:microsoft.com/office/officeart/2005/8/layout/chevron2"/>
    <dgm:cxn modelId="{C71A14AB-305F-477E-87BF-8ADA611B623D}" type="presParOf" srcId="{CD587389-C438-40D4-9AE1-D213DC4E8F4E}" destId="{BABE8F26-405D-407C-A63C-53C1AC877858}" srcOrd="1" destOrd="0" presId="urn:microsoft.com/office/officeart/2005/8/layout/chevron2"/>
    <dgm:cxn modelId="{9994E80E-4AC3-48B6-BAF4-FF506B70EC9F}" type="presParOf" srcId="{CD587389-C438-40D4-9AE1-D213DC4E8F4E}" destId="{0DAA0AD2-25BF-4E17-80EA-25F0AF6214F0}" srcOrd="2" destOrd="0" presId="urn:microsoft.com/office/officeart/2005/8/layout/chevron2"/>
    <dgm:cxn modelId="{D01F4A0D-CCDA-4A04-A328-E178F8C2F053}" type="presParOf" srcId="{0DAA0AD2-25BF-4E17-80EA-25F0AF6214F0}" destId="{99365FFA-9552-4E2B-8C12-94A8DF44DE50}" srcOrd="0" destOrd="0" presId="urn:microsoft.com/office/officeart/2005/8/layout/chevron2"/>
    <dgm:cxn modelId="{52E18BD4-677E-4C3E-B26F-F33CFDC651B2}" type="presParOf" srcId="{0DAA0AD2-25BF-4E17-80EA-25F0AF6214F0}" destId="{1A98973D-CC42-486D-BD6D-A8ACDB93C596}" srcOrd="1" destOrd="0" presId="urn:microsoft.com/office/officeart/2005/8/layout/chevron2"/>
    <dgm:cxn modelId="{1A42643E-C1BD-488D-BEE0-E3FDCC76B99F}" type="presParOf" srcId="{CD587389-C438-40D4-9AE1-D213DC4E8F4E}" destId="{21D31BA7-5FE4-4916-999A-EC67F883AE7E}" srcOrd="3" destOrd="0" presId="urn:microsoft.com/office/officeart/2005/8/layout/chevron2"/>
    <dgm:cxn modelId="{6C8281B2-6149-4B46-B582-38DF37C02B08}" type="presParOf" srcId="{CD587389-C438-40D4-9AE1-D213DC4E8F4E}" destId="{9222093D-45C9-410C-8D71-83D5CD2152EA}" srcOrd="4" destOrd="0" presId="urn:microsoft.com/office/officeart/2005/8/layout/chevron2"/>
    <dgm:cxn modelId="{B18E85F3-247D-48EF-BB02-CDE3D147AB27}" type="presParOf" srcId="{9222093D-45C9-410C-8D71-83D5CD2152EA}" destId="{42C5A9AA-813F-44B5-9BBD-A3AF885B6710}" srcOrd="0" destOrd="0" presId="urn:microsoft.com/office/officeart/2005/8/layout/chevron2"/>
    <dgm:cxn modelId="{46BADF76-1505-41EE-9DA5-39352300FB6A}" type="presParOf" srcId="{9222093D-45C9-410C-8D71-83D5CD2152EA}" destId="{FE6F0FA4-19F8-444E-A30D-365E98C857FE}" srcOrd="1" destOrd="0" presId="urn:microsoft.com/office/officeart/2005/8/layout/chevron2"/>
    <dgm:cxn modelId="{9C370BDB-9B99-40FA-9DE4-31A22CD19994}" type="presParOf" srcId="{CD587389-C438-40D4-9AE1-D213DC4E8F4E}" destId="{2BBE825F-D687-4C86-BAEE-491672AC6680}" srcOrd="5" destOrd="0" presId="urn:microsoft.com/office/officeart/2005/8/layout/chevron2"/>
    <dgm:cxn modelId="{8EEADE24-BAFE-4694-8B03-78906E67A752}" type="presParOf" srcId="{CD587389-C438-40D4-9AE1-D213DC4E8F4E}" destId="{34189F81-6A24-498A-A459-90B653137FA9}" srcOrd="6" destOrd="0" presId="urn:microsoft.com/office/officeart/2005/8/layout/chevron2"/>
    <dgm:cxn modelId="{8B2D46DE-CF3D-4BFC-AEDD-6CA379C92815}" type="presParOf" srcId="{34189F81-6A24-498A-A459-90B653137FA9}" destId="{6694265C-0CE8-4355-BED2-EFDA0BCC7CF1}" srcOrd="0" destOrd="0" presId="urn:microsoft.com/office/officeart/2005/8/layout/chevron2"/>
    <dgm:cxn modelId="{781108EB-6B42-4AE9-B4DC-B6BD7CE06961}" type="presParOf" srcId="{34189F81-6A24-498A-A459-90B653137FA9}" destId="{FBC04D19-8F83-4260-ADD7-A40F2C5A7C9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8FF1F8-5A76-4E78-83B0-F221AD42F9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DCCF0F-2EA6-4F95-8621-5E8C2C1A4123}">
      <dgm:prSet phldrT="[Text]" custT="1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Helvetica" pitchFamily="34" charset="0"/>
              <a:cs typeface="Helvetica" pitchFamily="34" charset="0"/>
            </a:rPr>
            <a:t>TRAIN Trace</a:t>
          </a:r>
          <a:endParaRPr lang="en-US" sz="3200" dirty="0">
            <a:solidFill>
              <a:schemeClr val="tx1"/>
            </a:solidFill>
            <a:latin typeface="Helvetica" pitchFamily="34" charset="0"/>
            <a:cs typeface="Helvetica" pitchFamily="34" charset="0"/>
          </a:endParaRPr>
        </a:p>
      </dgm:t>
    </dgm:pt>
    <dgm:pt modelId="{C94085F8-0DAB-47E8-90B6-D9C68AC02075}" type="parTrans" cxnId="{50B359F0-42DE-45EC-A8D0-E7DACCB353F9}">
      <dgm:prSet/>
      <dgm:spPr/>
      <dgm:t>
        <a:bodyPr/>
        <a:lstStyle/>
        <a:p>
          <a:endParaRPr lang="en-US"/>
        </a:p>
      </dgm:t>
    </dgm:pt>
    <dgm:pt modelId="{240AE8D2-2C1E-418A-A7B6-99752919BBAD}" type="sibTrans" cxnId="{50B359F0-42DE-45EC-A8D0-E7DACCB353F9}">
      <dgm:prSet/>
      <dgm:spPr/>
      <dgm:t>
        <a:bodyPr/>
        <a:lstStyle/>
        <a:p>
          <a:endParaRPr lang="en-US"/>
        </a:p>
      </dgm:t>
    </dgm:pt>
    <dgm:pt modelId="{6386453E-41F6-4F78-9A0C-819C3EE00819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3200" dirty="0" smtClean="0">
              <a:latin typeface="Helvetica" pitchFamily="34" charset="0"/>
              <a:cs typeface="Helvetica" pitchFamily="34" charset="0"/>
            </a:rPr>
            <a:t>Trace offline equipment</a:t>
          </a:r>
          <a:endParaRPr lang="en-US" sz="3200" dirty="0">
            <a:latin typeface="Helvetica" pitchFamily="34" charset="0"/>
            <a:cs typeface="Helvetica" pitchFamily="34" charset="0"/>
          </a:endParaRPr>
        </a:p>
      </dgm:t>
    </dgm:pt>
    <dgm:pt modelId="{8A7448D0-AE6C-481D-B599-567CC96B9011}" type="parTrans" cxnId="{DB74B546-D0B3-4990-A45E-65FB92D9F567}">
      <dgm:prSet/>
      <dgm:spPr/>
      <dgm:t>
        <a:bodyPr/>
        <a:lstStyle/>
        <a:p>
          <a:endParaRPr lang="en-US"/>
        </a:p>
      </dgm:t>
    </dgm:pt>
    <dgm:pt modelId="{F859640E-D931-4014-9D1D-B2235292FCD2}" type="sibTrans" cxnId="{DB74B546-D0B3-4990-A45E-65FB92D9F567}">
      <dgm:prSet/>
      <dgm:spPr/>
      <dgm:t>
        <a:bodyPr/>
        <a:lstStyle/>
        <a:p>
          <a:endParaRPr lang="en-US"/>
        </a:p>
      </dgm:t>
    </dgm:pt>
    <dgm:pt modelId="{6403CAF8-7C3F-434B-B968-B4FDCB66EBE6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3200" dirty="0" smtClean="0">
              <a:latin typeface="Helvetica" pitchFamily="34" charset="0"/>
              <a:cs typeface="Helvetica" pitchFamily="34" charset="0"/>
            </a:rPr>
            <a:t>Parameter-driven tracing</a:t>
          </a:r>
          <a:endParaRPr lang="en-US" sz="3200" dirty="0">
            <a:latin typeface="Helvetica" pitchFamily="34" charset="0"/>
            <a:cs typeface="Helvetica" pitchFamily="34" charset="0"/>
          </a:endParaRPr>
        </a:p>
      </dgm:t>
    </dgm:pt>
    <dgm:pt modelId="{358EB45B-C63E-489D-B75F-41AD67EDB178}" type="parTrans" cxnId="{DE7BBEE3-4105-4522-89BC-735E3E406BD7}">
      <dgm:prSet/>
      <dgm:spPr/>
      <dgm:t>
        <a:bodyPr/>
        <a:lstStyle/>
        <a:p>
          <a:endParaRPr lang="en-US"/>
        </a:p>
      </dgm:t>
    </dgm:pt>
    <dgm:pt modelId="{3852BA78-780C-4676-946E-5E456215D1AE}" type="sibTrans" cxnId="{DE7BBEE3-4105-4522-89BC-735E3E406BD7}">
      <dgm:prSet/>
      <dgm:spPr/>
      <dgm:t>
        <a:bodyPr/>
        <a:lstStyle/>
        <a:p>
          <a:endParaRPr lang="en-US"/>
        </a:p>
      </dgm:t>
    </dgm:pt>
    <dgm:pt modelId="{0E46DE29-1AE1-4CCF-9EEC-82C4833028C4}">
      <dgm:prSet phldrT="[Text]" custT="1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Helvetica" pitchFamily="34" charset="0"/>
              <a:cs typeface="Helvetica" pitchFamily="34" charset="0"/>
            </a:rPr>
            <a:t>TRAIN Query</a:t>
          </a:r>
          <a:endParaRPr lang="en-US" sz="3200" dirty="0">
            <a:solidFill>
              <a:schemeClr val="tx1"/>
            </a:solidFill>
            <a:latin typeface="Helvetica" pitchFamily="34" charset="0"/>
            <a:cs typeface="Helvetica" pitchFamily="34" charset="0"/>
          </a:endParaRPr>
        </a:p>
      </dgm:t>
    </dgm:pt>
    <dgm:pt modelId="{800D41D7-3CDD-4B48-9D31-BEF1B8318113}" type="parTrans" cxnId="{7DBA408C-B2E7-4824-B9AE-FF083EDFCB94}">
      <dgm:prSet/>
      <dgm:spPr/>
      <dgm:t>
        <a:bodyPr/>
        <a:lstStyle/>
        <a:p>
          <a:endParaRPr lang="en-US"/>
        </a:p>
      </dgm:t>
    </dgm:pt>
    <dgm:pt modelId="{065A4D81-4B43-4FC0-85AD-018C02D350B1}" type="sibTrans" cxnId="{7DBA408C-B2E7-4824-B9AE-FF083EDFCB94}">
      <dgm:prSet/>
      <dgm:spPr/>
      <dgm:t>
        <a:bodyPr/>
        <a:lstStyle/>
        <a:p>
          <a:endParaRPr lang="en-US"/>
        </a:p>
      </dgm:t>
    </dgm:pt>
    <dgm:pt modelId="{70077BF5-EDF0-42F7-B51B-35474A3048DE}">
      <dgm:prSet phldrT="[Text]" custT="1"/>
      <dgm:spPr>
        <a:noFill/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3200" dirty="0" smtClean="0">
              <a:latin typeface="Helvetica" pitchFamily="34" charset="0"/>
              <a:cs typeface="Helvetica" pitchFamily="34" charset="0"/>
            </a:rPr>
            <a:t>Ad-hoc tracing request</a:t>
          </a:r>
          <a:endParaRPr lang="en-US" sz="3200" dirty="0">
            <a:latin typeface="Helvetica" pitchFamily="34" charset="0"/>
            <a:cs typeface="Helvetica" pitchFamily="34" charset="0"/>
          </a:endParaRPr>
        </a:p>
      </dgm:t>
    </dgm:pt>
    <dgm:pt modelId="{40ED9E47-E39E-4708-9A4F-A4AD181D4154}" type="parTrans" cxnId="{422EAC2D-5BD9-4552-ABB8-34281F5B6D9F}">
      <dgm:prSet/>
      <dgm:spPr/>
      <dgm:t>
        <a:bodyPr/>
        <a:lstStyle/>
        <a:p>
          <a:endParaRPr lang="en-US"/>
        </a:p>
      </dgm:t>
    </dgm:pt>
    <dgm:pt modelId="{5FFE7613-8A50-4CB0-8B6E-DEA6A41483C1}" type="sibTrans" cxnId="{422EAC2D-5BD9-4552-ABB8-34281F5B6D9F}">
      <dgm:prSet/>
      <dgm:spPr/>
      <dgm:t>
        <a:bodyPr/>
        <a:lstStyle/>
        <a:p>
          <a:endParaRPr lang="en-US"/>
        </a:p>
      </dgm:t>
    </dgm:pt>
    <dgm:pt modelId="{C10E99FA-A9A3-4BE5-BF5B-33CD25308018}">
      <dgm:prSet phldrT="[Text]" custT="1"/>
      <dgm:spPr>
        <a:noFill/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3200" dirty="0" smtClean="0">
              <a:latin typeface="Helvetica" pitchFamily="34" charset="0"/>
              <a:cs typeface="Helvetica" pitchFamily="34" charset="0"/>
            </a:rPr>
            <a:t>Commodity information</a:t>
          </a:r>
          <a:endParaRPr lang="en-US" sz="3200" dirty="0">
            <a:latin typeface="Helvetica" pitchFamily="34" charset="0"/>
            <a:cs typeface="Helvetica" pitchFamily="34" charset="0"/>
          </a:endParaRPr>
        </a:p>
      </dgm:t>
    </dgm:pt>
    <dgm:pt modelId="{A2348B71-41D8-479B-ACCA-44FA90D26601}" type="parTrans" cxnId="{4E35FC44-CBE7-4087-9B4A-846358E7FB59}">
      <dgm:prSet/>
      <dgm:spPr/>
      <dgm:t>
        <a:bodyPr/>
        <a:lstStyle/>
        <a:p>
          <a:endParaRPr lang="en-US"/>
        </a:p>
      </dgm:t>
    </dgm:pt>
    <dgm:pt modelId="{678771AB-3131-4F7A-A9BF-E27DBEB699C5}" type="sibTrans" cxnId="{4E35FC44-CBE7-4087-9B4A-846358E7FB59}">
      <dgm:prSet/>
      <dgm:spPr/>
      <dgm:t>
        <a:bodyPr/>
        <a:lstStyle/>
        <a:p>
          <a:endParaRPr lang="en-US"/>
        </a:p>
      </dgm:t>
    </dgm:pt>
    <dgm:pt modelId="{97B7D48B-5B28-4ADC-B51A-01F571DD52A9}" type="pres">
      <dgm:prSet presAssocID="{B58FF1F8-5A76-4E78-83B0-F221AD42F9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0CD849-36B5-463A-BA28-91841D52C0CC}" type="pres">
      <dgm:prSet presAssocID="{2CDCCF0F-2EA6-4F95-8621-5E8C2C1A4123}" presName="linNode" presStyleCnt="0"/>
      <dgm:spPr/>
    </dgm:pt>
    <dgm:pt modelId="{1B737EF1-1081-404E-BAE1-6DCC0527E1D7}" type="pres">
      <dgm:prSet presAssocID="{2CDCCF0F-2EA6-4F95-8621-5E8C2C1A4123}" presName="parentText" presStyleLbl="node1" presStyleIdx="0" presStyleCnt="2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F96069-0DF5-4A85-922E-9B2D72FAACDC}" type="pres">
      <dgm:prSet presAssocID="{2CDCCF0F-2EA6-4F95-8621-5E8C2C1A412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8F770-675C-4AF9-815B-5F04FFFC4377}" type="pres">
      <dgm:prSet presAssocID="{240AE8D2-2C1E-418A-A7B6-99752919BBAD}" presName="sp" presStyleCnt="0"/>
      <dgm:spPr/>
    </dgm:pt>
    <dgm:pt modelId="{CFF364C1-3587-41AC-BFC0-BB221DF2FF4E}" type="pres">
      <dgm:prSet presAssocID="{0E46DE29-1AE1-4CCF-9EEC-82C4833028C4}" presName="linNode" presStyleCnt="0"/>
      <dgm:spPr/>
    </dgm:pt>
    <dgm:pt modelId="{7F961B58-75DC-412B-9101-9E0B4D8FBB7D}" type="pres">
      <dgm:prSet presAssocID="{0E46DE29-1AE1-4CCF-9EEC-82C4833028C4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DA161-5E4B-4749-89B9-4AF0C516EAE4}" type="pres">
      <dgm:prSet presAssocID="{0E46DE29-1AE1-4CCF-9EEC-82C4833028C4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65E36A-40D8-476F-B6DE-B77380CC43F8}" type="presOf" srcId="{B58FF1F8-5A76-4E78-83B0-F221AD42F905}" destId="{97B7D48B-5B28-4ADC-B51A-01F571DD52A9}" srcOrd="0" destOrd="0" presId="urn:microsoft.com/office/officeart/2005/8/layout/vList5"/>
    <dgm:cxn modelId="{422EAC2D-5BD9-4552-ABB8-34281F5B6D9F}" srcId="{0E46DE29-1AE1-4CCF-9EEC-82C4833028C4}" destId="{70077BF5-EDF0-42F7-B51B-35474A3048DE}" srcOrd="0" destOrd="0" parTransId="{40ED9E47-E39E-4708-9A4F-A4AD181D4154}" sibTransId="{5FFE7613-8A50-4CB0-8B6E-DEA6A41483C1}"/>
    <dgm:cxn modelId="{AC5F428E-9DEA-49E7-AF43-12E219C37641}" type="presOf" srcId="{C10E99FA-A9A3-4BE5-BF5B-33CD25308018}" destId="{07FDA161-5E4B-4749-89B9-4AF0C516EAE4}" srcOrd="0" destOrd="1" presId="urn:microsoft.com/office/officeart/2005/8/layout/vList5"/>
    <dgm:cxn modelId="{3FB3B212-410A-4574-9723-ECE58F6A9211}" type="presOf" srcId="{70077BF5-EDF0-42F7-B51B-35474A3048DE}" destId="{07FDA161-5E4B-4749-89B9-4AF0C516EAE4}" srcOrd="0" destOrd="0" presId="urn:microsoft.com/office/officeart/2005/8/layout/vList5"/>
    <dgm:cxn modelId="{50B359F0-42DE-45EC-A8D0-E7DACCB353F9}" srcId="{B58FF1F8-5A76-4E78-83B0-F221AD42F905}" destId="{2CDCCF0F-2EA6-4F95-8621-5E8C2C1A4123}" srcOrd="0" destOrd="0" parTransId="{C94085F8-0DAB-47E8-90B6-D9C68AC02075}" sibTransId="{240AE8D2-2C1E-418A-A7B6-99752919BBAD}"/>
    <dgm:cxn modelId="{DB74B546-D0B3-4990-A45E-65FB92D9F567}" srcId="{2CDCCF0F-2EA6-4F95-8621-5E8C2C1A4123}" destId="{6386453E-41F6-4F78-9A0C-819C3EE00819}" srcOrd="0" destOrd="0" parTransId="{8A7448D0-AE6C-481D-B599-567CC96B9011}" sibTransId="{F859640E-D931-4014-9D1D-B2235292FCD2}"/>
    <dgm:cxn modelId="{4E35FC44-CBE7-4087-9B4A-846358E7FB59}" srcId="{0E46DE29-1AE1-4CCF-9EEC-82C4833028C4}" destId="{C10E99FA-A9A3-4BE5-BF5B-33CD25308018}" srcOrd="1" destOrd="0" parTransId="{A2348B71-41D8-479B-ACCA-44FA90D26601}" sibTransId="{678771AB-3131-4F7A-A9BF-E27DBEB699C5}"/>
    <dgm:cxn modelId="{7DBA408C-B2E7-4824-B9AE-FF083EDFCB94}" srcId="{B58FF1F8-5A76-4E78-83B0-F221AD42F905}" destId="{0E46DE29-1AE1-4CCF-9EEC-82C4833028C4}" srcOrd="1" destOrd="0" parTransId="{800D41D7-3CDD-4B48-9D31-BEF1B8318113}" sibTransId="{065A4D81-4B43-4FC0-85AD-018C02D350B1}"/>
    <dgm:cxn modelId="{9A7C9269-974F-4C27-964D-BDB6DD2355F7}" type="presOf" srcId="{6403CAF8-7C3F-434B-B968-B4FDCB66EBE6}" destId="{67F96069-0DF5-4A85-922E-9B2D72FAACDC}" srcOrd="0" destOrd="1" presId="urn:microsoft.com/office/officeart/2005/8/layout/vList5"/>
    <dgm:cxn modelId="{597FDEC7-193F-4F03-ACBA-9ED4DA4DB889}" type="presOf" srcId="{6386453E-41F6-4F78-9A0C-819C3EE00819}" destId="{67F96069-0DF5-4A85-922E-9B2D72FAACDC}" srcOrd="0" destOrd="0" presId="urn:microsoft.com/office/officeart/2005/8/layout/vList5"/>
    <dgm:cxn modelId="{DE7BBEE3-4105-4522-89BC-735E3E406BD7}" srcId="{2CDCCF0F-2EA6-4F95-8621-5E8C2C1A4123}" destId="{6403CAF8-7C3F-434B-B968-B4FDCB66EBE6}" srcOrd="1" destOrd="0" parTransId="{358EB45B-C63E-489D-B75F-41AD67EDB178}" sibTransId="{3852BA78-780C-4676-946E-5E456215D1AE}"/>
    <dgm:cxn modelId="{6D3089B3-2201-4B07-981E-323DFC7071C1}" type="presOf" srcId="{2CDCCF0F-2EA6-4F95-8621-5E8C2C1A4123}" destId="{1B737EF1-1081-404E-BAE1-6DCC0527E1D7}" srcOrd="0" destOrd="0" presId="urn:microsoft.com/office/officeart/2005/8/layout/vList5"/>
    <dgm:cxn modelId="{58FB1682-2827-4A61-A909-CC42B43B1CB0}" type="presOf" srcId="{0E46DE29-1AE1-4CCF-9EEC-82C4833028C4}" destId="{7F961B58-75DC-412B-9101-9E0B4D8FBB7D}" srcOrd="0" destOrd="0" presId="urn:microsoft.com/office/officeart/2005/8/layout/vList5"/>
    <dgm:cxn modelId="{98A7C512-9EEB-4EEE-BB46-DAC3E99F99A7}" type="presParOf" srcId="{97B7D48B-5B28-4ADC-B51A-01F571DD52A9}" destId="{390CD849-36B5-463A-BA28-91841D52C0CC}" srcOrd="0" destOrd="0" presId="urn:microsoft.com/office/officeart/2005/8/layout/vList5"/>
    <dgm:cxn modelId="{9D4452FB-D35A-4C40-A6EB-36D2A3418F3B}" type="presParOf" srcId="{390CD849-36B5-463A-BA28-91841D52C0CC}" destId="{1B737EF1-1081-404E-BAE1-6DCC0527E1D7}" srcOrd="0" destOrd="0" presId="urn:microsoft.com/office/officeart/2005/8/layout/vList5"/>
    <dgm:cxn modelId="{52E14E77-D09F-4CD9-97B8-66CCF697A399}" type="presParOf" srcId="{390CD849-36B5-463A-BA28-91841D52C0CC}" destId="{67F96069-0DF5-4A85-922E-9B2D72FAACDC}" srcOrd="1" destOrd="0" presId="urn:microsoft.com/office/officeart/2005/8/layout/vList5"/>
    <dgm:cxn modelId="{6DDA3189-7132-4895-A294-177DD890153C}" type="presParOf" srcId="{97B7D48B-5B28-4ADC-B51A-01F571DD52A9}" destId="{E498F770-675C-4AF9-815B-5F04FFFC4377}" srcOrd="1" destOrd="0" presId="urn:microsoft.com/office/officeart/2005/8/layout/vList5"/>
    <dgm:cxn modelId="{A19C96A9-D6F0-4200-856C-80B4608A1F60}" type="presParOf" srcId="{97B7D48B-5B28-4ADC-B51A-01F571DD52A9}" destId="{CFF364C1-3587-41AC-BFC0-BB221DF2FF4E}" srcOrd="2" destOrd="0" presId="urn:microsoft.com/office/officeart/2005/8/layout/vList5"/>
    <dgm:cxn modelId="{0A4973E9-CA94-42F1-AE9E-903D55EF34F8}" type="presParOf" srcId="{CFF364C1-3587-41AC-BFC0-BB221DF2FF4E}" destId="{7F961B58-75DC-412B-9101-9E0B4D8FBB7D}" srcOrd="0" destOrd="0" presId="urn:microsoft.com/office/officeart/2005/8/layout/vList5"/>
    <dgm:cxn modelId="{B1D92373-8B3B-43C3-8F29-723CE7530183}" type="presParOf" srcId="{CFF364C1-3587-41AC-BFC0-BB221DF2FF4E}" destId="{07FDA161-5E4B-4749-89B9-4AF0C516EAE4}" srcOrd="1" destOrd="0" presId="urn:microsoft.com/office/officeart/2005/8/layout/vList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7B21A-DDA8-47E2-B4EC-BD0BE1566775}">
      <dsp:nvSpPr>
        <dsp:cNvPr id="0" name=""/>
        <dsp:cNvSpPr/>
      </dsp:nvSpPr>
      <dsp:spPr>
        <a:xfrm rot="5400000">
          <a:off x="-169694" y="172677"/>
          <a:ext cx="1131293" cy="79190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/>
            <a:t>RailSight</a:t>
          </a:r>
          <a:r>
            <a:rPr lang="en-US" sz="1200" b="1" kern="1200" dirty="0" smtClean="0">
              <a:latin typeface="Calibri"/>
            </a:rPr>
            <a:t>™</a:t>
          </a:r>
          <a:endParaRPr lang="en-US" sz="1200" b="1" kern="1200" dirty="0"/>
        </a:p>
      </dsp:txBody>
      <dsp:txXfrm rot="-5400000">
        <a:off x="1" y="398936"/>
        <a:ext cx="791905" cy="339388"/>
      </dsp:txXfrm>
    </dsp:sp>
    <dsp:sp modelId="{8BF556A5-130B-41FB-870C-EF07F51EB0FB}">
      <dsp:nvSpPr>
        <dsp:cNvPr id="0" name=""/>
        <dsp:cNvSpPr/>
      </dsp:nvSpPr>
      <dsp:spPr>
        <a:xfrm rot="5400000">
          <a:off x="4241507" y="-3446617"/>
          <a:ext cx="735340" cy="7634544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Track and Trace – B2B integration using industry standard messages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Monitor – Exception management dashboard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Demand Trace – Ad-hoc &amp; scheduled queries</a:t>
          </a:r>
          <a:endParaRPr lang="en-US" sz="1300" kern="1200" dirty="0"/>
        </a:p>
      </dsp:txBody>
      <dsp:txXfrm rot="-5400000">
        <a:off x="791905" y="38881"/>
        <a:ext cx="7598648" cy="663548"/>
      </dsp:txXfrm>
    </dsp:sp>
    <dsp:sp modelId="{99365FFA-9552-4E2B-8C12-94A8DF44DE50}">
      <dsp:nvSpPr>
        <dsp:cNvPr id="0" name=""/>
        <dsp:cNvSpPr/>
      </dsp:nvSpPr>
      <dsp:spPr>
        <a:xfrm rot="5400000">
          <a:off x="-169694" y="1155665"/>
          <a:ext cx="1131293" cy="791905"/>
        </a:xfrm>
        <a:prstGeom prst="chevron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/>
            <a:t>Steelroads</a:t>
          </a:r>
          <a:r>
            <a:rPr lang="en-US" sz="1200" b="1" kern="1200" dirty="0" smtClean="0"/>
            <a:t>®</a:t>
          </a:r>
          <a:endParaRPr lang="en-US" sz="1200" b="1" kern="1200" dirty="0"/>
        </a:p>
      </dsp:txBody>
      <dsp:txXfrm rot="-5400000">
        <a:off x="1" y="1381924"/>
        <a:ext cx="791905" cy="339388"/>
      </dsp:txXfrm>
    </dsp:sp>
    <dsp:sp modelId="{1A98973D-CC42-486D-BD6D-A8ACDB93C596}">
      <dsp:nvSpPr>
        <dsp:cNvPr id="0" name=""/>
        <dsp:cNvSpPr/>
      </dsp:nvSpPr>
      <dsp:spPr>
        <a:xfrm rot="5400000">
          <a:off x="4241507" y="-2463629"/>
          <a:ext cx="735340" cy="7634544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Ad-hoc &amp; scheduled queries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Shipping instructions</a:t>
          </a:r>
          <a:endParaRPr lang="en-US" sz="1300" kern="1200" dirty="0"/>
        </a:p>
      </dsp:txBody>
      <dsp:txXfrm rot="-5400000">
        <a:off x="791905" y="1021869"/>
        <a:ext cx="7598648" cy="663548"/>
      </dsp:txXfrm>
    </dsp:sp>
    <dsp:sp modelId="{42C5A9AA-813F-44B5-9BBD-A3AF885B6710}">
      <dsp:nvSpPr>
        <dsp:cNvPr id="0" name=""/>
        <dsp:cNvSpPr/>
      </dsp:nvSpPr>
      <dsp:spPr>
        <a:xfrm rot="5400000">
          <a:off x="-169694" y="2138653"/>
          <a:ext cx="1131293" cy="791905"/>
        </a:xfrm>
        <a:prstGeom prst="chevron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Train Trace</a:t>
          </a:r>
          <a:endParaRPr lang="en-US" sz="1200" b="1" kern="1200" dirty="0"/>
        </a:p>
      </dsp:txBody>
      <dsp:txXfrm rot="-5400000">
        <a:off x="1" y="2364912"/>
        <a:ext cx="791905" cy="339388"/>
      </dsp:txXfrm>
    </dsp:sp>
    <dsp:sp modelId="{FE6F0FA4-19F8-444E-A30D-365E98C857FE}">
      <dsp:nvSpPr>
        <dsp:cNvPr id="0" name=""/>
        <dsp:cNvSpPr/>
      </dsp:nvSpPr>
      <dsp:spPr>
        <a:xfrm rot="5400000">
          <a:off x="4241507" y="-1480642"/>
          <a:ext cx="735340" cy="7634544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Trace offline equipment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Fleet trace</a:t>
          </a:r>
          <a:endParaRPr lang="en-US" sz="1300" kern="1200" dirty="0"/>
        </a:p>
      </dsp:txBody>
      <dsp:txXfrm rot="-5400000">
        <a:off x="791905" y="2004856"/>
        <a:ext cx="7598648" cy="663548"/>
      </dsp:txXfrm>
    </dsp:sp>
    <dsp:sp modelId="{6694265C-0CE8-4355-BED2-EFDA0BCC7CF1}">
      <dsp:nvSpPr>
        <dsp:cNvPr id="0" name=""/>
        <dsp:cNvSpPr/>
      </dsp:nvSpPr>
      <dsp:spPr>
        <a:xfrm rot="5400000">
          <a:off x="-169694" y="3121641"/>
          <a:ext cx="1131293" cy="791905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Train</a:t>
          </a:r>
          <a:r>
            <a:rPr lang="en-US" sz="1200" kern="1200" dirty="0" smtClean="0"/>
            <a:t> </a:t>
          </a:r>
          <a:r>
            <a:rPr lang="en-US" sz="1200" b="1" kern="1200" dirty="0" smtClean="0"/>
            <a:t>Query</a:t>
          </a:r>
          <a:endParaRPr lang="en-US" sz="1200" b="1" kern="1200" dirty="0"/>
        </a:p>
      </dsp:txBody>
      <dsp:txXfrm rot="-5400000">
        <a:off x="1" y="3347900"/>
        <a:ext cx="791905" cy="339388"/>
      </dsp:txXfrm>
    </dsp:sp>
    <dsp:sp modelId="{FBC04D19-8F83-4260-ADD7-A40F2C5A7C91}">
      <dsp:nvSpPr>
        <dsp:cNvPr id="0" name=""/>
        <dsp:cNvSpPr/>
      </dsp:nvSpPr>
      <dsp:spPr>
        <a:xfrm rot="5400000">
          <a:off x="4241507" y="-497654"/>
          <a:ext cx="735340" cy="7634544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Ad-hoc query</a:t>
          </a:r>
          <a:endParaRPr lang="en-US" sz="1300" kern="1200" dirty="0"/>
        </a:p>
      </dsp:txBody>
      <dsp:txXfrm rot="-5400000">
        <a:off x="791905" y="2987844"/>
        <a:ext cx="7598648" cy="6635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E60A52-462F-42CA-97FF-1692E839174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  <a:endParaRPr lang="en-US" i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E60A52-462F-42CA-97FF-1692E839174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E60A52-462F-42CA-97FF-1692E83917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09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E60A52-462F-42CA-97FF-1692E83917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5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E60A52-462F-42CA-97FF-1692E83917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4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3361D-98C2-4541-8EB4-720812EFE8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1537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Railinc Tracing Solutions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Kristi Talley	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9,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Questions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Railinc Customer Support Center</a:t>
            </a:r>
          </a:p>
          <a:p>
            <a:pPr lvl="1"/>
            <a:r>
              <a:rPr lang="en-US" dirty="0"/>
              <a:t>Email:  </a:t>
            </a:r>
            <a:r>
              <a:rPr lang="en-US" dirty="0" smtClean="0">
                <a:hlinkClick r:id="rId2"/>
              </a:rPr>
              <a:t>csc@railinc.com</a:t>
            </a:r>
            <a:endParaRPr lang="en-US" dirty="0" smtClean="0"/>
          </a:p>
          <a:p>
            <a:pPr lvl="1"/>
            <a:r>
              <a:rPr lang="en-US" dirty="0" smtClean="0"/>
              <a:t>Phone</a:t>
            </a:r>
            <a:r>
              <a:rPr lang="en-US" dirty="0"/>
              <a:t>: 1-877-RAILINC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1CD3-F59E-4849-984F-EBA1952CA919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Tracing Overview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258035"/>
              </p:ext>
            </p:extLst>
          </p:nvPr>
        </p:nvGraphicFramePr>
        <p:xfrm>
          <a:off x="285750" y="2039938"/>
          <a:ext cx="8426450" cy="4086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1CD3-F59E-4849-984F-EBA1952CA919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04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Helvetica" pitchFamily="34" charset="0"/>
                <a:cs typeface="Helvetica" pitchFamily="34" charset="0"/>
              </a:rPr>
              <a:t>RailSight</a:t>
            </a:r>
            <a:r>
              <a:rPr lang="en-US" dirty="0" smtClean="0">
                <a:latin typeface="Calibri"/>
                <a:cs typeface="Helvetica" pitchFamily="34" charset="0"/>
              </a:rPr>
              <a:t>™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Suite of Applications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9" name="Table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757614"/>
              </p:ext>
            </p:extLst>
          </p:nvPr>
        </p:nvGraphicFramePr>
        <p:xfrm>
          <a:off x="285750" y="1828800"/>
          <a:ext cx="8426025" cy="30704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8675"/>
                <a:gridCol w="2808675"/>
                <a:gridCol w="2808675"/>
              </a:tblGrid>
              <a:tr h="6324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RailSight Track and Trace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610" marR="87610" anchor="ctr"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RailSight Monitor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610" marR="87610" anchor="ctr"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RailSight Demand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Trace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610" marR="87610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37957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latin typeface="+mn-lt"/>
                          <a:cs typeface="Arial" pitchFamily="34" charset="0"/>
                        </a:rPr>
                        <a:t>Real</a:t>
                      </a: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-time visibility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System-to-system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Fleet or waybill populated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Flexible delivery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Easy integration</a:t>
                      </a:r>
                      <a:endParaRPr lang="en-US" dirty="0">
                        <a:latin typeface="+mn-lt"/>
                        <a:cs typeface="Arial" pitchFamily="34" charset="0"/>
                      </a:endParaRPr>
                    </a:p>
                  </a:txBody>
                  <a:tcPr marL="87610" marR="8761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latin typeface="+mn-lt"/>
                          <a:cs typeface="Arial" pitchFamily="34" charset="0"/>
                        </a:rPr>
                        <a:t>Real</a:t>
                      </a: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-time updates</a:t>
                      </a:r>
                      <a:endParaRPr lang="en-US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latin typeface="+mn-lt"/>
                          <a:cs typeface="Arial" pitchFamily="34" charset="0"/>
                        </a:rPr>
                        <a:t>Web based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latin typeface="+mn-lt"/>
                          <a:cs typeface="Arial" pitchFamily="34" charset="0"/>
                        </a:rPr>
                        <a:t>Exception</a:t>
                      </a: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 management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Downloadable reports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Flexible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baseline="0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dirty="0">
                        <a:latin typeface="+mn-lt"/>
                        <a:cs typeface="Arial" pitchFamily="34" charset="0"/>
                      </a:endParaRPr>
                    </a:p>
                  </a:txBody>
                  <a:tcPr marL="87610" marR="8761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>
                          <a:latin typeface="+mn-lt"/>
                          <a:cs typeface="Arial" pitchFamily="34" charset="0"/>
                        </a:rPr>
                        <a:t>Real-time shipment</a:t>
                      </a: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 updates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Automated reports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Quick lookup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latin typeface="+mn-lt"/>
                          <a:cs typeface="Arial" pitchFamily="34" charset="0"/>
                        </a:rPr>
                        <a:t>Web-based</a:t>
                      </a:r>
                      <a:endParaRPr lang="en-US" dirty="0">
                        <a:latin typeface="+mn-lt"/>
                        <a:cs typeface="Arial" pitchFamily="34" charset="0"/>
                      </a:endParaRPr>
                    </a:p>
                  </a:txBody>
                  <a:tcPr marL="87610" marR="8761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5F541-9C7B-4047-A066-F2F214C7FA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5750" y="4953000"/>
            <a:ext cx="8430768" cy="76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+mj-lt"/>
              </a:rPr>
              <a:t>Used by Shippers, Car Owners, Logistics Providers, Intermodal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Service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Providers, TMS Providers and  ERP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Providers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20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RailSight Track and Trace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3751598"/>
          </a:xfrm>
        </p:spPr>
        <p:txBody>
          <a:bodyPr>
            <a:normAutofit/>
          </a:bodyPr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Automatic system-to-system CLM feed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Equipment sightings,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waybill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data, ETAs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Complete end-to-end visibility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Customizable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equipment groups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(Fleets)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530+ reporting carriers and shops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Data can be customized to your needs</a:t>
            </a: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5F541-9C7B-4047-A066-F2F214C7FA58}" type="slidenum">
              <a:rPr lang="en-US" smtClean="0">
                <a:latin typeface="Helvetica" pitchFamily="34" charset="0"/>
                <a:cs typeface="Helvetica" pitchFamily="34" charset="0"/>
              </a:rPr>
              <a:pPr>
                <a:defRPr/>
              </a:pPr>
              <a:t>4</a:t>
            </a:fld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6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RailSight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Monitor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1"/>
            <a:ext cx="4038600" cy="3818220"/>
          </a:xfrm>
        </p:spPr>
        <p:txBody>
          <a:bodyPr>
            <a:normAutofit fontScale="92500" lnSpcReduction="20000"/>
          </a:bodyPr>
          <a:lstStyle/>
          <a:p>
            <a:pPr marL="228600" lvl="2">
              <a:buFont typeface="Arial"/>
              <a:buChar char="•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Web-based dashboard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228600" lvl="2">
              <a:buFont typeface="Arial"/>
              <a:buChar char="•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Customizable views based on your business metrics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685800" lvl="3">
              <a:buFont typeface="Arial"/>
              <a:buChar char="•"/>
            </a:pPr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ETAs, </a:t>
            </a:r>
            <a:r>
              <a:rPr lang="en-US" sz="2400" dirty="0">
                <a:latin typeface="Helvetica" pitchFamily="34" charset="0"/>
                <a:cs typeface="Helvetica" pitchFamily="34" charset="0"/>
              </a:rPr>
              <a:t>No </a:t>
            </a:r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Movement, Bad Orders, Placed Equipment, L/E Status, and Released from Customer</a:t>
            </a:r>
          </a:p>
          <a:p>
            <a:pPr marL="228600" lvl="2">
              <a:buFont typeface="Arial"/>
              <a:buChar char="•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Exception management </a:t>
            </a:r>
          </a:p>
          <a:p>
            <a:pPr marL="228600" lvl="2">
              <a:buFont typeface="Arial"/>
              <a:buChar char="•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Automated reports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pic>
        <p:nvPicPr>
          <p:cNvPr id="8" name="Content Placeholder 7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057400"/>
            <a:ext cx="4038600" cy="262317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2D6D1-18E0-4D14-88E4-2E402D957A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2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762000"/>
            <a:ext cx="8845680" cy="1192975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RailSight Monitor Expanded View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148305"/>
            <a:ext cx="7010400" cy="719096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 smtClean="0">
                <a:latin typeface="+mn-lt"/>
                <a:cs typeface="Arial" pitchFamily="34" charset="0"/>
              </a:rPr>
              <a:t>Expand View for shipment-level detail</a:t>
            </a:r>
          </a:p>
          <a:p>
            <a:r>
              <a:rPr lang="en-US" sz="2000" dirty="0" smtClean="0">
                <a:latin typeface="+mn-lt"/>
                <a:cs typeface="Arial" pitchFamily="34" charset="0"/>
              </a:rPr>
              <a:t>Up to 90 days of equipment sighting history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2D6D1-18E0-4D14-88E4-2E402D957A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08" y="1752600"/>
            <a:ext cx="7057292" cy="3385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92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RailSight Demand Trace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On-demand equipment traces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Multiple CLM output formats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Web-based interface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Automated reports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Historical reporting (up to 90 days)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5F541-9C7B-4047-A066-F2F214C7FA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45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cs typeface="Helvetica" pitchFamily="34" charset="0"/>
              </a:rPr>
              <a:t>Steelroads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®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426967" cy="382779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Industry portal for tracking and tracing your shipments  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Create a bill of lading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Access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Industry Reference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Databases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Report shortline events 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Used by Shippers, Shortlines, and Car Owners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1CD3-F59E-4849-984F-EBA1952CA919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32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16771" cy="1192975"/>
          </a:xfrm>
        </p:spPr>
        <p:txBody>
          <a:bodyPr/>
          <a:lstStyle/>
          <a:p>
            <a:r>
              <a:rPr lang="en-US" dirty="0" smtClean="0"/>
              <a:t>TRAIN Trace/Query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85753661"/>
              </p:ext>
            </p:extLst>
          </p:nvPr>
        </p:nvGraphicFramePr>
        <p:xfrm>
          <a:off x="457200" y="1600200"/>
          <a:ext cx="83058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1"/>
            <a:ext cx="4038600" cy="374202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4953000"/>
            <a:ext cx="8305800" cy="762000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Used by Class I Railroads, Shortline and Car Owners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885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2404</TotalTime>
  <Words>305</Words>
  <Application>Microsoft Office PowerPoint</Application>
  <PresentationFormat>On-screen Show (4:3)</PresentationFormat>
  <Paragraphs>98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Railinc Tracing Solutions</vt:lpstr>
      <vt:lpstr>Tracing Overview</vt:lpstr>
      <vt:lpstr>RailSight™ Suite of Applications</vt:lpstr>
      <vt:lpstr>RailSight Track and Trace</vt:lpstr>
      <vt:lpstr>RailSight Monitor</vt:lpstr>
      <vt:lpstr>RailSight Monitor Expanded View</vt:lpstr>
      <vt:lpstr>RailSight Demand Trace</vt:lpstr>
      <vt:lpstr>Steelroads®</vt:lpstr>
      <vt:lpstr>TRAIN Trace/Query 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74</cp:revision>
  <cp:lastPrinted>2012-09-12T18:52:52Z</cp:lastPrinted>
  <dcterms:created xsi:type="dcterms:W3CDTF">2012-02-21T18:19:11Z</dcterms:created>
  <dcterms:modified xsi:type="dcterms:W3CDTF">2013-05-02T22:35:45Z</dcterms:modified>
</cp:coreProperties>
</file>