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369" r:id="rId3"/>
    <p:sldId id="327" r:id="rId4"/>
    <p:sldId id="345" r:id="rId5"/>
    <p:sldId id="350" r:id="rId6"/>
    <p:sldId id="353" r:id="rId7"/>
    <p:sldId id="354" r:id="rId8"/>
    <p:sldId id="356" r:id="rId9"/>
    <p:sldId id="357" r:id="rId10"/>
    <p:sldId id="359" r:id="rId11"/>
    <p:sldId id="365" r:id="rId12"/>
    <p:sldId id="360" r:id="rId13"/>
    <p:sldId id="366" r:id="rId14"/>
    <p:sldId id="364" r:id="rId15"/>
    <p:sldId id="368" r:id="rId16"/>
    <p:sldId id="35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823A"/>
    <a:srgbClr val="118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20766" autoAdjust="0"/>
    <p:restoredTop sz="93606" autoAdjust="0"/>
  </p:normalViewPr>
  <p:slideViewPr>
    <p:cSldViewPr>
      <p:cViewPr>
        <p:scale>
          <a:sx n="82" d="100"/>
          <a:sy n="82" d="100"/>
        </p:scale>
        <p:origin x="-798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1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22C85-F6BE-4792-9136-98E818922E59}" type="datetimeFigureOut">
              <a:rPr lang="en-US" smtClean="0"/>
              <a:pPr/>
              <a:t>5/6/2014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F27AA-4C5A-4AC2-A973-986E50B1BD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68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E0F7E1-23D3-4B45-ADAF-F9F0F9F8517B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5DB3E13-638E-4660-BF69-C22CE9305A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16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DB3E13-638E-4660-BF69-C22CE9305AB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36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743755" cy="35607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r>
              <a:rPr lang="en-US" sz="1600" dirty="0" smtClean="0"/>
              <a:t>Our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743755" cy="35607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540723" cy="3408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540723" cy="3408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540723" cy="34083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2239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DB3E13-638E-4660-BF69-C22CE9305AB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4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DB3E13-638E-4660-BF69-C22CE9305AB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43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706440"/>
            <a:ext cx="4338637" cy="3256671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439208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2239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3437" cy="3485461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2239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2239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0563" y="706438"/>
            <a:ext cx="4642239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r>
              <a:rPr lang="en-US" sz="1600" dirty="0" smtClean="0"/>
              <a:t>Select</a:t>
            </a:r>
            <a:r>
              <a:rPr lang="en-US" sz="1600" baseline="0" dirty="0" smtClean="0"/>
              <a:t> Bid Offer for SWM cars with a Car Type Code of C113</a:t>
            </a:r>
          </a:p>
          <a:p>
            <a:pPr defTabSz="897301">
              <a:defRPr/>
            </a:pPr>
            <a:endParaRPr lang="en-US" sz="1600" baseline="0" dirty="0" smtClean="0"/>
          </a:p>
          <a:p>
            <a:pPr defTabSz="897301">
              <a:defRPr/>
            </a:pPr>
            <a:r>
              <a:rPr lang="en-US" sz="1600" baseline="0" dirty="0" smtClean="0"/>
              <a:t>We want to look at Market Offers</a:t>
            </a:r>
          </a:p>
          <a:p>
            <a:pPr defTabSz="897301">
              <a:defRPr/>
            </a:pPr>
            <a:endParaRPr lang="en-US" sz="1600" baseline="0" dirty="0" smtClean="0"/>
          </a:p>
          <a:p>
            <a:pPr defTabSz="897301">
              <a:defRPr/>
            </a:pPr>
            <a:r>
              <a:rPr lang="en-US" sz="1600" baseline="0" dirty="0" smtClean="0"/>
              <a:t>Click on the Search button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080E30-236C-4148-BA5E-D3B254E83A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0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itle 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0252-3A97-4083-B8A6-48CF63EFCCAC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A2FF-461B-4117-99E1-63C64B08D5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4FEAC-2BB2-44C0-8DA6-47DC14CDB415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CC7A-3101-4891-913F-A0744AAF7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C37B1-1B76-4A54-B0C6-D20CC3713741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F3714-403B-4495-B578-C23F7847C1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33400" y="1752600"/>
            <a:ext cx="7315200" cy="3733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buFont typeface="Wingdings" pitchFamily="2" charset="2"/>
              <a:buChar char="§"/>
              <a:defRPr/>
            </a:lvl3pPr>
            <a:lvl4pPr>
              <a:buClr>
                <a:srgbClr val="C00000"/>
              </a:buClr>
              <a:buFont typeface="Arial" pitchFamily="34" charset="0"/>
              <a:buChar char="•"/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36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85985-73DD-442D-B10E-A96AFBBE1720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00207-0F65-4B02-8130-451817CB51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0DE0-4863-4F3A-9336-B31E1CFB9CE1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650DA-6142-48F0-AEFC-32C9DF17E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BCE29-F6AA-4AF2-8A94-96CFBCBFBF69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1E553-8588-4DBC-A386-2FAEEFD22C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62E85-0C19-458F-83FC-70EF9060A6CE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49677-A925-4316-A962-E0951BF4B0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E70AD-08B6-47D3-B3E0-391446236D5A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3CAA7-836A-45D5-93B0-91248D6B87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2D3C5-1992-4BE1-86ED-67292AB0D352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06657-7D28-4E15-9D82-36981E7E0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3644F-AE66-43FB-B5AB-F0D6EA34DA77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6C036-06A3-498E-A402-7ADA383C50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ackground 4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101DF3-5410-4FFC-8F7B-EFA06F563915}" type="datetimeFigureOut">
              <a:rPr lang="en-US"/>
              <a:pPr>
                <a:defRPr/>
              </a:pPr>
              <a:t>5/6/2014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72390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INSERT TEXT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F81B3C-66DD-44B1-81FA-B140662F97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 Hire Rate Negotiation Self Service	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Craig Bicknell</a:t>
            </a:r>
          </a:p>
          <a:p>
            <a:pPr>
              <a:defRPr/>
            </a:pPr>
            <a:r>
              <a:rPr lang="en-US" dirty="0" smtClean="0"/>
              <a:t>Mgr. Equip Planning &amp; Car Compensation</a:t>
            </a:r>
          </a:p>
          <a:p>
            <a:pPr>
              <a:defRPr/>
            </a:pPr>
            <a:r>
              <a:rPr lang="en-US" dirty="0" smtClean="0"/>
              <a:t>Norfolk Southern</a:t>
            </a:r>
          </a:p>
          <a:p>
            <a:pPr>
              <a:defRPr/>
            </a:pPr>
            <a:r>
              <a:rPr lang="en-US" dirty="0" smtClean="0"/>
              <a:t>May 8, 2014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7681"/>
            <a:ext cx="7162800" cy="487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702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7681"/>
            <a:ext cx="7162800" cy="487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685800" y="5324104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95" y="1272159"/>
            <a:ext cx="7269706" cy="5052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7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7848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76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96" y="1307939"/>
            <a:ext cx="7734300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281113"/>
            <a:ext cx="7734300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7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Downloaded CSV File (Excel View)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095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4FF2C84-AD2E-419F-A8F5-3F73B4FF7031}" type="slidenum">
              <a:rPr lang="en-US" smtClean="0">
                <a:solidFill>
                  <a:schemeClr val="bg1"/>
                </a:solidFill>
                <a:latin typeface="Franklin Gothic Medium" pitchFamily="34" charset="0"/>
              </a:rPr>
              <a:pPr/>
              <a:t>16</a:t>
            </a:fld>
            <a:endParaRPr lang="en-US" smtClean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 anchor="ctr"/>
          <a:lstStyle/>
          <a:p>
            <a:pPr eaLnBrk="1" hangingPunct="1"/>
            <a:r>
              <a:rPr lang="en-US" dirty="0" smtClean="0"/>
              <a:t>Questions?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14600"/>
            <a:ext cx="2590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369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4FF2C84-AD2E-419F-A8F5-3F73B4FF7031}" type="slidenum">
              <a:rPr lang="en-US" smtClean="0">
                <a:solidFill>
                  <a:schemeClr val="bg1"/>
                </a:solidFill>
                <a:latin typeface="Franklin Gothic Medium" pitchFamily="34" charset="0"/>
              </a:rPr>
              <a:pPr/>
              <a:t>2</a:t>
            </a:fld>
            <a:endParaRPr lang="en-US" smtClean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 anchor="ctr"/>
          <a:lstStyle/>
          <a:p>
            <a:pPr eaLnBrk="1" hangingPunct="1"/>
            <a:r>
              <a:rPr lang="en-US" dirty="0" smtClean="0"/>
              <a:t>CHRNSS – Query Capabilities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4300"/>
            <a:ext cx="8940800" cy="46482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A Bid and Offer System – and so much more.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Query current and older Bids and Offers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Concurred and Expired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Query CHARM file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Negotiated Rates by Owner or User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Default Rates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Download and Upload Capabilities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7012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CHRNSS Home Screen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439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555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Offers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07384" cy="382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470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Offers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07384" cy="3820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1524000" y="396240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7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Offers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61" y="1295400"/>
            <a:ext cx="7625657" cy="495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66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Offers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7298545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66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Home Screen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89" y="1295401"/>
            <a:ext cx="7214011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20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CHRNSS Queries Screen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220" y="1260649"/>
            <a:ext cx="6302799" cy="5008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0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alyst meeting_investor relations blank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15374</TotalTime>
  <Words>146</Words>
  <Application>Microsoft Office PowerPoint</Application>
  <PresentationFormat>On-screen Show (4:3)</PresentationFormat>
  <Paragraphs>54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Analyst meeting_investor relations blank template</vt:lpstr>
      <vt:lpstr>Car Hire Rate Negotiation Self Service </vt:lpstr>
      <vt:lpstr>CHRNSS – Query Capabilities</vt:lpstr>
      <vt:lpstr>CHRNSS Home Screen</vt:lpstr>
      <vt:lpstr>Open Offers</vt:lpstr>
      <vt:lpstr>Open Offers</vt:lpstr>
      <vt:lpstr>Open Offers</vt:lpstr>
      <vt:lpstr>Open Offers</vt:lpstr>
      <vt:lpstr>CHRNSS Home Screen</vt:lpstr>
      <vt:lpstr>CHRNSS Queries Screen</vt:lpstr>
      <vt:lpstr>CHRNSS Queries Screen</vt:lpstr>
      <vt:lpstr>CHRNSS Queries Screen</vt:lpstr>
      <vt:lpstr>CHRNSS Queries Screen</vt:lpstr>
      <vt:lpstr>CHRNSS Queries Screen</vt:lpstr>
      <vt:lpstr>CHRNSS Queries Screen</vt:lpstr>
      <vt:lpstr>Downloaded CSV File (Excel View)</vt:lpstr>
      <vt:lpstr>Questions?</vt:lpstr>
    </vt:vector>
  </TitlesOfParts>
  <Company>Norfolk Southern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Guide</dc:title>
  <dc:creator>Rush Bailey</dc:creator>
  <cp:lastModifiedBy>Hancock, Kelley-Jo</cp:lastModifiedBy>
  <cp:revision>719</cp:revision>
  <cp:lastPrinted>2014-05-06T23:19:18Z</cp:lastPrinted>
  <dcterms:created xsi:type="dcterms:W3CDTF">2010-02-23T16:43:32Z</dcterms:created>
  <dcterms:modified xsi:type="dcterms:W3CDTF">2014-05-07T03:05:04Z</dcterms:modified>
</cp:coreProperties>
</file>