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91" r:id="rId2"/>
    <p:sldId id="343" r:id="rId3"/>
    <p:sldId id="344" r:id="rId4"/>
    <p:sldId id="346" r:id="rId5"/>
    <p:sldId id="348" r:id="rId6"/>
    <p:sldId id="349" r:id="rId7"/>
    <p:sldId id="350" r:id="rId8"/>
    <p:sldId id="351" r:id="rId9"/>
    <p:sldId id="352" r:id="rId10"/>
    <p:sldId id="342" r:id="rId11"/>
    <p:sldId id="328" r:id="rId1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86627" autoAdjust="0"/>
  </p:normalViewPr>
  <p:slideViewPr>
    <p:cSldViewPr>
      <p:cViewPr varScale="1">
        <p:scale>
          <a:sx n="65" d="100"/>
          <a:sy n="65" d="100"/>
        </p:scale>
        <p:origin x="155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5/14/2015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5/14/2015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DED9CA-EFFC-4FA0-9982-7BD4EE55AC0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23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AB97B-34FA-4921-9B73-2D2CB5EAA7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73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5/14/2015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5/14/2015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5/14/2015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2015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LCS Mainframe Migration</a:t>
            </a:r>
            <a:endParaRPr lang="en-US" sz="4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Mark Hawkins</a:t>
            </a:r>
          </a:p>
          <a:p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ACACSO</a:t>
            </a:r>
          </a:p>
          <a:p>
            <a:r>
              <a:rPr lang="en-US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May 14, 2015</a:t>
            </a:r>
            <a:endParaRPr lang="en-US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517" y="1385720"/>
            <a:ext cx="8426967" cy="4086561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sz="4400" dirty="0">
                <a:solidFill>
                  <a:srgbClr val="AB1127"/>
                </a:solidFill>
                <a:ea typeface="+mj-ea"/>
              </a:rPr>
              <a:t>Railinc would like to thank the industry for </a:t>
            </a:r>
            <a:r>
              <a:rPr lang="en-US" sz="4400" dirty="0" smtClean="0">
                <a:solidFill>
                  <a:srgbClr val="AB1127"/>
                </a:solidFill>
                <a:ea typeface="+mj-ea"/>
              </a:rPr>
              <a:t>its help </a:t>
            </a:r>
            <a:r>
              <a:rPr lang="en-US" sz="4400" dirty="0">
                <a:solidFill>
                  <a:srgbClr val="AB1127"/>
                </a:solidFill>
                <a:ea typeface="+mj-ea"/>
              </a:rPr>
              <a:t>in testing the Mainframe Migration!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18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819400" y="2832513"/>
            <a:ext cx="3505200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r>
              <a:rPr lang="en-US" sz="4800" smtClean="0"/>
              <a:t>Questions?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7475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59278"/>
            <a:ext cx="77724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/>
              <a:t>Mainframe Migration Began </a:t>
            </a:r>
            <a:r>
              <a:rPr lang="en-US" sz="3600" dirty="0"/>
              <a:t>in 2011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999413" cy="493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300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79816"/>
            <a:ext cx="8534400" cy="408656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Enhanced the architecture of the LCS process to allow for greater visibility and research.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Enhanced </a:t>
            </a:r>
            <a:r>
              <a:rPr lang="en-US" sz="3000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DDCT</a:t>
            </a: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to include incident number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Streamlined the suppression and haulage process </a:t>
            </a:r>
          </a:p>
          <a:p>
            <a:pPr marL="457200" lvl="1" indent="0">
              <a:buNone/>
            </a:pPr>
            <a:endParaRPr lang="en-US" sz="3000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lvl="1" indent="0">
              <a:buNone/>
            </a:pPr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3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1418D-D934-49D9-B443-32A292B55F5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85800" y="559278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AB1127"/>
                </a:solidFill>
                <a:latin typeface="Helvetica"/>
                <a:ea typeface="+mj-ea"/>
                <a:cs typeface="Helvetica"/>
              </a:defRPr>
            </a:lvl1pPr>
          </a:lstStyle>
          <a:p>
            <a:r>
              <a:rPr lang="en-US" sz="3600" dirty="0" err="1" smtClean="0"/>
              <a:t>LCS</a:t>
            </a:r>
            <a:r>
              <a:rPr lang="en-US" sz="3600" dirty="0" smtClean="0"/>
              <a:t> Enhancements During Migration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714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263" y="559278"/>
            <a:ext cx="7991475" cy="1143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Example of improvement made on midrange LCS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79816"/>
            <a:ext cx="8426967" cy="408656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>
              <a:latin typeface="+mn-lt"/>
            </a:endParaRP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1418D-D934-49D9-B443-32A292B55F5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804988"/>
            <a:ext cx="7143750" cy="324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00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79816"/>
            <a:ext cx="8426967" cy="408656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>
              <a:latin typeface="+mn-lt"/>
            </a:endParaRP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1418D-D934-49D9-B443-32A292B55F5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995488"/>
            <a:ext cx="7143750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6263" y="559278"/>
            <a:ext cx="7991475" cy="1143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Example of improvement made on midrange LCS</a:t>
            </a:r>
          </a:p>
        </p:txBody>
      </p:sp>
    </p:spTree>
    <p:extLst>
      <p:ext uri="{BB962C8B-B14F-4D97-AF65-F5344CB8AC3E}">
        <p14:creationId xmlns:p14="http://schemas.microsoft.com/office/powerpoint/2010/main" val="410919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79816"/>
            <a:ext cx="8426967" cy="408656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>
              <a:latin typeface="+mn-lt"/>
            </a:endParaRP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1418D-D934-49D9-B443-32A292B55F5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581150"/>
            <a:ext cx="7143750" cy="405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6263" y="559278"/>
            <a:ext cx="7991475" cy="1143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Example of improvement made on midrange LCS</a:t>
            </a:r>
          </a:p>
        </p:txBody>
      </p:sp>
    </p:spTree>
    <p:extLst>
      <p:ext uri="{BB962C8B-B14F-4D97-AF65-F5344CB8AC3E}">
        <p14:creationId xmlns:p14="http://schemas.microsoft.com/office/powerpoint/2010/main" val="377619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79816"/>
            <a:ext cx="8426967" cy="408656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>
              <a:latin typeface="+mn-lt"/>
            </a:endParaRP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1418D-D934-49D9-B443-32A292B55F5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700213"/>
            <a:ext cx="714375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6263" y="559278"/>
            <a:ext cx="7991475" cy="1143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Example of improvement made on midrange LCS</a:t>
            </a:r>
          </a:p>
        </p:txBody>
      </p:sp>
    </p:spTree>
    <p:extLst>
      <p:ext uri="{BB962C8B-B14F-4D97-AF65-F5344CB8AC3E}">
        <p14:creationId xmlns:p14="http://schemas.microsoft.com/office/powerpoint/2010/main" val="3949592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79816"/>
            <a:ext cx="8426967" cy="408656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>
              <a:latin typeface="+mn-lt"/>
            </a:endParaRP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1418D-D934-49D9-B443-32A292B55F5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781175"/>
            <a:ext cx="7143750" cy="329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6263" y="559278"/>
            <a:ext cx="7991475" cy="1143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Example of improvement made on midrange LCS</a:t>
            </a:r>
          </a:p>
        </p:txBody>
      </p:sp>
    </p:spTree>
    <p:extLst>
      <p:ext uri="{BB962C8B-B14F-4D97-AF65-F5344CB8AC3E}">
        <p14:creationId xmlns:p14="http://schemas.microsoft.com/office/powerpoint/2010/main" val="9823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879816"/>
            <a:ext cx="8426967" cy="408656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>
              <a:latin typeface="+mn-lt"/>
            </a:endParaRPr>
          </a:p>
          <a:p>
            <a:pPr marL="457200" lvl="1" indent="0">
              <a:buNone/>
            </a:pPr>
            <a:endParaRPr lang="en-US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1418D-D934-49D9-B443-32A292B55F5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1700213"/>
            <a:ext cx="714375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6263" y="559278"/>
            <a:ext cx="7991475" cy="1143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Example of improvement made on midrange LCS</a:t>
            </a:r>
          </a:p>
        </p:txBody>
      </p:sp>
    </p:spTree>
    <p:extLst>
      <p:ext uri="{BB962C8B-B14F-4D97-AF65-F5344CB8AC3E}">
        <p14:creationId xmlns:p14="http://schemas.microsoft.com/office/powerpoint/2010/main" val="331339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3625</TotalTime>
  <Words>126</Words>
  <Application>Microsoft Office PowerPoint</Application>
  <PresentationFormat>On-screen Show (4:3)</PresentationFormat>
  <Paragraphs>45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Helvetica</vt:lpstr>
      <vt:lpstr>Helvetica Light</vt:lpstr>
      <vt:lpstr>1_Office Theme</vt:lpstr>
      <vt:lpstr>LCS Mainframe Migration</vt:lpstr>
      <vt:lpstr>Mainframe Migration Began in 2011</vt:lpstr>
      <vt:lpstr>PowerPoint Presentation</vt:lpstr>
      <vt:lpstr>Example of improvement made on midrange LCS</vt:lpstr>
      <vt:lpstr>Example of improvement made on midrange LCS</vt:lpstr>
      <vt:lpstr>Example of improvement made on midrange LCS</vt:lpstr>
      <vt:lpstr>Example of improvement made on midrange LCS</vt:lpstr>
      <vt:lpstr>Example of improvement made on midrange LCS</vt:lpstr>
      <vt:lpstr>Example of improvement made on midrange LCS</vt:lpstr>
      <vt:lpstr>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118</cp:revision>
  <cp:lastPrinted>2012-09-12T18:52:52Z</cp:lastPrinted>
  <dcterms:created xsi:type="dcterms:W3CDTF">2012-02-21T18:19:11Z</dcterms:created>
  <dcterms:modified xsi:type="dcterms:W3CDTF">2015-05-14T12:54:30Z</dcterms:modified>
</cp:coreProperties>
</file>