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1"/>
  </p:notesMasterIdLst>
  <p:handoutMasterIdLst>
    <p:handoutMasterId r:id="rId22"/>
  </p:handoutMasterIdLst>
  <p:sldIdLst>
    <p:sldId id="256" r:id="rId3"/>
    <p:sldId id="257" r:id="rId4"/>
    <p:sldId id="282" r:id="rId5"/>
    <p:sldId id="291" r:id="rId6"/>
    <p:sldId id="283" r:id="rId7"/>
    <p:sldId id="284" r:id="rId8"/>
    <p:sldId id="288" r:id="rId9"/>
    <p:sldId id="292" r:id="rId10"/>
    <p:sldId id="294" r:id="rId11"/>
    <p:sldId id="299" r:id="rId12"/>
    <p:sldId id="285" r:id="rId13"/>
    <p:sldId id="286" r:id="rId14"/>
    <p:sldId id="296" r:id="rId15"/>
    <p:sldId id="287" r:id="rId16"/>
    <p:sldId id="297" r:id="rId17"/>
    <p:sldId id="289" r:id="rId18"/>
    <p:sldId id="298" r:id="rId19"/>
    <p:sldId id="279"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068" y="-84"/>
      </p:cViewPr>
      <p:guideLst>
        <p:guide orient="horz" pos="2160"/>
        <p:guide pos="2880"/>
      </p:guideLst>
    </p:cSldViewPr>
  </p:slideViewPr>
  <p:outlineViewPr>
    <p:cViewPr>
      <p:scale>
        <a:sx n="33" d="100"/>
        <a:sy n="33" d="100"/>
      </p:scale>
      <p:origin x="0" y="7626"/>
    </p:cViewPr>
  </p:outlineViewPr>
  <p:notesTextViewPr>
    <p:cViewPr>
      <p:scale>
        <a:sx n="100" d="100"/>
        <a:sy n="100" d="100"/>
      </p:scale>
      <p:origin x="0" y="0"/>
    </p:cViewPr>
  </p:notesTextViewPr>
  <p:sorterViewPr>
    <p:cViewPr>
      <p:scale>
        <a:sx n="93" d="100"/>
        <a:sy n="93" d="100"/>
      </p:scale>
      <p:origin x="0" y="0"/>
    </p:cViewPr>
  </p:sorterViewPr>
  <p:notesViewPr>
    <p:cSldViewPr>
      <p:cViewPr varScale="1">
        <p:scale>
          <a:sx n="101" d="100"/>
          <a:sy n="101" d="100"/>
        </p:scale>
        <p:origin x="-2532"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cs typeface="+mn-cs"/>
              </a:defRPr>
            </a:lvl1pPr>
          </a:lstStyle>
          <a:p>
            <a:pPr>
              <a:defRPr/>
            </a:pPr>
            <a:fld id="{B384E919-354C-E345-A807-DBCD1DF18669}" type="datetimeFigureOut">
              <a:rPr lang="en-US"/>
              <a:pPr>
                <a:defRPr/>
              </a:pPr>
              <a:t>5/6/2013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cs typeface="+mn-cs"/>
              </a:defRPr>
            </a:lvl1pPr>
          </a:lstStyle>
          <a:p>
            <a:pPr>
              <a:defRPr/>
            </a:pPr>
            <a:fld id="{BD1A6381-CF1E-374B-998B-0BE6F6613F6C}" type="slidenum">
              <a:rPr lang="en-US"/>
              <a:pPr>
                <a:defRPr/>
              </a:pPr>
              <a:t>‹#›</a:t>
            </a:fld>
            <a:endParaRPr lang="en-US"/>
          </a:p>
        </p:txBody>
      </p:sp>
    </p:spTree>
    <p:extLst>
      <p:ext uri="{BB962C8B-B14F-4D97-AF65-F5344CB8AC3E}">
        <p14:creationId xmlns:p14="http://schemas.microsoft.com/office/powerpoint/2010/main" val="5506064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cs typeface="+mn-cs"/>
              </a:defRPr>
            </a:lvl1pPr>
          </a:lstStyle>
          <a:p>
            <a:pPr>
              <a:defRPr/>
            </a:pPr>
            <a:fld id="{5B4C312C-B7F8-EA47-B1AE-24859807402D}" type="datetimeFigureOut">
              <a:rPr lang="en-US"/>
              <a:pPr>
                <a:defRPr/>
              </a:pPr>
              <a:t>5/6/2013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cs typeface="+mn-cs"/>
              </a:defRPr>
            </a:lvl1pPr>
          </a:lstStyle>
          <a:p>
            <a:pPr>
              <a:defRPr/>
            </a:pPr>
            <a:fld id="{92F08507-EBE5-D644-AF4D-38F8EF34DCD1}" type="slidenum">
              <a:rPr lang="en-US"/>
              <a:pPr>
                <a:defRPr/>
              </a:pPr>
              <a:t>‹#›</a:t>
            </a:fld>
            <a:endParaRPr lang="en-US"/>
          </a:p>
        </p:txBody>
      </p:sp>
    </p:spTree>
    <p:extLst>
      <p:ext uri="{BB962C8B-B14F-4D97-AF65-F5344CB8AC3E}">
        <p14:creationId xmlns:p14="http://schemas.microsoft.com/office/powerpoint/2010/main" val="46823411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ＭＳ Ｐゴシック" charset="0"/>
        <a:cs typeface="ＭＳ Ｐゴシック" charset="0"/>
      </a:defRPr>
    </a:lvl1pPr>
    <a:lvl2pPr marL="457200" algn="l" rtl="0" fontAlgn="base">
      <a:spcBef>
        <a:spcPct val="30000"/>
      </a:spcBef>
      <a:spcAft>
        <a:spcPct val="0"/>
      </a:spcAft>
      <a:defRPr sz="1200" kern="1200">
        <a:solidFill>
          <a:schemeClr val="tx1"/>
        </a:solidFill>
        <a:latin typeface="+mn-lt"/>
        <a:ea typeface="ＭＳ Ｐゴシック" charset="0"/>
        <a:cs typeface="+mn-cs"/>
      </a:defRPr>
    </a:lvl2pPr>
    <a:lvl3pPr marL="914400" algn="l" rtl="0" fontAlgn="base">
      <a:spcBef>
        <a:spcPct val="30000"/>
      </a:spcBef>
      <a:spcAft>
        <a:spcPct val="0"/>
      </a:spcAft>
      <a:defRPr sz="1200" kern="1200">
        <a:solidFill>
          <a:schemeClr val="tx1"/>
        </a:solidFill>
        <a:latin typeface="+mn-lt"/>
        <a:ea typeface="ＭＳ Ｐゴシック" charset="0"/>
        <a:cs typeface="+mn-cs"/>
      </a:defRPr>
    </a:lvl3pPr>
    <a:lvl4pPr marL="1371600" algn="l" rtl="0" fontAlgn="base">
      <a:spcBef>
        <a:spcPct val="30000"/>
      </a:spcBef>
      <a:spcAft>
        <a:spcPct val="0"/>
      </a:spcAft>
      <a:defRPr sz="1200" kern="1200">
        <a:solidFill>
          <a:schemeClr val="tx1"/>
        </a:solidFill>
        <a:latin typeface="+mn-lt"/>
        <a:ea typeface="ＭＳ Ｐゴシック" charset="0"/>
        <a:cs typeface="+mn-cs"/>
      </a:defRPr>
    </a:lvl4pPr>
    <a:lvl5pPr marL="1828800" algn="l" rtl="0" fontAlgn="base">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2662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atin typeface="Calibri" charset="0"/>
              </a:rPr>
              <a:t>Car Service and Car Hire rules is a process facilitated by AAR and administered at Railinc. </a:t>
            </a:r>
          </a:p>
          <a:p>
            <a:pPr>
              <a:spcBef>
                <a:spcPct val="0"/>
              </a:spcBef>
            </a:pPr>
            <a:endParaRPr lang="en-US">
              <a:latin typeface="Calibri" charset="0"/>
            </a:endParaRPr>
          </a:p>
          <a:p>
            <a:pPr>
              <a:spcBef>
                <a:spcPct val="0"/>
              </a:spcBef>
            </a:pPr>
            <a:r>
              <a:rPr lang="en-US">
                <a:latin typeface="Calibri" charset="0"/>
              </a:rPr>
              <a:t>Any railroads already operating under this subscription would have completed the necessary forms and filed them accordingly.  </a:t>
            </a:r>
          </a:p>
        </p:txBody>
      </p:sp>
      <p:sp>
        <p:nvSpPr>
          <p:cNvPr id="2662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fontAlgn="base">
              <a:spcBef>
                <a:spcPct val="0"/>
              </a:spcBef>
              <a:spcAft>
                <a:spcPct val="0"/>
              </a:spcAft>
            </a:pPr>
            <a:fld id="{079C32CC-F012-864F-ADED-0DC42A6F4673}" type="slidenum">
              <a:rPr lang="en-US"/>
              <a:pPr fontAlgn="base">
                <a:spcBef>
                  <a:spcPct val="0"/>
                </a:spcBef>
                <a:spcAft>
                  <a:spcPct val="0"/>
                </a:spcAft>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3584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a:latin typeface="Calibri" charset="0"/>
            </a:endParaRPr>
          </a:p>
        </p:txBody>
      </p:sp>
      <p:sp>
        <p:nvSpPr>
          <p:cNvPr id="3584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fontAlgn="base">
              <a:spcBef>
                <a:spcPct val="0"/>
              </a:spcBef>
              <a:spcAft>
                <a:spcPct val="0"/>
              </a:spcAft>
            </a:pPr>
            <a:fld id="{3D56BEEE-852F-5240-9FB8-EF15959FECFF}" type="slidenum">
              <a:rPr lang="en-US"/>
              <a:pPr fontAlgn="base">
                <a:spcBef>
                  <a:spcPct val="0"/>
                </a:spcBef>
                <a:spcAft>
                  <a:spcPct val="0"/>
                </a:spcAft>
              </a:pPr>
              <a:t>13</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3686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atin typeface="Calibri" charset="0"/>
              </a:rPr>
              <a:t>Question: Can a haulage rights carrier (tenant) request the optional per mile charge to move empty boxcars at the request of the owner, STB or the AAR?</a:t>
            </a:r>
          </a:p>
          <a:p>
            <a:pPr>
              <a:spcBef>
                <a:spcPct val="0"/>
              </a:spcBef>
            </a:pPr>
            <a:endParaRPr lang="en-US">
              <a:latin typeface="Calibri" charset="0"/>
            </a:endParaRPr>
          </a:p>
          <a:p>
            <a:pPr>
              <a:spcBef>
                <a:spcPct val="0"/>
              </a:spcBef>
            </a:pPr>
            <a:r>
              <a:rPr lang="en-US">
                <a:latin typeface="Calibri" charset="0"/>
              </a:rPr>
              <a:t>Answer: Yes.</a:t>
            </a:r>
          </a:p>
        </p:txBody>
      </p:sp>
      <p:sp>
        <p:nvSpPr>
          <p:cNvPr id="3686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fontAlgn="base">
              <a:spcBef>
                <a:spcPct val="0"/>
              </a:spcBef>
              <a:spcAft>
                <a:spcPct val="0"/>
              </a:spcAft>
            </a:pPr>
            <a:fld id="{D67E8DF0-E70D-004A-8534-15FBC2996586}" type="slidenum">
              <a:rPr lang="en-US"/>
              <a:pPr fontAlgn="base">
                <a:spcBef>
                  <a:spcPct val="0"/>
                </a:spcBef>
                <a:spcAft>
                  <a:spcPct val="0"/>
                </a:spcAft>
              </a:pPr>
              <a:t>14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3789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atin typeface="Calibri" charset="0"/>
              </a:rPr>
              <a:t>To protect railroads who have empty boxcars </a:t>
            </a:r>
          </a:p>
          <a:p>
            <a:pPr>
              <a:spcBef>
                <a:spcPct val="0"/>
              </a:spcBef>
            </a:pPr>
            <a:endParaRPr lang="en-US">
              <a:latin typeface="Calibri" charset="0"/>
            </a:endParaRPr>
          </a:p>
          <a:p>
            <a:pPr>
              <a:spcBef>
                <a:spcPct val="0"/>
              </a:spcBef>
            </a:pPr>
            <a:r>
              <a:rPr lang="en-US">
                <a:latin typeface="Calibri" charset="0"/>
              </a:rPr>
              <a:t>Rule was created when a shortage existed in the industry.  This was to provide an incentive for their return.</a:t>
            </a:r>
          </a:p>
        </p:txBody>
      </p:sp>
      <p:sp>
        <p:nvSpPr>
          <p:cNvPr id="3789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fontAlgn="base">
              <a:spcBef>
                <a:spcPct val="0"/>
              </a:spcBef>
              <a:spcAft>
                <a:spcPct val="0"/>
              </a:spcAft>
            </a:pPr>
            <a:fld id="{E7398159-BBE5-E845-95ED-1157E32A6B02}" type="slidenum">
              <a:rPr lang="en-US"/>
              <a:pPr fontAlgn="base">
                <a:spcBef>
                  <a:spcPct val="0"/>
                </a:spcBef>
                <a:spcAft>
                  <a:spcPct val="0"/>
                </a:spcAft>
              </a:pPr>
              <a:t>15</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3891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atin typeface="Calibri" charset="0"/>
              </a:rPr>
              <a:t>Question: Can a haulage rights carrier (tenant) demand the return of empty cars at the junction where delivered under load?</a:t>
            </a:r>
          </a:p>
          <a:p>
            <a:pPr>
              <a:spcBef>
                <a:spcPct val="0"/>
              </a:spcBef>
            </a:pPr>
            <a:endParaRPr lang="en-US">
              <a:latin typeface="Calibri" charset="0"/>
            </a:endParaRPr>
          </a:p>
          <a:p>
            <a:pPr>
              <a:spcBef>
                <a:spcPct val="0"/>
              </a:spcBef>
            </a:pPr>
            <a:r>
              <a:rPr lang="en-US">
                <a:latin typeface="Calibri" charset="0"/>
              </a:rPr>
              <a:t>Answer: Yes, but only for those cars or the same equipment type and grade if applicable, for loaded cars it moved as a line haul carrier through that junction.</a:t>
            </a:r>
          </a:p>
        </p:txBody>
      </p:sp>
      <p:sp>
        <p:nvSpPr>
          <p:cNvPr id="3891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fontAlgn="base">
              <a:spcBef>
                <a:spcPct val="0"/>
              </a:spcBef>
              <a:spcAft>
                <a:spcPct val="0"/>
              </a:spcAft>
            </a:pPr>
            <a:fld id="{835B3138-9A0B-8E4B-B1C5-CC15EF68A743}" type="slidenum">
              <a:rPr lang="en-US"/>
              <a:pPr fontAlgn="base">
                <a:spcBef>
                  <a:spcPct val="0"/>
                </a:spcBef>
                <a:spcAft>
                  <a:spcPct val="0"/>
                </a:spcAft>
              </a:pPr>
              <a:t>16</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3993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atin typeface="Calibri" charset="0"/>
              </a:rPr>
              <a:t>It gives a railroad the right to require that cars are returned at the same interchange by connecting carriers handling the traffic. </a:t>
            </a:r>
          </a:p>
          <a:p>
            <a:pPr>
              <a:spcBef>
                <a:spcPct val="0"/>
              </a:spcBef>
            </a:pPr>
            <a:endParaRPr lang="en-US">
              <a:latin typeface="Calibri" charset="0"/>
            </a:endParaRPr>
          </a:p>
          <a:p>
            <a:pPr>
              <a:spcBef>
                <a:spcPct val="0"/>
              </a:spcBef>
            </a:pPr>
            <a:r>
              <a:rPr lang="en-US">
                <a:latin typeface="Calibri" charset="0"/>
              </a:rPr>
              <a:t>This avoids empty cars being “dropped” at a less favorable junction.    </a:t>
            </a:r>
          </a:p>
        </p:txBody>
      </p:sp>
      <p:sp>
        <p:nvSpPr>
          <p:cNvPr id="3993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fontAlgn="base">
              <a:spcBef>
                <a:spcPct val="0"/>
              </a:spcBef>
              <a:spcAft>
                <a:spcPct val="0"/>
              </a:spcAft>
            </a:pPr>
            <a:fld id="{2B94DCDC-9447-774B-BDDE-08748908BAAD}" type="slidenum">
              <a:rPr lang="en-US"/>
              <a:pPr fontAlgn="base">
                <a:spcBef>
                  <a:spcPct val="0"/>
                </a:spcBef>
                <a:spcAft>
                  <a:spcPct val="0"/>
                </a:spcAft>
              </a:pPr>
              <a:t>17</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4096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a:latin typeface="Calibri" charset="0"/>
            </a:endParaRPr>
          </a:p>
        </p:txBody>
      </p:sp>
      <p:sp>
        <p:nvSpPr>
          <p:cNvPr id="4096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fontAlgn="base">
              <a:spcBef>
                <a:spcPct val="0"/>
              </a:spcBef>
              <a:spcAft>
                <a:spcPct val="0"/>
              </a:spcAft>
            </a:pPr>
            <a:fld id="{428FED31-EDF7-434E-B4A7-8EB1A2C052E0}" type="slidenum">
              <a:rPr lang="en-US"/>
              <a:pPr fontAlgn="base">
                <a:spcBef>
                  <a:spcPct val="0"/>
                </a:spcBef>
                <a:spcAft>
                  <a:spcPct val="0"/>
                </a:spcAft>
              </a:pPr>
              <a:t>18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2765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atin typeface="Calibri" charset="0"/>
              </a:rPr>
              <a:t>Subscribing carriers are not confined by these rules and may enter into negotiated agreements with their trading partners </a:t>
            </a:r>
          </a:p>
          <a:p>
            <a:pPr>
              <a:spcBef>
                <a:spcPct val="0"/>
              </a:spcBef>
            </a:pPr>
            <a:endParaRPr lang="en-US">
              <a:latin typeface="Calibri" charset="0"/>
            </a:endParaRPr>
          </a:p>
          <a:p>
            <a:pPr>
              <a:spcBef>
                <a:spcPct val="0"/>
              </a:spcBef>
            </a:pPr>
            <a:r>
              <a:rPr lang="en-US">
                <a:latin typeface="Calibri" charset="0"/>
              </a:rPr>
              <a:t>NOTES:</a:t>
            </a:r>
          </a:p>
        </p:txBody>
      </p:sp>
      <p:sp>
        <p:nvSpPr>
          <p:cNvPr id="2765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fontAlgn="base">
              <a:spcBef>
                <a:spcPct val="0"/>
              </a:spcBef>
              <a:spcAft>
                <a:spcPct val="0"/>
              </a:spcAft>
            </a:pPr>
            <a:fld id="{8695C074-6514-A341-BFB4-AE5910718F6B}" type="slidenum">
              <a:rPr lang="en-US"/>
              <a:pPr fontAlgn="base">
                <a:spcBef>
                  <a:spcPct val="0"/>
                </a:spcBef>
                <a:spcAft>
                  <a:spcPct val="0"/>
                </a:spcAft>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2867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atin typeface="Calibri" charset="0"/>
              </a:rPr>
              <a:t>As taken from the OT-10</a:t>
            </a:r>
          </a:p>
        </p:txBody>
      </p:sp>
      <p:sp>
        <p:nvSpPr>
          <p:cNvPr id="2867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fontAlgn="base">
              <a:spcBef>
                <a:spcPct val="0"/>
              </a:spcBef>
              <a:spcAft>
                <a:spcPct val="0"/>
              </a:spcAft>
            </a:pPr>
            <a:fld id="{D8F03AA9-0B3D-9940-ACD0-E93A5FBB4B6B}" type="slidenum">
              <a:rPr lang="en-US"/>
              <a:pPr fontAlgn="base">
                <a:spcBef>
                  <a:spcPct val="0"/>
                </a:spcBef>
                <a:spcAft>
                  <a:spcPct val="0"/>
                </a:spcAft>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2969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a:latin typeface="Calibri" charset="0"/>
            </a:endParaRPr>
          </a:p>
        </p:txBody>
      </p:sp>
      <p:sp>
        <p:nvSpPr>
          <p:cNvPr id="2969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fontAlgn="base">
              <a:spcBef>
                <a:spcPct val="0"/>
              </a:spcBef>
              <a:spcAft>
                <a:spcPct val="0"/>
              </a:spcAft>
            </a:pPr>
            <a:fld id="{A44C4F35-6932-C448-9E28-7FFD8AB9FCF1}" type="slidenum">
              <a:rPr lang="en-US"/>
              <a:pPr fontAlgn="base">
                <a:spcBef>
                  <a:spcPct val="0"/>
                </a:spcBef>
                <a:spcAft>
                  <a:spcPct val="0"/>
                </a:spcAft>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30722"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a:latin typeface="Calibri" charset="0"/>
            </a:endParaRPr>
          </a:p>
        </p:txBody>
      </p:sp>
      <p:sp>
        <p:nvSpPr>
          <p:cNvPr id="30723"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fontAlgn="base">
              <a:spcBef>
                <a:spcPct val="0"/>
              </a:spcBef>
              <a:spcAft>
                <a:spcPct val="0"/>
              </a:spcAft>
            </a:pPr>
            <a:fld id="{02FA4580-6F5F-334D-BB11-6ABC1552FF52}" type="slidenum">
              <a:rPr lang="en-US"/>
              <a:pPr fontAlgn="base">
                <a:spcBef>
                  <a:spcPct val="0"/>
                </a:spcBef>
                <a:spcAft>
                  <a:spcPct val="0"/>
                </a:spcAft>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31746"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a:latin typeface="Calibri" charset="0"/>
            </a:endParaRPr>
          </a:p>
        </p:txBody>
      </p:sp>
      <p:sp>
        <p:nvSpPr>
          <p:cNvPr id="3174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fontAlgn="base">
              <a:spcBef>
                <a:spcPct val="0"/>
              </a:spcBef>
              <a:spcAft>
                <a:spcPct val="0"/>
              </a:spcAft>
            </a:pPr>
            <a:fld id="{44A7F926-F966-7F4E-B1D6-974AD852B2F6}" type="slidenum">
              <a:rPr lang="en-US"/>
              <a:pPr fontAlgn="base">
                <a:spcBef>
                  <a:spcPct val="0"/>
                </a:spcBef>
                <a:spcAft>
                  <a:spcPct val="0"/>
                </a:spcAft>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3277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a:latin typeface="Calibri" charset="0"/>
            </a:endParaRPr>
          </a:p>
        </p:txBody>
      </p:sp>
      <p:sp>
        <p:nvSpPr>
          <p:cNvPr id="3277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fontAlgn="base">
              <a:spcBef>
                <a:spcPct val="0"/>
              </a:spcBef>
              <a:spcAft>
                <a:spcPct val="0"/>
              </a:spcAft>
            </a:pPr>
            <a:fld id="{CF5DF22A-61DC-EE49-BFF1-2DFAE2A9CC80}" type="slidenum">
              <a:rPr lang="en-US"/>
              <a:pPr fontAlgn="base">
                <a:spcBef>
                  <a:spcPct val="0"/>
                </a:spcBef>
                <a:spcAft>
                  <a:spcPct val="0"/>
                </a:spcAft>
              </a:pPr>
              <a:t>10</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33794"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a:latin typeface="Calibri" charset="0"/>
            </a:endParaRPr>
          </a:p>
        </p:txBody>
      </p:sp>
      <p:sp>
        <p:nvSpPr>
          <p:cNvPr id="33795"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fontAlgn="base">
              <a:spcBef>
                <a:spcPct val="0"/>
              </a:spcBef>
              <a:spcAft>
                <a:spcPct val="0"/>
              </a:spcAft>
            </a:pPr>
            <a:fld id="{E7FB42B4-2F6C-3544-A4F1-25C624B1334A}" type="slidenum">
              <a:rPr lang="en-US"/>
              <a:pPr fontAlgn="base">
                <a:spcBef>
                  <a:spcPct val="0"/>
                </a:spcBef>
                <a:spcAft>
                  <a:spcPct val="0"/>
                </a:spcAft>
              </a:pPr>
              <a:t>11</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Slide Image Placeholder 1"/>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3481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pPr>
              <a:spcBef>
                <a:spcPct val="0"/>
              </a:spcBef>
            </a:pPr>
            <a:endParaRPr lang="en-US">
              <a:latin typeface="Calibri" charset="0"/>
            </a:endParaRPr>
          </a:p>
        </p:txBody>
      </p:sp>
      <p:sp>
        <p:nvSpPr>
          <p:cNvPr id="34819"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pPr fontAlgn="base">
              <a:spcBef>
                <a:spcPct val="0"/>
              </a:spcBef>
              <a:spcAft>
                <a:spcPct val="0"/>
              </a:spcAft>
            </a:pPr>
            <a:fld id="{20113A18-AC7B-8A41-B3CD-6205EF86C70D}" type="slidenum">
              <a:rPr lang="en-US"/>
              <a:pPr fontAlgn="base">
                <a:spcBef>
                  <a:spcPct val="0"/>
                </a:spcBef>
                <a:spcAft>
                  <a:spcPct val="0"/>
                </a:spcAft>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1"/>
          <p:cNvPicPr>
            <a:picLocks noChangeAspect="1"/>
          </p:cNvPicPr>
          <p:nvPr userDrawn="1"/>
        </p:nvPicPr>
        <p:blipFill>
          <a:blip r:embed="rId2" cstate="email">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3"/>
          <p:cNvPicPr>
            <a:picLocks noChangeAspect="1"/>
          </p:cNvPicPr>
          <p:nvPr userDrawn="1"/>
        </p:nvPicPr>
        <p:blipFill>
          <a:blip r:embed="rId3" cstate="email">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4"/>
          <p:cNvPicPr>
            <a:picLocks noChangeAspect="1"/>
          </p:cNvPicPr>
          <p:nvPr userDrawn="1"/>
        </p:nvPicPr>
        <p:blipFill>
          <a:blip r:embed="rId4" cstate="email">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3048000" y="957601"/>
            <a:ext cx="7772400" cy="860425"/>
          </a:xfrm>
        </p:spPr>
        <p:txBody>
          <a:bodyPr anchor="b"/>
          <a:lstStyle>
            <a:lvl1pPr algn="l">
              <a:buFontTx/>
              <a:buNone/>
              <a:defRPr>
                <a:solidFill>
                  <a:schemeClr val="accent2">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3066600" y="1676400"/>
            <a:ext cx="7753800" cy="1752600"/>
          </a:xfrm>
        </p:spPr>
        <p:txBody>
          <a:bodyPr>
            <a:normAutofit/>
          </a:bodyPr>
          <a:lstStyle>
            <a:lvl1pPr marL="0" indent="0" algn="l">
              <a:buNone/>
              <a:defRPr sz="2400">
                <a:solidFill>
                  <a:schemeClr val="accent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819973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p:cNvSpPr>
            <a:spLocks noGrp="1"/>
          </p:cNvSpPr>
          <p:nvPr>
            <p:ph type="ftr" sz="quarter" idx="10"/>
          </p:nvPr>
        </p:nvSpPr>
        <p:spPr/>
        <p:txBody>
          <a:bodyPr/>
          <a:lstStyle>
            <a:lvl1pPr>
              <a:defRPr/>
            </a:lvl1pPr>
          </a:lstStyle>
          <a:p>
            <a:pPr>
              <a:defRPr/>
            </a:pPr>
            <a:endParaRPr lang="en-US"/>
          </a:p>
        </p:txBody>
      </p:sp>
      <p:sp>
        <p:nvSpPr>
          <p:cNvPr id="3" name="Slide Number Placeholder 5"/>
          <p:cNvSpPr>
            <a:spLocks noGrp="1"/>
          </p:cNvSpPr>
          <p:nvPr>
            <p:ph type="sldNum" sz="quarter" idx="11"/>
          </p:nvPr>
        </p:nvSpPr>
        <p:spPr/>
        <p:txBody>
          <a:bodyPr/>
          <a:lstStyle>
            <a:lvl1pPr>
              <a:defRPr/>
            </a:lvl1pPr>
          </a:lstStyle>
          <a:p>
            <a:fld id="{9333498B-2EAC-374E-8D23-8144949F8E12}" type="slidenum">
              <a:rPr lang="en-US"/>
              <a:pPr/>
              <a:t>‹#›</a:t>
            </a:fld>
            <a:endParaRPr lang="en-US"/>
          </a:p>
        </p:txBody>
      </p:sp>
    </p:spTree>
    <p:extLst>
      <p:ext uri="{BB962C8B-B14F-4D97-AF65-F5344CB8AC3E}">
        <p14:creationId xmlns:p14="http://schemas.microsoft.com/office/powerpoint/2010/main" val="1502000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990600"/>
            <a:ext cx="5111750" cy="46783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92087" y="1295401"/>
            <a:ext cx="2855913" cy="4373563"/>
          </a:xfrm>
        </p:spPr>
        <p:txBody>
          <a:bodyPr/>
          <a:lstStyle>
            <a:lvl1pPr marL="0" indent="0">
              <a:lnSpc>
                <a:spcPts val="1600"/>
              </a:lnSpc>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itle 13"/>
          <p:cNvSpPr>
            <a:spLocks noGrp="1"/>
          </p:cNvSpPr>
          <p:nvPr>
            <p:ph type="title"/>
          </p:nvPr>
        </p:nvSpPr>
        <p:spPr>
          <a:xfrm>
            <a:off x="228600" y="76200"/>
            <a:ext cx="8229600" cy="639763"/>
          </a:xfrm>
        </p:spPr>
        <p:txBody>
          <a:bodyPr/>
          <a:lstStyle/>
          <a:p>
            <a:r>
              <a:rPr lang="en-US" smtClean="0"/>
              <a:t>Click to edit Master title style</a:t>
            </a:r>
            <a:endParaRPr lang="en-US" dirty="0"/>
          </a:p>
        </p:txBody>
      </p:sp>
      <p:sp>
        <p:nvSpPr>
          <p:cNvPr id="15" name="Text Placeholder 10"/>
          <p:cNvSpPr>
            <a:spLocks noGrp="1"/>
          </p:cNvSpPr>
          <p:nvPr>
            <p:ph type="body" sz="quarter" idx="13"/>
          </p:nvPr>
        </p:nvSpPr>
        <p:spPr>
          <a:xfrm>
            <a:off x="435600" y="593400"/>
            <a:ext cx="8251200" cy="457200"/>
          </a:xfrm>
        </p:spPr>
        <p:txBody>
          <a:bodyPr>
            <a:normAutofit/>
          </a:bodyPr>
          <a:lstStyle>
            <a:lvl1pPr>
              <a:buFontTx/>
              <a:buNone/>
              <a:defRPr sz="2400"/>
            </a:lvl1pPr>
          </a:lstStyle>
          <a:p>
            <a:pPr lvl="0"/>
            <a:r>
              <a:rPr lang="en-US" smtClean="0"/>
              <a:t>Click to edit Master text styles</a:t>
            </a:r>
          </a:p>
        </p:txBody>
      </p:sp>
      <p:sp>
        <p:nvSpPr>
          <p:cNvPr id="6" name="Footer Placeholder 4"/>
          <p:cNvSpPr>
            <a:spLocks noGrp="1"/>
          </p:cNvSpPr>
          <p:nvPr>
            <p:ph type="ftr" sz="quarter" idx="14"/>
          </p:nvPr>
        </p:nvSpPr>
        <p:spPr/>
        <p:txBody>
          <a:bodyPr/>
          <a:lstStyle>
            <a:lvl1pPr>
              <a:defRPr/>
            </a:lvl1pPr>
          </a:lstStyle>
          <a:p>
            <a:pPr>
              <a:defRPr/>
            </a:pPr>
            <a:endParaRPr lang="en-US"/>
          </a:p>
        </p:txBody>
      </p:sp>
      <p:sp>
        <p:nvSpPr>
          <p:cNvPr id="7" name="Slide Number Placeholder 5"/>
          <p:cNvSpPr>
            <a:spLocks noGrp="1"/>
          </p:cNvSpPr>
          <p:nvPr>
            <p:ph type="sldNum" sz="quarter" idx="15"/>
          </p:nvPr>
        </p:nvSpPr>
        <p:spPr/>
        <p:txBody>
          <a:bodyPr/>
          <a:lstStyle>
            <a:lvl1pPr>
              <a:defRPr/>
            </a:lvl1pPr>
          </a:lstStyle>
          <a:p>
            <a:fld id="{EA7A1781-F913-2B41-A4DC-3D88CB5166A8}" type="slidenum">
              <a:rPr lang="en-US"/>
              <a:pPr/>
              <a:t>‹#›</a:t>
            </a:fld>
            <a:endParaRPr lang="en-US"/>
          </a:p>
        </p:txBody>
      </p:sp>
    </p:spTree>
    <p:extLst>
      <p:ext uri="{BB962C8B-B14F-4D97-AF65-F5344CB8AC3E}">
        <p14:creationId xmlns:p14="http://schemas.microsoft.com/office/powerpoint/2010/main" val="36740611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questions contac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5111750" cy="4678363"/>
          </a:xfrm>
        </p:spPr>
        <p:txBody>
          <a:bodyPr/>
          <a:lstStyle>
            <a:lvl1pPr>
              <a:defRPr sz="3200">
                <a:solidFill>
                  <a:schemeClr val="tx1">
                    <a:lumMod val="75000"/>
                    <a:lumOff val="25000"/>
                  </a:schemeClr>
                </a:solidFill>
              </a:defRPr>
            </a:lvl1pPr>
            <a:lvl2pPr>
              <a:defRPr sz="2800">
                <a:solidFill>
                  <a:schemeClr val="tx1">
                    <a:lumMod val="75000"/>
                    <a:lumOff val="25000"/>
                  </a:schemeClr>
                </a:solidFill>
              </a:defRPr>
            </a:lvl2pPr>
            <a:lvl3pPr>
              <a:defRPr sz="2400">
                <a:solidFill>
                  <a:schemeClr val="tx1">
                    <a:lumMod val="75000"/>
                    <a:lumOff val="25000"/>
                  </a:schemeClr>
                </a:solidFill>
              </a:defRPr>
            </a:lvl3pPr>
            <a:lvl4pPr>
              <a:defRPr sz="2000">
                <a:solidFill>
                  <a:schemeClr val="tx1">
                    <a:lumMod val="75000"/>
                    <a:lumOff val="25000"/>
                  </a:schemeClr>
                </a:solidFill>
              </a:defRPr>
            </a:lvl4pPr>
            <a:lvl5pPr>
              <a:defRPr sz="2000">
                <a:solidFill>
                  <a:schemeClr val="tx1">
                    <a:lumMod val="75000"/>
                    <a:lumOff val="25000"/>
                  </a:schemeClr>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562600" y="1524000"/>
            <a:ext cx="2855913" cy="4373563"/>
          </a:xfrm>
        </p:spPr>
        <p:txBody>
          <a:bodyPr/>
          <a:lstStyle>
            <a:lvl1pPr marL="0" indent="0">
              <a:lnSpc>
                <a:spcPts val="1600"/>
              </a:lnSpc>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itle 13"/>
          <p:cNvSpPr>
            <a:spLocks noGrp="1"/>
          </p:cNvSpPr>
          <p:nvPr>
            <p:ph type="title"/>
          </p:nvPr>
        </p:nvSpPr>
        <p:spPr>
          <a:xfrm>
            <a:off x="0" y="457200"/>
            <a:ext cx="6858000" cy="639763"/>
          </a:xfrm>
        </p:spPr>
        <p:txBody>
          <a:bodyPr/>
          <a:lstStyle>
            <a:lvl1pPr>
              <a:defRPr sz="2800">
                <a:solidFill>
                  <a:schemeClr val="tx1">
                    <a:lumMod val="75000"/>
                    <a:lumOff val="25000"/>
                  </a:schemeClr>
                </a:solidFill>
              </a:defRPr>
            </a:lvl1pPr>
          </a:lstStyle>
          <a:p>
            <a:r>
              <a:rPr lang="en-US" smtClean="0"/>
              <a:t>Click to edit Master title style</a:t>
            </a:r>
            <a:endParaRPr lang="en-US" dirty="0"/>
          </a:p>
        </p:txBody>
      </p:sp>
      <p:sp>
        <p:nvSpPr>
          <p:cNvPr id="15" name="Text Placeholder 10"/>
          <p:cNvSpPr>
            <a:spLocks noGrp="1"/>
          </p:cNvSpPr>
          <p:nvPr>
            <p:ph type="body" sz="quarter" idx="13"/>
          </p:nvPr>
        </p:nvSpPr>
        <p:spPr>
          <a:xfrm>
            <a:off x="210600" y="974400"/>
            <a:ext cx="6876000" cy="457200"/>
          </a:xfrm>
        </p:spPr>
        <p:txBody>
          <a:bodyPr>
            <a:normAutofit/>
          </a:bodyPr>
          <a:lstStyle>
            <a:lvl1pPr>
              <a:buFontTx/>
              <a:buNone/>
              <a:defRPr sz="2000">
                <a:solidFill>
                  <a:schemeClr val="tx1">
                    <a:lumMod val="75000"/>
                    <a:lumOff val="25000"/>
                  </a:schemeClr>
                </a:solidFill>
              </a:defRPr>
            </a:lvl1pPr>
          </a:lstStyle>
          <a:p>
            <a:pPr lvl="0"/>
            <a:r>
              <a:rPr lang="en-US" smtClean="0"/>
              <a:t>Click to edit Master text styles</a:t>
            </a:r>
          </a:p>
        </p:txBody>
      </p:sp>
      <p:sp>
        <p:nvSpPr>
          <p:cNvPr id="6" name="Footer Placeholder 4"/>
          <p:cNvSpPr>
            <a:spLocks noGrp="1"/>
          </p:cNvSpPr>
          <p:nvPr>
            <p:ph type="ftr" sz="quarter" idx="14"/>
          </p:nvPr>
        </p:nvSpPr>
        <p:spPr/>
        <p:txBody>
          <a:bodyPr/>
          <a:lstStyle>
            <a:lvl1pPr>
              <a:defRPr/>
            </a:lvl1pPr>
          </a:lstStyle>
          <a:p>
            <a:pPr>
              <a:defRPr/>
            </a:pPr>
            <a:endParaRPr lang="en-US"/>
          </a:p>
        </p:txBody>
      </p:sp>
      <p:sp>
        <p:nvSpPr>
          <p:cNvPr id="7" name="Slide Number Placeholder 5"/>
          <p:cNvSpPr>
            <a:spLocks noGrp="1"/>
          </p:cNvSpPr>
          <p:nvPr>
            <p:ph type="sldNum" sz="quarter" idx="15"/>
          </p:nvPr>
        </p:nvSpPr>
        <p:spPr/>
        <p:txBody>
          <a:bodyPr/>
          <a:lstStyle>
            <a:lvl1pPr>
              <a:defRPr/>
            </a:lvl1pPr>
          </a:lstStyle>
          <a:p>
            <a:fld id="{4F50E6A7-C866-2345-8296-1CB209DA378F}" type="slidenum">
              <a:rPr lang="en-US"/>
              <a:pPr/>
              <a:t>‹#›</a:t>
            </a:fld>
            <a:endParaRPr lang="en-US"/>
          </a:p>
        </p:txBody>
      </p:sp>
    </p:spTree>
    <p:extLst>
      <p:ext uri="{BB962C8B-B14F-4D97-AF65-F5344CB8AC3E}">
        <p14:creationId xmlns:p14="http://schemas.microsoft.com/office/powerpoint/2010/main" val="1586971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pic>
        <p:nvPicPr>
          <p:cNvPr id="5" name="Picture 11"/>
          <p:cNvPicPr>
            <a:picLocks noChangeAspect="1"/>
          </p:cNvPicPr>
          <p:nvPr userDrawn="1"/>
        </p:nvPicPr>
        <p:blipFill>
          <a:blip r:embed="rId2" cstate="email">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953000" y="4724400"/>
            <a:ext cx="3962400" cy="338139"/>
          </a:xfrm>
        </p:spPr>
        <p:txBody>
          <a:bodyPr anchor="b"/>
          <a:lstStyle>
            <a:lvl1pPr algn="l">
              <a:defRPr sz="1800" b="1"/>
            </a:lvl1pPr>
          </a:lstStyle>
          <a:p>
            <a:r>
              <a:rPr lang="en-US" smtClean="0"/>
              <a:t>Click to edit Master title style</a:t>
            </a:r>
            <a:endParaRPr lang="en-US" dirty="0"/>
          </a:p>
        </p:txBody>
      </p:sp>
      <p:sp>
        <p:nvSpPr>
          <p:cNvPr id="3" name="Picture Placeholder 2"/>
          <p:cNvSpPr>
            <a:spLocks noGrp="1"/>
          </p:cNvSpPr>
          <p:nvPr>
            <p:ph type="pic" idx="1"/>
          </p:nvPr>
        </p:nvSpPr>
        <p:spPr>
          <a:xfrm>
            <a:off x="1143000" y="304800"/>
            <a:ext cx="6934200" cy="42672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Drag picture to placeholder or click icon to add</a:t>
            </a:r>
            <a:endParaRPr lang="en-US" noProof="0"/>
          </a:p>
        </p:txBody>
      </p:sp>
      <p:sp>
        <p:nvSpPr>
          <p:cNvPr id="4" name="Text Placeholder 3"/>
          <p:cNvSpPr>
            <a:spLocks noGrp="1"/>
          </p:cNvSpPr>
          <p:nvPr>
            <p:ph type="body" sz="half" idx="2"/>
          </p:nvPr>
        </p:nvSpPr>
        <p:spPr>
          <a:xfrm>
            <a:off x="4953000" y="5029201"/>
            <a:ext cx="3962400" cy="804863"/>
          </a:xfrm>
        </p:spPr>
        <p:txBody>
          <a:bodyPr>
            <a:normAutofit/>
          </a:bodyPr>
          <a:lstStyle>
            <a:lvl1pPr marL="0" indent="0">
              <a:lnSpc>
                <a:spcPts val="1400"/>
              </a:lnSpc>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Slide Number Placeholder 7"/>
          <p:cNvSpPr>
            <a:spLocks noGrp="1"/>
          </p:cNvSpPr>
          <p:nvPr>
            <p:ph type="sldNum" sz="quarter" idx="10"/>
          </p:nvPr>
        </p:nvSpPr>
        <p:spPr/>
        <p:txBody>
          <a:bodyPr/>
          <a:lstStyle>
            <a:lvl1pPr>
              <a:defRPr/>
            </a:lvl1pPr>
          </a:lstStyle>
          <a:p>
            <a:fld id="{DF088BF6-3F9C-2B45-98A9-E9B373476C31}" type="slidenum">
              <a:rPr lang="en-US"/>
              <a:pPr/>
              <a:t>‹#›</a:t>
            </a:fld>
            <a:endParaRPr lang="en-US"/>
          </a:p>
        </p:txBody>
      </p:sp>
      <p:sp>
        <p:nvSpPr>
          <p:cNvPr id="7" name="Footer Placeholder 8"/>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802946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n-US"/>
          </a:p>
        </p:txBody>
      </p:sp>
      <p:sp>
        <p:nvSpPr>
          <p:cNvPr id="5" name="Footer Placeholder 4"/>
          <p:cNvSpPr>
            <a:spLocks noGrp="1"/>
          </p:cNvSpPr>
          <p:nvPr>
            <p:ph type="ftr" sz="quarter" idx="11"/>
          </p:nvPr>
        </p:nvSpPr>
        <p:spPr>
          <a:xfrm>
            <a:off x="3124200" y="6356350"/>
            <a:ext cx="2895600" cy="365125"/>
          </a:xfr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p:spPr>
        <p:txBody>
          <a:bodyPr/>
          <a:lstStyle>
            <a:lvl1pPr>
              <a:defRPr/>
            </a:lvl1pPr>
          </a:lstStyle>
          <a:p>
            <a:fld id="{76EEA4CF-3D55-FE41-B72B-8D30FC5F231B}" type="slidenum">
              <a:rPr lang="en-US"/>
              <a:pPr/>
              <a:t>‹#›</a:t>
            </a:fld>
            <a:endParaRPr lang="en-US"/>
          </a:p>
        </p:txBody>
      </p:sp>
    </p:spTree>
    <p:extLst>
      <p:ext uri="{BB962C8B-B14F-4D97-AF65-F5344CB8AC3E}">
        <p14:creationId xmlns:p14="http://schemas.microsoft.com/office/powerpoint/2010/main" val="39681092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848600" y="503239"/>
            <a:ext cx="1219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503237"/>
            <a:ext cx="7162800" cy="62785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15302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95399"/>
            <a:ext cx="8305800" cy="4525965"/>
          </a:xfrm>
        </p:spPr>
        <p:txBody>
          <a:bodyPr/>
          <a:lstStyle>
            <a:lvl1pPr marL="173038" indent="-173038">
              <a:lnSpc>
                <a:spcPts val="2600"/>
              </a:lnSpc>
              <a:buFont typeface="Arial" pitchFamily="34" charset="0"/>
              <a:buChar char="•"/>
              <a:defRPr sz="2400" b="0"/>
            </a:lvl1pPr>
            <a:lvl2pPr marL="684213" indent="-227013">
              <a:lnSpc>
                <a:spcPts val="2600"/>
              </a:lnSpc>
              <a:defRPr sz="2000"/>
            </a:lvl2pPr>
            <a:lvl3pPr marL="1087438" indent="-173038">
              <a:lnSpc>
                <a:spcPts val="2600"/>
              </a:lnSpc>
              <a:defRPr sz="1800"/>
            </a:lvl3pPr>
            <a:lvl4pPr marL="1541463" indent="-169863">
              <a:lnSpc>
                <a:spcPts val="2600"/>
              </a:lnSpc>
              <a:defRPr sz="1600"/>
            </a:lvl4pPr>
            <a:lvl5pPr marL="2001838" indent="-173038">
              <a:lnSpc>
                <a:spcPts val="2600"/>
              </a:lnSpc>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10"/>
          <p:cNvSpPr>
            <a:spLocks noGrp="1"/>
          </p:cNvSpPr>
          <p:nvPr>
            <p:ph type="body" sz="quarter" idx="13"/>
          </p:nvPr>
        </p:nvSpPr>
        <p:spPr>
          <a:xfrm>
            <a:off x="381000" y="669600"/>
            <a:ext cx="8251200" cy="457200"/>
          </a:xfrm>
        </p:spPr>
        <p:txBody>
          <a:bodyPr>
            <a:normAutofit/>
          </a:bodyPr>
          <a:lstStyle>
            <a:lvl1pPr>
              <a:buFontTx/>
              <a:buNone/>
              <a:defRPr sz="2400"/>
            </a:lvl1pPr>
          </a:lstStyle>
          <a:p>
            <a:pPr lvl="0"/>
            <a:r>
              <a:rPr lang="en-US" smtClean="0"/>
              <a:t>Click to edit Master text styles</a:t>
            </a:r>
          </a:p>
        </p:txBody>
      </p:sp>
      <p:sp>
        <p:nvSpPr>
          <p:cNvPr id="16" name="Title 15"/>
          <p:cNvSpPr>
            <a:spLocks noGrp="1"/>
          </p:cNvSpPr>
          <p:nvPr>
            <p:ph type="title"/>
          </p:nvPr>
        </p:nvSpPr>
        <p:spPr>
          <a:xfrm>
            <a:off x="152400" y="152400"/>
            <a:ext cx="8229600" cy="639763"/>
          </a:xfrm>
        </p:spPr>
        <p:txBody>
          <a:bodyPr/>
          <a:lstStyle/>
          <a:p>
            <a:r>
              <a:rPr lang="en-US" smtClean="0"/>
              <a:t>Click to edit Master title style</a:t>
            </a:r>
            <a:endParaRPr lang="en-US"/>
          </a:p>
        </p:txBody>
      </p:sp>
      <p:sp>
        <p:nvSpPr>
          <p:cNvPr id="5" name="Footer Placeholder 4"/>
          <p:cNvSpPr>
            <a:spLocks noGrp="1"/>
          </p:cNvSpPr>
          <p:nvPr>
            <p:ph type="ftr" sz="quarter" idx="14"/>
          </p:nvPr>
        </p:nvSpPr>
        <p:spPr/>
        <p:txBody>
          <a:bodyPr/>
          <a:lstStyle>
            <a:lvl1pPr>
              <a:defRPr/>
            </a:lvl1pPr>
          </a:lstStyle>
          <a:p>
            <a:pPr>
              <a:defRPr/>
            </a:pPr>
            <a:endParaRPr lang="en-US"/>
          </a:p>
        </p:txBody>
      </p:sp>
      <p:sp>
        <p:nvSpPr>
          <p:cNvPr id="6" name="Slide Number Placeholder 5"/>
          <p:cNvSpPr>
            <a:spLocks noGrp="1"/>
          </p:cNvSpPr>
          <p:nvPr>
            <p:ph type="sldNum" sz="quarter" idx="15"/>
          </p:nvPr>
        </p:nvSpPr>
        <p:spPr/>
        <p:txBody>
          <a:bodyPr/>
          <a:lstStyle>
            <a:lvl1pPr>
              <a:defRPr/>
            </a:lvl1pPr>
          </a:lstStyle>
          <a:p>
            <a:fld id="{7E6FF1ED-61BB-A545-BAD1-507CA98E4F93}" type="slidenum">
              <a:rPr lang="en-US"/>
              <a:pPr/>
              <a:t>‹#›</a:t>
            </a:fld>
            <a:endParaRPr lang="en-US"/>
          </a:p>
        </p:txBody>
      </p:sp>
    </p:spTree>
    <p:extLst>
      <p:ext uri="{BB962C8B-B14F-4D97-AF65-F5344CB8AC3E}">
        <p14:creationId xmlns:p14="http://schemas.microsoft.com/office/powerpoint/2010/main" val="2594902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Summary">
    <p:spTree>
      <p:nvGrpSpPr>
        <p:cNvPr id="1" name=""/>
        <p:cNvGrpSpPr/>
        <p:nvPr/>
      </p:nvGrpSpPr>
      <p:grpSpPr>
        <a:xfrm>
          <a:off x="0" y="0"/>
          <a:ext cx="0" cy="0"/>
          <a:chOff x="0" y="0"/>
          <a:chExt cx="0" cy="0"/>
        </a:xfrm>
      </p:grpSpPr>
      <p:sp>
        <p:nvSpPr>
          <p:cNvPr id="9" name="Text Placeholder 8"/>
          <p:cNvSpPr>
            <a:spLocks noGrp="1"/>
          </p:cNvSpPr>
          <p:nvPr>
            <p:ph type="body" sz="quarter" idx="15"/>
          </p:nvPr>
        </p:nvSpPr>
        <p:spPr>
          <a:xfrm>
            <a:off x="381000" y="3130200"/>
            <a:ext cx="6629400" cy="838200"/>
          </a:xfrm>
        </p:spPr>
        <p:txBody>
          <a:bodyPr>
            <a:normAutofit/>
          </a:bodyPr>
          <a:lstStyle>
            <a:lvl1pPr marL="57150" indent="0">
              <a:buFontTx/>
              <a:buNone/>
              <a:defRPr sz="1800" baseline="0"/>
            </a:lvl1pPr>
          </a:lstStyle>
          <a:p>
            <a:pPr lvl="0"/>
            <a:r>
              <a:rPr lang="en-US" smtClean="0"/>
              <a:t>Click to edit Master text styles</a:t>
            </a:r>
          </a:p>
        </p:txBody>
      </p:sp>
      <p:sp>
        <p:nvSpPr>
          <p:cNvPr id="7" name="Title 6"/>
          <p:cNvSpPr>
            <a:spLocks noGrp="1"/>
          </p:cNvSpPr>
          <p:nvPr>
            <p:ph type="title"/>
          </p:nvPr>
        </p:nvSpPr>
        <p:spPr>
          <a:xfrm>
            <a:off x="152400" y="152400"/>
            <a:ext cx="8229600" cy="639763"/>
          </a:xfrm>
        </p:spPr>
        <p:txBody>
          <a:bodyPr/>
          <a:lstStyle/>
          <a:p>
            <a:r>
              <a:rPr lang="en-US" smtClean="0"/>
              <a:t>Click to edit Master title style</a:t>
            </a:r>
            <a:endParaRPr lang="en-US" dirty="0"/>
          </a:p>
        </p:txBody>
      </p:sp>
      <p:sp>
        <p:nvSpPr>
          <p:cNvPr id="8" name="Text Placeholder 10"/>
          <p:cNvSpPr>
            <a:spLocks noGrp="1"/>
          </p:cNvSpPr>
          <p:nvPr>
            <p:ph type="body" sz="quarter" idx="13"/>
          </p:nvPr>
        </p:nvSpPr>
        <p:spPr>
          <a:xfrm>
            <a:off x="359400" y="669600"/>
            <a:ext cx="8251200" cy="457200"/>
          </a:xfrm>
        </p:spPr>
        <p:txBody>
          <a:bodyPr>
            <a:normAutofit/>
          </a:bodyPr>
          <a:lstStyle>
            <a:lvl1pPr>
              <a:buFontTx/>
              <a:buNone/>
              <a:defRPr sz="2400"/>
            </a:lvl1pPr>
          </a:lstStyle>
          <a:p>
            <a:pPr lvl="0"/>
            <a:r>
              <a:rPr lang="en-US" smtClean="0"/>
              <a:t>Click to edit Master text styles</a:t>
            </a:r>
          </a:p>
        </p:txBody>
      </p:sp>
      <p:sp>
        <p:nvSpPr>
          <p:cNvPr id="12" name="Text Placeholder 8"/>
          <p:cNvSpPr>
            <a:spLocks noGrp="1"/>
          </p:cNvSpPr>
          <p:nvPr>
            <p:ph type="body" sz="quarter" idx="16"/>
          </p:nvPr>
        </p:nvSpPr>
        <p:spPr>
          <a:xfrm>
            <a:off x="381000" y="1711800"/>
            <a:ext cx="6629400" cy="838200"/>
          </a:xfrm>
        </p:spPr>
        <p:txBody>
          <a:bodyPr>
            <a:normAutofit/>
          </a:bodyPr>
          <a:lstStyle>
            <a:lvl1pPr marL="57150" indent="0">
              <a:buFontTx/>
              <a:buNone/>
              <a:defRPr sz="1800" baseline="0"/>
            </a:lvl1pPr>
          </a:lstStyle>
          <a:p>
            <a:pPr lvl="0"/>
            <a:r>
              <a:rPr lang="en-US" smtClean="0"/>
              <a:t>Click to edit Master text styles</a:t>
            </a:r>
          </a:p>
        </p:txBody>
      </p:sp>
      <p:sp>
        <p:nvSpPr>
          <p:cNvPr id="14" name="Text Placeholder 8"/>
          <p:cNvSpPr>
            <a:spLocks noGrp="1"/>
          </p:cNvSpPr>
          <p:nvPr>
            <p:ph type="body" sz="quarter" idx="17"/>
          </p:nvPr>
        </p:nvSpPr>
        <p:spPr>
          <a:xfrm>
            <a:off x="381000" y="2421000"/>
            <a:ext cx="6629400" cy="838200"/>
          </a:xfrm>
        </p:spPr>
        <p:txBody>
          <a:bodyPr>
            <a:normAutofit/>
          </a:bodyPr>
          <a:lstStyle>
            <a:lvl1pPr marL="57150" indent="0">
              <a:buFontTx/>
              <a:buNone/>
              <a:defRPr sz="1800" baseline="0"/>
            </a:lvl1pPr>
          </a:lstStyle>
          <a:p>
            <a:pPr lvl="0"/>
            <a:r>
              <a:rPr lang="en-US" smtClean="0"/>
              <a:t>Click to edit Master text styles</a:t>
            </a:r>
          </a:p>
        </p:txBody>
      </p:sp>
      <p:sp>
        <p:nvSpPr>
          <p:cNvPr id="15" name="Text Placeholder 8"/>
          <p:cNvSpPr>
            <a:spLocks noGrp="1"/>
          </p:cNvSpPr>
          <p:nvPr>
            <p:ph type="body" sz="quarter" idx="18"/>
          </p:nvPr>
        </p:nvSpPr>
        <p:spPr>
          <a:xfrm>
            <a:off x="381000" y="3769200"/>
            <a:ext cx="6629400" cy="838200"/>
          </a:xfrm>
        </p:spPr>
        <p:txBody>
          <a:bodyPr>
            <a:normAutofit/>
          </a:bodyPr>
          <a:lstStyle>
            <a:lvl1pPr marL="57150" indent="0">
              <a:buFontTx/>
              <a:buNone/>
              <a:defRPr sz="1800" baseline="0"/>
            </a:lvl1pPr>
          </a:lstStyle>
          <a:p>
            <a:pPr lvl="0"/>
            <a:r>
              <a:rPr lang="en-US" smtClean="0"/>
              <a:t>Click to edit Master text styles</a:t>
            </a:r>
          </a:p>
        </p:txBody>
      </p:sp>
      <p:sp>
        <p:nvSpPr>
          <p:cNvPr id="16" name="Text Placeholder 8"/>
          <p:cNvSpPr>
            <a:spLocks noGrp="1"/>
          </p:cNvSpPr>
          <p:nvPr>
            <p:ph type="body" sz="quarter" idx="19"/>
          </p:nvPr>
        </p:nvSpPr>
        <p:spPr>
          <a:xfrm>
            <a:off x="381000" y="4478400"/>
            <a:ext cx="6629400" cy="838200"/>
          </a:xfrm>
        </p:spPr>
        <p:txBody>
          <a:bodyPr>
            <a:normAutofit/>
          </a:bodyPr>
          <a:lstStyle>
            <a:lvl1pPr marL="57150" indent="0">
              <a:buFontTx/>
              <a:buNone/>
              <a:defRPr sz="1800" baseline="0"/>
            </a:lvl1pPr>
          </a:lstStyle>
          <a:p>
            <a:pPr lvl="0"/>
            <a:r>
              <a:rPr lang="en-US" smtClean="0"/>
              <a:t>Click to edit Master text styles</a:t>
            </a:r>
          </a:p>
        </p:txBody>
      </p:sp>
      <p:sp>
        <p:nvSpPr>
          <p:cNvPr id="17" name="Text Placeholder 8"/>
          <p:cNvSpPr>
            <a:spLocks noGrp="1"/>
          </p:cNvSpPr>
          <p:nvPr>
            <p:ph type="body" sz="quarter" idx="20"/>
          </p:nvPr>
        </p:nvSpPr>
        <p:spPr>
          <a:xfrm>
            <a:off x="381000" y="5257800"/>
            <a:ext cx="6629400" cy="838200"/>
          </a:xfrm>
        </p:spPr>
        <p:txBody>
          <a:bodyPr>
            <a:normAutofit/>
          </a:bodyPr>
          <a:lstStyle>
            <a:lvl1pPr marL="57150" indent="0">
              <a:buFontTx/>
              <a:buNone/>
              <a:defRPr sz="1800" baseline="0"/>
            </a:lvl1pPr>
          </a:lstStyle>
          <a:p>
            <a:pPr lvl="0"/>
            <a:r>
              <a:rPr lang="en-US" smtClean="0"/>
              <a:t>Click to edit Master text styles</a:t>
            </a:r>
          </a:p>
        </p:txBody>
      </p:sp>
      <p:sp>
        <p:nvSpPr>
          <p:cNvPr id="10" name="Footer Placeholder 4"/>
          <p:cNvSpPr>
            <a:spLocks noGrp="1"/>
          </p:cNvSpPr>
          <p:nvPr>
            <p:ph type="ftr" sz="quarter" idx="21"/>
          </p:nvPr>
        </p:nvSpPr>
        <p:spPr/>
        <p:txBody>
          <a:bodyPr/>
          <a:lstStyle>
            <a:lvl1pPr>
              <a:defRPr/>
            </a:lvl1pPr>
          </a:lstStyle>
          <a:p>
            <a:pPr>
              <a:defRPr/>
            </a:pPr>
            <a:endParaRPr lang="en-US"/>
          </a:p>
        </p:txBody>
      </p:sp>
      <p:sp>
        <p:nvSpPr>
          <p:cNvPr id="11" name="Slide Number Placeholder 5"/>
          <p:cNvSpPr>
            <a:spLocks noGrp="1"/>
          </p:cNvSpPr>
          <p:nvPr>
            <p:ph type="sldNum" sz="quarter" idx="22"/>
          </p:nvPr>
        </p:nvSpPr>
        <p:spPr/>
        <p:txBody>
          <a:bodyPr/>
          <a:lstStyle>
            <a:lvl1pPr>
              <a:defRPr/>
            </a:lvl1pPr>
          </a:lstStyle>
          <a:p>
            <a:fld id="{C64CCB1C-56D3-9447-BC02-E83BF2A5F32A}" type="slidenum">
              <a:rPr lang="en-US"/>
              <a:pPr/>
              <a:t>‹#›</a:t>
            </a:fld>
            <a:endParaRPr lang="en-US"/>
          </a:p>
        </p:txBody>
      </p:sp>
    </p:spTree>
    <p:extLst>
      <p:ext uri="{BB962C8B-B14F-4D97-AF65-F5344CB8AC3E}">
        <p14:creationId xmlns:p14="http://schemas.microsoft.com/office/powerpoint/2010/main" val="9479429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871788"/>
            <a:ext cx="7772400" cy="13620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685800" y="1371601"/>
            <a:ext cx="7772400" cy="1500187"/>
          </a:xfrm>
        </p:spPr>
        <p:txBody>
          <a:bodyPr anchor="b"/>
          <a:lstStyle>
            <a:lvl1pPr marL="0" indent="0">
              <a:buNone/>
              <a:defRPr sz="2000">
                <a:solidFill>
                  <a:schemeClr val="bg2"/>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Footer Placeholder 4"/>
          <p:cNvSpPr>
            <a:spLocks noGrp="1"/>
          </p:cNvSpPr>
          <p:nvPr>
            <p:ph type="ftr" sz="quarter" idx="10"/>
          </p:nvPr>
        </p:nvSpPr>
        <p:spPr/>
        <p:txBody>
          <a:bodyPr/>
          <a:lstStyle>
            <a:lvl1pPr>
              <a:defRPr/>
            </a:lvl1pPr>
          </a:lstStyle>
          <a:p>
            <a:pPr>
              <a:defRPr/>
            </a:pPr>
            <a:endParaRPr lang="en-US"/>
          </a:p>
        </p:txBody>
      </p:sp>
      <p:sp>
        <p:nvSpPr>
          <p:cNvPr id="5" name="Slide Number Placeholder 5"/>
          <p:cNvSpPr>
            <a:spLocks noGrp="1"/>
          </p:cNvSpPr>
          <p:nvPr>
            <p:ph type="sldNum" sz="quarter" idx="11"/>
          </p:nvPr>
        </p:nvSpPr>
        <p:spPr/>
        <p:txBody>
          <a:bodyPr/>
          <a:lstStyle>
            <a:lvl1pPr>
              <a:defRPr/>
            </a:lvl1pPr>
          </a:lstStyle>
          <a:p>
            <a:fld id="{C1560EA2-8227-7D46-90F1-B09628C6986D}" type="slidenum">
              <a:rPr lang="en-US"/>
              <a:pPr/>
              <a:t>‹#›</a:t>
            </a:fld>
            <a:endParaRPr lang="en-US"/>
          </a:p>
        </p:txBody>
      </p:sp>
    </p:spTree>
    <p:extLst>
      <p:ext uri="{BB962C8B-B14F-4D97-AF65-F5344CB8AC3E}">
        <p14:creationId xmlns:p14="http://schemas.microsoft.com/office/powerpoint/2010/main" val="3343987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04800" y="1295401"/>
            <a:ext cx="4038600" cy="4525964"/>
          </a:xfrm>
        </p:spPr>
        <p:txBody>
          <a:bodyPr/>
          <a:lstStyle>
            <a:lvl1pPr>
              <a:buClr>
                <a:schemeClr val="tx1">
                  <a:lumMod val="75000"/>
                  <a:lumOff val="25000"/>
                </a:schemeClr>
              </a:buClr>
              <a:defRPr sz="2400"/>
            </a:lvl1pPr>
            <a:lvl2pPr>
              <a:buClr>
                <a:schemeClr val="tx1">
                  <a:lumMod val="75000"/>
                  <a:lumOff val="25000"/>
                </a:schemeClr>
              </a:buClr>
              <a:defRPr sz="2000"/>
            </a:lvl2pPr>
            <a:lvl3pPr>
              <a:buClr>
                <a:schemeClr val="tx1">
                  <a:lumMod val="75000"/>
                  <a:lumOff val="25000"/>
                </a:schemeClr>
              </a:buClr>
              <a:defRPr sz="2000"/>
            </a:lvl3pPr>
            <a:lvl4pPr>
              <a:buClr>
                <a:schemeClr val="tx1">
                  <a:lumMod val="75000"/>
                  <a:lumOff val="25000"/>
                </a:schemeClr>
              </a:buClr>
              <a:defRPr sz="1800"/>
            </a:lvl4pPr>
            <a:lvl5pPr>
              <a:buClr>
                <a:schemeClr val="tx1">
                  <a:lumMod val="75000"/>
                  <a:lumOff val="25000"/>
                </a:schemeClr>
              </a:buCl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95800" y="1295401"/>
            <a:ext cx="4038600" cy="4525964"/>
          </a:xfrm>
        </p:spPr>
        <p:txBody>
          <a:bodyPr/>
          <a:lstStyle>
            <a:lvl1pPr>
              <a:buClr>
                <a:schemeClr val="tx1">
                  <a:lumMod val="75000"/>
                  <a:lumOff val="25000"/>
                </a:schemeClr>
              </a:buClr>
              <a:defRPr sz="2400"/>
            </a:lvl1pPr>
            <a:lvl2pPr>
              <a:buClr>
                <a:schemeClr val="tx1">
                  <a:lumMod val="75000"/>
                  <a:lumOff val="25000"/>
                </a:schemeClr>
              </a:buClr>
              <a:defRPr sz="2000"/>
            </a:lvl2pPr>
            <a:lvl3pPr>
              <a:buClr>
                <a:schemeClr val="tx1">
                  <a:lumMod val="75000"/>
                  <a:lumOff val="25000"/>
                </a:schemeClr>
              </a:buClr>
              <a:defRPr sz="2000"/>
            </a:lvl3pPr>
            <a:lvl4pPr>
              <a:buClr>
                <a:schemeClr val="tx1">
                  <a:lumMod val="75000"/>
                  <a:lumOff val="25000"/>
                </a:schemeClr>
              </a:buClr>
              <a:defRPr sz="1800"/>
            </a:lvl4pPr>
            <a:lvl5pPr>
              <a:buClr>
                <a:schemeClr val="tx1">
                  <a:lumMod val="75000"/>
                  <a:lumOff val="25000"/>
                </a:schemeClr>
              </a:buCl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Title 11"/>
          <p:cNvSpPr>
            <a:spLocks noGrp="1"/>
          </p:cNvSpPr>
          <p:nvPr>
            <p:ph type="title"/>
          </p:nvPr>
        </p:nvSpPr>
        <p:spPr>
          <a:xfrm>
            <a:off x="152400" y="152400"/>
            <a:ext cx="8229600" cy="639763"/>
          </a:xfrm>
        </p:spPr>
        <p:txBody>
          <a:bodyPr/>
          <a:lstStyle/>
          <a:p>
            <a:r>
              <a:rPr lang="en-US" smtClean="0"/>
              <a:t>Click to edit Master title style</a:t>
            </a:r>
            <a:endParaRPr lang="en-US"/>
          </a:p>
        </p:txBody>
      </p:sp>
      <p:sp>
        <p:nvSpPr>
          <p:cNvPr id="13" name="Text Placeholder 10"/>
          <p:cNvSpPr>
            <a:spLocks noGrp="1"/>
          </p:cNvSpPr>
          <p:nvPr>
            <p:ph type="body" sz="quarter" idx="13"/>
          </p:nvPr>
        </p:nvSpPr>
        <p:spPr>
          <a:xfrm>
            <a:off x="359400" y="669600"/>
            <a:ext cx="8251200" cy="457200"/>
          </a:xfrm>
        </p:spPr>
        <p:txBody>
          <a:bodyPr>
            <a:normAutofit/>
          </a:bodyPr>
          <a:lstStyle>
            <a:lvl1pPr>
              <a:buFontTx/>
              <a:buNone/>
              <a:defRPr sz="2400"/>
            </a:lvl1pPr>
          </a:lstStyle>
          <a:p>
            <a:pPr lvl="0"/>
            <a:r>
              <a:rPr lang="en-US" smtClean="0"/>
              <a:t>Click to edit Master text styles</a:t>
            </a:r>
          </a:p>
        </p:txBody>
      </p:sp>
      <p:sp>
        <p:nvSpPr>
          <p:cNvPr id="6" name="Slide Number Placeholder 8"/>
          <p:cNvSpPr>
            <a:spLocks noGrp="1"/>
          </p:cNvSpPr>
          <p:nvPr>
            <p:ph type="sldNum" sz="quarter" idx="14"/>
          </p:nvPr>
        </p:nvSpPr>
        <p:spPr>
          <a:xfrm>
            <a:off x="457200" y="6637338"/>
            <a:ext cx="2133600" cy="365125"/>
          </a:xfrm>
        </p:spPr>
        <p:txBody>
          <a:bodyPr/>
          <a:lstStyle>
            <a:lvl1pPr>
              <a:defRPr/>
            </a:lvl1pPr>
          </a:lstStyle>
          <a:p>
            <a:fld id="{CBC39A98-5847-9C44-B8F8-24AAD1D18F9A}" type="slidenum">
              <a:rPr lang="en-US"/>
              <a:pPr/>
              <a:t>‹#›</a:t>
            </a:fld>
            <a:endParaRPr lang="en-US"/>
          </a:p>
        </p:txBody>
      </p:sp>
      <p:sp>
        <p:nvSpPr>
          <p:cNvPr id="7" name="Footer Placeholder 9"/>
          <p:cNvSpPr>
            <a:spLocks noGrp="1"/>
          </p:cNvSpPr>
          <p:nvPr>
            <p:ph type="ftr" sz="quarter" idx="15"/>
          </p:nvPr>
        </p:nvSpPr>
        <p:spPr/>
        <p:txBody>
          <a:bodyPr/>
          <a:lstStyle>
            <a:lvl1pPr>
              <a:defRPr/>
            </a:lvl1pPr>
          </a:lstStyle>
          <a:p>
            <a:pPr>
              <a:defRPr/>
            </a:pPr>
            <a:endParaRPr lang="en-US"/>
          </a:p>
        </p:txBody>
      </p:sp>
    </p:spTree>
    <p:extLst>
      <p:ext uri="{BB962C8B-B14F-4D97-AF65-F5344CB8AC3E}">
        <p14:creationId xmlns:p14="http://schemas.microsoft.com/office/powerpoint/2010/main" val="1644882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Picture">
    <p:spTree>
      <p:nvGrpSpPr>
        <p:cNvPr id="1" name=""/>
        <p:cNvGrpSpPr/>
        <p:nvPr/>
      </p:nvGrpSpPr>
      <p:grpSpPr>
        <a:xfrm>
          <a:off x="0" y="0"/>
          <a:ext cx="0" cy="0"/>
          <a:chOff x="0" y="0"/>
          <a:chExt cx="0" cy="0"/>
        </a:xfrm>
      </p:grpSpPr>
      <p:sp>
        <p:nvSpPr>
          <p:cNvPr id="5" name="Content Placeholder 2"/>
          <p:cNvSpPr>
            <a:spLocks noGrp="1"/>
          </p:cNvSpPr>
          <p:nvPr>
            <p:ph sz="half" idx="1"/>
          </p:nvPr>
        </p:nvSpPr>
        <p:spPr>
          <a:xfrm>
            <a:off x="457200" y="1447801"/>
            <a:ext cx="2362200" cy="1524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6" name="Content Placeholder 3"/>
          <p:cNvSpPr>
            <a:spLocks noGrp="1"/>
          </p:cNvSpPr>
          <p:nvPr>
            <p:ph sz="half" idx="2"/>
          </p:nvPr>
        </p:nvSpPr>
        <p:spPr>
          <a:xfrm>
            <a:off x="2971800" y="1447801"/>
            <a:ext cx="5715000" cy="1524000"/>
          </a:xfrm>
        </p:spPr>
        <p:txBody>
          <a:bodyPr>
            <a:normAutofit/>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9" name="Content Placeholder 2"/>
          <p:cNvSpPr>
            <a:spLocks noGrp="1"/>
          </p:cNvSpPr>
          <p:nvPr>
            <p:ph sz="half" idx="14"/>
          </p:nvPr>
        </p:nvSpPr>
        <p:spPr>
          <a:xfrm>
            <a:off x="457200" y="3048000"/>
            <a:ext cx="2362200" cy="1524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10" name="Content Placeholder 3"/>
          <p:cNvSpPr>
            <a:spLocks noGrp="1"/>
          </p:cNvSpPr>
          <p:nvPr>
            <p:ph sz="half" idx="15"/>
          </p:nvPr>
        </p:nvSpPr>
        <p:spPr>
          <a:xfrm>
            <a:off x="2971800" y="3048000"/>
            <a:ext cx="5715000" cy="1524000"/>
          </a:xfrm>
        </p:spPr>
        <p:txBody>
          <a:bodyPr>
            <a:normAutofit/>
          </a:bodyPr>
          <a:lstStyle>
            <a:lvl1pPr>
              <a:defRPr sz="24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11" name="Title 10"/>
          <p:cNvSpPr>
            <a:spLocks noGrp="1"/>
          </p:cNvSpPr>
          <p:nvPr>
            <p:ph type="title"/>
          </p:nvPr>
        </p:nvSpPr>
        <p:spPr>
          <a:xfrm>
            <a:off x="152400" y="152400"/>
            <a:ext cx="8229600" cy="639763"/>
          </a:xfrm>
        </p:spPr>
        <p:txBody>
          <a:bodyPr/>
          <a:lstStyle/>
          <a:p>
            <a:r>
              <a:rPr lang="en-US" smtClean="0"/>
              <a:t>Click to edit Master title style</a:t>
            </a:r>
            <a:endParaRPr lang="en-US"/>
          </a:p>
        </p:txBody>
      </p:sp>
      <p:sp>
        <p:nvSpPr>
          <p:cNvPr id="12" name="Text Placeholder 10"/>
          <p:cNvSpPr>
            <a:spLocks noGrp="1"/>
          </p:cNvSpPr>
          <p:nvPr>
            <p:ph type="body" sz="quarter" idx="13"/>
          </p:nvPr>
        </p:nvSpPr>
        <p:spPr>
          <a:xfrm>
            <a:off x="359400" y="669600"/>
            <a:ext cx="8251200" cy="457200"/>
          </a:xfrm>
        </p:spPr>
        <p:txBody>
          <a:bodyPr>
            <a:normAutofit/>
          </a:bodyPr>
          <a:lstStyle>
            <a:lvl1pPr>
              <a:buFontTx/>
              <a:buNone/>
              <a:defRPr sz="2400"/>
            </a:lvl1pPr>
          </a:lstStyle>
          <a:p>
            <a:pPr lvl="0"/>
            <a:r>
              <a:rPr lang="en-US" smtClean="0"/>
              <a:t>Click to edit Master text styles</a:t>
            </a:r>
          </a:p>
        </p:txBody>
      </p:sp>
      <p:sp>
        <p:nvSpPr>
          <p:cNvPr id="8" name="Footer Placeholder 4"/>
          <p:cNvSpPr>
            <a:spLocks noGrp="1"/>
          </p:cNvSpPr>
          <p:nvPr>
            <p:ph type="ftr" sz="quarter" idx="16"/>
          </p:nvPr>
        </p:nvSpPr>
        <p:spPr/>
        <p:txBody>
          <a:bodyPr/>
          <a:lstStyle>
            <a:lvl1pPr>
              <a:defRPr/>
            </a:lvl1pPr>
          </a:lstStyle>
          <a:p>
            <a:pPr>
              <a:defRPr/>
            </a:pPr>
            <a:endParaRPr lang="en-US"/>
          </a:p>
        </p:txBody>
      </p:sp>
      <p:sp>
        <p:nvSpPr>
          <p:cNvPr id="13" name="Slide Number Placeholder 5"/>
          <p:cNvSpPr>
            <a:spLocks noGrp="1"/>
          </p:cNvSpPr>
          <p:nvPr>
            <p:ph type="sldNum" sz="quarter" idx="17"/>
          </p:nvPr>
        </p:nvSpPr>
        <p:spPr/>
        <p:txBody>
          <a:bodyPr/>
          <a:lstStyle>
            <a:lvl1pPr>
              <a:defRPr/>
            </a:lvl1pPr>
          </a:lstStyle>
          <a:p>
            <a:fld id="{4A7910FB-6287-7E42-AD70-420118A8AA67}" type="slidenum">
              <a:rPr lang="en-US"/>
              <a:pPr/>
              <a:t>‹#›</a:t>
            </a:fld>
            <a:endParaRPr lang="en-US"/>
          </a:p>
        </p:txBody>
      </p:sp>
    </p:spTree>
    <p:extLst>
      <p:ext uri="{BB962C8B-B14F-4D97-AF65-F5344CB8AC3E}">
        <p14:creationId xmlns:p14="http://schemas.microsoft.com/office/powerpoint/2010/main" val="1140646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Picture">
    <p:spTree>
      <p:nvGrpSpPr>
        <p:cNvPr id="1" name=""/>
        <p:cNvGrpSpPr/>
        <p:nvPr/>
      </p:nvGrpSpPr>
      <p:grpSpPr>
        <a:xfrm>
          <a:off x="0" y="0"/>
          <a:ext cx="0" cy="0"/>
          <a:chOff x="0" y="0"/>
          <a:chExt cx="0" cy="0"/>
        </a:xfrm>
      </p:grpSpPr>
      <p:sp>
        <p:nvSpPr>
          <p:cNvPr id="9" name="Content Placeholder 2"/>
          <p:cNvSpPr>
            <a:spLocks noGrp="1"/>
          </p:cNvSpPr>
          <p:nvPr>
            <p:ph sz="half" idx="1"/>
          </p:nvPr>
        </p:nvSpPr>
        <p:spPr>
          <a:xfrm>
            <a:off x="76200" y="3429000"/>
            <a:ext cx="2743200" cy="2544763"/>
          </a:xfrm>
        </p:spPr>
        <p:txBody>
          <a:bodyPr lIns="274320" tIns="0" rIns="182880">
            <a:normAutofit/>
          </a:bodyPr>
          <a:lstStyle>
            <a:lvl1pPr>
              <a:lnSpc>
                <a:spcPts val="2000"/>
              </a:lnSpc>
              <a:defRPr sz="1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10" name="Content Placeholder 3"/>
          <p:cNvSpPr>
            <a:spLocks noGrp="1"/>
          </p:cNvSpPr>
          <p:nvPr>
            <p:ph sz="half" idx="2"/>
          </p:nvPr>
        </p:nvSpPr>
        <p:spPr>
          <a:xfrm>
            <a:off x="2857500" y="3429000"/>
            <a:ext cx="2743200" cy="2544763"/>
          </a:xfrm>
        </p:spPr>
        <p:txBody>
          <a:bodyPr lIns="274320" tIns="0" rIns="182880">
            <a:normAutofit/>
          </a:bodyPr>
          <a:lstStyle>
            <a:lvl1pPr>
              <a:lnSpc>
                <a:spcPts val="2000"/>
              </a:lnSpc>
              <a:defRPr sz="1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11" name="Content Placeholder 3"/>
          <p:cNvSpPr>
            <a:spLocks noGrp="1"/>
          </p:cNvSpPr>
          <p:nvPr>
            <p:ph sz="half" idx="14"/>
          </p:nvPr>
        </p:nvSpPr>
        <p:spPr>
          <a:xfrm>
            <a:off x="5638800" y="3429000"/>
            <a:ext cx="2743200" cy="2544763"/>
          </a:xfrm>
        </p:spPr>
        <p:txBody>
          <a:bodyPr lIns="274320" tIns="0" rIns="182880">
            <a:normAutofit/>
          </a:bodyPr>
          <a:lstStyle>
            <a:lvl1pPr>
              <a:lnSpc>
                <a:spcPts val="2000"/>
              </a:lnSpc>
              <a:defRPr sz="1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15" name="Content Placeholder 2"/>
          <p:cNvSpPr>
            <a:spLocks noGrp="1"/>
          </p:cNvSpPr>
          <p:nvPr>
            <p:ph sz="half" idx="15"/>
          </p:nvPr>
        </p:nvSpPr>
        <p:spPr>
          <a:xfrm>
            <a:off x="76200" y="1447801"/>
            <a:ext cx="2743200" cy="1706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16" name="Content Placeholder 3"/>
          <p:cNvSpPr>
            <a:spLocks noGrp="1"/>
          </p:cNvSpPr>
          <p:nvPr>
            <p:ph sz="half" idx="16"/>
          </p:nvPr>
        </p:nvSpPr>
        <p:spPr>
          <a:xfrm>
            <a:off x="2857500" y="1447801"/>
            <a:ext cx="2743200" cy="1706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17" name="Content Placeholder 3"/>
          <p:cNvSpPr>
            <a:spLocks noGrp="1"/>
          </p:cNvSpPr>
          <p:nvPr>
            <p:ph sz="half" idx="17"/>
          </p:nvPr>
        </p:nvSpPr>
        <p:spPr>
          <a:xfrm>
            <a:off x="5638800" y="1447801"/>
            <a:ext cx="2743200" cy="17065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p:txBody>
      </p:sp>
      <p:sp>
        <p:nvSpPr>
          <p:cNvPr id="19" name="Title 18"/>
          <p:cNvSpPr>
            <a:spLocks noGrp="1"/>
          </p:cNvSpPr>
          <p:nvPr>
            <p:ph type="title"/>
          </p:nvPr>
        </p:nvSpPr>
        <p:spPr>
          <a:xfrm>
            <a:off x="152400" y="152400"/>
            <a:ext cx="8229600" cy="639763"/>
          </a:xfrm>
        </p:spPr>
        <p:txBody>
          <a:bodyPr/>
          <a:lstStyle/>
          <a:p>
            <a:r>
              <a:rPr lang="en-US" smtClean="0"/>
              <a:t>Click to edit Master title style</a:t>
            </a:r>
            <a:endParaRPr lang="en-US"/>
          </a:p>
        </p:txBody>
      </p:sp>
      <p:sp>
        <p:nvSpPr>
          <p:cNvPr id="20" name="Text Placeholder 10"/>
          <p:cNvSpPr>
            <a:spLocks noGrp="1"/>
          </p:cNvSpPr>
          <p:nvPr>
            <p:ph type="body" sz="quarter" idx="13"/>
          </p:nvPr>
        </p:nvSpPr>
        <p:spPr>
          <a:xfrm>
            <a:off x="359400" y="669600"/>
            <a:ext cx="8251200" cy="457200"/>
          </a:xfrm>
        </p:spPr>
        <p:txBody>
          <a:bodyPr>
            <a:normAutofit/>
          </a:bodyPr>
          <a:lstStyle>
            <a:lvl1pPr>
              <a:buFontTx/>
              <a:buNone/>
              <a:defRPr sz="2400"/>
            </a:lvl1pPr>
          </a:lstStyle>
          <a:p>
            <a:pPr lvl="0"/>
            <a:r>
              <a:rPr lang="en-US" smtClean="0"/>
              <a:t>Click to edit Master text styles</a:t>
            </a:r>
          </a:p>
        </p:txBody>
      </p:sp>
      <p:sp>
        <p:nvSpPr>
          <p:cNvPr id="12" name="Footer Placeholder 4"/>
          <p:cNvSpPr>
            <a:spLocks noGrp="1"/>
          </p:cNvSpPr>
          <p:nvPr>
            <p:ph type="ftr" sz="quarter" idx="18"/>
          </p:nvPr>
        </p:nvSpPr>
        <p:spPr/>
        <p:txBody>
          <a:bodyPr/>
          <a:lstStyle>
            <a:lvl1pPr>
              <a:defRPr/>
            </a:lvl1pPr>
          </a:lstStyle>
          <a:p>
            <a:pPr>
              <a:defRPr/>
            </a:pPr>
            <a:endParaRPr lang="en-US"/>
          </a:p>
        </p:txBody>
      </p:sp>
      <p:sp>
        <p:nvSpPr>
          <p:cNvPr id="13" name="Slide Number Placeholder 5"/>
          <p:cNvSpPr>
            <a:spLocks noGrp="1"/>
          </p:cNvSpPr>
          <p:nvPr>
            <p:ph type="sldNum" sz="quarter" idx="19"/>
          </p:nvPr>
        </p:nvSpPr>
        <p:spPr/>
        <p:txBody>
          <a:bodyPr/>
          <a:lstStyle>
            <a:lvl1pPr>
              <a:defRPr/>
            </a:lvl1pPr>
          </a:lstStyle>
          <a:p>
            <a:fld id="{6EAF17A8-CC4B-EF44-9831-45E0B4165D94}" type="slidenum">
              <a:rPr lang="en-US"/>
              <a:pPr/>
              <a:t>‹#›</a:t>
            </a:fld>
            <a:endParaRPr lang="en-US"/>
          </a:p>
        </p:txBody>
      </p:sp>
    </p:spTree>
    <p:extLst>
      <p:ext uri="{BB962C8B-B14F-4D97-AF65-F5344CB8AC3E}">
        <p14:creationId xmlns:p14="http://schemas.microsoft.com/office/powerpoint/2010/main" val="2968772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6200" y="1447801"/>
            <a:ext cx="4040188" cy="304801"/>
          </a:xfrm>
          <a:solidFill>
            <a:schemeClr val="accent5">
              <a:lumMod val="20000"/>
              <a:lumOff val="80000"/>
              <a:alpha val="39000"/>
            </a:schemeClr>
          </a:solidFill>
        </p:spPr>
        <p:txBody>
          <a:bodyPr tIns="274320" anchor="b">
            <a:noAutofit/>
          </a:bodyPr>
          <a:lstStyle>
            <a:lvl1pPr marL="0" indent="0">
              <a:buNone/>
              <a:defRPr sz="1800" b="1" cap="all" baseline="0">
                <a:solidFill>
                  <a:schemeClr val="bg2"/>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6200" y="1752601"/>
            <a:ext cx="4040188" cy="4068763"/>
          </a:xfrm>
        </p:spPr>
        <p:txBody>
          <a:bodyPr/>
          <a:lstStyle>
            <a:lvl1pPr>
              <a:lnSpc>
                <a:spcPct val="100000"/>
              </a:lnSpc>
              <a:buClr>
                <a:schemeClr val="tx1">
                  <a:lumMod val="95000"/>
                  <a:lumOff val="5000"/>
                </a:schemeClr>
              </a:buClr>
              <a:defRPr sz="2000"/>
            </a:lvl1pPr>
            <a:lvl2pPr>
              <a:lnSpc>
                <a:spcPct val="100000"/>
              </a:lnSpc>
              <a:buClr>
                <a:schemeClr val="tx1">
                  <a:lumMod val="95000"/>
                  <a:lumOff val="5000"/>
                </a:schemeClr>
              </a:buClr>
              <a:defRPr sz="2000"/>
            </a:lvl2pPr>
            <a:lvl3pPr>
              <a:lnSpc>
                <a:spcPct val="100000"/>
              </a:lnSpc>
              <a:buClr>
                <a:schemeClr val="tx1">
                  <a:lumMod val="95000"/>
                  <a:lumOff val="5000"/>
                </a:schemeClr>
              </a:buClr>
              <a:defRPr sz="1800"/>
            </a:lvl3pPr>
            <a:lvl4pPr>
              <a:lnSpc>
                <a:spcPct val="100000"/>
              </a:lnSpc>
              <a:buClr>
                <a:schemeClr val="tx1">
                  <a:lumMod val="95000"/>
                  <a:lumOff val="5000"/>
                </a:schemeClr>
              </a:buClr>
              <a:defRPr sz="1600"/>
            </a:lvl4pPr>
            <a:lvl5pPr>
              <a:lnSpc>
                <a:spcPct val="100000"/>
              </a:lnSpc>
              <a:buClr>
                <a:schemeClr val="tx1">
                  <a:lumMod val="95000"/>
                  <a:lumOff val="5000"/>
                </a:schemeClr>
              </a:buCl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4116388" y="1752601"/>
            <a:ext cx="4041775" cy="4068763"/>
          </a:xfrm>
        </p:spPr>
        <p:txBody>
          <a:bodyPr/>
          <a:lstStyle>
            <a:lvl1pPr>
              <a:buClr>
                <a:schemeClr val="tx1">
                  <a:lumMod val="95000"/>
                  <a:lumOff val="5000"/>
                </a:schemeClr>
              </a:buClr>
              <a:defRPr sz="2000"/>
            </a:lvl1pPr>
            <a:lvl2pPr>
              <a:buClr>
                <a:schemeClr val="tx1">
                  <a:lumMod val="95000"/>
                  <a:lumOff val="5000"/>
                </a:schemeClr>
              </a:buClr>
              <a:defRPr sz="2000"/>
            </a:lvl2pPr>
            <a:lvl3pPr>
              <a:buClr>
                <a:schemeClr val="tx1">
                  <a:lumMod val="95000"/>
                  <a:lumOff val="5000"/>
                </a:schemeClr>
              </a:buClr>
              <a:defRPr sz="1800"/>
            </a:lvl3pPr>
            <a:lvl4pPr>
              <a:buClr>
                <a:schemeClr val="tx1">
                  <a:lumMod val="95000"/>
                  <a:lumOff val="5000"/>
                </a:schemeClr>
              </a:buClr>
              <a:defRPr sz="1600"/>
            </a:lvl4pPr>
            <a:lvl5pPr>
              <a:buClr>
                <a:schemeClr val="tx1">
                  <a:lumMod val="95000"/>
                  <a:lumOff val="5000"/>
                </a:schemeClr>
              </a:buCl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Text Placeholder 2"/>
          <p:cNvSpPr>
            <a:spLocks noGrp="1"/>
          </p:cNvSpPr>
          <p:nvPr>
            <p:ph type="body" idx="12"/>
          </p:nvPr>
        </p:nvSpPr>
        <p:spPr>
          <a:xfrm>
            <a:off x="4119561" y="1447802"/>
            <a:ext cx="4040188" cy="304801"/>
          </a:xfrm>
          <a:solidFill>
            <a:schemeClr val="accent5">
              <a:lumMod val="20000"/>
              <a:lumOff val="80000"/>
              <a:alpha val="39000"/>
            </a:schemeClr>
          </a:solidFill>
        </p:spPr>
        <p:txBody>
          <a:bodyPr tIns="274320" anchor="b">
            <a:noAutofit/>
          </a:bodyPr>
          <a:lstStyle>
            <a:lvl1pPr marL="0" indent="0">
              <a:buNone/>
              <a:defRPr sz="1800" b="1" cap="all" baseline="0">
                <a:solidFill>
                  <a:schemeClr val="bg2"/>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7" name="Title 16"/>
          <p:cNvSpPr>
            <a:spLocks noGrp="1"/>
          </p:cNvSpPr>
          <p:nvPr>
            <p:ph type="title"/>
          </p:nvPr>
        </p:nvSpPr>
        <p:spPr>
          <a:xfrm>
            <a:off x="152400" y="152400"/>
            <a:ext cx="8229600" cy="639763"/>
          </a:xfrm>
        </p:spPr>
        <p:txBody>
          <a:bodyPr/>
          <a:lstStyle/>
          <a:p>
            <a:r>
              <a:rPr lang="en-US" smtClean="0"/>
              <a:t>Click to edit Master title style</a:t>
            </a:r>
            <a:endParaRPr lang="en-US"/>
          </a:p>
        </p:txBody>
      </p:sp>
      <p:sp>
        <p:nvSpPr>
          <p:cNvPr id="18" name="Text Placeholder 10"/>
          <p:cNvSpPr>
            <a:spLocks noGrp="1"/>
          </p:cNvSpPr>
          <p:nvPr>
            <p:ph type="body" sz="quarter" idx="13"/>
          </p:nvPr>
        </p:nvSpPr>
        <p:spPr>
          <a:xfrm>
            <a:off x="359400" y="669600"/>
            <a:ext cx="8251200" cy="457200"/>
          </a:xfrm>
        </p:spPr>
        <p:txBody>
          <a:bodyPr>
            <a:normAutofit/>
          </a:bodyPr>
          <a:lstStyle>
            <a:lvl1pPr>
              <a:buFontTx/>
              <a:buNone/>
              <a:defRPr sz="2400"/>
            </a:lvl1pPr>
          </a:lstStyle>
          <a:p>
            <a:pPr lvl="0"/>
            <a:r>
              <a:rPr lang="en-US" smtClean="0"/>
              <a:t>Click to edit Master text styles</a:t>
            </a:r>
          </a:p>
        </p:txBody>
      </p:sp>
      <p:sp>
        <p:nvSpPr>
          <p:cNvPr id="8" name="Footer Placeholder 4"/>
          <p:cNvSpPr>
            <a:spLocks noGrp="1"/>
          </p:cNvSpPr>
          <p:nvPr>
            <p:ph type="ftr" sz="quarter" idx="14"/>
          </p:nvPr>
        </p:nvSpPr>
        <p:spPr/>
        <p:txBody>
          <a:bodyPr/>
          <a:lstStyle>
            <a:lvl1pPr>
              <a:defRPr/>
            </a:lvl1pPr>
          </a:lstStyle>
          <a:p>
            <a:pPr>
              <a:defRPr/>
            </a:pPr>
            <a:endParaRPr lang="en-US"/>
          </a:p>
        </p:txBody>
      </p:sp>
      <p:sp>
        <p:nvSpPr>
          <p:cNvPr id="9" name="Slide Number Placeholder 5"/>
          <p:cNvSpPr>
            <a:spLocks noGrp="1"/>
          </p:cNvSpPr>
          <p:nvPr>
            <p:ph type="sldNum" sz="quarter" idx="15"/>
          </p:nvPr>
        </p:nvSpPr>
        <p:spPr/>
        <p:txBody>
          <a:bodyPr/>
          <a:lstStyle>
            <a:lvl1pPr>
              <a:defRPr/>
            </a:lvl1pPr>
          </a:lstStyle>
          <a:p>
            <a:fld id="{1B6635CA-8C92-D34A-8C63-CD7DE78D2864}" type="slidenum">
              <a:rPr lang="en-US"/>
              <a:pPr/>
              <a:t>‹#›</a:t>
            </a:fld>
            <a:endParaRPr lang="en-US"/>
          </a:p>
        </p:txBody>
      </p:sp>
    </p:spTree>
    <p:extLst>
      <p:ext uri="{BB962C8B-B14F-4D97-AF65-F5344CB8AC3E}">
        <p14:creationId xmlns:p14="http://schemas.microsoft.com/office/powerpoint/2010/main" val="2280589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3" name="Title 12"/>
          <p:cNvSpPr>
            <a:spLocks noGrp="1"/>
          </p:cNvSpPr>
          <p:nvPr>
            <p:ph type="title"/>
          </p:nvPr>
        </p:nvSpPr>
        <p:spPr>
          <a:xfrm>
            <a:off x="1219200" y="457200"/>
            <a:ext cx="8229600" cy="639763"/>
          </a:xfrm>
        </p:spPr>
        <p:txBody>
          <a:bodyPr/>
          <a:lstStyle/>
          <a:p>
            <a:r>
              <a:rPr lang="en-US" smtClean="0"/>
              <a:t>Click to edit Master title style</a:t>
            </a:r>
            <a:endParaRPr lang="en-US"/>
          </a:p>
        </p:txBody>
      </p:sp>
      <p:sp>
        <p:nvSpPr>
          <p:cNvPr id="14" name="Text Placeholder 10"/>
          <p:cNvSpPr>
            <a:spLocks noGrp="1"/>
          </p:cNvSpPr>
          <p:nvPr>
            <p:ph type="body" sz="quarter" idx="13"/>
          </p:nvPr>
        </p:nvSpPr>
        <p:spPr>
          <a:xfrm>
            <a:off x="914400" y="974400"/>
            <a:ext cx="8251200" cy="457200"/>
          </a:xfrm>
        </p:spPr>
        <p:txBody>
          <a:bodyPr>
            <a:normAutofit/>
          </a:bodyPr>
          <a:lstStyle>
            <a:lvl1pPr>
              <a:buFontTx/>
              <a:buNone/>
              <a:defRPr sz="2400"/>
            </a:lvl1pPr>
          </a:lstStyle>
          <a:p>
            <a:pPr lvl="0"/>
            <a:r>
              <a:rPr lang="en-US" smtClean="0"/>
              <a:t>Click to edit Master text styles</a:t>
            </a:r>
          </a:p>
        </p:txBody>
      </p:sp>
      <p:sp>
        <p:nvSpPr>
          <p:cNvPr id="4" name="Footer Placeholder 4"/>
          <p:cNvSpPr>
            <a:spLocks noGrp="1"/>
          </p:cNvSpPr>
          <p:nvPr>
            <p:ph type="ftr" sz="quarter" idx="14"/>
          </p:nvPr>
        </p:nvSpPr>
        <p:spPr/>
        <p:txBody>
          <a:bodyPr/>
          <a:lstStyle>
            <a:lvl1pPr>
              <a:defRPr/>
            </a:lvl1pPr>
          </a:lstStyle>
          <a:p>
            <a:pPr>
              <a:defRPr/>
            </a:pPr>
            <a:endParaRPr lang="en-US"/>
          </a:p>
        </p:txBody>
      </p:sp>
      <p:sp>
        <p:nvSpPr>
          <p:cNvPr id="5" name="Slide Number Placeholder 5"/>
          <p:cNvSpPr>
            <a:spLocks noGrp="1"/>
          </p:cNvSpPr>
          <p:nvPr>
            <p:ph type="sldNum" sz="quarter" idx="15"/>
          </p:nvPr>
        </p:nvSpPr>
        <p:spPr/>
        <p:txBody>
          <a:bodyPr/>
          <a:lstStyle>
            <a:lvl1pPr>
              <a:defRPr/>
            </a:lvl1pPr>
          </a:lstStyle>
          <a:p>
            <a:fld id="{39F537B3-8FCD-2945-8D3B-D8AF8531557C}" type="slidenum">
              <a:rPr lang="en-US"/>
              <a:pPr/>
              <a:t>‹#›</a:t>
            </a:fld>
            <a:endParaRPr lang="en-US"/>
          </a:p>
        </p:txBody>
      </p:sp>
    </p:spTree>
    <p:extLst>
      <p:ext uri="{BB962C8B-B14F-4D97-AF65-F5344CB8AC3E}">
        <p14:creationId xmlns:p14="http://schemas.microsoft.com/office/powerpoint/2010/main" val="620398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3"/>
          <p:cNvPicPr>
            <a:picLocks noChangeAspect="1"/>
          </p:cNvPicPr>
          <p:nvPr/>
        </p:nvPicPr>
        <p:blipFill>
          <a:blip r:embed="rId17" cstate="email">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12"/>
          <p:cNvPicPr>
            <a:picLocks noChangeAspect="1"/>
          </p:cNvPicPr>
          <p:nvPr/>
        </p:nvPicPr>
        <p:blipFill>
          <a:blip r:embed="rId18" cstate="email">
            <a:extLst>
              <a:ext uri="{28A0092B-C50C-407E-A947-70E740481C1C}">
                <a14:useLocalDpi xmlns:a14="http://schemas.microsoft.com/office/drawing/2010/main" val="0"/>
              </a:ext>
            </a:extLst>
          </a:blip>
          <a:srcRect/>
          <a:stretch>
            <a:fillRect/>
          </a:stretch>
        </p:blipFill>
        <p:spPr bwMode="auto">
          <a:xfrm>
            <a:off x="23813"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itle Placeholder 1"/>
          <p:cNvSpPr>
            <a:spLocks noGrp="1"/>
          </p:cNvSpPr>
          <p:nvPr>
            <p:ph type="title"/>
          </p:nvPr>
        </p:nvSpPr>
        <p:spPr bwMode="auto">
          <a:xfrm>
            <a:off x="152400" y="152400"/>
            <a:ext cx="82296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9" name="Text Placeholder 2"/>
          <p:cNvSpPr>
            <a:spLocks noGrp="1"/>
          </p:cNvSpPr>
          <p:nvPr>
            <p:ph type="body" idx="1"/>
          </p:nvPr>
        </p:nvSpPr>
        <p:spPr bwMode="auto">
          <a:xfrm>
            <a:off x="144463" y="808038"/>
            <a:ext cx="8229600" cy="5059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Footer Placeholder 4"/>
          <p:cNvSpPr>
            <a:spLocks noGrp="1"/>
          </p:cNvSpPr>
          <p:nvPr>
            <p:ph type="ftr" sz="quarter" idx="3"/>
          </p:nvPr>
        </p:nvSpPr>
        <p:spPr>
          <a:xfrm>
            <a:off x="6248400" y="6653213"/>
            <a:ext cx="2895600" cy="365125"/>
          </a:xfrm>
          <a:prstGeom prst="rect">
            <a:avLst/>
          </a:prstGeom>
        </p:spPr>
        <p:txBody>
          <a:bodyPr/>
          <a:lstStyle>
            <a:lvl1pPr algn="r" fontAlgn="auto">
              <a:spcBef>
                <a:spcPts val="0"/>
              </a:spcBef>
              <a:spcAft>
                <a:spcPts val="0"/>
              </a:spcAft>
              <a:defRPr sz="900" dirty="0">
                <a:solidFill>
                  <a:schemeClr val="tx2"/>
                </a:solidFill>
                <a:latin typeface="Segoe UI" pitchFamily="34" charset="0"/>
                <a:ea typeface="+mn-ea"/>
                <a:cs typeface="Segoe UI" pitchFamily="34" charset="0"/>
              </a:defRPr>
            </a:lvl1pPr>
          </a:lstStyle>
          <a:p>
            <a:pPr>
              <a:defRPr/>
            </a:pPr>
            <a:endParaRPr lang="en-US"/>
          </a:p>
        </p:txBody>
      </p:sp>
      <p:sp>
        <p:nvSpPr>
          <p:cNvPr id="11" name="Slide Number Placeholder 5"/>
          <p:cNvSpPr>
            <a:spLocks noGrp="1"/>
          </p:cNvSpPr>
          <p:nvPr>
            <p:ph type="sldNum" sz="quarter" idx="4"/>
          </p:nvPr>
        </p:nvSpPr>
        <p:spPr>
          <a:xfrm>
            <a:off x="76200" y="6637338"/>
            <a:ext cx="2133600" cy="365125"/>
          </a:xfrm>
          <a:prstGeom prst="rect">
            <a:avLst/>
          </a:prstGeom>
        </p:spPr>
        <p:txBody>
          <a:bodyPr vert="horz" wrap="square" lIns="91440" tIns="45720" rIns="91440" bIns="45720" numCol="1" anchor="t" anchorCtr="0" compatLnSpc="1">
            <a:prstTxWarp prst="textNoShape">
              <a:avLst/>
            </a:prstTxWarp>
          </a:bodyPr>
          <a:lstStyle>
            <a:lvl1pPr>
              <a:defRPr sz="1200" b="1">
                <a:solidFill>
                  <a:schemeClr val="tx2"/>
                </a:solidFill>
                <a:latin typeface="Segoe UI" charset="0"/>
                <a:ea typeface="Segoe UI" charset="0"/>
                <a:cs typeface="Segoe UI" charset="0"/>
              </a:defRPr>
            </a:lvl1pPr>
          </a:lstStyle>
          <a:p>
            <a:fld id="{E42351D7-F84E-5048-9B18-5F605A735FF4}" type="slidenum">
              <a:rPr lang="en-US"/>
              <a:pPr/>
              <a:t>‹#›</a:t>
            </a:fld>
            <a:endParaRPr lang="en-US"/>
          </a:p>
        </p:txBody>
      </p:sp>
      <p:sp>
        <p:nvSpPr>
          <p:cNvPr id="1032" name="TextBox 6"/>
          <p:cNvSpPr txBox="1">
            <a:spLocks noChangeArrowheads="1"/>
          </p:cNvSpPr>
          <p:nvPr/>
        </p:nvSpPr>
        <p:spPr bwMode="auto">
          <a:xfrm>
            <a:off x="5257800" y="2895600"/>
            <a:ext cx="12192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endParaRPr lang="en-US" sz="2400">
              <a:latin typeface="Perpetua" charset="0"/>
            </a:endParaRPr>
          </a:p>
        </p:txBody>
      </p:sp>
      <p:sp>
        <p:nvSpPr>
          <p:cNvPr id="1033" name="TextBox 7"/>
          <p:cNvSpPr txBox="1">
            <a:spLocks noChangeArrowheads="1"/>
          </p:cNvSpPr>
          <p:nvPr/>
        </p:nvSpPr>
        <p:spPr bwMode="auto">
          <a:xfrm>
            <a:off x="5410200" y="2667000"/>
            <a:ext cx="14478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charset="0"/>
                <a:ea typeface="ＭＳ Ｐゴシック" charset="0"/>
                <a:cs typeface="ＭＳ Ｐゴシック" charset="0"/>
              </a:defRPr>
            </a:lvl1pPr>
            <a:lvl2pPr marL="742950" indent="-285750">
              <a:defRPr>
                <a:solidFill>
                  <a:schemeClr val="tx1"/>
                </a:solidFill>
                <a:latin typeface="Calibri" charset="0"/>
                <a:ea typeface="ＭＳ Ｐゴシック" charset="0"/>
              </a:defRPr>
            </a:lvl2pPr>
            <a:lvl3pPr marL="1143000" indent="-228600">
              <a:defRPr>
                <a:solidFill>
                  <a:schemeClr val="tx1"/>
                </a:solidFill>
                <a:latin typeface="Calibri" charset="0"/>
                <a:ea typeface="ＭＳ Ｐゴシック" charset="0"/>
              </a:defRPr>
            </a:lvl3pPr>
            <a:lvl4pPr marL="1600200" indent="-228600">
              <a:defRPr>
                <a:solidFill>
                  <a:schemeClr val="tx1"/>
                </a:solidFill>
                <a:latin typeface="Calibri" charset="0"/>
                <a:ea typeface="ＭＳ Ｐゴシック" charset="0"/>
              </a:defRPr>
            </a:lvl4pPr>
            <a:lvl5pPr marL="2057400" indent="-228600">
              <a:defRPr>
                <a:solidFill>
                  <a:schemeClr val="tx1"/>
                </a:solidFill>
                <a:latin typeface="Calibri" charset="0"/>
                <a:ea typeface="ＭＳ Ｐゴシック" charset="0"/>
              </a:defRPr>
            </a:lvl5pPr>
            <a:lvl6pPr marL="2514600" indent="-228600" fontAlgn="base">
              <a:spcBef>
                <a:spcPct val="0"/>
              </a:spcBef>
              <a:spcAft>
                <a:spcPct val="0"/>
              </a:spcAft>
              <a:defRPr>
                <a:solidFill>
                  <a:schemeClr val="tx1"/>
                </a:solidFill>
                <a:latin typeface="Calibri" charset="0"/>
                <a:ea typeface="ＭＳ Ｐゴシック" charset="0"/>
              </a:defRPr>
            </a:lvl6pPr>
            <a:lvl7pPr marL="2971800" indent="-228600" fontAlgn="base">
              <a:spcBef>
                <a:spcPct val="0"/>
              </a:spcBef>
              <a:spcAft>
                <a:spcPct val="0"/>
              </a:spcAft>
              <a:defRPr>
                <a:solidFill>
                  <a:schemeClr val="tx1"/>
                </a:solidFill>
                <a:latin typeface="Calibri" charset="0"/>
                <a:ea typeface="ＭＳ Ｐゴシック" charset="0"/>
              </a:defRPr>
            </a:lvl7pPr>
            <a:lvl8pPr marL="3429000" indent="-228600" fontAlgn="base">
              <a:spcBef>
                <a:spcPct val="0"/>
              </a:spcBef>
              <a:spcAft>
                <a:spcPct val="0"/>
              </a:spcAft>
              <a:defRPr>
                <a:solidFill>
                  <a:schemeClr val="tx1"/>
                </a:solidFill>
                <a:latin typeface="Calibri" charset="0"/>
                <a:ea typeface="ＭＳ Ｐゴシック" charset="0"/>
              </a:defRPr>
            </a:lvl8pPr>
            <a:lvl9pPr marL="3886200" indent="-228600" fontAlgn="base">
              <a:spcBef>
                <a:spcPct val="0"/>
              </a:spcBef>
              <a:spcAft>
                <a:spcPct val="0"/>
              </a:spcAft>
              <a:defRPr>
                <a:solidFill>
                  <a:schemeClr val="tx1"/>
                </a:solidFill>
                <a:latin typeface="Calibri" charset="0"/>
                <a:ea typeface="ＭＳ Ｐゴシック" charset="0"/>
              </a:defRPr>
            </a:lvl9pPr>
          </a:lstStyle>
          <a:p>
            <a:endParaRPr lang="en-US" sz="2400">
              <a:latin typeface="Perpetua" charset="0"/>
            </a:endParaRPr>
          </a:p>
        </p:txBody>
      </p:sp>
    </p:spTree>
  </p:cSld>
  <p:clrMap bg1="lt1" tx1="dk1" bg2="lt2" tx2="dk2" accent1="accent1" accent2="accent2" accent3="accent3" accent4="accent4" accent5="accent5" accent6="accent6" hlink="hlink" folHlink="folHlink"/>
  <p:sldLayoutIdLst>
    <p:sldLayoutId id="2147483680" r:id="rId1"/>
    <p:sldLayoutId id="2147483670" r:id="rId2"/>
    <p:sldLayoutId id="2147483671" r:id="rId3"/>
    <p:sldLayoutId id="2147483672" r:id="rId4"/>
    <p:sldLayoutId id="2147483681" r:id="rId5"/>
    <p:sldLayoutId id="2147483673" r:id="rId6"/>
    <p:sldLayoutId id="2147483674" r:id="rId7"/>
    <p:sldLayoutId id="2147483675" r:id="rId8"/>
    <p:sldLayoutId id="2147483676" r:id="rId9"/>
    <p:sldLayoutId id="2147483677" r:id="rId10"/>
    <p:sldLayoutId id="2147483678" r:id="rId11"/>
    <p:sldLayoutId id="2147483679" r:id="rId12"/>
    <p:sldLayoutId id="2147483682" r:id="rId13"/>
    <p:sldLayoutId id="2147483683" r:id="rId14"/>
    <p:sldLayoutId id="2147483684" r:id="rId15"/>
  </p:sldLayoutIdLst>
  <p:timing>
    <p:tnLst>
      <p:par>
        <p:cTn id="1" dur="indefinite" restart="never" nodeType="tmRoot"/>
      </p:par>
    </p:tnLst>
  </p:timing>
  <p:hf sldNum="0" hdr="0" ftr="0" dt="0"/>
  <p:txStyles>
    <p:titleStyle>
      <a:lvl1pPr algn="l" rtl="0" fontAlgn="base">
        <a:spcBef>
          <a:spcPct val="0"/>
        </a:spcBef>
        <a:spcAft>
          <a:spcPct val="0"/>
        </a:spcAft>
        <a:buClr>
          <a:srgbClr val="1A235D"/>
        </a:buClr>
        <a:buFont typeface="Arial" charset="0"/>
        <a:buChar char="•"/>
        <a:defRPr sz="3600" b="1" kern="1200">
          <a:solidFill>
            <a:srgbClr val="1A5CA0"/>
          </a:solidFill>
          <a:latin typeface="+mj-lt"/>
          <a:ea typeface="ＭＳ Ｐゴシック" charset="0"/>
          <a:cs typeface="Segoe UI" pitchFamily="34" charset="0"/>
        </a:defRPr>
      </a:lvl1pPr>
      <a:lvl2pPr algn="l" rtl="0" fontAlgn="base">
        <a:spcBef>
          <a:spcPct val="0"/>
        </a:spcBef>
        <a:spcAft>
          <a:spcPct val="0"/>
        </a:spcAft>
        <a:buClr>
          <a:srgbClr val="1A235D"/>
        </a:buClr>
        <a:buFont typeface="Arial" charset="0"/>
        <a:buChar char="•"/>
        <a:defRPr sz="3600" b="1">
          <a:solidFill>
            <a:srgbClr val="1A5CA0"/>
          </a:solidFill>
          <a:latin typeface="Calibri" charset="0"/>
          <a:ea typeface="ＭＳ Ｐゴシック" charset="0"/>
        </a:defRPr>
      </a:lvl2pPr>
      <a:lvl3pPr algn="l" rtl="0" fontAlgn="base">
        <a:spcBef>
          <a:spcPct val="0"/>
        </a:spcBef>
        <a:spcAft>
          <a:spcPct val="0"/>
        </a:spcAft>
        <a:buClr>
          <a:srgbClr val="1A235D"/>
        </a:buClr>
        <a:buFont typeface="Arial" charset="0"/>
        <a:buChar char="•"/>
        <a:defRPr sz="3600" b="1">
          <a:solidFill>
            <a:srgbClr val="1A5CA0"/>
          </a:solidFill>
          <a:latin typeface="Calibri" charset="0"/>
          <a:ea typeface="ＭＳ Ｐゴシック" charset="0"/>
        </a:defRPr>
      </a:lvl3pPr>
      <a:lvl4pPr algn="l" rtl="0" fontAlgn="base">
        <a:spcBef>
          <a:spcPct val="0"/>
        </a:spcBef>
        <a:spcAft>
          <a:spcPct val="0"/>
        </a:spcAft>
        <a:buClr>
          <a:srgbClr val="1A235D"/>
        </a:buClr>
        <a:buFont typeface="Arial" charset="0"/>
        <a:buChar char="•"/>
        <a:defRPr sz="3600" b="1">
          <a:solidFill>
            <a:srgbClr val="1A5CA0"/>
          </a:solidFill>
          <a:latin typeface="Calibri" charset="0"/>
          <a:ea typeface="ＭＳ Ｐゴシック" charset="0"/>
        </a:defRPr>
      </a:lvl4pPr>
      <a:lvl5pPr algn="l" rtl="0" fontAlgn="base">
        <a:spcBef>
          <a:spcPct val="0"/>
        </a:spcBef>
        <a:spcAft>
          <a:spcPct val="0"/>
        </a:spcAft>
        <a:buClr>
          <a:srgbClr val="1A235D"/>
        </a:buClr>
        <a:buFont typeface="Arial" charset="0"/>
        <a:buChar char="•"/>
        <a:defRPr sz="3600" b="1">
          <a:solidFill>
            <a:srgbClr val="1A5CA0"/>
          </a:solidFill>
          <a:latin typeface="Calibri" charset="0"/>
          <a:ea typeface="ＭＳ Ｐゴシック" charset="0"/>
        </a:defRPr>
      </a:lvl5pPr>
      <a:lvl6pPr marL="457200" algn="l" rtl="0" fontAlgn="base">
        <a:spcBef>
          <a:spcPct val="0"/>
        </a:spcBef>
        <a:spcAft>
          <a:spcPct val="0"/>
        </a:spcAft>
        <a:buClr>
          <a:srgbClr val="1A235D"/>
        </a:buClr>
        <a:buFont typeface="Arial" charset="0"/>
        <a:buChar char="•"/>
        <a:defRPr sz="3600" b="1">
          <a:solidFill>
            <a:srgbClr val="1A5CA0"/>
          </a:solidFill>
          <a:latin typeface="Calibri" charset="0"/>
          <a:ea typeface="ＭＳ Ｐゴシック" charset="0"/>
        </a:defRPr>
      </a:lvl6pPr>
      <a:lvl7pPr marL="914400" algn="l" rtl="0" fontAlgn="base">
        <a:spcBef>
          <a:spcPct val="0"/>
        </a:spcBef>
        <a:spcAft>
          <a:spcPct val="0"/>
        </a:spcAft>
        <a:buClr>
          <a:srgbClr val="1A235D"/>
        </a:buClr>
        <a:buFont typeface="Arial" charset="0"/>
        <a:buChar char="•"/>
        <a:defRPr sz="3600" b="1">
          <a:solidFill>
            <a:srgbClr val="1A5CA0"/>
          </a:solidFill>
          <a:latin typeface="Calibri" charset="0"/>
          <a:ea typeface="ＭＳ Ｐゴシック" charset="0"/>
        </a:defRPr>
      </a:lvl7pPr>
      <a:lvl8pPr marL="1371600" algn="l" rtl="0" fontAlgn="base">
        <a:spcBef>
          <a:spcPct val="0"/>
        </a:spcBef>
        <a:spcAft>
          <a:spcPct val="0"/>
        </a:spcAft>
        <a:buClr>
          <a:srgbClr val="1A235D"/>
        </a:buClr>
        <a:buFont typeface="Arial" charset="0"/>
        <a:buChar char="•"/>
        <a:defRPr sz="3600" b="1">
          <a:solidFill>
            <a:srgbClr val="1A5CA0"/>
          </a:solidFill>
          <a:latin typeface="Calibri" charset="0"/>
          <a:ea typeface="ＭＳ Ｐゴシック" charset="0"/>
        </a:defRPr>
      </a:lvl8pPr>
      <a:lvl9pPr marL="1828800" algn="l" rtl="0" fontAlgn="base">
        <a:spcBef>
          <a:spcPct val="0"/>
        </a:spcBef>
        <a:spcAft>
          <a:spcPct val="0"/>
        </a:spcAft>
        <a:buClr>
          <a:srgbClr val="1A235D"/>
        </a:buClr>
        <a:buFont typeface="Arial" charset="0"/>
        <a:buChar char="•"/>
        <a:defRPr sz="3600" b="1">
          <a:solidFill>
            <a:srgbClr val="1A5CA0"/>
          </a:solidFill>
          <a:latin typeface="Calibri" charset="0"/>
          <a:ea typeface="ＭＳ Ｐゴシック" charset="0"/>
        </a:defRPr>
      </a:lvl9pPr>
    </p:titleStyle>
    <p:bodyStyle>
      <a:lvl1pPr marL="173038" indent="-173038" algn="l" rtl="0" fontAlgn="base">
        <a:spcBef>
          <a:spcPct val="20000"/>
        </a:spcBef>
        <a:spcAft>
          <a:spcPct val="0"/>
        </a:spcAft>
        <a:buClr>
          <a:srgbClr val="1A235D"/>
        </a:buClr>
        <a:buSzPct val="70000"/>
        <a:buFont typeface="Arial" charset="0"/>
        <a:buChar char="•"/>
        <a:defRPr sz="3200" kern="1200">
          <a:solidFill>
            <a:srgbClr val="1A5CA0"/>
          </a:solidFill>
          <a:latin typeface="+mn-lt"/>
          <a:ea typeface="ＭＳ Ｐゴシック" charset="0"/>
          <a:cs typeface="Segoe UI" pitchFamily="34" charset="0"/>
        </a:defRPr>
      </a:lvl1pPr>
      <a:lvl2pPr marL="627063" indent="-169863" algn="l" rtl="0" fontAlgn="base">
        <a:spcBef>
          <a:spcPct val="20000"/>
        </a:spcBef>
        <a:spcAft>
          <a:spcPct val="0"/>
        </a:spcAft>
        <a:buClr>
          <a:srgbClr val="1A235D"/>
        </a:buClr>
        <a:buSzPct val="70000"/>
        <a:buFont typeface="Arial" charset="0"/>
        <a:buChar char="•"/>
        <a:defRPr sz="2800" kern="1200">
          <a:solidFill>
            <a:srgbClr val="1A5CA0"/>
          </a:solidFill>
          <a:latin typeface="+mn-lt"/>
          <a:ea typeface="ＭＳ Ｐゴシック" charset="0"/>
          <a:cs typeface="Segoe UI" pitchFamily="34" charset="0"/>
        </a:defRPr>
      </a:lvl2pPr>
      <a:lvl3pPr marL="1030288" indent="-115888" algn="l" rtl="0" fontAlgn="base">
        <a:spcBef>
          <a:spcPct val="20000"/>
        </a:spcBef>
        <a:spcAft>
          <a:spcPct val="0"/>
        </a:spcAft>
        <a:buClr>
          <a:srgbClr val="1A235D"/>
        </a:buClr>
        <a:buSzPct val="70000"/>
        <a:buFont typeface="Arial" charset="0"/>
        <a:buChar char="•"/>
        <a:defRPr sz="2400" kern="1200">
          <a:solidFill>
            <a:srgbClr val="1A5CA0"/>
          </a:solidFill>
          <a:latin typeface="+mn-lt"/>
          <a:ea typeface="ＭＳ Ｐゴシック" charset="0"/>
          <a:cs typeface="Segoe UI" pitchFamily="34" charset="0"/>
        </a:defRPr>
      </a:lvl3pPr>
      <a:lvl4pPr marL="1482725" indent="-111125" algn="l" rtl="0" fontAlgn="base">
        <a:spcBef>
          <a:spcPct val="20000"/>
        </a:spcBef>
        <a:spcAft>
          <a:spcPct val="0"/>
        </a:spcAft>
        <a:buClr>
          <a:srgbClr val="1A235D"/>
        </a:buClr>
        <a:buSzPct val="70000"/>
        <a:buFont typeface="Arial" charset="0"/>
        <a:buChar char="•"/>
        <a:defRPr sz="2000" kern="1200">
          <a:solidFill>
            <a:srgbClr val="1A5CA0"/>
          </a:solidFill>
          <a:latin typeface="+mn-lt"/>
          <a:ea typeface="ＭＳ Ｐゴシック" charset="0"/>
          <a:cs typeface="Segoe UI" pitchFamily="34" charset="0"/>
        </a:defRPr>
      </a:lvl4pPr>
      <a:lvl5pPr marL="1944688" indent="-115888" algn="l" rtl="0" fontAlgn="base">
        <a:spcBef>
          <a:spcPct val="20000"/>
        </a:spcBef>
        <a:spcAft>
          <a:spcPct val="0"/>
        </a:spcAft>
        <a:buClr>
          <a:srgbClr val="1A235D"/>
        </a:buClr>
        <a:buSzPct val="70000"/>
        <a:buFont typeface="Arial" charset="0"/>
        <a:buChar char="•"/>
        <a:defRPr sz="2000" kern="1200">
          <a:solidFill>
            <a:srgbClr val="1A5CA0"/>
          </a:solidFill>
          <a:latin typeface="+mn-lt"/>
          <a:ea typeface="ＭＳ Ｐゴシック" charset="0"/>
          <a:cs typeface="Segoe UI"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1"/>
          <p:cNvSpPr>
            <a:spLocks noGrp="1"/>
          </p:cNvSpPr>
          <p:nvPr>
            <p:ph type="ctrTitle"/>
          </p:nvPr>
        </p:nvSpPr>
        <p:spPr>
          <a:xfrm>
            <a:off x="2133600" y="1752600"/>
            <a:ext cx="7772400" cy="860425"/>
          </a:xfrm>
        </p:spPr>
        <p:txBody>
          <a:bodyPr/>
          <a:lstStyle/>
          <a:p>
            <a:r>
              <a:rPr lang="en-US">
                <a:solidFill>
                  <a:srgbClr val="1A5CA0"/>
                </a:solidFill>
                <a:latin typeface="Calibri" charset="0"/>
              </a:rPr>
              <a:t>APR2013 Circulars OT-10</a:t>
            </a:r>
            <a:br>
              <a:rPr lang="en-US">
                <a:solidFill>
                  <a:srgbClr val="1A5CA0"/>
                </a:solidFill>
                <a:latin typeface="Calibri" charset="0"/>
              </a:rPr>
            </a:br>
            <a:r>
              <a:rPr lang="en-US">
                <a:solidFill>
                  <a:srgbClr val="1A5CA0"/>
                </a:solidFill>
                <a:latin typeface="Calibri" charset="0"/>
              </a:rPr>
              <a:t>Code of Car Service Rules</a:t>
            </a:r>
            <a:br>
              <a:rPr lang="en-US">
                <a:solidFill>
                  <a:srgbClr val="1A5CA0"/>
                </a:solidFill>
                <a:latin typeface="Calibri" charset="0"/>
              </a:rPr>
            </a:br>
            <a:r>
              <a:rPr lang="en-US">
                <a:solidFill>
                  <a:srgbClr val="1A5CA0"/>
                </a:solidFill>
                <a:latin typeface="Calibri" charset="0"/>
              </a:rPr>
              <a:t>and Interpretations – Freight</a:t>
            </a:r>
          </a:p>
        </p:txBody>
      </p:sp>
      <p:sp>
        <p:nvSpPr>
          <p:cNvPr id="7170" name="Subtitle 2"/>
          <p:cNvSpPr>
            <a:spLocks noGrp="1"/>
          </p:cNvSpPr>
          <p:nvPr>
            <p:ph type="subTitle" idx="1"/>
          </p:nvPr>
        </p:nvSpPr>
        <p:spPr>
          <a:xfrm>
            <a:off x="2438400" y="3276600"/>
            <a:ext cx="7753350" cy="1752600"/>
          </a:xfrm>
        </p:spPr>
        <p:txBody>
          <a:bodyPr/>
          <a:lstStyle/>
          <a:p>
            <a:r>
              <a:rPr lang="en-US">
                <a:solidFill>
                  <a:srgbClr val="1A5CA0"/>
                </a:solidFill>
                <a:latin typeface="Calibri" charset="0"/>
              </a:rPr>
              <a:t>Presented by:</a:t>
            </a:r>
          </a:p>
          <a:p>
            <a:r>
              <a:rPr lang="en-US" sz="2000">
                <a:solidFill>
                  <a:srgbClr val="1A5CA0"/>
                </a:solidFill>
                <a:latin typeface="Calibri" charset="0"/>
              </a:rPr>
              <a:t>JoAnne Miner</a:t>
            </a:r>
          </a:p>
          <a:p>
            <a:r>
              <a:rPr lang="en-US" sz="2000">
                <a:solidFill>
                  <a:srgbClr val="1A5CA0"/>
                </a:solidFill>
                <a:latin typeface="Calibri" charset="0"/>
              </a:rPr>
              <a:t>Director</a:t>
            </a:r>
          </a:p>
          <a:p>
            <a:r>
              <a:rPr lang="en-US" sz="2000">
                <a:solidFill>
                  <a:srgbClr val="1A5CA0"/>
                </a:solidFill>
                <a:latin typeface="Calibri" charset="0"/>
              </a:rPr>
              <a:t>ShipXpress</a:t>
            </a:r>
          </a:p>
        </p:txBody>
      </p:sp>
      <p:sp>
        <p:nvSpPr>
          <p:cNvPr id="4" name="TextBox 3"/>
          <p:cNvSpPr txBox="1"/>
          <p:nvPr/>
        </p:nvSpPr>
        <p:spPr>
          <a:xfrm>
            <a:off x="6400800" y="6456363"/>
            <a:ext cx="2819400" cy="325437"/>
          </a:xfrm>
          <a:prstGeom prst="rect">
            <a:avLst/>
          </a:prstGeom>
        </p:spPr>
        <p:txBody>
          <a:bodyPr anchor="ctr"/>
          <a:lstStyle/>
          <a:p>
            <a:pPr fontAlgn="auto">
              <a:spcAft>
                <a:spcPts val="0"/>
              </a:spcAft>
              <a:defRPr/>
            </a:pPr>
            <a:endParaRPr lang="en-US" sz="1400" dirty="0">
              <a:latin typeface="Perpetua" pitchFamily="18" charset="0"/>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304800" y="1295400"/>
            <a:ext cx="5105400" cy="4525963"/>
          </a:xfrm>
        </p:spPr>
        <p:txBody>
          <a:bodyPr rtlCol="0">
            <a:normAutofit/>
          </a:bodyPr>
          <a:lstStyle/>
          <a:p>
            <a:pPr fontAlgn="auto">
              <a:spcAft>
                <a:spcPts val="0"/>
              </a:spcAft>
              <a:buFont typeface="Arial" pitchFamily="34" charset="0"/>
              <a:buChar char="•"/>
              <a:defRPr/>
            </a:pPr>
            <a:r>
              <a:rPr lang="en-US" dirty="0" smtClean="0">
                <a:solidFill>
                  <a:schemeClr val="accent2">
                    <a:lumMod val="75000"/>
                  </a:schemeClr>
                </a:solidFill>
                <a:ea typeface="+mn-ea"/>
              </a:rPr>
              <a:t>INDIRECT CONNECTIONS:</a:t>
            </a:r>
          </a:p>
          <a:p>
            <a:pPr lvl="1" fontAlgn="auto">
              <a:spcAft>
                <a:spcPts val="0"/>
              </a:spcAft>
              <a:buFont typeface="Arial" pitchFamily="34" charset="0"/>
              <a:buChar char="•"/>
              <a:defRPr/>
            </a:pPr>
            <a:r>
              <a:rPr lang="en-US" dirty="0" smtClean="0">
                <a:solidFill>
                  <a:schemeClr val="accent2">
                    <a:lumMod val="75000"/>
                  </a:schemeClr>
                </a:solidFill>
                <a:ea typeface="+mn-ea"/>
              </a:rPr>
              <a:t>Reverse route to the junction where received</a:t>
            </a:r>
          </a:p>
          <a:p>
            <a:pPr lvl="1" fontAlgn="auto">
              <a:spcAft>
                <a:spcPts val="0"/>
              </a:spcAft>
              <a:buFont typeface="Arial" pitchFamily="34" charset="0"/>
              <a:buChar char="•"/>
              <a:defRPr/>
            </a:pPr>
            <a:endParaRPr lang="en-US" dirty="0" smtClean="0">
              <a:solidFill>
                <a:schemeClr val="accent2">
                  <a:lumMod val="75000"/>
                </a:schemeClr>
              </a:solidFill>
              <a:ea typeface="+mn-ea"/>
            </a:endParaRPr>
          </a:p>
          <a:p>
            <a:pPr marL="457200" lvl="1" indent="0" fontAlgn="auto">
              <a:spcAft>
                <a:spcPts val="0"/>
              </a:spcAft>
              <a:buFont typeface="Arial" pitchFamily="34" charset="0"/>
              <a:buNone/>
              <a:defRPr/>
            </a:pPr>
            <a:endParaRPr lang="en-US" dirty="0">
              <a:solidFill>
                <a:schemeClr val="accent2">
                  <a:lumMod val="75000"/>
                </a:schemeClr>
              </a:solidFill>
              <a:ea typeface="+mn-ea"/>
            </a:endParaRPr>
          </a:p>
          <a:p>
            <a:pPr fontAlgn="auto">
              <a:spcAft>
                <a:spcPts val="0"/>
              </a:spcAft>
              <a:buFont typeface="Arial" pitchFamily="34" charset="0"/>
              <a:buChar char="•"/>
              <a:defRPr/>
            </a:pPr>
            <a:r>
              <a:rPr lang="en-US" dirty="0" smtClean="0">
                <a:solidFill>
                  <a:schemeClr val="accent2">
                    <a:lumMod val="75000"/>
                  </a:schemeClr>
                </a:solidFill>
                <a:ea typeface="+mn-ea"/>
              </a:rPr>
              <a:t>SWITCH SERVICE:</a:t>
            </a:r>
            <a:endParaRPr lang="en-US" dirty="0">
              <a:solidFill>
                <a:schemeClr val="accent2">
                  <a:lumMod val="75000"/>
                </a:schemeClr>
              </a:solidFill>
              <a:ea typeface="+mn-ea"/>
            </a:endParaRPr>
          </a:p>
          <a:p>
            <a:pPr lvl="1" fontAlgn="auto">
              <a:spcAft>
                <a:spcPts val="0"/>
              </a:spcAft>
              <a:buFont typeface="Arial" pitchFamily="34" charset="0"/>
              <a:buChar char="•"/>
              <a:defRPr/>
            </a:pPr>
            <a:r>
              <a:rPr lang="en-US" dirty="0" smtClean="0">
                <a:solidFill>
                  <a:schemeClr val="accent2">
                    <a:lumMod val="75000"/>
                  </a:schemeClr>
                </a:solidFill>
                <a:ea typeface="+mn-ea"/>
              </a:rPr>
              <a:t>Reverse route to the trunk line unless at a junction with the car owner</a:t>
            </a:r>
          </a:p>
        </p:txBody>
      </p:sp>
      <p:sp>
        <p:nvSpPr>
          <p:cNvPr id="16386" name="Title 3"/>
          <p:cNvSpPr>
            <a:spLocks noGrp="1"/>
          </p:cNvSpPr>
          <p:nvPr>
            <p:ph type="title"/>
          </p:nvPr>
        </p:nvSpPr>
        <p:spPr/>
        <p:txBody>
          <a:bodyPr/>
          <a:lstStyle/>
          <a:p>
            <a:pPr>
              <a:buFont typeface="Arial" charset="0"/>
              <a:buNone/>
            </a:pPr>
            <a:r>
              <a:rPr lang="en-US">
                <a:latin typeface="Calibri" charset="0"/>
              </a:rPr>
              <a:t>Empty Car Options (continued)</a:t>
            </a:r>
          </a:p>
        </p:txBody>
      </p:sp>
      <p:sp>
        <p:nvSpPr>
          <p:cNvPr id="16387" name="Text Placeholder 4"/>
          <p:cNvSpPr>
            <a:spLocks noGrp="1"/>
          </p:cNvSpPr>
          <p:nvPr>
            <p:ph type="body" sz="quarter" idx="13"/>
          </p:nvPr>
        </p:nvSpPr>
        <p:spPr>
          <a:xfrm>
            <a:off x="358775" y="669925"/>
            <a:ext cx="8251825" cy="457200"/>
          </a:xfrm>
        </p:spPr>
        <p:txBody>
          <a:bodyPr/>
          <a:lstStyle/>
          <a:p>
            <a:endParaRPr lang="en-US">
              <a:latin typeface="Calibri" charset="0"/>
            </a:endParaRPr>
          </a:p>
        </p:txBody>
      </p:sp>
      <p:pic>
        <p:nvPicPr>
          <p:cNvPr id="16" name="Content Placeholder 15"/>
          <p:cNvPicPr>
            <a:picLocks noGrp="1" noChangeAspect="1"/>
          </p:cNvPicPr>
          <p:nvPr>
            <p:ph sz="half" idx="2"/>
          </p:nvPr>
        </p:nvPicPr>
        <p:blipFill>
          <a:blip r:embed="rId3" cstate="email">
            <a:extLst>
              <a:ext uri="{28A0092B-C50C-407E-A947-70E740481C1C}">
                <a14:useLocalDpi xmlns:a14="http://schemas.microsoft.com/office/drawing/2010/main" val="0"/>
              </a:ext>
            </a:extLst>
          </a:blip>
          <a:stretch>
            <a:fillRect/>
          </a:stretch>
        </p:blipFill>
        <p:spPr>
          <a:xfrm>
            <a:off x="5181600" y="609600"/>
            <a:ext cx="3505200" cy="4673600"/>
          </a:xfrm>
          <a:ln w="53975" cap="rnd"/>
          <a:effectLst>
            <a:outerShdw blurRad="76200" dist="95250" dir="10500000" sx="97000" sy="23000" kx="900000" algn="br" rotWithShape="0">
              <a:srgbClr val="000000">
                <a:alpha val="20000"/>
              </a:srgbClr>
            </a:outerShdw>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ext Placeholder 5"/>
          <p:cNvSpPr>
            <a:spLocks noGrp="1"/>
          </p:cNvSpPr>
          <p:nvPr>
            <p:ph type="body" sz="half" idx="2"/>
          </p:nvPr>
        </p:nvSpPr>
        <p:spPr>
          <a:xfrm>
            <a:off x="1143000" y="1295400"/>
            <a:ext cx="6934200" cy="1077913"/>
          </a:xfrm>
        </p:spPr>
        <p:txBody>
          <a:bodyPr>
            <a:spAutoFit/>
          </a:bodyPr>
          <a:lstStyle/>
          <a:p>
            <a:pPr>
              <a:lnSpc>
                <a:spcPct val="100000"/>
              </a:lnSpc>
            </a:pPr>
            <a:r>
              <a:rPr lang="en-US" sz="3200" b="1">
                <a:latin typeface="Calibri" charset="0"/>
              </a:rPr>
              <a:t>RULE 3 – Intentionally Not Used</a:t>
            </a:r>
            <a:br>
              <a:rPr lang="en-US" sz="3200" b="1">
                <a:latin typeface="Calibri" charset="0"/>
              </a:rPr>
            </a:br>
            <a:endParaRPr lang="en-US" sz="3200">
              <a:latin typeface="Calibri"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ext Placeholder 5"/>
          <p:cNvSpPr>
            <a:spLocks noGrp="1"/>
          </p:cNvSpPr>
          <p:nvPr>
            <p:ph type="body" sz="half" idx="2"/>
          </p:nvPr>
        </p:nvSpPr>
        <p:spPr>
          <a:xfrm>
            <a:off x="1143000" y="1295400"/>
            <a:ext cx="6934200" cy="4130675"/>
          </a:xfrm>
        </p:spPr>
        <p:txBody>
          <a:bodyPr>
            <a:spAutoFit/>
          </a:bodyPr>
          <a:lstStyle/>
          <a:p>
            <a:pPr>
              <a:lnSpc>
                <a:spcPct val="100000"/>
              </a:lnSpc>
              <a:spcBef>
                <a:spcPct val="0"/>
              </a:spcBef>
            </a:pPr>
            <a:r>
              <a:rPr lang="en-US" sz="3200" b="1">
                <a:latin typeface="Calibri" charset="0"/>
              </a:rPr>
              <a:t>RULE 4 – Car Flow Balancing</a:t>
            </a:r>
          </a:p>
          <a:p>
            <a:pPr>
              <a:lnSpc>
                <a:spcPct val="100000"/>
              </a:lnSpc>
              <a:spcBef>
                <a:spcPct val="0"/>
              </a:spcBef>
            </a:pPr>
            <a:r>
              <a:rPr lang="en-US" sz="3200">
                <a:latin typeface="Calibri" charset="0"/>
              </a:rPr>
              <a:t>Upon request by a railroad, the Business Services Division of the A.A.R. may direct and administer a car-flow balancing system between that railroad and other railroads which have agreed to such a system covering cars of their respective ownerships.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304800" y="1447800"/>
            <a:ext cx="4040188" cy="304801"/>
          </a:xfrm>
        </p:spPr>
        <p:style>
          <a:lnRef idx="1">
            <a:schemeClr val="accent2"/>
          </a:lnRef>
          <a:fillRef idx="3">
            <a:schemeClr val="accent2"/>
          </a:fillRef>
          <a:effectRef idx="2">
            <a:schemeClr val="accent2"/>
          </a:effectRef>
          <a:fontRef idx="minor">
            <a:schemeClr val="lt1"/>
          </a:fontRef>
        </p:style>
        <p:txBody>
          <a:bodyPr rtlCol="0"/>
          <a:lstStyle/>
          <a:p>
            <a:pPr fontAlgn="auto">
              <a:spcAft>
                <a:spcPts val="0"/>
              </a:spcAft>
              <a:buClr>
                <a:schemeClr val="accent1">
                  <a:lumMod val="75000"/>
                </a:schemeClr>
              </a:buClr>
              <a:buFont typeface="Arial" pitchFamily="34" charset="0"/>
              <a:buNone/>
              <a:defRPr/>
            </a:pPr>
            <a:r>
              <a:rPr lang="en-US" dirty="0" smtClean="0"/>
              <a:t>SCOPE</a:t>
            </a:r>
            <a:endParaRPr lang="en-US" dirty="0"/>
          </a:p>
        </p:txBody>
      </p:sp>
      <p:sp>
        <p:nvSpPr>
          <p:cNvPr id="3" name="Content Placeholder 2"/>
          <p:cNvSpPr>
            <a:spLocks noGrp="1"/>
          </p:cNvSpPr>
          <p:nvPr>
            <p:ph sz="half" idx="2"/>
          </p:nvPr>
        </p:nvSpPr>
        <p:spPr>
          <a:xfrm>
            <a:off x="304800" y="1828800"/>
            <a:ext cx="4040188" cy="4068763"/>
          </a:xfrm>
        </p:spPr>
        <p:txBody>
          <a:bodyPr rtlCol="0">
            <a:normAutofit/>
          </a:bodyPr>
          <a:lstStyle/>
          <a:p>
            <a:pPr fontAlgn="auto">
              <a:spcAft>
                <a:spcPts val="0"/>
              </a:spcAft>
              <a:buFont typeface="Arial" pitchFamily="34" charset="0"/>
              <a:buChar char="•"/>
              <a:defRPr/>
            </a:pPr>
            <a:r>
              <a:rPr lang="en-US" sz="2400" dirty="0" smtClean="0">
                <a:solidFill>
                  <a:schemeClr val="accent2">
                    <a:lumMod val="75000"/>
                  </a:schemeClr>
                </a:solidFill>
                <a:ea typeface="+mn-ea"/>
              </a:rPr>
              <a:t>To allow a railroad to enter into multi-lateral car flow balancing agreements</a:t>
            </a:r>
            <a:endParaRPr lang="en-US" sz="2400" dirty="0">
              <a:solidFill>
                <a:schemeClr val="accent2">
                  <a:lumMod val="75000"/>
                </a:schemeClr>
              </a:solidFill>
              <a:ea typeface="+mn-ea"/>
            </a:endParaRPr>
          </a:p>
        </p:txBody>
      </p:sp>
      <p:sp>
        <p:nvSpPr>
          <p:cNvPr id="4" name="Content Placeholder 3"/>
          <p:cNvSpPr>
            <a:spLocks noGrp="1"/>
          </p:cNvSpPr>
          <p:nvPr>
            <p:ph sz="quarter" idx="4"/>
          </p:nvPr>
        </p:nvSpPr>
        <p:spPr>
          <a:xfrm>
            <a:off x="4495800" y="1828800"/>
            <a:ext cx="4041775" cy="4068763"/>
          </a:xfrm>
        </p:spPr>
        <p:txBody>
          <a:bodyPr rtlCol="0">
            <a:normAutofit/>
          </a:bodyPr>
          <a:lstStyle/>
          <a:p>
            <a:pPr fontAlgn="auto">
              <a:spcAft>
                <a:spcPts val="0"/>
              </a:spcAft>
              <a:buFont typeface="Arial" pitchFamily="34" charset="0"/>
              <a:buChar char="•"/>
              <a:defRPr/>
            </a:pPr>
            <a:r>
              <a:rPr lang="en-US" sz="2400" dirty="0" smtClean="0">
                <a:solidFill>
                  <a:schemeClr val="accent2">
                    <a:lumMod val="75000"/>
                  </a:schemeClr>
                </a:solidFill>
                <a:ea typeface="+mn-ea"/>
              </a:rPr>
              <a:t>Allows for central voluntary administration by AAR for flowing empty freight cars owned by the participants under a predetermined formula to balance car supply  </a:t>
            </a:r>
          </a:p>
          <a:p>
            <a:pPr marL="0" indent="0" fontAlgn="auto">
              <a:spcAft>
                <a:spcPts val="0"/>
              </a:spcAft>
              <a:buFont typeface="Arial" pitchFamily="34" charset="0"/>
              <a:buNone/>
              <a:defRPr/>
            </a:pPr>
            <a:endParaRPr lang="en-US" sz="2400" dirty="0">
              <a:solidFill>
                <a:schemeClr val="accent2">
                  <a:lumMod val="75000"/>
                </a:schemeClr>
              </a:solidFill>
              <a:ea typeface="+mn-ea"/>
            </a:endParaRPr>
          </a:p>
        </p:txBody>
      </p:sp>
      <p:sp>
        <p:nvSpPr>
          <p:cNvPr id="5" name="Text Placeholder 4"/>
          <p:cNvSpPr>
            <a:spLocks noGrp="1"/>
          </p:cNvSpPr>
          <p:nvPr>
            <p:ph type="body" idx="12"/>
          </p:nvPr>
        </p:nvSpPr>
        <p:spPr>
          <a:xfrm>
            <a:off x="4495800" y="1447800"/>
            <a:ext cx="4040188" cy="304801"/>
          </a:xfrm>
        </p:spPr>
        <p:style>
          <a:lnRef idx="1">
            <a:schemeClr val="accent2"/>
          </a:lnRef>
          <a:fillRef idx="3">
            <a:schemeClr val="accent2"/>
          </a:fillRef>
          <a:effectRef idx="2">
            <a:schemeClr val="accent2"/>
          </a:effectRef>
          <a:fontRef idx="minor">
            <a:schemeClr val="lt1"/>
          </a:fontRef>
        </p:style>
        <p:txBody>
          <a:bodyPr rtlCol="0"/>
          <a:lstStyle/>
          <a:p>
            <a:pPr fontAlgn="auto">
              <a:spcAft>
                <a:spcPts val="0"/>
              </a:spcAft>
              <a:buClr>
                <a:schemeClr val="accent1">
                  <a:lumMod val="75000"/>
                </a:schemeClr>
              </a:buClr>
              <a:buFont typeface="Arial" pitchFamily="34" charset="0"/>
              <a:buNone/>
              <a:defRPr/>
            </a:pPr>
            <a:r>
              <a:rPr lang="en-US" dirty="0" smtClean="0"/>
              <a:t>PURPOSE</a:t>
            </a:r>
            <a:endParaRPr lang="en-US" dirty="0"/>
          </a:p>
        </p:txBody>
      </p:sp>
      <p:sp>
        <p:nvSpPr>
          <p:cNvPr id="19461" name="Title 5"/>
          <p:cNvSpPr>
            <a:spLocks noGrp="1"/>
          </p:cNvSpPr>
          <p:nvPr>
            <p:ph type="title"/>
          </p:nvPr>
        </p:nvSpPr>
        <p:spPr>
          <a:xfrm>
            <a:off x="152400" y="152400"/>
            <a:ext cx="8229600" cy="1066800"/>
          </a:xfrm>
        </p:spPr>
        <p:txBody>
          <a:bodyPr/>
          <a:lstStyle/>
          <a:p>
            <a:pPr>
              <a:buFont typeface="Arial" charset="0"/>
              <a:buNone/>
            </a:pPr>
            <a:r>
              <a:rPr lang="en-US">
                <a:latin typeface="Calibri" charset="0"/>
              </a:rPr>
              <a:t>CS Rule 4: Car Flow Balancing</a:t>
            </a:r>
          </a:p>
        </p:txBody>
      </p:sp>
      <p:sp>
        <p:nvSpPr>
          <p:cNvPr id="19462" name="Text Placeholder 6"/>
          <p:cNvSpPr>
            <a:spLocks noGrp="1"/>
          </p:cNvSpPr>
          <p:nvPr>
            <p:ph type="body" sz="quarter" idx="13"/>
          </p:nvPr>
        </p:nvSpPr>
        <p:spPr>
          <a:xfrm>
            <a:off x="358775" y="669925"/>
            <a:ext cx="8251825" cy="457200"/>
          </a:xfrm>
        </p:spPr>
        <p:txBody>
          <a:bodyPr/>
          <a:lstStyle/>
          <a:p>
            <a:endParaRPr lang="en-US">
              <a:latin typeface="Calibri"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ext Placeholder 5"/>
          <p:cNvSpPr>
            <a:spLocks noGrp="1"/>
          </p:cNvSpPr>
          <p:nvPr>
            <p:ph type="body" sz="half" idx="2"/>
          </p:nvPr>
        </p:nvSpPr>
        <p:spPr>
          <a:xfrm>
            <a:off x="457200" y="457200"/>
            <a:ext cx="8305800" cy="5607050"/>
          </a:xfrm>
        </p:spPr>
        <p:txBody>
          <a:bodyPr>
            <a:spAutoFit/>
          </a:bodyPr>
          <a:lstStyle/>
          <a:p>
            <a:pPr>
              <a:lnSpc>
                <a:spcPct val="100000"/>
              </a:lnSpc>
            </a:pPr>
            <a:r>
              <a:rPr lang="en-US" sz="3200" b="1">
                <a:latin typeface="Calibri" charset="0"/>
              </a:rPr>
              <a:t>RULE 5 – Boxcars moving under 49 CFR 1039.14</a:t>
            </a:r>
          </a:p>
          <a:p>
            <a:pPr>
              <a:lnSpc>
                <a:spcPct val="100000"/>
              </a:lnSpc>
            </a:pPr>
            <a:r>
              <a:rPr lang="en-US" sz="3200">
                <a:latin typeface="Calibri" charset="0"/>
              </a:rPr>
              <a:t>Empty boxcars moved at the request of the owner, ICC or AAR under the provision of 49 CFR 1039.14 (c)(1)(i) may be subject to the optional charge per mile as authorized therein. The empty mileage charge in 49 CFR 1039.14 (c)(1)(i) is adjusted for inflation or deflation using the Rail Cost Adjustment Factor (RCAF) published periodically by the Surface Transportation Board in Ex Parte No. 290 (Sub No. 2). Effective April 1, 2013 the empty mileage charge is: $.55.</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304800" y="1447800"/>
            <a:ext cx="4040188" cy="304801"/>
          </a:xfrm>
        </p:spPr>
        <p:style>
          <a:lnRef idx="1">
            <a:schemeClr val="accent2"/>
          </a:lnRef>
          <a:fillRef idx="3">
            <a:schemeClr val="accent2"/>
          </a:fillRef>
          <a:effectRef idx="2">
            <a:schemeClr val="accent2"/>
          </a:effectRef>
          <a:fontRef idx="minor">
            <a:schemeClr val="lt1"/>
          </a:fontRef>
        </p:style>
        <p:txBody>
          <a:bodyPr rtlCol="0"/>
          <a:lstStyle/>
          <a:p>
            <a:pPr fontAlgn="auto">
              <a:spcAft>
                <a:spcPts val="0"/>
              </a:spcAft>
              <a:buClr>
                <a:schemeClr val="accent1">
                  <a:lumMod val="75000"/>
                </a:schemeClr>
              </a:buClr>
              <a:buFont typeface="Arial" pitchFamily="34" charset="0"/>
              <a:buNone/>
              <a:defRPr/>
            </a:pPr>
            <a:r>
              <a:rPr lang="en-US" dirty="0" smtClean="0"/>
              <a:t>SCOPE</a:t>
            </a:r>
            <a:endParaRPr lang="en-US" dirty="0"/>
          </a:p>
        </p:txBody>
      </p:sp>
      <p:sp>
        <p:nvSpPr>
          <p:cNvPr id="3" name="Content Placeholder 2"/>
          <p:cNvSpPr>
            <a:spLocks noGrp="1"/>
          </p:cNvSpPr>
          <p:nvPr>
            <p:ph sz="half" idx="2"/>
          </p:nvPr>
        </p:nvSpPr>
        <p:spPr>
          <a:xfrm>
            <a:off x="304800" y="1828800"/>
            <a:ext cx="4040188" cy="4068763"/>
          </a:xfrm>
        </p:spPr>
        <p:txBody>
          <a:bodyPr rtlCol="0">
            <a:normAutofit/>
          </a:bodyPr>
          <a:lstStyle/>
          <a:p>
            <a:pPr fontAlgn="auto">
              <a:spcAft>
                <a:spcPts val="0"/>
              </a:spcAft>
              <a:buFont typeface="Arial" pitchFamily="34" charset="0"/>
              <a:buChar char="•"/>
              <a:defRPr/>
            </a:pPr>
            <a:r>
              <a:rPr lang="en-US" sz="2400" dirty="0" smtClean="0">
                <a:solidFill>
                  <a:schemeClr val="accent2">
                    <a:lumMod val="75000"/>
                  </a:schemeClr>
                </a:solidFill>
                <a:ea typeface="+mn-ea"/>
              </a:rPr>
              <a:t>To protect railroads moving empty boxcars at the request of the car owner, STB, or AAR</a:t>
            </a:r>
            <a:endParaRPr lang="en-US" sz="2400" dirty="0">
              <a:solidFill>
                <a:schemeClr val="accent2">
                  <a:lumMod val="75000"/>
                </a:schemeClr>
              </a:solidFill>
              <a:ea typeface="+mn-ea"/>
            </a:endParaRPr>
          </a:p>
        </p:txBody>
      </p:sp>
      <p:sp>
        <p:nvSpPr>
          <p:cNvPr id="4" name="Content Placeholder 3"/>
          <p:cNvSpPr>
            <a:spLocks noGrp="1"/>
          </p:cNvSpPr>
          <p:nvPr>
            <p:ph sz="quarter" idx="4"/>
          </p:nvPr>
        </p:nvSpPr>
        <p:spPr>
          <a:xfrm>
            <a:off x="4495800" y="1828800"/>
            <a:ext cx="4041775" cy="4068763"/>
          </a:xfrm>
        </p:spPr>
        <p:txBody>
          <a:bodyPr rtlCol="0">
            <a:normAutofit/>
          </a:bodyPr>
          <a:lstStyle/>
          <a:p>
            <a:pPr marL="0" indent="0" fontAlgn="auto">
              <a:spcAft>
                <a:spcPts val="0"/>
              </a:spcAft>
              <a:buFont typeface="Arial" pitchFamily="34" charset="0"/>
              <a:buNone/>
              <a:defRPr/>
            </a:pPr>
            <a:r>
              <a:rPr lang="en-US" sz="2400" dirty="0" smtClean="0">
                <a:solidFill>
                  <a:schemeClr val="accent2">
                    <a:lumMod val="75000"/>
                  </a:schemeClr>
                </a:solidFill>
                <a:ea typeface="+mn-ea"/>
              </a:rPr>
              <a:t>Unless a railroad has its own tariff for handling empty freight cars, it may choose to charge the US dollar amount specified in the rule ($.55 per mile, updated regularly in Circular OT-10) for cars moving out of their service route. </a:t>
            </a:r>
            <a:endParaRPr lang="en-US" sz="2400" dirty="0">
              <a:solidFill>
                <a:schemeClr val="accent2">
                  <a:lumMod val="75000"/>
                </a:schemeClr>
              </a:solidFill>
              <a:ea typeface="+mn-ea"/>
            </a:endParaRPr>
          </a:p>
        </p:txBody>
      </p:sp>
      <p:sp>
        <p:nvSpPr>
          <p:cNvPr id="5" name="Text Placeholder 4"/>
          <p:cNvSpPr>
            <a:spLocks noGrp="1"/>
          </p:cNvSpPr>
          <p:nvPr>
            <p:ph type="body" idx="12"/>
          </p:nvPr>
        </p:nvSpPr>
        <p:spPr>
          <a:xfrm>
            <a:off x="4495800" y="1447800"/>
            <a:ext cx="4040188" cy="304801"/>
          </a:xfrm>
        </p:spPr>
        <p:style>
          <a:lnRef idx="1">
            <a:schemeClr val="accent2"/>
          </a:lnRef>
          <a:fillRef idx="3">
            <a:schemeClr val="accent2"/>
          </a:fillRef>
          <a:effectRef idx="2">
            <a:schemeClr val="accent2"/>
          </a:effectRef>
          <a:fontRef idx="minor">
            <a:schemeClr val="lt1"/>
          </a:fontRef>
        </p:style>
        <p:txBody>
          <a:bodyPr rtlCol="0"/>
          <a:lstStyle/>
          <a:p>
            <a:pPr fontAlgn="auto">
              <a:spcAft>
                <a:spcPts val="0"/>
              </a:spcAft>
              <a:buClr>
                <a:schemeClr val="accent1">
                  <a:lumMod val="75000"/>
                </a:schemeClr>
              </a:buClr>
              <a:buFont typeface="Arial" pitchFamily="34" charset="0"/>
              <a:buNone/>
              <a:defRPr/>
            </a:pPr>
            <a:r>
              <a:rPr lang="en-US" dirty="0" smtClean="0"/>
              <a:t>PURPOSE</a:t>
            </a:r>
            <a:endParaRPr lang="en-US" dirty="0"/>
          </a:p>
        </p:txBody>
      </p:sp>
      <p:sp>
        <p:nvSpPr>
          <p:cNvPr id="21509" name="Title 5"/>
          <p:cNvSpPr>
            <a:spLocks noGrp="1"/>
          </p:cNvSpPr>
          <p:nvPr>
            <p:ph type="title"/>
          </p:nvPr>
        </p:nvSpPr>
        <p:spPr>
          <a:xfrm>
            <a:off x="152400" y="152400"/>
            <a:ext cx="8229600" cy="1066800"/>
          </a:xfrm>
        </p:spPr>
        <p:txBody>
          <a:bodyPr/>
          <a:lstStyle/>
          <a:p>
            <a:pPr>
              <a:buFont typeface="Arial" charset="0"/>
              <a:buNone/>
            </a:pPr>
            <a:r>
              <a:rPr lang="en-US">
                <a:latin typeface="Calibri" charset="0"/>
              </a:rPr>
              <a:t>CS Rule 5: Boxcars Moving Under </a:t>
            </a:r>
            <a:br>
              <a:rPr lang="en-US">
                <a:latin typeface="Calibri" charset="0"/>
              </a:rPr>
            </a:br>
            <a:r>
              <a:rPr lang="en-US">
                <a:latin typeface="Calibri" charset="0"/>
              </a:rPr>
              <a:t>		  49 CFR 1039.14</a:t>
            </a:r>
          </a:p>
        </p:txBody>
      </p:sp>
      <p:sp>
        <p:nvSpPr>
          <p:cNvPr id="21510" name="Text Placeholder 6"/>
          <p:cNvSpPr>
            <a:spLocks noGrp="1"/>
          </p:cNvSpPr>
          <p:nvPr>
            <p:ph type="body" sz="quarter" idx="13"/>
          </p:nvPr>
        </p:nvSpPr>
        <p:spPr>
          <a:xfrm>
            <a:off x="358775" y="669925"/>
            <a:ext cx="8251825" cy="457200"/>
          </a:xfrm>
        </p:spPr>
        <p:txBody>
          <a:bodyPr/>
          <a:lstStyle/>
          <a:p>
            <a:endParaRPr lang="en-US">
              <a:latin typeface="Calibri"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 Placeholder 5"/>
          <p:cNvSpPr>
            <a:spLocks noGrp="1"/>
          </p:cNvSpPr>
          <p:nvPr>
            <p:ph type="body" sz="half" idx="2"/>
          </p:nvPr>
        </p:nvSpPr>
        <p:spPr>
          <a:xfrm>
            <a:off x="533400" y="228600"/>
            <a:ext cx="8229600" cy="6248400"/>
          </a:xfrm>
        </p:spPr>
        <p:txBody>
          <a:bodyPr>
            <a:spAutoFit/>
          </a:bodyPr>
          <a:lstStyle/>
          <a:p>
            <a:pPr>
              <a:lnSpc>
                <a:spcPct val="100000"/>
              </a:lnSpc>
            </a:pPr>
            <a:r>
              <a:rPr lang="en-US" sz="3200" b="1">
                <a:latin typeface="Calibri" charset="0"/>
              </a:rPr>
              <a:t>RULE 6 – Demand for the Return of Empty Cars 		to Original Junctions</a:t>
            </a:r>
          </a:p>
          <a:p>
            <a:pPr>
              <a:lnSpc>
                <a:spcPct val="100000"/>
              </a:lnSpc>
              <a:spcBef>
                <a:spcPct val="0"/>
              </a:spcBef>
            </a:pPr>
            <a:r>
              <a:rPr lang="en-US" sz="2800">
                <a:latin typeface="Calibri" charset="0"/>
              </a:rPr>
              <a:t>A home road may demand the return of empty cars at the junction where delivered under load if the movement of traffic (movement regularly through a junction point utilizing the same equipment type and, if applicable, car grade) requires such return. However, cars offered to a home road for repairs, in accordance with the Mechanical Interchange Rules, must be accepted by owners at any junction point. The Car Service Officer of the home road must notify the Car Service Officer of the receiving road specifying the equipment type codes, car grades (if applicable) and particular junctions involved.</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304800" y="1447800"/>
            <a:ext cx="4040188" cy="304801"/>
          </a:xfrm>
        </p:spPr>
        <p:style>
          <a:lnRef idx="1">
            <a:schemeClr val="accent2"/>
          </a:lnRef>
          <a:fillRef idx="3">
            <a:schemeClr val="accent2"/>
          </a:fillRef>
          <a:effectRef idx="2">
            <a:schemeClr val="accent2"/>
          </a:effectRef>
          <a:fontRef idx="minor">
            <a:schemeClr val="lt1"/>
          </a:fontRef>
        </p:style>
        <p:txBody>
          <a:bodyPr rtlCol="0"/>
          <a:lstStyle/>
          <a:p>
            <a:pPr fontAlgn="auto">
              <a:spcAft>
                <a:spcPts val="0"/>
              </a:spcAft>
              <a:buClr>
                <a:schemeClr val="accent1">
                  <a:lumMod val="75000"/>
                </a:schemeClr>
              </a:buClr>
              <a:buFont typeface="Arial" pitchFamily="34" charset="0"/>
              <a:buNone/>
              <a:defRPr/>
            </a:pPr>
            <a:r>
              <a:rPr lang="en-US" dirty="0" smtClean="0"/>
              <a:t>SCOPE</a:t>
            </a:r>
            <a:endParaRPr lang="en-US" dirty="0"/>
          </a:p>
        </p:txBody>
      </p:sp>
      <p:sp>
        <p:nvSpPr>
          <p:cNvPr id="3" name="Content Placeholder 2"/>
          <p:cNvSpPr>
            <a:spLocks noGrp="1"/>
          </p:cNvSpPr>
          <p:nvPr>
            <p:ph sz="half" idx="2"/>
          </p:nvPr>
        </p:nvSpPr>
        <p:spPr>
          <a:xfrm>
            <a:off x="304800" y="1828800"/>
            <a:ext cx="4040188" cy="4068763"/>
          </a:xfrm>
        </p:spPr>
        <p:txBody>
          <a:bodyPr rtlCol="0">
            <a:normAutofit/>
          </a:bodyPr>
          <a:lstStyle/>
          <a:p>
            <a:pPr fontAlgn="auto">
              <a:spcAft>
                <a:spcPts val="0"/>
              </a:spcAft>
              <a:buFont typeface="Arial" pitchFamily="34" charset="0"/>
              <a:buChar char="•"/>
              <a:defRPr/>
            </a:pPr>
            <a:r>
              <a:rPr lang="en-US" sz="2400" dirty="0" smtClean="0">
                <a:solidFill>
                  <a:schemeClr val="accent2">
                    <a:lumMod val="75000"/>
                  </a:schemeClr>
                </a:solidFill>
                <a:ea typeface="+mn-ea"/>
              </a:rPr>
              <a:t>The rule is most generally used to keep an expected volume of traffic moving in defined service paths </a:t>
            </a:r>
            <a:endParaRPr lang="en-US" sz="2400" dirty="0">
              <a:solidFill>
                <a:schemeClr val="accent2">
                  <a:lumMod val="75000"/>
                </a:schemeClr>
              </a:solidFill>
              <a:ea typeface="+mn-ea"/>
            </a:endParaRPr>
          </a:p>
        </p:txBody>
      </p:sp>
      <p:sp>
        <p:nvSpPr>
          <p:cNvPr id="4" name="Content Placeholder 3"/>
          <p:cNvSpPr>
            <a:spLocks noGrp="1"/>
          </p:cNvSpPr>
          <p:nvPr>
            <p:ph sz="quarter" idx="4"/>
          </p:nvPr>
        </p:nvSpPr>
        <p:spPr>
          <a:xfrm>
            <a:off x="4495800" y="1828800"/>
            <a:ext cx="4041775" cy="4068763"/>
          </a:xfrm>
        </p:spPr>
        <p:txBody>
          <a:bodyPr rtlCol="0">
            <a:normAutofit/>
          </a:bodyPr>
          <a:lstStyle/>
          <a:p>
            <a:pPr marL="0" indent="0" fontAlgn="auto">
              <a:spcAft>
                <a:spcPts val="0"/>
              </a:spcAft>
              <a:buFont typeface="Arial" pitchFamily="34" charset="0"/>
              <a:buNone/>
              <a:defRPr/>
            </a:pPr>
            <a:r>
              <a:rPr lang="en-US" sz="2400" dirty="0" smtClean="0">
                <a:solidFill>
                  <a:schemeClr val="accent2">
                    <a:lumMod val="75000"/>
                  </a:schemeClr>
                </a:solidFill>
                <a:ea typeface="+mn-ea"/>
              </a:rPr>
              <a:t>Allows a railroad to plan for return of freight cars at a specified junction.  Cannot be invoked for bad order cars returning home for repairs</a:t>
            </a:r>
            <a:endParaRPr lang="en-US" sz="2400" dirty="0">
              <a:solidFill>
                <a:schemeClr val="accent2">
                  <a:lumMod val="75000"/>
                </a:schemeClr>
              </a:solidFill>
              <a:ea typeface="+mn-ea"/>
            </a:endParaRPr>
          </a:p>
        </p:txBody>
      </p:sp>
      <p:sp>
        <p:nvSpPr>
          <p:cNvPr id="5" name="Text Placeholder 4"/>
          <p:cNvSpPr>
            <a:spLocks noGrp="1"/>
          </p:cNvSpPr>
          <p:nvPr>
            <p:ph type="body" idx="12"/>
          </p:nvPr>
        </p:nvSpPr>
        <p:spPr>
          <a:xfrm>
            <a:off x="4495800" y="1447800"/>
            <a:ext cx="4040188" cy="304801"/>
          </a:xfrm>
        </p:spPr>
        <p:style>
          <a:lnRef idx="1">
            <a:schemeClr val="accent2"/>
          </a:lnRef>
          <a:fillRef idx="3">
            <a:schemeClr val="accent2"/>
          </a:fillRef>
          <a:effectRef idx="2">
            <a:schemeClr val="accent2"/>
          </a:effectRef>
          <a:fontRef idx="minor">
            <a:schemeClr val="lt1"/>
          </a:fontRef>
        </p:style>
        <p:txBody>
          <a:bodyPr rtlCol="0"/>
          <a:lstStyle/>
          <a:p>
            <a:pPr fontAlgn="auto">
              <a:spcAft>
                <a:spcPts val="0"/>
              </a:spcAft>
              <a:buClr>
                <a:schemeClr val="accent1">
                  <a:lumMod val="75000"/>
                </a:schemeClr>
              </a:buClr>
              <a:buFont typeface="Arial" pitchFamily="34" charset="0"/>
              <a:buNone/>
              <a:defRPr/>
            </a:pPr>
            <a:r>
              <a:rPr lang="en-US" dirty="0" smtClean="0"/>
              <a:t>PURPOSE</a:t>
            </a:r>
            <a:endParaRPr lang="en-US" dirty="0"/>
          </a:p>
        </p:txBody>
      </p:sp>
      <p:sp>
        <p:nvSpPr>
          <p:cNvPr id="23557" name="Title 5"/>
          <p:cNvSpPr>
            <a:spLocks noGrp="1"/>
          </p:cNvSpPr>
          <p:nvPr>
            <p:ph type="title"/>
          </p:nvPr>
        </p:nvSpPr>
        <p:spPr>
          <a:xfrm>
            <a:off x="152400" y="152400"/>
            <a:ext cx="8229600" cy="1066800"/>
          </a:xfrm>
        </p:spPr>
        <p:txBody>
          <a:bodyPr/>
          <a:lstStyle/>
          <a:p>
            <a:pPr>
              <a:buFont typeface="Arial" charset="0"/>
              <a:buNone/>
            </a:pPr>
            <a:r>
              <a:rPr lang="en-US">
                <a:latin typeface="Calibri" charset="0"/>
              </a:rPr>
              <a:t>CS Rule 6: Demand For The Return of 			 Empty Cars to Original Junctions</a:t>
            </a:r>
          </a:p>
        </p:txBody>
      </p:sp>
      <p:sp>
        <p:nvSpPr>
          <p:cNvPr id="23558" name="Text Placeholder 6"/>
          <p:cNvSpPr>
            <a:spLocks noGrp="1"/>
          </p:cNvSpPr>
          <p:nvPr>
            <p:ph type="body" sz="quarter" idx="13"/>
          </p:nvPr>
        </p:nvSpPr>
        <p:spPr>
          <a:xfrm>
            <a:off x="358775" y="669925"/>
            <a:ext cx="8251825" cy="457200"/>
          </a:xfrm>
        </p:spPr>
        <p:txBody>
          <a:bodyPr/>
          <a:lstStyle/>
          <a:p>
            <a:endParaRPr lang="en-US">
              <a:latin typeface="Calibri"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a:xfrm>
            <a:off x="1295400" y="5334000"/>
            <a:ext cx="3962400" cy="338138"/>
          </a:xfrm>
        </p:spPr>
        <p:txBody>
          <a:bodyPr/>
          <a:lstStyle/>
          <a:p>
            <a:pPr>
              <a:buFont typeface="Arial" charset="0"/>
              <a:buNone/>
            </a:pPr>
            <a:r>
              <a:rPr lang="en-US" sz="3200">
                <a:latin typeface="Calibri" charset="0"/>
              </a:rPr>
              <a:t>QUESTIONS? </a:t>
            </a:r>
          </a:p>
        </p:txBody>
      </p:sp>
      <p:sp>
        <p:nvSpPr>
          <p:cNvPr id="24578" name="Text Placeholder 3"/>
          <p:cNvSpPr>
            <a:spLocks noGrp="1"/>
          </p:cNvSpPr>
          <p:nvPr>
            <p:ph type="body" sz="half" idx="2"/>
          </p:nvPr>
        </p:nvSpPr>
        <p:spPr>
          <a:xfrm>
            <a:off x="1371600" y="5638800"/>
            <a:ext cx="3962400" cy="804863"/>
          </a:xfrm>
        </p:spPr>
        <p:txBody>
          <a:bodyPr/>
          <a:lstStyle/>
          <a:p>
            <a:endParaRPr lang="en-US">
              <a:latin typeface="Calibri" charset="0"/>
            </a:endParaRPr>
          </a:p>
        </p:txBody>
      </p:sp>
      <p:pic>
        <p:nvPicPr>
          <p:cNvPr id="24579" name="Picture Placeholder 6" descr="95294056.jpg"/>
          <p:cNvPicPr>
            <a:picLocks noGrp="1" noChangeAspect="1"/>
          </p:cNvPicPr>
          <p:nvPr>
            <p:ph type="pic" idx="1"/>
          </p:nvPr>
        </p:nvPicPr>
        <p:blipFill>
          <a:blip r:embed="rId3">
            <a:extLst>
              <a:ext uri="{28A0092B-C50C-407E-A947-70E740481C1C}">
                <a14:useLocalDpi xmlns:a14="http://schemas.microsoft.com/office/drawing/2010/main" val="0"/>
              </a:ext>
            </a:extLst>
          </a:blip>
          <a:srcRect t="9882" b="9882"/>
          <a:stretch>
            <a:fillRect/>
          </a:stretch>
        </p:blip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itle 6"/>
          <p:cNvSpPr>
            <a:spLocks noGrp="1"/>
          </p:cNvSpPr>
          <p:nvPr>
            <p:ph type="title"/>
          </p:nvPr>
        </p:nvSpPr>
        <p:spPr/>
        <p:txBody>
          <a:bodyPr/>
          <a:lstStyle/>
          <a:p>
            <a:pPr>
              <a:buFont typeface="Arial" charset="0"/>
              <a:buNone/>
            </a:pPr>
            <a:r>
              <a:rPr lang="en-US">
                <a:latin typeface="Calibri" charset="0"/>
              </a:rPr>
              <a:t>Car Service Rules 1 through 6</a:t>
            </a:r>
          </a:p>
        </p:txBody>
      </p:sp>
      <p:sp>
        <p:nvSpPr>
          <p:cNvPr id="8194" name="Text Placeholder 7"/>
          <p:cNvSpPr>
            <a:spLocks noGrp="1"/>
          </p:cNvSpPr>
          <p:nvPr>
            <p:ph type="body" sz="quarter" idx="13"/>
          </p:nvPr>
        </p:nvSpPr>
        <p:spPr>
          <a:xfrm>
            <a:off x="358775" y="669925"/>
            <a:ext cx="8251825" cy="457200"/>
          </a:xfrm>
        </p:spPr>
        <p:txBody>
          <a:bodyPr/>
          <a:lstStyle/>
          <a:p>
            <a:endParaRPr lang="en-US">
              <a:latin typeface="Calibri" charset="0"/>
            </a:endParaRPr>
          </a:p>
        </p:txBody>
      </p:sp>
      <p:sp>
        <p:nvSpPr>
          <p:cNvPr id="8195" name="Text Placeholder 40"/>
          <p:cNvSpPr>
            <a:spLocks noGrp="1"/>
          </p:cNvSpPr>
          <p:nvPr>
            <p:ph type="body" sz="quarter" idx="16"/>
          </p:nvPr>
        </p:nvSpPr>
        <p:spPr>
          <a:xfrm>
            <a:off x="2667000" y="2057400"/>
            <a:ext cx="6172200" cy="838200"/>
          </a:xfrm>
        </p:spPr>
        <p:txBody>
          <a:bodyPr/>
          <a:lstStyle/>
          <a:p>
            <a:r>
              <a:rPr lang="en-US">
                <a:latin typeface="Calibri" charset="0"/>
              </a:rPr>
              <a:t>Empty Foreign Cars Not Needed For Loading</a:t>
            </a:r>
          </a:p>
          <a:p>
            <a:endParaRPr lang="en-US">
              <a:latin typeface="Calibri" charset="0"/>
            </a:endParaRPr>
          </a:p>
        </p:txBody>
      </p:sp>
      <p:sp>
        <p:nvSpPr>
          <p:cNvPr id="8196" name="Text Placeholder 41"/>
          <p:cNvSpPr>
            <a:spLocks noGrp="1"/>
          </p:cNvSpPr>
          <p:nvPr>
            <p:ph type="body" sz="quarter" idx="17"/>
          </p:nvPr>
        </p:nvSpPr>
        <p:spPr>
          <a:xfrm>
            <a:off x="2667000" y="2876550"/>
            <a:ext cx="6172200" cy="838200"/>
          </a:xfrm>
        </p:spPr>
        <p:txBody>
          <a:bodyPr/>
          <a:lstStyle/>
          <a:p>
            <a:r>
              <a:rPr lang="en-US">
                <a:latin typeface="Calibri" charset="0"/>
              </a:rPr>
              <a:t>Intentionally Not Used</a:t>
            </a:r>
            <a:br>
              <a:rPr lang="en-US">
                <a:latin typeface="Calibri" charset="0"/>
              </a:rPr>
            </a:br>
            <a:endParaRPr lang="en-US">
              <a:latin typeface="Calibri" charset="0"/>
            </a:endParaRPr>
          </a:p>
        </p:txBody>
      </p:sp>
      <p:sp>
        <p:nvSpPr>
          <p:cNvPr id="8197" name="Text Placeholder 42"/>
          <p:cNvSpPr>
            <a:spLocks noGrp="1"/>
          </p:cNvSpPr>
          <p:nvPr>
            <p:ph type="body" sz="quarter" idx="18"/>
          </p:nvPr>
        </p:nvSpPr>
        <p:spPr>
          <a:xfrm>
            <a:off x="2667000" y="4514850"/>
            <a:ext cx="6172200" cy="838200"/>
          </a:xfrm>
        </p:spPr>
        <p:txBody>
          <a:bodyPr/>
          <a:lstStyle/>
          <a:p>
            <a:r>
              <a:rPr lang="en-US">
                <a:latin typeface="Calibri" charset="0"/>
              </a:rPr>
              <a:t>Boxcars moving under 49 CFR 1039.14</a:t>
            </a:r>
            <a:br>
              <a:rPr lang="en-US">
                <a:latin typeface="Calibri" charset="0"/>
              </a:rPr>
            </a:br>
            <a:endParaRPr lang="en-US">
              <a:latin typeface="Calibri" charset="0"/>
            </a:endParaRPr>
          </a:p>
        </p:txBody>
      </p:sp>
      <p:sp>
        <p:nvSpPr>
          <p:cNvPr id="8198" name="Text Placeholder 43"/>
          <p:cNvSpPr>
            <a:spLocks noGrp="1"/>
          </p:cNvSpPr>
          <p:nvPr>
            <p:ph type="body" sz="quarter" idx="19"/>
          </p:nvPr>
        </p:nvSpPr>
        <p:spPr>
          <a:xfrm>
            <a:off x="2667000" y="5334000"/>
            <a:ext cx="6172200" cy="838200"/>
          </a:xfrm>
        </p:spPr>
        <p:txBody>
          <a:bodyPr/>
          <a:lstStyle/>
          <a:p>
            <a:r>
              <a:rPr lang="en-US">
                <a:latin typeface="Calibri" charset="0"/>
              </a:rPr>
              <a:t>Demand For the Return of Empty Cars to the Original Junction</a:t>
            </a:r>
            <a:br>
              <a:rPr lang="en-US">
                <a:latin typeface="Calibri" charset="0"/>
              </a:rPr>
            </a:br>
            <a:endParaRPr lang="en-US">
              <a:latin typeface="Calibri" charset="0"/>
            </a:endParaRPr>
          </a:p>
        </p:txBody>
      </p:sp>
      <p:sp>
        <p:nvSpPr>
          <p:cNvPr id="24" name="Right Arrow Callout 23"/>
          <p:cNvSpPr/>
          <p:nvPr/>
        </p:nvSpPr>
        <p:spPr>
          <a:xfrm>
            <a:off x="762000" y="2074863"/>
            <a:ext cx="1703388" cy="533400"/>
          </a:xfrm>
          <a:prstGeom prst="rightArrowCallout">
            <a:avLst/>
          </a:prstGeom>
          <a:solidFill>
            <a:schemeClr val="accent1">
              <a:lumMod val="20000"/>
              <a:lumOff val="80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accent1">
                    <a:lumMod val="50000"/>
                  </a:schemeClr>
                </a:solidFill>
              </a:rPr>
              <a:t>Rule 2</a:t>
            </a:r>
          </a:p>
        </p:txBody>
      </p:sp>
      <p:sp>
        <p:nvSpPr>
          <p:cNvPr id="26" name="Right Arrow Callout 25"/>
          <p:cNvSpPr/>
          <p:nvPr/>
        </p:nvSpPr>
        <p:spPr>
          <a:xfrm>
            <a:off x="762000" y="2889250"/>
            <a:ext cx="1703388" cy="533400"/>
          </a:xfrm>
          <a:prstGeom prst="rightArrowCallout">
            <a:avLst/>
          </a:prstGeom>
          <a:solidFill>
            <a:schemeClr val="accent1">
              <a:lumMod val="40000"/>
              <a:lumOff val="60000"/>
              <a:alpha val="90000"/>
            </a:schemeClr>
          </a:solidFill>
          <a:ln>
            <a:solidFill>
              <a:schemeClr val="tx1">
                <a:lumMod val="65000"/>
                <a:lumOff val="35000"/>
              </a:schemeClr>
            </a:solid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r>
              <a:rPr lang="en-US" dirty="0">
                <a:solidFill>
                  <a:schemeClr val="accent1">
                    <a:lumMod val="75000"/>
                  </a:schemeClr>
                </a:solidFill>
              </a:rPr>
              <a:t>Rule 3</a:t>
            </a:r>
          </a:p>
        </p:txBody>
      </p:sp>
      <p:sp>
        <p:nvSpPr>
          <p:cNvPr id="27" name="Right Arrow Callout 26"/>
          <p:cNvSpPr/>
          <p:nvPr/>
        </p:nvSpPr>
        <p:spPr>
          <a:xfrm>
            <a:off x="762000" y="5334000"/>
            <a:ext cx="1703388" cy="533400"/>
          </a:xfrm>
          <a:prstGeom prst="rightArrowCallout">
            <a:avLst/>
          </a:prstGeom>
          <a:solidFill>
            <a:schemeClr val="accent1">
              <a:lumMod val="50000"/>
              <a:alpha val="90000"/>
            </a:schemeClr>
          </a:solidFill>
          <a:ln>
            <a:solidFill>
              <a:schemeClr val="tx1">
                <a:lumMod val="65000"/>
                <a:lumOff val="35000"/>
              </a:schemeClr>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US" dirty="0">
                <a:solidFill>
                  <a:schemeClr val="accent1">
                    <a:lumMod val="20000"/>
                    <a:lumOff val="80000"/>
                  </a:schemeClr>
                </a:solidFill>
              </a:rPr>
              <a:t>Rule 6</a:t>
            </a:r>
          </a:p>
        </p:txBody>
      </p:sp>
      <p:sp>
        <p:nvSpPr>
          <p:cNvPr id="28" name="Right Arrow Callout 27"/>
          <p:cNvSpPr/>
          <p:nvPr/>
        </p:nvSpPr>
        <p:spPr>
          <a:xfrm>
            <a:off x="762000" y="3703638"/>
            <a:ext cx="1703388" cy="533400"/>
          </a:xfrm>
          <a:prstGeom prst="rightArrowCallout">
            <a:avLst/>
          </a:prstGeom>
          <a:solidFill>
            <a:schemeClr val="accent1">
              <a:lumMod val="60000"/>
              <a:lumOff val="40000"/>
              <a:alpha val="90000"/>
            </a:schemeClr>
          </a:solidFill>
          <a:ln>
            <a:solidFill>
              <a:schemeClr val="tx1">
                <a:lumMod val="65000"/>
                <a:lumOff val="35000"/>
              </a:schemeClr>
            </a:solidFill>
          </a:ln>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fontAlgn="auto">
              <a:spcBef>
                <a:spcPts val="0"/>
              </a:spcBef>
              <a:spcAft>
                <a:spcPts val="0"/>
              </a:spcAft>
              <a:defRPr/>
            </a:pPr>
            <a:r>
              <a:rPr lang="en-US" dirty="0">
                <a:solidFill>
                  <a:schemeClr val="accent1">
                    <a:lumMod val="75000"/>
                  </a:schemeClr>
                </a:solidFill>
              </a:rPr>
              <a:t>Rule 4</a:t>
            </a:r>
          </a:p>
        </p:txBody>
      </p:sp>
      <p:sp>
        <p:nvSpPr>
          <p:cNvPr id="29" name="Right Arrow Callout 28"/>
          <p:cNvSpPr/>
          <p:nvPr/>
        </p:nvSpPr>
        <p:spPr>
          <a:xfrm>
            <a:off x="762000" y="4519613"/>
            <a:ext cx="1703388" cy="533400"/>
          </a:xfrm>
          <a:prstGeom prst="rightArrowCallout">
            <a:avLst/>
          </a:prstGeom>
          <a:solidFill>
            <a:schemeClr val="accent1">
              <a:lumMod val="75000"/>
              <a:alpha val="90000"/>
            </a:schemeClr>
          </a:solidFill>
          <a:ln>
            <a:solidFill>
              <a:schemeClr val="tx1">
                <a:lumMod val="65000"/>
                <a:lumOff val="35000"/>
              </a:schemeClr>
            </a:solidFill>
          </a:ln>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fontAlgn="auto">
              <a:spcBef>
                <a:spcPts val="0"/>
              </a:spcBef>
              <a:spcAft>
                <a:spcPts val="0"/>
              </a:spcAft>
              <a:defRPr/>
            </a:pPr>
            <a:r>
              <a:rPr lang="en-US" dirty="0">
                <a:solidFill>
                  <a:schemeClr val="accent1">
                    <a:lumMod val="20000"/>
                    <a:lumOff val="80000"/>
                  </a:schemeClr>
                </a:solidFill>
              </a:rPr>
              <a:t>Rule 5</a:t>
            </a:r>
          </a:p>
        </p:txBody>
      </p:sp>
      <p:sp>
        <p:nvSpPr>
          <p:cNvPr id="8204" name="Text Placeholder 45"/>
          <p:cNvSpPr>
            <a:spLocks noGrp="1"/>
          </p:cNvSpPr>
          <p:nvPr>
            <p:ph type="body" sz="quarter" idx="15"/>
          </p:nvPr>
        </p:nvSpPr>
        <p:spPr>
          <a:xfrm>
            <a:off x="2667000" y="3695700"/>
            <a:ext cx="6172200" cy="838200"/>
          </a:xfrm>
        </p:spPr>
        <p:txBody>
          <a:bodyPr/>
          <a:lstStyle/>
          <a:p>
            <a:r>
              <a:rPr lang="en-US">
                <a:latin typeface="Calibri" charset="0"/>
              </a:rPr>
              <a:t>Car Flow Balancing</a:t>
            </a:r>
            <a:br>
              <a:rPr lang="en-US">
                <a:latin typeface="Calibri" charset="0"/>
              </a:rPr>
            </a:br>
            <a:endParaRPr lang="en-US">
              <a:latin typeface="Calibri" charset="0"/>
            </a:endParaRPr>
          </a:p>
        </p:txBody>
      </p:sp>
      <p:sp>
        <p:nvSpPr>
          <p:cNvPr id="14" name="TextBox 13"/>
          <p:cNvSpPr txBox="1"/>
          <p:nvPr/>
        </p:nvSpPr>
        <p:spPr>
          <a:xfrm>
            <a:off x="8686800" y="6456363"/>
            <a:ext cx="533400" cy="325437"/>
          </a:xfrm>
          <a:prstGeom prst="rect">
            <a:avLst/>
          </a:prstGeom>
        </p:spPr>
        <p:txBody>
          <a:bodyPr anchor="ctr"/>
          <a:lstStyle/>
          <a:p>
            <a:pPr fontAlgn="auto">
              <a:spcAft>
                <a:spcPts val="0"/>
              </a:spcAft>
              <a:defRPr/>
            </a:pPr>
            <a:endParaRPr lang="en-US" sz="1400" dirty="0">
              <a:latin typeface="Perpetua" pitchFamily="18" charset="0"/>
              <a:ea typeface="+mj-ea"/>
              <a:cs typeface="+mj-cs"/>
            </a:endParaRPr>
          </a:p>
        </p:txBody>
      </p:sp>
      <p:sp>
        <p:nvSpPr>
          <p:cNvPr id="16" name="Right Arrow Callout 15"/>
          <p:cNvSpPr/>
          <p:nvPr/>
        </p:nvSpPr>
        <p:spPr>
          <a:xfrm>
            <a:off x="762000" y="1295400"/>
            <a:ext cx="1703388" cy="533400"/>
          </a:xfrm>
          <a:prstGeom prst="rightArrowCallout">
            <a:avLst/>
          </a:prstGeom>
          <a:solidFill>
            <a:schemeClr val="accent2">
              <a:lumMod val="20000"/>
              <a:lumOff val="80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solidFill>
                  <a:schemeClr val="accent1">
                    <a:lumMod val="50000"/>
                  </a:schemeClr>
                </a:solidFill>
              </a:rPr>
              <a:t>Rule 1</a:t>
            </a:r>
          </a:p>
        </p:txBody>
      </p:sp>
      <p:sp>
        <p:nvSpPr>
          <p:cNvPr id="8207" name="Text Placeholder 40"/>
          <p:cNvSpPr>
            <a:spLocks noGrp="1"/>
          </p:cNvSpPr>
          <p:nvPr>
            <p:ph type="body" sz="quarter" idx="16"/>
          </p:nvPr>
        </p:nvSpPr>
        <p:spPr>
          <a:xfrm>
            <a:off x="2743200" y="1219200"/>
            <a:ext cx="6172200" cy="838200"/>
          </a:xfrm>
        </p:spPr>
        <p:txBody>
          <a:bodyPr/>
          <a:lstStyle/>
          <a:p>
            <a:r>
              <a:rPr lang="en-US">
                <a:latin typeface="Calibri" charset="0"/>
              </a:rPr>
              <a:t>Loading of Empty Foreign Cars</a:t>
            </a:r>
          </a:p>
          <a:p>
            <a:endParaRPr lang="en-US">
              <a:latin typeface="Calibri"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Text Placeholder 5"/>
          <p:cNvSpPr>
            <a:spLocks noGrp="1"/>
          </p:cNvSpPr>
          <p:nvPr>
            <p:ph type="body" sz="half" idx="2"/>
          </p:nvPr>
        </p:nvSpPr>
        <p:spPr>
          <a:xfrm>
            <a:off x="1143000" y="685800"/>
            <a:ext cx="6934200" cy="4130675"/>
          </a:xfrm>
        </p:spPr>
        <p:txBody>
          <a:bodyPr>
            <a:spAutoFit/>
          </a:bodyPr>
          <a:lstStyle/>
          <a:p>
            <a:pPr>
              <a:lnSpc>
                <a:spcPct val="100000"/>
              </a:lnSpc>
            </a:pPr>
            <a:r>
              <a:rPr lang="en-US" sz="3200" b="1">
                <a:latin typeface="Calibri" charset="0"/>
              </a:rPr>
              <a:t>RULE 1 – Loading of Empty Foreign Cars</a:t>
            </a:r>
          </a:p>
          <a:p>
            <a:pPr>
              <a:lnSpc>
                <a:spcPct val="100000"/>
              </a:lnSpc>
            </a:pPr>
            <a:r>
              <a:rPr lang="en-US" sz="3200">
                <a:latin typeface="Calibri" charset="0"/>
              </a:rPr>
              <a:t>Unless covered by a Car Service order or directive, or moving under the optional empty mileage charge provision of 49 CFR 1039.14 (c)(1)(i) as provided in Car Service Rule 5, foreign cars may be loaded without regard to route or destination.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304800" y="1447800"/>
            <a:ext cx="4040188" cy="304801"/>
          </a:xfrm>
        </p:spPr>
        <p:style>
          <a:lnRef idx="1">
            <a:schemeClr val="accent2"/>
          </a:lnRef>
          <a:fillRef idx="3">
            <a:schemeClr val="accent2"/>
          </a:fillRef>
          <a:effectRef idx="2">
            <a:schemeClr val="accent2"/>
          </a:effectRef>
          <a:fontRef idx="minor">
            <a:schemeClr val="lt1"/>
          </a:fontRef>
        </p:style>
        <p:txBody>
          <a:bodyPr rtlCol="0"/>
          <a:lstStyle/>
          <a:p>
            <a:pPr fontAlgn="auto">
              <a:spcAft>
                <a:spcPts val="0"/>
              </a:spcAft>
              <a:buClr>
                <a:schemeClr val="accent1">
                  <a:lumMod val="75000"/>
                </a:schemeClr>
              </a:buClr>
              <a:buFont typeface="Arial" pitchFamily="34" charset="0"/>
              <a:buNone/>
              <a:defRPr/>
            </a:pPr>
            <a:r>
              <a:rPr lang="en-US" dirty="0" smtClean="0"/>
              <a:t>SCOPE</a:t>
            </a:r>
            <a:endParaRPr lang="en-US" dirty="0"/>
          </a:p>
        </p:txBody>
      </p:sp>
      <p:sp>
        <p:nvSpPr>
          <p:cNvPr id="3" name="Content Placeholder 2"/>
          <p:cNvSpPr>
            <a:spLocks noGrp="1"/>
          </p:cNvSpPr>
          <p:nvPr>
            <p:ph sz="half" idx="2"/>
          </p:nvPr>
        </p:nvSpPr>
        <p:spPr>
          <a:xfrm>
            <a:off x="304800" y="1828800"/>
            <a:ext cx="4040188" cy="4068763"/>
          </a:xfrm>
        </p:spPr>
        <p:txBody>
          <a:bodyPr rtlCol="0">
            <a:normAutofit/>
          </a:bodyPr>
          <a:lstStyle/>
          <a:p>
            <a:pPr fontAlgn="auto">
              <a:spcAft>
                <a:spcPts val="0"/>
              </a:spcAft>
              <a:buFont typeface="Arial" pitchFamily="34" charset="0"/>
              <a:buChar char="•"/>
              <a:defRPr/>
            </a:pPr>
            <a:r>
              <a:rPr lang="en-US" sz="2400" dirty="0" smtClean="0">
                <a:solidFill>
                  <a:schemeClr val="accent2">
                    <a:lumMod val="75000"/>
                  </a:schemeClr>
                </a:solidFill>
                <a:ea typeface="+mn-ea"/>
              </a:rPr>
              <a:t>To maximize the asset utilization of the North American free running general service and unassigned fleet</a:t>
            </a:r>
            <a:endParaRPr lang="en-US" sz="2400" dirty="0">
              <a:solidFill>
                <a:schemeClr val="accent2">
                  <a:lumMod val="75000"/>
                </a:schemeClr>
              </a:solidFill>
              <a:ea typeface="+mn-ea"/>
            </a:endParaRPr>
          </a:p>
        </p:txBody>
      </p:sp>
      <p:sp>
        <p:nvSpPr>
          <p:cNvPr id="4" name="Content Placeholder 3"/>
          <p:cNvSpPr>
            <a:spLocks noGrp="1"/>
          </p:cNvSpPr>
          <p:nvPr>
            <p:ph sz="quarter" idx="4"/>
          </p:nvPr>
        </p:nvSpPr>
        <p:spPr>
          <a:xfrm>
            <a:off x="4495800" y="1828800"/>
            <a:ext cx="4041775" cy="4068763"/>
          </a:xfrm>
        </p:spPr>
        <p:txBody>
          <a:bodyPr rtlCol="0">
            <a:normAutofit/>
          </a:bodyPr>
          <a:lstStyle/>
          <a:p>
            <a:pPr fontAlgn="auto">
              <a:spcAft>
                <a:spcPts val="0"/>
              </a:spcAft>
              <a:buFont typeface="Arial" pitchFamily="34" charset="0"/>
              <a:buChar char="•"/>
              <a:defRPr/>
            </a:pPr>
            <a:r>
              <a:rPr lang="en-US" sz="2400" dirty="0" smtClean="0">
                <a:solidFill>
                  <a:schemeClr val="accent2">
                    <a:lumMod val="75000"/>
                  </a:schemeClr>
                </a:solidFill>
                <a:ea typeface="+mn-ea"/>
              </a:rPr>
              <a:t>Allows for loading or re-loading box cars, gondolas and flat cars without the need to contact the car owner</a:t>
            </a:r>
          </a:p>
          <a:p>
            <a:pPr marL="0" indent="0" fontAlgn="auto">
              <a:spcAft>
                <a:spcPts val="0"/>
              </a:spcAft>
              <a:buFont typeface="Arial" pitchFamily="34" charset="0"/>
              <a:buNone/>
              <a:defRPr/>
            </a:pPr>
            <a:endParaRPr lang="en-US" sz="2400" dirty="0">
              <a:solidFill>
                <a:schemeClr val="accent2">
                  <a:lumMod val="75000"/>
                </a:schemeClr>
              </a:solidFill>
              <a:ea typeface="+mn-ea"/>
            </a:endParaRPr>
          </a:p>
        </p:txBody>
      </p:sp>
      <p:sp>
        <p:nvSpPr>
          <p:cNvPr id="5" name="Text Placeholder 4"/>
          <p:cNvSpPr>
            <a:spLocks noGrp="1"/>
          </p:cNvSpPr>
          <p:nvPr>
            <p:ph type="body" idx="12"/>
          </p:nvPr>
        </p:nvSpPr>
        <p:spPr>
          <a:xfrm>
            <a:off x="4495800" y="1447800"/>
            <a:ext cx="4040188" cy="304801"/>
          </a:xfrm>
        </p:spPr>
        <p:style>
          <a:lnRef idx="1">
            <a:schemeClr val="accent2"/>
          </a:lnRef>
          <a:fillRef idx="3">
            <a:schemeClr val="accent2"/>
          </a:fillRef>
          <a:effectRef idx="2">
            <a:schemeClr val="accent2"/>
          </a:effectRef>
          <a:fontRef idx="minor">
            <a:schemeClr val="lt1"/>
          </a:fontRef>
        </p:style>
        <p:txBody>
          <a:bodyPr rtlCol="0"/>
          <a:lstStyle/>
          <a:p>
            <a:pPr fontAlgn="auto">
              <a:spcAft>
                <a:spcPts val="0"/>
              </a:spcAft>
              <a:buClr>
                <a:schemeClr val="accent1">
                  <a:lumMod val="75000"/>
                </a:schemeClr>
              </a:buClr>
              <a:buFont typeface="Arial" pitchFamily="34" charset="0"/>
              <a:buNone/>
              <a:defRPr/>
            </a:pPr>
            <a:r>
              <a:rPr lang="en-US" dirty="0" smtClean="0"/>
              <a:t>PURPOSE</a:t>
            </a:r>
            <a:endParaRPr lang="en-US" dirty="0"/>
          </a:p>
        </p:txBody>
      </p:sp>
      <p:sp>
        <p:nvSpPr>
          <p:cNvPr id="10245" name="Title 5"/>
          <p:cNvSpPr>
            <a:spLocks noGrp="1"/>
          </p:cNvSpPr>
          <p:nvPr>
            <p:ph type="title"/>
          </p:nvPr>
        </p:nvSpPr>
        <p:spPr/>
        <p:txBody>
          <a:bodyPr/>
          <a:lstStyle/>
          <a:p>
            <a:pPr>
              <a:buFont typeface="Arial" charset="0"/>
              <a:buNone/>
            </a:pPr>
            <a:r>
              <a:rPr lang="en-US">
                <a:latin typeface="Calibri" charset="0"/>
              </a:rPr>
              <a:t>CS Rule 1: Loading of Empty Foreign Cars</a:t>
            </a:r>
          </a:p>
        </p:txBody>
      </p:sp>
      <p:sp>
        <p:nvSpPr>
          <p:cNvPr id="10246" name="Text Placeholder 6"/>
          <p:cNvSpPr>
            <a:spLocks noGrp="1"/>
          </p:cNvSpPr>
          <p:nvPr>
            <p:ph type="body" sz="quarter" idx="13"/>
          </p:nvPr>
        </p:nvSpPr>
        <p:spPr>
          <a:xfrm>
            <a:off x="358775" y="669925"/>
            <a:ext cx="8251825" cy="457200"/>
          </a:xfrm>
        </p:spPr>
        <p:txBody>
          <a:bodyPr/>
          <a:lstStyle/>
          <a:p>
            <a:endParaRPr lang="en-US">
              <a:latin typeface="Calibri"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half" idx="2"/>
          </p:nvPr>
        </p:nvSpPr>
        <p:spPr>
          <a:xfrm>
            <a:off x="228600" y="304800"/>
            <a:ext cx="8763000" cy="5259388"/>
          </a:xfrm>
        </p:spPr>
        <p:txBody>
          <a:bodyPr rtlCol="0">
            <a:spAutoFit/>
          </a:bodyPr>
          <a:lstStyle/>
          <a:p>
            <a:pPr fontAlgn="auto">
              <a:spcAft>
                <a:spcPts val="0"/>
              </a:spcAft>
              <a:buClr>
                <a:schemeClr val="accent1">
                  <a:lumMod val="75000"/>
                </a:schemeClr>
              </a:buClr>
              <a:buFont typeface="Arial" pitchFamily="34" charset="0"/>
              <a:buNone/>
              <a:defRPr/>
            </a:pPr>
            <a:r>
              <a:rPr lang="en-US" sz="2800" b="1" dirty="0">
                <a:solidFill>
                  <a:schemeClr val="accent2">
                    <a:lumMod val="75000"/>
                  </a:schemeClr>
                </a:solidFill>
                <a:ea typeface="+mn-ea"/>
              </a:rPr>
              <a:t>RULE 2 – Empty Foreign Cars Not Needed For Loading</a:t>
            </a:r>
          </a:p>
          <a:p>
            <a:pPr marL="457200" indent="-457200" fontAlgn="auto">
              <a:spcAft>
                <a:spcPts val="0"/>
              </a:spcAft>
              <a:buClr>
                <a:schemeClr val="accent1">
                  <a:lumMod val="75000"/>
                </a:schemeClr>
              </a:buClr>
              <a:buFont typeface="+mj-lt"/>
              <a:buAutoNum type="alphaUcPeriod"/>
              <a:defRPr/>
            </a:pPr>
            <a:endParaRPr lang="en-US" sz="2000" dirty="0" smtClean="0">
              <a:solidFill>
                <a:schemeClr val="accent2">
                  <a:lumMod val="75000"/>
                </a:schemeClr>
              </a:solidFill>
              <a:ea typeface="+mn-ea"/>
            </a:endParaRPr>
          </a:p>
          <a:p>
            <a:pPr marL="457200" indent="-457200" fontAlgn="auto">
              <a:lnSpc>
                <a:spcPct val="70000"/>
              </a:lnSpc>
              <a:spcAft>
                <a:spcPts val="0"/>
              </a:spcAft>
              <a:buClrTx/>
              <a:buSzPct val="100000"/>
              <a:buFont typeface="+mj-lt"/>
              <a:buAutoNum type="alphaUcPeriod"/>
              <a:defRPr/>
            </a:pPr>
            <a:r>
              <a:rPr lang="en-US" sz="2400" dirty="0" smtClean="0">
                <a:solidFill>
                  <a:schemeClr val="accent2">
                    <a:lumMod val="75000"/>
                  </a:schemeClr>
                </a:solidFill>
                <a:ea typeface="+mn-ea"/>
              </a:rPr>
              <a:t>Handling </a:t>
            </a:r>
            <a:r>
              <a:rPr lang="en-US" sz="2400" dirty="0">
                <a:solidFill>
                  <a:schemeClr val="accent2">
                    <a:lumMod val="75000"/>
                  </a:schemeClr>
                </a:solidFill>
                <a:ea typeface="+mn-ea"/>
              </a:rPr>
              <a:t>of Cars: Unless covered by a Car Service order or directive, foreign </a:t>
            </a:r>
            <a:r>
              <a:rPr lang="en-US" sz="2400" dirty="0" smtClean="0">
                <a:solidFill>
                  <a:schemeClr val="accent2">
                    <a:lumMod val="75000"/>
                  </a:schemeClr>
                </a:solidFill>
                <a:ea typeface="+mn-ea"/>
              </a:rPr>
              <a:t>cars </a:t>
            </a:r>
            <a:r>
              <a:rPr lang="en-US" sz="2400" dirty="0">
                <a:solidFill>
                  <a:schemeClr val="accent2">
                    <a:lumMod val="75000"/>
                  </a:schemeClr>
                </a:solidFill>
                <a:ea typeface="+mn-ea"/>
              </a:rPr>
              <a:t>not needed for loading must have doors closed </a:t>
            </a:r>
            <a:r>
              <a:rPr lang="en-US" sz="2400" dirty="0" smtClean="0">
                <a:solidFill>
                  <a:schemeClr val="accent2">
                    <a:lumMod val="75000"/>
                  </a:schemeClr>
                </a:solidFill>
                <a:ea typeface="+mn-ea"/>
              </a:rPr>
              <a:t>and may </a:t>
            </a:r>
            <a:r>
              <a:rPr lang="en-US" sz="2400" dirty="0">
                <a:solidFill>
                  <a:schemeClr val="accent2">
                    <a:lumMod val="75000"/>
                  </a:schemeClr>
                </a:solidFill>
                <a:ea typeface="+mn-ea"/>
              </a:rPr>
              <a:t>be: </a:t>
            </a:r>
            <a:endParaRPr lang="en-US" sz="2400" dirty="0" smtClean="0">
              <a:solidFill>
                <a:schemeClr val="accent2">
                  <a:lumMod val="75000"/>
                </a:schemeClr>
              </a:solidFill>
              <a:ea typeface="+mn-ea"/>
            </a:endParaRPr>
          </a:p>
          <a:p>
            <a:pPr marL="914400" lvl="1" indent="-457200" fontAlgn="auto">
              <a:lnSpc>
                <a:spcPct val="70000"/>
              </a:lnSpc>
              <a:spcBef>
                <a:spcPts val="0"/>
              </a:spcBef>
              <a:spcAft>
                <a:spcPts val="0"/>
              </a:spcAft>
              <a:buClrTx/>
              <a:buSzPct val="100000"/>
              <a:buFont typeface="+mj-lt"/>
              <a:buAutoNum type="arabicPeriod"/>
              <a:defRPr/>
            </a:pPr>
            <a:r>
              <a:rPr lang="en-US" sz="2400" dirty="0" smtClean="0">
                <a:solidFill>
                  <a:schemeClr val="accent2">
                    <a:lumMod val="75000"/>
                  </a:schemeClr>
                </a:solidFill>
                <a:ea typeface="+mn-ea"/>
              </a:rPr>
              <a:t>Delivered to the home road at any junction, subject to Rule 6. </a:t>
            </a:r>
          </a:p>
          <a:p>
            <a:pPr marL="914400" lvl="1" indent="-457200" fontAlgn="auto">
              <a:lnSpc>
                <a:spcPct val="70000"/>
              </a:lnSpc>
              <a:spcBef>
                <a:spcPts val="0"/>
              </a:spcBef>
              <a:spcAft>
                <a:spcPts val="0"/>
              </a:spcAft>
              <a:buClrTx/>
              <a:buSzPct val="100000"/>
              <a:buFont typeface="+mj-lt"/>
              <a:buAutoNum type="arabicPeriod"/>
              <a:defRPr/>
            </a:pPr>
            <a:r>
              <a:rPr lang="en-US" sz="2400" dirty="0" smtClean="0">
                <a:solidFill>
                  <a:schemeClr val="accent2">
                    <a:lumMod val="75000"/>
                  </a:schemeClr>
                </a:solidFill>
                <a:ea typeface="+mn-ea"/>
              </a:rPr>
              <a:t>Forwarded to the road (including the haulage rights carrier-tenant) from which originally received under load, at the junction where received, except that when handled in road haul service, cars of direct connection ownership may not be delivered empty to a road which does not have a direct connection with the car owner. If the junction where received under load is also a junction with the car owner, the car must be delivered to the owner at that junction.</a:t>
            </a:r>
          </a:p>
          <a:p>
            <a:pPr marL="914400" lvl="1" indent="-457200" fontAlgn="auto">
              <a:lnSpc>
                <a:spcPct val="70000"/>
              </a:lnSpc>
              <a:spcBef>
                <a:spcPts val="0"/>
              </a:spcBef>
              <a:spcAft>
                <a:spcPts val="0"/>
              </a:spcAft>
              <a:buClrTx/>
              <a:buSzPct val="100000"/>
              <a:buFont typeface="+mj-lt"/>
              <a:buAutoNum type="arabicPeriod"/>
              <a:defRPr/>
            </a:pPr>
            <a:r>
              <a:rPr lang="en-US" sz="2400" dirty="0" smtClean="0">
                <a:solidFill>
                  <a:schemeClr val="accent2">
                    <a:lumMod val="75000"/>
                  </a:schemeClr>
                </a:solidFill>
                <a:ea typeface="+mn-ea"/>
              </a:rPr>
              <a:t>Returned to the delivering road (including the haulage rights carrier-tenant) when handled only in switching service, unless at a junction with the home road.</a:t>
            </a:r>
          </a:p>
          <a:p>
            <a:pPr marL="914400" lvl="1" indent="-457200" fontAlgn="auto">
              <a:lnSpc>
                <a:spcPct val="70000"/>
              </a:lnSpc>
              <a:spcBef>
                <a:spcPts val="0"/>
              </a:spcBef>
              <a:spcAft>
                <a:spcPts val="0"/>
              </a:spcAft>
              <a:buClrTx/>
              <a:buSzPct val="100000"/>
              <a:buFont typeface="+mj-lt"/>
              <a:buAutoNum type="arabicPeriod"/>
              <a:defRPr/>
            </a:pPr>
            <a:r>
              <a:rPr lang="en-US" sz="2400" dirty="0" smtClean="0">
                <a:solidFill>
                  <a:schemeClr val="accent2">
                    <a:lumMod val="75000"/>
                  </a:schemeClr>
                </a:solidFill>
                <a:ea typeface="+mn-ea"/>
              </a:rPr>
              <a:t>Stored (applies only to boxcars, as authorized in 49 CFR 1039.14 (c)(1)(ii), that are not moving under empty mileage charges).</a:t>
            </a:r>
            <a:endParaRPr lang="en-US" sz="2400" dirty="0">
              <a:solidFill>
                <a:schemeClr val="accent2">
                  <a:lumMod val="75000"/>
                </a:schemeClr>
              </a:solidFill>
              <a:ea typeface="+mn-ea"/>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half" idx="2"/>
          </p:nvPr>
        </p:nvSpPr>
        <p:spPr>
          <a:xfrm>
            <a:off x="457200" y="228600"/>
            <a:ext cx="8382000" cy="6229350"/>
          </a:xfrm>
        </p:spPr>
        <p:txBody>
          <a:bodyPr rtlCol="0">
            <a:spAutoFit/>
          </a:bodyPr>
          <a:lstStyle/>
          <a:p>
            <a:pPr fontAlgn="auto">
              <a:lnSpc>
                <a:spcPct val="80000"/>
              </a:lnSpc>
              <a:spcAft>
                <a:spcPts val="0"/>
              </a:spcAft>
              <a:buClrTx/>
              <a:buSzPct val="100000"/>
              <a:buFont typeface="Arial" pitchFamily="34" charset="0"/>
              <a:buNone/>
              <a:defRPr/>
            </a:pPr>
            <a:endParaRPr lang="en-US" sz="2400" dirty="0" smtClean="0">
              <a:solidFill>
                <a:schemeClr val="accent2">
                  <a:lumMod val="75000"/>
                </a:schemeClr>
              </a:solidFill>
              <a:ea typeface="+mn-ea"/>
            </a:endParaRPr>
          </a:p>
          <a:p>
            <a:pPr fontAlgn="auto">
              <a:lnSpc>
                <a:spcPct val="80000"/>
              </a:lnSpc>
              <a:spcAft>
                <a:spcPts val="0"/>
              </a:spcAft>
              <a:buClrTx/>
              <a:buSzPct val="100000"/>
              <a:buFont typeface="Arial" pitchFamily="34" charset="0"/>
              <a:buNone/>
              <a:defRPr/>
            </a:pPr>
            <a:r>
              <a:rPr lang="en-US" sz="2400" b="1" dirty="0">
                <a:solidFill>
                  <a:schemeClr val="accent2">
                    <a:lumMod val="75000"/>
                  </a:schemeClr>
                </a:solidFill>
                <a:ea typeface="+mn-ea"/>
              </a:rPr>
              <a:t>RULE 2 – Empty Foreign Cars Not Needed For Loading</a:t>
            </a:r>
          </a:p>
          <a:p>
            <a:pPr fontAlgn="auto">
              <a:lnSpc>
                <a:spcPct val="80000"/>
              </a:lnSpc>
              <a:spcAft>
                <a:spcPts val="0"/>
              </a:spcAft>
              <a:buClrTx/>
              <a:buSzPct val="100000"/>
              <a:buFont typeface="Arial" pitchFamily="34" charset="0"/>
              <a:buNone/>
              <a:defRPr/>
            </a:pPr>
            <a:r>
              <a:rPr lang="en-US" sz="2400" dirty="0" smtClean="0">
                <a:solidFill>
                  <a:schemeClr val="accent2">
                    <a:lumMod val="75000"/>
                  </a:schemeClr>
                </a:solidFill>
                <a:ea typeface="+mn-ea"/>
              </a:rPr>
              <a:t>(continued)</a:t>
            </a:r>
            <a:endParaRPr lang="en-US" sz="2400" dirty="0">
              <a:solidFill>
                <a:schemeClr val="accent2">
                  <a:lumMod val="75000"/>
                </a:schemeClr>
              </a:solidFill>
              <a:ea typeface="+mn-ea"/>
            </a:endParaRPr>
          </a:p>
          <a:p>
            <a:pPr marL="457200" indent="-457200" fontAlgn="auto">
              <a:lnSpc>
                <a:spcPct val="80000"/>
              </a:lnSpc>
              <a:spcAft>
                <a:spcPts val="0"/>
              </a:spcAft>
              <a:buClrTx/>
              <a:buSzPct val="100000"/>
              <a:buFont typeface="+mj-lt"/>
              <a:buAutoNum type="alphaUcPeriod" startAt="2"/>
              <a:defRPr/>
            </a:pPr>
            <a:endParaRPr lang="en-US" sz="2400" dirty="0" smtClean="0">
              <a:solidFill>
                <a:schemeClr val="accent2">
                  <a:lumMod val="75000"/>
                </a:schemeClr>
              </a:solidFill>
              <a:ea typeface="+mn-ea"/>
            </a:endParaRPr>
          </a:p>
          <a:p>
            <a:pPr marL="457200" indent="-457200" fontAlgn="auto">
              <a:lnSpc>
                <a:spcPct val="80000"/>
              </a:lnSpc>
              <a:spcAft>
                <a:spcPts val="0"/>
              </a:spcAft>
              <a:buClrTx/>
              <a:buSzPct val="100000"/>
              <a:buFont typeface="+mj-lt"/>
              <a:buAutoNum type="alphaUcPeriod" startAt="2"/>
              <a:defRPr/>
            </a:pPr>
            <a:r>
              <a:rPr lang="en-US" sz="2400" dirty="0" smtClean="0">
                <a:solidFill>
                  <a:schemeClr val="accent2">
                    <a:lumMod val="75000"/>
                  </a:schemeClr>
                </a:solidFill>
                <a:ea typeface="+mn-ea"/>
              </a:rPr>
              <a:t>Notification </a:t>
            </a:r>
            <a:r>
              <a:rPr lang="en-US" sz="2400" dirty="0">
                <a:solidFill>
                  <a:schemeClr val="accent2">
                    <a:lumMod val="75000"/>
                  </a:schemeClr>
                </a:solidFill>
                <a:ea typeface="+mn-ea"/>
              </a:rPr>
              <a:t>of Intention to Store Cars: The holding railroad must notify the Car Service Officer of the owning railroad of its intention to store cars under </a:t>
            </a:r>
            <a:r>
              <a:rPr lang="en-US" sz="2400" dirty="0" smtClean="0">
                <a:solidFill>
                  <a:schemeClr val="accent2">
                    <a:lumMod val="75000"/>
                  </a:schemeClr>
                </a:solidFill>
                <a:ea typeface="+mn-ea"/>
              </a:rPr>
              <a:t>the provisions </a:t>
            </a:r>
            <a:r>
              <a:rPr lang="en-US" sz="2400" dirty="0">
                <a:solidFill>
                  <a:schemeClr val="accent2">
                    <a:lumMod val="75000"/>
                  </a:schemeClr>
                </a:solidFill>
                <a:ea typeface="+mn-ea"/>
              </a:rPr>
              <a:t>of this rule. Notification must:</a:t>
            </a:r>
          </a:p>
          <a:p>
            <a:pPr marL="914400" lvl="1" indent="-457200" fontAlgn="auto">
              <a:spcAft>
                <a:spcPts val="0"/>
              </a:spcAft>
              <a:buClrTx/>
              <a:buSzPct val="100000"/>
              <a:buFont typeface="+mj-lt"/>
              <a:buAutoNum type="arabicPeriod"/>
              <a:defRPr/>
            </a:pPr>
            <a:r>
              <a:rPr lang="en-US" sz="2400" dirty="0" smtClean="0">
                <a:solidFill>
                  <a:schemeClr val="accent2">
                    <a:lumMod val="75000"/>
                  </a:schemeClr>
                </a:solidFill>
                <a:ea typeface="+mn-ea"/>
              </a:rPr>
              <a:t>Be </a:t>
            </a:r>
            <a:r>
              <a:rPr lang="en-US" sz="2400" dirty="0">
                <a:solidFill>
                  <a:schemeClr val="accent2">
                    <a:lumMod val="75000"/>
                  </a:schemeClr>
                </a:solidFill>
                <a:ea typeface="+mn-ea"/>
              </a:rPr>
              <a:t>transmitted by midnight of the third day after cars were released from inbound load or received at initial storage or loading point in one of the following manners:</a:t>
            </a:r>
          </a:p>
          <a:p>
            <a:pPr marL="1371600" lvl="2" indent="-457200" fontAlgn="auto">
              <a:spcAft>
                <a:spcPts val="0"/>
              </a:spcAft>
              <a:buClrTx/>
              <a:buSzPct val="100000"/>
              <a:buFont typeface="+mj-lt"/>
              <a:buAutoNum type="alphaLcPeriod"/>
              <a:defRPr/>
            </a:pPr>
            <a:r>
              <a:rPr lang="en-US" sz="2200" dirty="0" smtClean="0">
                <a:solidFill>
                  <a:schemeClr val="accent2">
                    <a:lumMod val="75000"/>
                  </a:schemeClr>
                </a:solidFill>
                <a:ea typeface="+mn-ea"/>
              </a:rPr>
              <a:t>TRAIN </a:t>
            </a:r>
            <a:r>
              <a:rPr lang="en-US" sz="2200" dirty="0">
                <a:solidFill>
                  <a:schemeClr val="accent2">
                    <a:lumMod val="75000"/>
                  </a:schemeClr>
                </a:solidFill>
                <a:ea typeface="+mn-ea"/>
              </a:rPr>
              <a:t>II message, or</a:t>
            </a:r>
          </a:p>
          <a:p>
            <a:pPr marL="1371600" lvl="2" indent="-457200" fontAlgn="auto">
              <a:spcAft>
                <a:spcPts val="0"/>
              </a:spcAft>
              <a:buClrTx/>
              <a:buSzPct val="100000"/>
              <a:buFont typeface="+mj-lt"/>
              <a:buAutoNum type="alphaLcPeriod"/>
              <a:defRPr/>
            </a:pPr>
            <a:r>
              <a:rPr lang="en-US" sz="2200" dirty="0" smtClean="0">
                <a:solidFill>
                  <a:schemeClr val="accent2">
                    <a:lumMod val="75000"/>
                  </a:schemeClr>
                </a:solidFill>
                <a:ea typeface="+mn-ea"/>
              </a:rPr>
              <a:t>by </a:t>
            </a:r>
            <a:r>
              <a:rPr lang="en-US" sz="2200" dirty="0">
                <a:solidFill>
                  <a:schemeClr val="accent2">
                    <a:lumMod val="75000"/>
                  </a:schemeClr>
                </a:solidFill>
                <a:ea typeface="+mn-ea"/>
              </a:rPr>
              <a:t>telephone confirmed in writing. 2. Include the initial and number of individual cars. 3. Include the date and location cars were released empty or received at initial storage point</a:t>
            </a:r>
            <a:r>
              <a:rPr lang="en-US" sz="2200" dirty="0" smtClean="0">
                <a:solidFill>
                  <a:schemeClr val="accent2">
                    <a:lumMod val="75000"/>
                  </a:schemeClr>
                </a:solidFill>
                <a:ea typeface="+mn-ea"/>
              </a:rPr>
              <a:t>.</a:t>
            </a:r>
          </a:p>
          <a:p>
            <a:pPr lvl="2" fontAlgn="auto">
              <a:spcAft>
                <a:spcPts val="0"/>
              </a:spcAft>
              <a:buClrTx/>
              <a:buSzPct val="100000"/>
              <a:buFont typeface="Arial" pitchFamily="34" charset="0"/>
              <a:buNone/>
              <a:defRPr/>
            </a:pPr>
            <a:endParaRPr lang="en-US" sz="2200" dirty="0">
              <a:solidFill>
                <a:schemeClr val="accent2">
                  <a:lumMod val="75000"/>
                </a:schemeClr>
              </a:solidFill>
              <a:ea typeface="+mn-ea"/>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sz="half" idx="2"/>
          </p:nvPr>
        </p:nvSpPr>
        <p:spPr>
          <a:xfrm>
            <a:off x="457200" y="228600"/>
            <a:ext cx="8382000" cy="5484813"/>
          </a:xfrm>
        </p:spPr>
        <p:txBody>
          <a:bodyPr rtlCol="0">
            <a:spAutoFit/>
          </a:bodyPr>
          <a:lstStyle/>
          <a:p>
            <a:pPr marL="457200" indent="-457200" fontAlgn="auto">
              <a:lnSpc>
                <a:spcPct val="100000"/>
              </a:lnSpc>
              <a:spcAft>
                <a:spcPts val="0"/>
              </a:spcAft>
              <a:buClrTx/>
              <a:buSzPct val="100000"/>
              <a:buFont typeface="+mj-lt"/>
              <a:buAutoNum type="alphaUcPeriod" startAt="3"/>
              <a:defRPr/>
            </a:pPr>
            <a:endParaRPr lang="en-US" sz="2400" dirty="0" smtClean="0">
              <a:solidFill>
                <a:schemeClr val="accent2">
                  <a:lumMod val="75000"/>
                </a:schemeClr>
              </a:solidFill>
              <a:ea typeface="+mn-ea"/>
            </a:endParaRPr>
          </a:p>
          <a:p>
            <a:pPr fontAlgn="auto">
              <a:lnSpc>
                <a:spcPct val="80000"/>
              </a:lnSpc>
              <a:spcAft>
                <a:spcPts val="0"/>
              </a:spcAft>
              <a:buClrTx/>
              <a:buSzPct val="100000"/>
              <a:buFont typeface="Arial" pitchFamily="34" charset="0"/>
              <a:buNone/>
              <a:defRPr/>
            </a:pPr>
            <a:r>
              <a:rPr lang="en-US" sz="2400" b="1" dirty="0">
                <a:solidFill>
                  <a:schemeClr val="accent2">
                    <a:lumMod val="75000"/>
                  </a:schemeClr>
                </a:solidFill>
                <a:ea typeface="+mn-ea"/>
              </a:rPr>
              <a:t>RULE 2 – Empty Foreign Cars Not Needed For Loading</a:t>
            </a:r>
          </a:p>
          <a:p>
            <a:pPr fontAlgn="auto">
              <a:lnSpc>
                <a:spcPct val="80000"/>
              </a:lnSpc>
              <a:spcAft>
                <a:spcPts val="0"/>
              </a:spcAft>
              <a:buClrTx/>
              <a:buSzPct val="100000"/>
              <a:buFont typeface="Arial" pitchFamily="34" charset="0"/>
              <a:buNone/>
              <a:defRPr/>
            </a:pPr>
            <a:r>
              <a:rPr lang="en-US" sz="2400" dirty="0">
                <a:solidFill>
                  <a:schemeClr val="accent2">
                    <a:lumMod val="75000"/>
                  </a:schemeClr>
                </a:solidFill>
                <a:ea typeface="+mn-ea"/>
              </a:rPr>
              <a:t>(continued)</a:t>
            </a:r>
          </a:p>
          <a:p>
            <a:pPr fontAlgn="auto">
              <a:lnSpc>
                <a:spcPct val="100000"/>
              </a:lnSpc>
              <a:spcAft>
                <a:spcPts val="0"/>
              </a:spcAft>
              <a:buClrTx/>
              <a:buSzPct val="100000"/>
              <a:buFont typeface="Arial" pitchFamily="34" charset="0"/>
              <a:buNone/>
              <a:defRPr/>
            </a:pPr>
            <a:endParaRPr lang="en-US" sz="2400" dirty="0" smtClean="0">
              <a:solidFill>
                <a:schemeClr val="accent2">
                  <a:lumMod val="75000"/>
                </a:schemeClr>
              </a:solidFill>
              <a:ea typeface="+mn-ea"/>
            </a:endParaRPr>
          </a:p>
          <a:p>
            <a:pPr marL="457200" indent="-457200" fontAlgn="auto">
              <a:lnSpc>
                <a:spcPct val="100000"/>
              </a:lnSpc>
              <a:spcAft>
                <a:spcPts val="0"/>
              </a:spcAft>
              <a:buClrTx/>
              <a:buSzPct val="100000"/>
              <a:buFont typeface="+mj-lt"/>
              <a:buAutoNum type="alphaUcPeriod" startAt="3"/>
              <a:defRPr/>
            </a:pPr>
            <a:r>
              <a:rPr lang="en-US" sz="2400" dirty="0" smtClean="0">
                <a:solidFill>
                  <a:schemeClr val="accent2">
                    <a:lumMod val="75000"/>
                  </a:schemeClr>
                </a:solidFill>
                <a:ea typeface="+mn-ea"/>
              </a:rPr>
              <a:t>Definition </a:t>
            </a:r>
            <a:r>
              <a:rPr lang="en-US" sz="2400" dirty="0">
                <a:solidFill>
                  <a:schemeClr val="accent2">
                    <a:lumMod val="75000"/>
                  </a:schemeClr>
                </a:solidFill>
                <a:ea typeface="+mn-ea"/>
              </a:rPr>
              <a:t>of Junction: “Junction” as used in this rule means stations where roads interchange cars at a common point or within </a:t>
            </a:r>
            <a:r>
              <a:rPr lang="en-US" sz="2400" dirty="0" smtClean="0">
                <a:solidFill>
                  <a:schemeClr val="accent2">
                    <a:lumMod val="75000"/>
                  </a:schemeClr>
                </a:solidFill>
                <a:ea typeface="+mn-ea"/>
              </a:rPr>
              <a:t>switching limits </a:t>
            </a:r>
            <a:r>
              <a:rPr lang="en-US" sz="2400" dirty="0">
                <a:solidFill>
                  <a:schemeClr val="accent2">
                    <a:lumMod val="75000"/>
                  </a:schemeClr>
                </a:solidFill>
                <a:ea typeface="+mn-ea"/>
              </a:rPr>
              <a:t>over their own lines, or an intermediate line or lines, or a car ferry or float within such limits. Roads so interchanging cars shall be considered direct connections</a:t>
            </a:r>
            <a:r>
              <a:rPr lang="en-US" sz="2400" dirty="0" smtClean="0">
                <a:solidFill>
                  <a:schemeClr val="accent2">
                    <a:lumMod val="75000"/>
                  </a:schemeClr>
                </a:solidFill>
                <a:ea typeface="+mn-ea"/>
              </a:rPr>
              <a:t>.</a:t>
            </a:r>
          </a:p>
          <a:p>
            <a:pPr lvl="1" fontAlgn="auto">
              <a:spcAft>
                <a:spcPts val="0"/>
              </a:spcAft>
              <a:buClr>
                <a:schemeClr val="accent1">
                  <a:lumMod val="75000"/>
                </a:schemeClr>
              </a:buClr>
              <a:buFont typeface="Arial" pitchFamily="34" charset="0"/>
              <a:buNone/>
              <a:defRPr/>
            </a:pPr>
            <a:r>
              <a:rPr lang="en-US" sz="2400" dirty="0" smtClean="0">
                <a:solidFill>
                  <a:schemeClr val="accent2">
                    <a:lumMod val="75000"/>
                  </a:schemeClr>
                </a:solidFill>
                <a:ea typeface="+mn-ea"/>
              </a:rPr>
              <a:t>This </a:t>
            </a:r>
            <a:r>
              <a:rPr lang="en-US" sz="2400" dirty="0">
                <a:solidFill>
                  <a:schemeClr val="accent2">
                    <a:lumMod val="75000"/>
                  </a:schemeClr>
                </a:solidFill>
                <a:ea typeface="+mn-ea"/>
              </a:rPr>
              <a:t>information should be registered in the Industry Reference Junction and Interchange File and when the interchange is other than over their own rails, the channel through which the interchange is effected must be shown.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304800" y="1447800"/>
            <a:ext cx="4040188" cy="304801"/>
          </a:xfrm>
        </p:spPr>
        <p:style>
          <a:lnRef idx="1">
            <a:schemeClr val="accent2"/>
          </a:lnRef>
          <a:fillRef idx="3">
            <a:schemeClr val="accent2"/>
          </a:fillRef>
          <a:effectRef idx="2">
            <a:schemeClr val="accent2"/>
          </a:effectRef>
          <a:fontRef idx="minor">
            <a:schemeClr val="lt1"/>
          </a:fontRef>
        </p:style>
        <p:txBody>
          <a:bodyPr rtlCol="0"/>
          <a:lstStyle/>
          <a:p>
            <a:pPr fontAlgn="auto">
              <a:spcAft>
                <a:spcPts val="0"/>
              </a:spcAft>
              <a:buClr>
                <a:schemeClr val="accent1">
                  <a:lumMod val="75000"/>
                </a:schemeClr>
              </a:buClr>
              <a:buFont typeface="Arial" pitchFamily="34" charset="0"/>
              <a:buNone/>
              <a:defRPr/>
            </a:pPr>
            <a:r>
              <a:rPr lang="en-US" dirty="0" smtClean="0"/>
              <a:t>SCOPE</a:t>
            </a:r>
            <a:endParaRPr lang="en-US" dirty="0"/>
          </a:p>
        </p:txBody>
      </p:sp>
      <p:sp>
        <p:nvSpPr>
          <p:cNvPr id="3" name="Content Placeholder 2"/>
          <p:cNvSpPr>
            <a:spLocks noGrp="1"/>
          </p:cNvSpPr>
          <p:nvPr>
            <p:ph sz="half" idx="2"/>
          </p:nvPr>
        </p:nvSpPr>
        <p:spPr>
          <a:xfrm>
            <a:off x="304800" y="1828800"/>
            <a:ext cx="4040188" cy="4068763"/>
          </a:xfrm>
        </p:spPr>
        <p:txBody>
          <a:bodyPr rtlCol="0">
            <a:normAutofit/>
          </a:bodyPr>
          <a:lstStyle/>
          <a:p>
            <a:pPr fontAlgn="auto">
              <a:spcAft>
                <a:spcPts val="0"/>
              </a:spcAft>
              <a:buFont typeface="Arial" pitchFamily="34" charset="0"/>
              <a:buChar char="•"/>
              <a:defRPr/>
            </a:pPr>
            <a:r>
              <a:rPr lang="en-US" sz="2400" dirty="0" smtClean="0">
                <a:solidFill>
                  <a:schemeClr val="accent2">
                    <a:lumMod val="75000"/>
                  </a:schemeClr>
                </a:solidFill>
                <a:ea typeface="+mn-ea"/>
              </a:rPr>
              <a:t>Rule 2 is the fall back rule when freight cars are not assigned under AAR orders or directives</a:t>
            </a:r>
            <a:endParaRPr lang="en-US" sz="2400" dirty="0">
              <a:solidFill>
                <a:schemeClr val="accent2">
                  <a:lumMod val="75000"/>
                </a:schemeClr>
              </a:solidFill>
              <a:ea typeface="+mn-ea"/>
            </a:endParaRPr>
          </a:p>
        </p:txBody>
      </p:sp>
      <p:sp>
        <p:nvSpPr>
          <p:cNvPr id="4" name="Content Placeholder 3"/>
          <p:cNvSpPr>
            <a:spLocks noGrp="1"/>
          </p:cNvSpPr>
          <p:nvPr>
            <p:ph sz="quarter" idx="4"/>
          </p:nvPr>
        </p:nvSpPr>
        <p:spPr>
          <a:xfrm>
            <a:off x="4495800" y="1828800"/>
            <a:ext cx="4041775" cy="4068763"/>
          </a:xfrm>
        </p:spPr>
        <p:txBody>
          <a:bodyPr rtlCol="0">
            <a:normAutofit/>
          </a:bodyPr>
          <a:lstStyle/>
          <a:p>
            <a:pPr fontAlgn="auto">
              <a:spcAft>
                <a:spcPts val="0"/>
              </a:spcAft>
              <a:buFont typeface="Arial" pitchFamily="34" charset="0"/>
              <a:buChar char="•"/>
              <a:defRPr/>
            </a:pPr>
            <a:r>
              <a:rPr lang="en-US" sz="2400" dirty="0" smtClean="0">
                <a:solidFill>
                  <a:schemeClr val="accent2">
                    <a:lumMod val="75000"/>
                  </a:schemeClr>
                </a:solidFill>
                <a:ea typeface="+mn-ea"/>
              </a:rPr>
              <a:t>Promotes the return of empty freight cars to car owners without the need to gain permission from other railroads to accept empty cars moving to their home road</a:t>
            </a:r>
          </a:p>
          <a:p>
            <a:pPr marL="0" indent="0" fontAlgn="auto">
              <a:spcAft>
                <a:spcPts val="0"/>
              </a:spcAft>
              <a:buFont typeface="Arial" pitchFamily="34" charset="0"/>
              <a:buNone/>
              <a:defRPr/>
            </a:pPr>
            <a:endParaRPr lang="en-US" sz="2400" dirty="0">
              <a:solidFill>
                <a:schemeClr val="accent2">
                  <a:lumMod val="75000"/>
                </a:schemeClr>
              </a:solidFill>
              <a:ea typeface="+mn-ea"/>
            </a:endParaRPr>
          </a:p>
        </p:txBody>
      </p:sp>
      <p:sp>
        <p:nvSpPr>
          <p:cNvPr id="5" name="Text Placeholder 4"/>
          <p:cNvSpPr>
            <a:spLocks noGrp="1"/>
          </p:cNvSpPr>
          <p:nvPr>
            <p:ph type="body" idx="12"/>
          </p:nvPr>
        </p:nvSpPr>
        <p:spPr>
          <a:xfrm>
            <a:off x="4495800" y="1447800"/>
            <a:ext cx="4040188" cy="304801"/>
          </a:xfrm>
        </p:spPr>
        <p:style>
          <a:lnRef idx="1">
            <a:schemeClr val="accent2"/>
          </a:lnRef>
          <a:fillRef idx="3">
            <a:schemeClr val="accent2"/>
          </a:fillRef>
          <a:effectRef idx="2">
            <a:schemeClr val="accent2"/>
          </a:effectRef>
          <a:fontRef idx="minor">
            <a:schemeClr val="lt1"/>
          </a:fontRef>
        </p:style>
        <p:txBody>
          <a:bodyPr rtlCol="0"/>
          <a:lstStyle/>
          <a:p>
            <a:pPr fontAlgn="auto">
              <a:spcAft>
                <a:spcPts val="0"/>
              </a:spcAft>
              <a:buClr>
                <a:schemeClr val="accent1">
                  <a:lumMod val="75000"/>
                </a:schemeClr>
              </a:buClr>
              <a:buFont typeface="Arial" pitchFamily="34" charset="0"/>
              <a:buNone/>
              <a:defRPr/>
            </a:pPr>
            <a:r>
              <a:rPr lang="en-US" dirty="0" smtClean="0"/>
              <a:t>PURPOSE</a:t>
            </a:r>
            <a:endParaRPr lang="en-US" dirty="0"/>
          </a:p>
        </p:txBody>
      </p:sp>
      <p:sp>
        <p:nvSpPr>
          <p:cNvPr id="14341" name="Title 5"/>
          <p:cNvSpPr>
            <a:spLocks noGrp="1"/>
          </p:cNvSpPr>
          <p:nvPr>
            <p:ph type="title"/>
          </p:nvPr>
        </p:nvSpPr>
        <p:spPr>
          <a:xfrm>
            <a:off x="152400" y="152400"/>
            <a:ext cx="8229600" cy="1066800"/>
          </a:xfrm>
        </p:spPr>
        <p:txBody>
          <a:bodyPr/>
          <a:lstStyle/>
          <a:p>
            <a:pPr>
              <a:buFont typeface="Arial" charset="0"/>
              <a:buNone/>
            </a:pPr>
            <a:r>
              <a:rPr lang="en-US">
                <a:latin typeface="Calibri" charset="0"/>
              </a:rPr>
              <a:t>CS Rule 2: Empty Foreign Cars not Needed 		  for Loading</a:t>
            </a:r>
          </a:p>
        </p:txBody>
      </p:sp>
      <p:sp>
        <p:nvSpPr>
          <p:cNvPr id="14342" name="Text Placeholder 6"/>
          <p:cNvSpPr>
            <a:spLocks noGrp="1"/>
          </p:cNvSpPr>
          <p:nvPr>
            <p:ph type="body" sz="quarter" idx="13"/>
          </p:nvPr>
        </p:nvSpPr>
        <p:spPr>
          <a:xfrm>
            <a:off x="358775" y="669925"/>
            <a:ext cx="8251825" cy="457200"/>
          </a:xfrm>
        </p:spPr>
        <p:txBody>
          <a:bodyPr/>
          <a:lstStyle/>
          <a:p>
            <a:endParaRPr lang="en-US">
              <a:latin typeface="Calibri"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304800" y="1295400"/>
            <a:ext cx="5105400" cy="4525963"/>
          </a:xfrm>
        </p:spPr>
        <p:txBody>
          <a:bodyPr rtlCol="0">
            <a:normAutofit/>
          </a:bodyPr>
          <a:lstStyle/>
          <a:p>
            <a:pPr fontAlgn="auto">
              <a:spcAft>
                <a:spcPts val="0"/>
              </a:spcAft>
              <a:buFont typeface="Arial" pitchFamily="34" charset="0"/>
              <a:buChar char="•"/>
              <a:defRPr/>
            </a:pPr>
            <a:r>
              <a:rPr lang="en-US" dirty="0" smtClean="0">
                <a:solidFill>
                  <a:schemeClr val="accent2">
                    <a:lumMod val="75000"/>
                  </a:schemeClr>
                </a:solidFill>
                <a:ea typeface="+mn-ea"/>
              </a:rPr>
              <a:t>DIRECT CONNECTIONS:</a:t>
            </a:r>
          </a:p>
          <a:p>
            <a:pPr fontAlgn="auto">
              <a:spcAft>
                <a:spcPts val="0"/>
              </a:spcAft>
              <a:buFont typeface="Arial" pitchFamily="34" charset="0"/>
              <a:buChar char="•"/>
              <a:defRPr/>
            </a:pPr>
            <a:endParaRPr lang="en-US" dirty="0" smtClean="0">
              <a:solidFill>
                <a:schemeClr val="accent2">
                  <a:lumMod val="75000"/>
                </a:schemeClr>
              </a:solidFill>
              <a:ea typeface="+mn-ea"/>
            </a:endParaRPr>
          </a:p>
          <a:p>
            <a:pPr lvl="1" fontAlgn="auto">
              <a:spcAft>
                <a:spcPts val="0"/>
              </a:spcAft>
              <a:buFont typeface="Arial" pitchFamily="34" charset="0"/>
              <a:buChar char="•"/>
              <a:defRPr/>
            </a:pPr>
            <a:r>
              <a:rPr lang="en-US" dirty="0" smtClean="0">
                <a:solidFill>
                  <a:schemeClr val="accent2">
                    <a:lumMod val="75000"/>
                  </a:schemeClr>
                </a:solidFill>
                <a:ea typeface="+mn-ea"/>
              </a:rPr>
              <a:t>Deliver to the car owner at any junction</a:t>
            </a:r>
          </a:p>
          <a:p>
            <a:pPr lvl="1" fontAlgn="auto">
              <a:spcAft>
                <a:spcPts val="0"/>
              </a:spcAft>
              <a:buFont typeface="Arial" pitchFamily="34" charset="0"/>
              <a:buChar char="•"/>
              <a:defRPr/>
            </a:pPr>
            <a:r>
              <a:rPr lang="en-US" dirty="0" smtClean="0">
                <a:solidFill>
                  <a:schemeClr val="accent2">
                    <a:lumMod val="75000"/>
                  </a:schemeClr>
                </a:solidFill>
                <a:ea typeface="+mn-ea"/>
              </a:rPr>
              <a:t>Deliver to a direct connection of the car owner at the junction where car was received as a shipment</a:t>
            </a:r>
          </a:p>
          <a:p>
            <a:pPr lvl="1" fontAlgn="auto">
              <a:spcAft>
                <a:spcPts val="0"/>
              </a:spcAft>
              <a:buFont typeface="Arial" pitchFamily="34" charset="0"/>
              <a:buChar char="•"/>
              <a:defRPr/>
            </a:pPr>
            <a:r>
              <a:rPr lang="en-US" dirty="0" smtClean="0">
                <a:solidFill>
                  <a:schemeClr val="accent2">
                    <a:lumMod val="75000"/>
                  </a:schemeClr>
                </a:solidFill>
                <a:ea typeface="+mn-ea"/>
              </a:rPr>
              <a:t>Cannot reverse the car to a road that is not a direct connection</a:t>
            </a:r>
          </a:p>
        </p:txBody>
      </p:sp>
      <p:sp>
        <p:nvSpPr>
          <p:cNvPr id="15362" name="Title 3"/>
          <p:cNvSpPr>
            <a:spLocks noGrp="1"/>
          </p:cNvSpPr>
          <p:nvPr>
            <p:ph type="title"/>
          </p:nvPr>
        </p:nvSpPr>
        <p:spPr/>
        <p:txBody>
          <a:bodyPr/>
          <a:lstStyle/>
          <a:p>
            <a:pPr>
              <a:buFont typeface="Arial" charset="0"/>
              <a:buNone/>
            </a:pPr>
            <a:r>
              <a:rPr lang="en-US">
                <a:latin typeface="Calibri" charset="0"/>
              </a:rPr>
              <a:t>Empty Car Options</a:t>
            </a:r>
          </a:p>
        </p:txBody>
      </p:sp>
      <p:sp>
        <p:nvSpPr>
          <p:cNvPr id="15363" name="Text Placeholder 4"/>
          <p:cNvSpPr>
            <a:spLocks noGrp="1"/>
          </p:cNvSpPr>
          <p:nvPr>
            <p:ph type="body" sz="quarter" idx="13"/>
          </p:nvPr>
        </p:nvSpPr>
        <p:spPr>
          <a:xfrm>
            <a:off x="358775" y="669925"/>
            <a:ext cx="8251825" cy="457200"/>
          </a:xfrm>
        </p:spPr>
        <p:txBody>
          <a:bodyPr/>
          <a:lstStyle/>
          <a:p>
            <a:endParaRPr lang="en-US">
              <a:latin typeface="Calibri" charset="0"/>
            </a:endParaRPr>
          </a:p>
        </p:txBody>
      </p:sp>
      <p:pic>
        <p:nvPicPr>
          <p:cNvPr id="16" name="Content Placeholder 15"/>
          <p:cNvPicPr>
            <a:picLocks noGrp="1" noChangeAspect="1"/>
          </p:cNvPicPr>
          <p:nvPr>
            <p:ph sz="half" idx="2"/>
          </p:nvPr>
        </p:nvPicPr>
        <p:blipFill>
          <a:blip r:embed="rId2" cstate="email">
            <a:extLst>
              <a:ext uri="{28A0092B-C50C-407E-A947-70E740481C1C}">
                <a14:useLocalDpi xmlns:a14="http://schemas.microsoft.com/office/drawing/2010/main" val="0"/>
              </a:ext>
            </a:extLst>
          </a:blip>
          <a:stretch>
            <a:fillRect/>
          </a:stretch>
        </p:blipFill>
        <p:spPr>
          <a:xfrm>
            <a:off x="5181600" y="609600"/>
            <a:ext cx="3505200" cy="4673600"/>
          </a:xfrm>
          <a:ln w="53975" cap="rnd"/>
          <a:effectLst>
            <a:outerShdw blurRad="76200" dist="95250" dir="10500000" sx="97000" sy="23000" kx="900000" algn="br" rotWithShape="0">
              <a:srgbClr val="000000">
                <a:alpha val="20000"/>
              </a:srgbClr>
            </a:outerShdw>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C018572789991">
  <a:themeElements>
    <a:clrScheme name="custom">
      <a:dk1>
        <a:sysClr val="windowText" lastClr="000000"/>
      </a:dk1>
      <a:lt1>
        <a:sysClr val="window" lastClr="FFFFFF"/>
      </a:lt1>
      <a:dk2>
        <a:srgbClr val="04617B"/>
      </a:dk2>
      <a:lt2>
        <a:srgbClr val="DBF5F9"/>
      </a:lt2>
      <a:accent1>
        <a:srgbClr val="232F7C"/>
      </a:accent1>
      <a:accent2>
        <a:srgbClr val="237BD6"/>
      </a:accent2>
      <a:accent3>
        <a:srgbClr val="D0082B"/>
      </a:accent3>
      <a:accent4>
        <a:srgbClr val="CED008"/>
      </a:accent4>
      <a:accent5>
        <a:srgbClr val="7CCA62"/>
      </a:accent5>
      <a:accent6>
        <a:srgbClr val="A5C249"/>
      </a:accent6>
      <a:hlink>
        <a:srgbClr val="E2D7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marL="0" marR="0" indent="0" algn="l" defTabSz="914400" rtl="0" eaLnBrk="1" fontAlgn="auto" latinLnBrk="0" hangingPunct="1">
          <a:lnSpc>
            <a:spcPct val="100000"/>
          </a:lnSpc>
          <a:spcBef>
            <a:spcPct val="0"/>
          </a:spcBef>
          <a:spcAft>
            <a:spcPts val="0"/>
          </a:spcAft>
          <a:buClrTx/>
          <a:buSzTx/>
          <a:buFontTx/>
          <a:buNone/>
          <a:tabLst/>
          <a:defRPr kumimoji="0" sz="2400" b="0" i="0" u="none" strike="noStrike" kern="1200" cap="none" spc="0" normalizeH="0" baseline="0" noProof="0" dirty="0" smtClean="0">
            <a:ln>
              <a:noFill/>
            </a:ln>
            <a:solidFill>
              <a:schemeClr val="tx1"/>
            </a:solidFill>
            <a:effectLst/>
            <a:uLnTx/>
            <a:uFillTx/>
            <a:latin typeface="Perpetua" pitchFamily="18" charset="0"/>
            <a:ea typeface="+mj-ea"/>
            <a:cs typeface="+mj-cs"/>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8F4A8C20-2BB2-4ED7-A688-DD1B39834E4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TC018572789991</Template>
  <TotalTime>16530</TotalTime>
  <Words>1310</Words>
  <Application>Microsoft Office PowerPoint</Application>
  <PresentationFormat>On-screen Show (4:3)</PresentationFormat>
  <Paragraphs>121</Paragraphs>
  <Slides>18</Slides>
  <Notes>15</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TC018572789991</vt:lpstr>
      <vt:lpstr>APR2013 Circulars OT-10 Code of Car Service Rules and Interpretations – Freight</vt:lpstr>
      <vt:lpstr>Car Service Rules 1 through 6</vt:lpstr>
      <vt:lpstr>PowerPoint Presentation</vt:lpstr>
      <vt:lpstr>CS Rule 1: Loading of Empty Foreign Cars</vt:lpstr>
      <vt:lpstr>PowerPoint Presentation</vt:lpstr>
      <vt:lpstr>PowerPoint Presentation</vt:lpstr>
      <vt:lpstr>PowerPoint Presentation</vt:lpstr>
      <vt:lpstr>CS Rule 2: Empty Foreign Cars not Needed     for Loading</vt:lpstr>
      <vt:lpstr>Empty Car Options</vt:lpstr>
      <vt:lpstr>Empty Car Options (continued)</vt:lpstr>
      <vt:lpstr>PowerPoint Presentation</vt:lpstr>
      <vt:lpstr>PowerPoint Presentation</vt:lpstr>
      <vt:lpstr>CS Rule 4: Car Flow Balancing</vt:lpstr>
      <vt:lpstr>PowerPoint Presentation</vt:lpstr>
      <vt:lpstr>CS Rule 5: Boxcars Moving Under      49 CFR 1039.14</vt:lpstr>
      <vt:lpstr>PowerPoint Presentation</vt:lpstr>
      <vt:lpstr>CS Rule 6: Demand For The Return of     Empty Cars to Original Junctions</vt:lpstr>
      <vt:lpstr>QUESTIONS?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Hancock, Kelley-Jo</dc:creator>
  <cp:lastModifiedBy>Hancock, Kelley-Jo</cp:lastModifiedBy>
  <cp:revision>217</cp:revision>
  <dcterms:modified xsi:type="dcterms:W3CDTF">2013-05-06T21:02:08Z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TC018572789991</vt:lpwstr>
  </property>
</Properties>
</file>