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4"/>
  </p:notesMasterIdLst>
  <p:sldIdLst>
    <p:sldId id="256" r:id="rId2"/>
    <p:sldId id="264" r:id="rId3"/>
    <p:sldId id="297" r:id="rId4"/>
    <p:sldId id="257" r:id="rId5"/>
    <p:sldId id="273" r:id="rId6"/>
    <p:sldId id="287" r:id="rId7"/>
    <p:sldId id="295" r:id="rId8"/>
    <p:sldId id="288" r:id="rId9"/>
    <p:sldId id="291" r:id="rId10"/>
    <p:sldId id="293" r:id="rId11"/>
    <p:sldId id="296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77" autoAdjust="0"/>
  </p:normalViewPr>
  <p:slideViewPr>
    <p:cSldViewPr>
      <p:cViewPr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62A74-C829-45E2-B0D9-EAA0ABB6EFEF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3F51A-8665-4B26-9860-FF85562B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3C82EC-C7F6-4DAA-AF6B-A4C7ED190668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09800"/>
            <a:ext cx="6477000" cy="1828800"/>
          </a:xfrm>
        </p:spPr>
        <p:txBody>
          <a:bodyPr/>
          <a:lstStyle/>
          <a:p>
            <a:r>
              <a:rPr lang="en-US" dirty="0" smtClean="0"/>
              <a:t>EAC Update for ACACSO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295400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George A. Jones, CPA CMA – Dir.  Car Accounting and Disbursements CSX Transportation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146716"/>
            <a:ext cx="1614288" cy="492443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indent="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>
                <a:solidFill>
                  <a:srgbClr val="FFFFFF"/>
                </a:solidFill>
              </a:defRPr>
            </a:lvl1pPr>
            <a:lvl2pPr indent="0" algn="ctr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/>
            </a:lvl2pPr>
            <a:lvl3pPr indent="0" algn="ctr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/>
            </a:lvl3pPr>
            <a:lvl4pPr indent="0" algn="ctr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/>
            </a:lvl4pPr>
            <a:lvl5pPr indent="0" algn="ctr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/>
            </a:lvl5pPr>
            <a:lvl6pPr indent="0" algn="ctr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baseline="0"/>
            </a:lvl6pPr>
            <a:lvl7pPr indent="0" algn="ctr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baseline="0"/>
            </a:lvl7pPr>
            <a:lvl8pPr indent="0" algn="ctr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baseline="0"/>
            </a:lvl8pPr>
            <a:lvl9pPr indent="0" algn="ctr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baseline="0"/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May 2014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02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2015 projects to be proposed to RSPWC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entralization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and automation of Rule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22.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Task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has been assigned to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TAG.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 The expectation is that a 2015 project will be proposed and approved. 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Changes to the Appendix S Formula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Implement Enhancements to the Market Data Application</a:t>
            </a:r>
          </a:p>
          <a:p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Create a Special rate master in support of Centralized car hire processing</a:t>
            </a:r>
          </a:p>
        </p:txBody>
      </p:sp>
    </p:spTree>
    <p:extLst>
      <p:ext uri="{BB962C8B-B14F-4D97-AF65-F5344CB8AC3E}">
        <p14:creationId xmlns:p14="http://schemas.microsoft.com/office/powerpoint/2010/main" val="334334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Rule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CSR 19 and CHR 26 require </a:t>
            </a:r>
            <a:r>
              <a:rPr lang="en-US" dirty="0" err="1" smtClean="0"/>
              <a:t>FindUs.Rail</a:t>
            </a:r>
            <a:r>
              <a:rPr lang="en-US" dirty="0" smtClean="0"/>
              <a:t> registration.  Both rules have been approved by the subscribers and will be published in the next publication.</a:t>
            </a:r>
          </a:p>
          <a:p>
            <a:endParaRPr lang="en-US" dirty="0"/>
          </a:p>
          <a:p>
            <a:r>
              <a:rPr lang="en-US" dirty="0" smtClean="0"/>
              <a:t>CSR 14 has been approved by SOMC and will be submitted for subscriber vote.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6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Proposals/Ideas for EAC?</a:t>
            </a:r>
            <a:endParaRPr lang="en-US" dirty="0"/>
          </a:p>
        </p:txBody>
      </p:sp>
      <p:pic>
        <p:nvPicPr>
          <p:cNvPr id="1026" name="Picture 2" descr="C:\Program Files (x86)\Microsoft Office\MEDIA\CAGCAT10\j0195812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2964" y="2362200"/>
            <a:ext cx="1773022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59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- Task Force’s and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Vision and Focus – Vacant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Rules – Craig Bicknell, NS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Calculation – Elan Neal, GNWR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Service -  Ken Jacobs, BNSF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 Management and Data Quality – Joe McClure, KCS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– Todd Poland,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Watco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TAG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Multi-Level – Paddy O’Neill, NS</a:t>
            </a:r>
          </a:p>
          <a:p>
            <a:endParaRPr lang="en-US" dirty="0" smtClean="0"/>
          </a:p>
          <a:p>
            <a:r>
              <a:rPr lang="en-US" dirty="0" smtClean="0"/>
              <a:t>Centralized Car Hire Processing – Keith Picker, UP</a:t>
            </a:r>
          </a:p>
          <a:p>
            <a:endParaRPr lang="en-US" dirty="0" smtClean="0"/>
          </a:p>
          <a:p>
            <a:r>
              <a:rPr lang="en-US" dirty="0" smtClean="0"/>
              <a:t>Rule 22 Automation – Robert Sanford, 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4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EAC </a:t>
            </a:r>
            <a:r>
              <a:rPr lang="en-US" dirty="0"/>
              <a:t>m</a:t>
            </a:r>
            <a:r>
              <a:rPr lang="en-US" dirty="0" smtClean="0"/>
              <a:t>eetings held and scheduled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EAC Meeting Held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–Jan. 15, 2014 in Amelia Island, FL hosted by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CSXT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Special EAC conference call held – March 17, 2014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Next – May 21, 2014 in Portland, Oregon hosted by Greenbrier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Scheduled – October 22, 2014 in Omaha hosted by Union Pacific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2648" y="152400"/>
            <a:ext cx="8302752" cy="1295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TAG and Task Force meetings were held before and after the EAC meeting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Face to face meetings were held  the day before and the day after the EAC meeting to take advantage of the opportunities to advance the goals of the EAC.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saw major advantages to the live meetings with little additional travel and cost burden on our participants.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TAG and Task Force meetings are scheduled for the May EAC meeting in Portland.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practice is successful and will likely continue going forward, but one drawback is that any actions at these meetings cannot be added to the current meeting docket.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ACACSO conference highlights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828800"/>
            <a:ext cx="7408333" cy="4419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Workshops: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TTX and how they work for the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Shortlines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non-member railroads. 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UMLER Questions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Railinc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presentations on: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CHR 4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CASS update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Asset Utilization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North American Railcar Review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EDI Messages, Train II Messaging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Rule 22 automation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 of Tank Car Safety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ASLRRA update and Dave’s Top 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9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2014 projects sponsored by the EAC – in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Centralized Car Hire Foundation (User Support) – development began February 2014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EDI 432 7010 Upgrade – development is scheduled to begin in April 2014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7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are the EAC Goals for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Improving Car Hire Training remains as a goal for EAC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Project support – EAC has 2 industry projects for 2014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Accuracy - improving event reporting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Development of Statistical Measurements – benchmarking and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0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Railinc</a:t>
            </a:r>
            <a:r>
              <a:rPr lang="en-US" dirty="0" smtClean="0"/>
              <a:t> Projects for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Asset Information Repository (Phase 2)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E-Train (Phase 2)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Inspection Quality (Phase 2)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Asset Health &amp; Mechanical Referential Data (Phase 2)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AEI Data Quality (AIR, Inspection Quality Roadmap)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Expand DDCT Rule Compliance (AIR Roadmap)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Component Tracking Brake Valves (AIR Roadmap)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Location Master (AIR Roadmap)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Centralized Car Hire Foundation (User Support)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Major Terminal Bulletin Exchange Automation (Phase 2)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Major Gateway Decision Support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EDI 7010 Upgrades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3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2355</TotalTime>
  <Words>517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EAC Update for ACACSO</vt:lpstr>
      <vt:lpstr>EAC - Task Force’s and Chairs</vt:lpstr>
      <vt:lpstr>EAC TAG Chairs</vt:lpstr>
      <vt:lpstr>EAC meetings held and scheduled </vt:lpstr>
      <vt:lpstr>TAG and Task Force meetings were held before and after the EAC meeting</vt:lpstr>
      <vt:lpstr>ACACSO conference highlights</vt:lpstr>
      <vt:lpstr> 2014 projects sponsored by the EAC – in progress</vt:lpstr>
      <vt:lpstr>These are the EAC Goals for 2014</vt:lpstr>
      <vt:lpstr>Railinc Projects for 2014</vt:lpstr>
      <vt:lpstr>2015 projects to be proposed to RSPWC</vt:lpstr>
      <vt:lpstr>Recent Rule Changes</vt:lpstr>
      <vt:lpstr>New Proposals/Ideas for EAC?</vt:lpstr>
    </vt:vector>
  </TitlesOfParts>
  <Company>CSX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EAC Update for ACACSO</dc:title>
  <dc:creator>CSX</dc:creator>
  <cp:lastModifiedBy>Hancock, Kelley-Jo</cp:lastModifiedBy>
  <cp:revision>147</cp:revision>
  <dcterms:created xsi:type="dcterms:W3CDTF">2011-10-28T12:29:51Z</dcterms:created>
  <dcterms:modified xsi:type="dcterms:W3CDTF">2014-05-02T17:52:08Z</dcterms:modified>
</cp:coreProperties>
</file>