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5"/>
  </p:notesMasterIdLst>
  <p:sldIdLst>
    <p:sldId id="256" r:id="rId2"/>
    <p:sldId id="301" r:id="rId3"/>
    <p:sldId id="257" r:id="rId4"/>
    <p:sldId id="294" r:id="rId5"/>
    <p:sldId id="302" r:id="rId6"/>
    <p:sldId id="303" r:id="rId7"/>
    <p:sldId id="295" r:id="rId8"/>
    <p:sldId id="296" r:id="rId9"/>
    <p:sldId id="297" r:id="rId10"/>
    <p:sldId id="298" r:id="rId11"/>
    <p:sldId id="300" r:id="rId12"/>
    <p:sldId id="299" r:id="rId13"/>
    <p:sldId id="272" r:id="rId14"/>
  </p:sldIdLst>
  <p:sldSz cx="9144000" cy="6858000" type="screen4x3"/>
  <p:notesSz cx="697388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387136"/>
            <a:ext cx="5579110" cy="4156234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detailed information in </a:t>
            </a:r>
            <a:r>
              <a:rPr lang="en-US" smtClean="0"/>
              <a:t>later presentation.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2016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EAC UPDATE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 –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Rates, Processes &amp; Procedures Task Force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Sponsored a 2017 Project to Enhance Market Data Report Application</a:t>
            </a:r>
          </a:p>
          <a:p>
            <a:r>
              <a:rPr lang="en-US" dirty="0" smtClean="0"/>
              <a:t>Enhanced Schedule for Default Rate Table Publication</a:t>
            </a:r>
          </a:p>
          <a:p>
            <a:r>
              <a:rPr lang="en-US" dirty="0" smtClean="0"/>
              <a:t>Proposal to Clarify the Arbitration Process</a:t>
            </a:r>
          </a:p>
          <a:p>
            <a:r>
              <a:rPr lang="en-US" dirty="0" smtClean="0"/>
              <a:t>Clarify Arbitration rules for Appurtenances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Calculation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Sponsored a Project to Create a Serving Area Table</a:t>
            </a:r>
          </a:p>
          <a:p>
            <a:r>
              <a:rPr lang="en-US" dirty="0" smtClean="0"/>
              <a:t>Eliminate Reference to AAR Interchange Rule 59</a:t>
            </a:r>
          </a:p>
          <a:p>
            <a:r>
              <a:rPr lang="en-US" dirty="0" smtClean="0"/>
              <a:t>Creation of Electronic Claim Submission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EOT Automation 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Sponsored a 2017 Project to Create a Centralized Automated Settlement Process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5814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26967" cy="4267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2016 Meeting Schedule</a:t>
            </a:r>
          </a:p>
          <a:p>
            <a:r>
              <a:rPr lang="en-US" dirty="0" smtClean="0"/>
              <a:t>General Updates</a:t>
            </a:r>
          </a:p>
          <a:p>
            <a:r>
              <a:rPr lang="en-US" dirty="0" smtClean="0"/>
              <a:t>Car Service Task Force</a:t>
            </a:r>
          </a:p>
          <a:p>
            <a:r>
              <a:rPr lang="en-US" dirty="0" smtClean="0"/>
              <a:t>New Car Movement Events</a:t>
            </a:r>
          </a:p>
          <a:p>
            <a:r>
              <a:rPr lang="en-US" dirty="0" smtClean="0"/>
              <a:t>Appendix T</a:t>
            </a:r>
          </a:p>
          <a:p>
            <a:r>
              <a:rPr lang="en-US" dirty="0" smtClean="0"/>
              <a:t>Car Hire Rates Processes &amp; Procedures Task Force</a:t>
            </a:r>
          </a:p>
          <a:p>
            <a:r>
              <a:rPr lang="en-US" dirty="0" smtClean="0"/>
              <a:t>Car Hire Calculation Task Force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2016 Meeting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January 20		Conference Call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April 20			Montreal		Hosted by CN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October 19		Atlanta			Hosted by NS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General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2017 Meeting Schedule Under Review</a:t>
            </a:r>
          </a:p>
          <a:p>
            <a:pPr lvl="1"/>
            <a:r>
              <a:rPr lang="en-US" dirty="0" smtClean="0"/>
              <a:t>Reduce Face to Face Meetings</a:t>
            </a:r>
          </a:p>
          <a:p>
            <a:pPr lvl="1"/>
            <a:r>
              <a:rPr lang="en-US" dirty="0" smtClean="0"/>
              <a:t>Amend Rules of Order to Accommodate</a:t>
            </a:r>
            <a:endParaRPr lang="en-US" dirty="0"/>
          </a:p>
          <a:p>
            <a:r>
              <a:rPr lang="en-US" dirty="0" smtClean="0"/>
              <a:t>RPSWC Business Cases due June 29</a:t>
            </a:r>
          </a:p>
          <a:p>
            <a:r>
              <a:rPr lang="en-US" dirty="0" smtClean="0"/>
              <a:t>Audits Completed</a:t>
            </a:r>
          </a:p>
          <a:p>
            <a:pPr lvl="1"/>
            <a:r>
              <a:rPr lang="en-US" dirty="0" smtClean="0"/>
              <a:t>Appurtenance Review </a:t>
            </a:r>
          </a:p>
          <a:p>
            <a:pPr lvl="1"/>
            <a:r>
              <a:rPr lang="en-US" dirty="0" smtClean="0"/>
              <a:t>Rule 7 and Rule 8 Audits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General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Proposal to Retire Pool Maintenance Code and Held Short Location Fields in Umler</a:t>
            </a:r>
          </a:p>
          <a:p>
            <a:r>
              <a:rPr lang="en-US" dirty="0" smtClean="0"/>
              <a:t>Review of Rule &amp; Process Management (RPM)</a:t>
            </a:r>
          </a:p>
          <a:p>
            <a:pPr lvl="1"/>
            <a:r>
              <a:rPr lang="en-US" dirty="0" smtClean="0"/>
              <a:t>Increase Business Agility</a:t>
            </a:r>
          </a:p>
          <a:p>
            <a:pPr lvl="1"/>
            <a:r>
              <a:rPr lang="en-US" dirty="0" smtClean="0"/>
              <a:t>Increase Quality</a:t>
            </a:r>
          </a:p>
          <a:p>
            <a:pPr lvl="1"/>
            <a:r>
              <a:rPr lang="en-US" dirty="0" smtClean="0"/>
              <a:t>Ability to Share Information within Railinc</a:t>
            </a:r>
          </a:p>
          <a:p>
            <a:pPr lvl="1"/>
            <a:r>
              <a:rPr lang="en-US" dirty="0" smtClean="0"/>
              <a:t>Reduced Total Cost of Ownership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General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in Committee Membership</a:t>
            </a:r>
          </a:p>
          <a:p>
            <a:pPr lvl="1"/>
            <a:r>
              <a:rPr lang="en-US" dirty="0" smtClean="0"/>
              <a:t>Heather Little, CN, Retired</a:t>
            </a:r>
          </a:p>
          <a:p>
            <a:pPr lvl="1"/>
            <a:r>
              <a:rPr lang="en-US" dirty="0" err="1" smtClean="0"/>
              <a:t>Bemnet</a:t>
            </a:r>
            <a:r>
              <a:rPr lang="en-US" dirty="0" smtClean="0"/>
              <a:t> </a:t>
            </a:r>
            <a:r>
              <a:rPr lang="en-US" dirty="0" err="1" smtClean="0"/>
              <a:t>Tesfamichael</a:t>
            </a:r>
            <a:r>
              <a:rPr lang="en-US" dirty="0" smtClean="0"/>
              <a:t>, CN, Replaced Heather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Service Task Force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Loading Application (OT-5)</a:t>
            </a:r>
          </a:p>
          <a:p>
            <a:pPr lvl="1"/>
            <a:r>
              <a:rPr lang="en-US" dirty="0" smtClean="0"/>
              <a:t>Data Base &amp; UI Update</a:t>
            </a:r>
          </a:p>
          <a:p>
            <a:pPr lvl="1"/>
            <a:r>
              <a:rPr lang="en-US" dirty="0" smtClean="0"/>
              <a:t>Single Car Reject</a:t>
            </a:r>
          </a:p>
          <a:p>
            <a:pPr lvl="1"/>
            <a:r>
              <a:rPr lang="en-US" dirty="0" smtClean="0"/>
              <a:t>2017 Project Sponsored by EAC</a:t>
            </a:r>
          </a:p>
          <a:p>
            <a:r>
              <a:rPr lang="en-US" dirty="0" smtClean="0"/>
              <a:t>Umler Out of Service Indicator</a:t>
            </a:r>
          </a:p>
          <a:p>
            <a:r>
              <a:rPr lang="en-US" dirty="0" smtClean="0"/>
              <a:t>SCO 200 Enhancement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Car Movement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AVPL - Arrived but not Available for Customer</a:t>
            </a:r>
          </a:p>
          <a:p>
            <a:r>
              <a:rPr lang="en-US" dirty="0" smtClean="0"/>
              <a:t>PASL – Arrived but Will Not Enter the Yard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 Extended the Earning Life of Appurtenances to 18 Years</a:t>
            </a:r>
          </a:p>
          <a:p>
            <a:r>
              <a:rPr lang="en-US" dirty="0" smtClean="0"/>
              <a:t>Updates were Implemented</a:t>
            </a:r>
          </a:p>
          <a:p>
            <a:r>
              <a:rPr lang="en-US" dirty="0" smtClean="0"/>
              <a:t>Appendix T Rates Applied to Some Cars Built in November and December 2015</a:t>
            </a:r>
          </a:p>
          <a:p>
            <a:r>
              <a:rPr lang="en-US" dirty="0" smtClean="0"/>
              <a:t>Correction Implemented</a:t>
            </a:r>
          </a:p>
          <a:p>
            <a:r>
              <a:rPr lang="en-US" dirty="0" smtClean="0"/>
              <a:t>Committee Will Confirm Correction Effective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335</Words>
  <Application>Microsoft Office PowerPoint</Application>
  <PresentationFormat>On-screen Show (4:3)</PresentationFormat>
  <Paragraphs>89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Helvetica</vt:lpstr>
      <vt:lpstr>Helvetica Light</vt:lpstr>
      <vt:lpstr>1_Office Theme</vt:lpstr>
      <vt:lpstr>EAC UPDATE</vt:lpstr>
      <vt:lpstr>Agenda</vt:lpstr>
      <vt:lpstr>2016 Meeting Schedule</vt:lpstr>
      <vt:lpstr>General Updates</vt:lpstr>
      <vt:lpstr>General Updates</vt:lpstr>
      <vt:lpstr>General Updates</vt:lpstr>
      <vt:lpstr>Car Service Task Force</vt:lpstr>
      <vt:lpstr>Proposed Car Movement Events</vt:lpstr>
      <vt:lpstr>Appendix T</vt:lpstr>
      <vt:lpstr>Car Hire Rates, Processes &amp; Procedures Task Force</vt:lpstr>
      <vt:lpstr>Car Hire Calculation Task Force</vt:lpstr>
      <vt:lpstr>EOT Automation TAG</vt:lpstr>
      <vt:lpstr>Jim Pinson James.Pinson@Railinc.com 919-651-5047:  Office 919-622-9363:  Cell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2016-05-05T17:37:17Z</dcterms:modified>
</cp:coreProperties>
</file>