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1" r:id="rId3"/>
  </p:sldMasterIdLst>
  <p:notesMasterIdLst>
    <p:notesMasterId r:id="rId34"/>
  </p:notesMasterIdLst>
  <p:sldIdLst>
    <p:sldId id="312" r:id="rId4"/>
    <p:sldId id="298" r:id="rId5"/>
    <p:sldId id="296" r:id="rId6"/>
    <p:sldId id="290" r:id="rId7"/>
    <p:sldId id="257" r:id="rId8"/>
    <p:sldId id="293" r:id="rId9"/>
    <p:sldId id="301" r:id="rId10"/>
    <p:sldId id="304" r:id="rId11"/>
    <p:sldId id="305" r:id="rId12"/>
    <p:sldId id="302" r:id="rId13"/>
    <p:sldId id="306" r:id="rId14"/>
    <p:sldId id="307" r:id="rId15"/>
    <p:sldId id="309" r:id="rId16"/>
    <p:sldId id="294" r:id="rId17"/>
    <p:sldId id="265" r:id="rId18"/>
    <p:sldId id="266" r:id="rId19"/>
    <p:sldId id="268" r:id="rId20"/>
    <p:sldId id="285" r:id="rId21"/>
    <p:sldId id="277" r:id="rId22"/>
    <p:sldId id="281" r:id="rId23"/>
    <p:sldId id="287" r:id="rId24"/>
    <p:sldId id="280" r:id="rId25"/>
    <p:sldId id="283" r:id="rId26"/>
    <p:sldId id="284" r:id="rId27"/>
    <p:sldId id="272" r:id="rId28"/>
    <p:sldId id="286" r:id="rId29"/>
    <p:sldId id="288" r:id="rId30"/>
    <p:sldId id="278" r:id="rId31"/>
    <p:sldId id="295" r:id="rId32"/>
    <p:sldId id="310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4C53BCA-C763-46EB-86F9-0958EE2F7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42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686FCE-73FF-4ECC-93DB-D32835E279A2}" type="slidenum">
              <a:rPr lang="en-US"/>
              <a:pPr/>
              <a:t>2</a:t>
            </a:fld>
            <a:endParaRPr lang="en-US"/>
          </a:p>
        </p:txBody>
      </p:sp>
      <p:sp>
        <p:nvSpPr>
          <p:cNvPr id="358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35844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  <a:ln/>
        </p:spPr>
        <p:txBody>
          <a:bodyPr lIns="91346" tIns="45673" rIns="91346" bIns="45673"/>
          <a:lstStyle/>
          <a:p>
            <a:pPr eaLnBrk="1" hangingPunct="1"/>
            <a:endParaRPr lang="en-US" smtClean="0"/>
          </a:p>
        </p:txBody>
      </p:sp>
      <p:sp>
        <p:nvSpPr>
          <p:cNvPr id="35845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46" tIns="45673" rIns="91346" bIns="45673" anchor="b"/>
          <a:lstStyle/>
          <a:p>
            <a:pPr algn="r" defTabSz="909638"/>
            <a:fld id="{8FEE36DF-0132-4EB9-924B-906A49F7BCE3}" type="slidenum">
              <a:rPr lang="en-US" sz="1200">
                <a:cs typeface="Arial" charset="0"/>
              </a:rPr>
              <a:pPr algn="r" defTabSz="909638"/>
              <a:t>2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0373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A0C899-DE45-412C-AAA4-9FDFAB645EA3}" type="slidenum">
              <a:rPr lang="en-US"/>
              <a:pPr/>
              <a:t>19</a:t>
            </a:fld>
            <a:endParaRPr lang="en-US"/>
          </a:p>
        </p:txBody>
      </p:sp>
      <p:sp>
        <p:nvSpPr>
          <p:cNvPr id="4505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45060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  <a:ln/>
        </p:spPr>
        <p:txBody>
          <a:bodyPr lIns="91346" tIns="45673" rIns="91346" bIns="45673"/>
          <a:lstStyle/>
          <a:p>
            <a:pPr eaLnBrk="1" hangingPunct="1"/>
            <a:endParaRPr lang="en-US" smtClean="0"/>
          </a:p>
        </p:txBody>
      </p:sp>
      <p:sp>
        <p:nvSpPr>
          <p:cNvPr id="45061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46" tIns="45673" rIns="91346" bIns="45673" anchor="b"/>
          <a:lstStyle/>
          <a:p>
            <a:pPr algn="r" defTabSz="909638"/>
            <a:fld id="{99E74E8B-2777-47B0-9BF5-65D7E59E56C4}" type="slidenum">
              <a:rPr lang="en-US" sz="1200">
                <a:cs typeface="Arial" charset="0"/>
              </a:rPr>
              <a:pPr algn="r" defTabSz="909638"/>
              <a:t>19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185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9EE27E-E47F-4145-BC78-84943ABCF6D8}" type="slidenum">
              <a:rPr lang="en-US"/>
              <a:pPr/>
              <a:t>20</a:t>
            </a:fld>
            <a:endParaRPr lang="en-US"/>
          </a:p>
        </p:txBody>
      </p:sp>
      <p:sp>
        <p:nvSpPr>
          <p:cNvPr id="4608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46084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  <a:ln/>
        </p:spPr>
        <p:txBody>
          <a:bodyPr lIns="91346" tIns="45673" rIns="91346" bIns="45673"/>
          <a:lstStyle/>
          <a:p>
            <a:pPr eaLnBrk="1" hangingPunct="1"/>
            <a:endParaRPr lang="en-US" smtClean="0"/>
          </a:p>
        </p:txBody>
      </p:sp>
      <p:sp>
        <p:nvSpPr>
          <p:cNvPr id="46085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46" tIns="45673" rIns="91346" bIns="45673" anchor="b"/>
          <a:lstStyle/>
          <a:p>
            <a:pPr algn="r" defTabSz="909638"/>
            <a:fld id="{8AF61144-A70D-40E3-90E8-112962C12DA5}" type="slidenum">
              <a:rPr lang="en-US" sz="1200">
                <a:cs typeface="Arial" charset="0"/>
              </a:rPr>
              <a:pPr algn="r" defTabSz="909638"/>
              <a:t>20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374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B629E0-6938-4FD6-9400-AF57609BACF2}" type="slidenum">
              <a:rPr lang="en-US"/>
              <a:pPr/>
              <a:t>21</a:t>
            </a:fld>
            <a:endParaRPr lang="en-US"/>
          </a:p>
        </p:txBody>
      </p:sp>
      <p:sp>
        <p:nvSpPr>
          <p:cNvPr id="4710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47108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  <a:ln/>
        </p:spPr>
        <p:txBody>
          <a:bodyPr lIns="91346" tIns="45673" rIns="91346" bIns="45673"/>
          <a:lstStyle/>
          <a:p>
            <a:pPr eaLnBrk="1" hangingPunct="1"/>
            <a:endParaRPr lang="en-US" smtClean="0"/>
          </a:p>
        </p:txBody>
      </p:sp>
      <p:sp>
        <p:nvSpPr>
          <p:cNvPr id="47109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46" tIns="45673" rIns="91346" bIns="45673" anchor="b"/>
          <a:lstStyle/>
          <a:p>
            <a:pPr algn="r" defTabSz="909638"/>
            <a:fld id="{EDB39AB8-C683-412B-A66C-83ADA9021BA1}" type="slidenum">
              <a:rPr lang="en-US" sz="1200">
                <a:cs typeface="Arial" charset="0"/>
              </a:rPr>
              <a:pPr algn="r" defTabSz="909638"/>
              <a:t>21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1066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1E8909-C228-4652-A10E-384A8A2F92D7}" type="slidenum">
              <a:rPr lang="en-US"/>
              <a:pPr/>
              <a:t>22</a:t>
            </a:fld>
            <a:endParaRPr lang="en-US"/>
          </a:p>
        </p:txBody>
      </p:sp>
      <p:sp>
        <p:nvSpPr>
          <p:cNvPr id="4813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48132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  <a:ln/>
        </p:spPr>
        <p:txBody>
          <a:bodyPr lIns="91346" tIns="45673" rIns="91346" bIns="45673"/>
          <a:lstStyle/>
          <a:p>
            <a:pPr eaLnBrk="1" hangingPunct="1"/>
            <a:endParaRPr lang="en-US" smtClean="0"/>
          </a:p>
        </p:txBody>
      </p:sp>
      <p:sp>
        <p:nvSpPr>
          <p:cNvPr id="48133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46" tIns="45673" rIns="91346" bIns="45673" anchor="b"/>
          <a:lstStyle/>
          <a:p>
            <a:pPr algn="r" defTabSz="909638"/>
            <a:fld id="{A17C4B8F-31CB-4A11-B7DA-72EB28E77ECB}" type="slidenum">
              <a:rPr lang="en-US" sz="1200">
                <a:cs typeface="Arial" charset="0"/>
              </a:rPr>
              <a:pPr algn="r" defTabSz="909638"/>
              <a:t>22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3618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2079A4-A646-4EAC-9360-9B442D788D8D}" type="slidenum">
              <a:rPr lang="en-US"/>
              <a:pPr/>
              <a:t>23</a:t>
            </a:fld>
            <a:endParaRPr lang="en-US"/>
          </a:p>
        </p:txBody>
      </p:sp>
      <p:sp>
        <p:nvSpPr>
          <p:cNvPr id="4915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49156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  <a:ln/>
        </p:spPr>
        <p:txBody>
          <a:bodyPr lIns="91346" tIns="45673" rIns="91346" bIns="45673"/>
          <a:lstStyle/>
          <a:p>
            <a:pPr eaLnBrk="1" hangingPunct="1"/>
            <a:endParaRPr lang="en-US" smtClean="0"/>
          </a:p>
        </p:txBody>
      </p:sp>
      <p:sp>
        <p:nvSpPr>
          <p:cNvPr id="49157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46" tIns="45673" rIns="91346" bIns="45673" anchor="b"/>
          <a:lstStyle/>
          <a:p>
            <a:pPr algn="r" defTabSz="909638"/>
            <a:fld id="{6A4065B6-F364-4F9A-9633-FE51F1CC0265}" type="slidenum">
              <a:rPr lang="en-US" sz="1200">
                <a:cs typeface="Arial" charset="0"/>
              </a:rPr>
              <a:pPr algn="r" defTabSz="909638"/>
              <a:t>23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4250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2A3F6D-B24D-4F58-84C5-72A899B929C6}" type="slidenum">
              <a:rPr lang="en-US"/>
              <a:pPr/>
              <a:t>24</a:t>
            </a:fld>
            <a:endParaRPr lang="en-US"/>
          </a:p>
        </p:txBody>
      </p:sp>
      <p:sp>
        <p:nvSpPr>
          <p:cNvPr id="5017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50180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  <a:ln/>
        </p:spPr>
        <p:txBody>
          <a:bodyPr lIns="91346" tIns="45673" rIns="91346" bIns="45673"/>
          <a:lstStyle/>
          <a:p>
            <a:pPr eaLnBrk="1" hangingPunct="1"/>
            <a:endParaRPr lang="en-US" smtClean="0"/>
          </a:p>
        </p:txBody>
      </p:sp>
      <p:sp>
        <p:nvSpPr>
          <p:cNvPr id="50181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46" tIns="45673" rIns="91346" bIns="45673" anchor="b"/>
          <a:lstStyle/>
          <a:p>
            <a:pPr algn="r" defTabSz="909638"/>
            <a:fld id="{1D8F03F7-AA9B-428F-AFEB-6719E0143838}" type="slidenum">
              <a:rPr lang="en-US" sz="1200">
                <a:cs typeface="Arial" charset="0"/>
              </a:rPr>
              <a:pPr algn="r" defTabSz="909638"/>
              <a:t>24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0184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69F486-A949-462B-8E04-F97912F6B110}" type="slidenum">
              <a:rPr lang="en-US"/>
              <a:pPr/>
              <a:t>25</a:t>
            </a:fld>
            <a:endParaRPr lang="en-US"/>
          </a:p>
        </p:txBody>
      </p:sp>
      <p:sp>
        <p:nvSpPr>
          <p:cNvPr id="5120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51204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  <a:ln/>
        </p:spPr>
        <p:txBody>
          <a:bodyPr lIns="91351" tIns="45675" rIns="91351" bIns="45675"/>
          <a:lstStyle/>
          <a:p>
            <a:pPr eaLnBrk="1" hangingPunct="1"/>
            <a:endParaRPr lang="en-US" smtClean="0"/>
          </a:p>
        </p:txBody>
      </p:sp>
      <p:sp>
        <p:nvSpPr>
          <p:cNvPr id="51205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51" tIns="45675" rIns="91351" bIns="45675" anchor="b"/>
          <a:lstStyle/>
          <a:p>
            <a:pPr algn="r" defTabSz="909638"/>
            <a:fld id="{2FB47BC0-60CA-4374-8D91-A0F4AAD59287}" type="slidenum">
              <a:rPr lang="en-US" sz="1200">
                <a:cs typeface="Arial" charset="0"/>
              </a:rPr>
              <a:pPr algn="r" defTabSz="909638"/>
              <a:t>25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8827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E12FFE-9548-41B6-8A87-EBDC589A9489}" type="slidenum">
              <a:rPr lang="en-US"/>
              <a:pPr/>
              <a:t>26</a:t>
            </a:fld>
            <a:endParaRPr lang="en-US"/>
          </a:p>
        </p:txBody>
      </p:sp>
      <p:sp>
        <p:nvSpPr>
          <p:cNvPr id="5222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52228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  <a:ln/>
        </p:spPr>
        <p:txBody>
          <a:bodyPr lIns="91351" tIns="45675" rIns="91351" bIns="45675"/>
          <a:lstStyle/>
          <a:p>
            <a:pPr eaLnBrk="1" hangingPunct="1"/>
            <a:endParaRPr lang="en-US" smtClean="0"/>
          </a:p>
        </p:txBody>
      </p:sp>
      <p:sp>
        <p:nvSpPr>
          <p:cNvPr id="52229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51" tIns="45675" rIns="91351" bIns="45675" anchor="b"/>
          <a:lstStyle/>
          <a:p>
            <a:pPr algn="r" defTabSz="909638"/>
            <a:fld id="{4D54BFBD-055E-4E10-9810-A2E2DB2A3FC2}" type="slidenum">
              <a:rPr lang="en-US" sz="1200">
                <a:cs typeface="Arial" charset="0"/>
              </a:rPr>
              <a:pPr algn="r" defTabSz="909638"/>
              <a:t>26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3620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F84A51-E4F0-47C5-9C67-D239A6EF1734}" type="slidenum">
              <a:rPr lang="en-US"/>
              <a:pPr/>
              <a:t>27</a:t>
            </a:fld>
            <a:endParaRPr lang="en-US"/>
          </a:p>
        </p:txBody>
      </p:sp>
      <p:sp>
        <p:nvSpPr>
          <p:cNvPr id="532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53252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  <a:ln/>
        </p:spPr>
        <p:txBody>
          <a:bodyPr lIns="91346" tIns="45673" rIns="91346" bIns="45673"/>
          <a:lstStyle/>
          <a:p>
            <a:pPr eaLnBrk="1" hangingPunct="1"/>
            <a:endParaRPr lang="en-US" smtClean="0"/>
          </a:p>
        </p:txBody>
      </p:sp>
      <p:sp>
        <p:nvSpPr>
          <p:cNvPr id="53253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46" tIns="45673" rIns="91346" bIns="45673" anchor="b"/>
          <a:lstStyle/>
          <a:p>
            <a:pPr algn="r" defTabSz="909638"/>
            <a:fld id="{1BBAC073-BE39-41CA-96C0-120C24CEF23F}" type="slidenum">
              <a:rPr lang="en-US" sz="1200">
                <a:cs typeface="Arial" charset="0"/>
              </a:rPr>
              <a:pPr algn="r" defTabSz="909638"/>
              <a:t>27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1302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671AD1-11D0-4124-8DB3-5BC04F2AF4E9}" type="slidenum">
              <a:rPr lang="en-US"/>
              <a:pPr/>
              <a:t>28</a:t>
            </a:fld>
            <a:endParaRPr lang="en-US"/>
          </a:p>
        </p:txBody>
      </p:sp>
      <p:sp>
        <p:nvSpPr>
          <p:cNvPr id="5427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54276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  <a:ln/>
        </p:spPr>
        <p:txBody>
          <a:bodyPr lIns="91346" tIns="45673" rIns="91346" bIns="45673"/>
          <a:lstStyle/>
          <a:p>
            <a:pPr eaLnBrk="1" hangingPunct="1"/>
            <a:endParaRPr lang="en-US" smtClean="0"/>
          </a:p>
        </p:txBody>
      </p:sp>
      <p:sp>
        <p:nvSpPr>
          <p:cNvPr id="54277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46" tIns="45673" rIns="91346" bIns="45673" anchor="b"/>
          <a:lstStyle/>
          <a:p>
            <a:pPr algn="r" defTabSz="909638"/>
            <a:fld id="{12C74F19-87C6-46C1-87FC-21DEA2BD4ECC}" type="slidenum">
              <a:rPr lang="en-US" sz="1200">
                <a:cs typeface="Arial" charset="0"/>
              </a:rPr>
              <a:pPr algn="r" defTabSz="909638"/>
              <a:t>28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46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CEF7FD-E4A4-4A11-BD60-0F17F3E94B59}" type="slidenum">
              <a:rPr lang="en-US"/>
              <a:pPr/>
              <a:t>4</a:t>
            </a:fld>
            <a:endParaRPr lang="en-US"/>
          </a:p>
        </p:txBody>
      </p:sp>
      <p:sp>
        <p:nvSpPr>
          <p:cNvPr id="3686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36868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  <a:ln/>
        </p:spPr>
        <p:txBody>
          <a:bodyPr lIns="91346" tIns="45673" rIns="91346" bIns="45673"/>
          <a:lstStyle/>
          <a:p>
            <a:pPr eaLnBrk="1" hangingPunct="1"/>
            <a:endParaRPr lang="en-US" smtClean="0"/>
          </a:p>
        </p:txBody>
      </p:sp>
      <p:sp>
        <p:nvSpPr>
          <p:cNvPr id="36869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46" tIns="45673" rIns="91346" bIns="45673" anchor="b"/>
          <a:lstStyle/>
          <a:p>
            <a:pPr algn="r" defTabSz="909638"/>
            <a:fld id="{03135F75-A7A6-415F-9154-0ABC0B2A28A2}" type="slidenum">
              <a:rPr lang="en-US" sz="1200">
                <a:cs typeface="Arial" charset="0"/>
              </a:rPr>
              <a:pPr algn="r" defTabSz="909638"/>
              <a:t>4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733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B011F4-A992-4FDA-88EA-F5567C472ABF}" type="slidenum">
              <a:rPr lang="en-US"/>
              <a:pPr/>
              <a:t>5</a:t>
            </a:fld>
            <a:endParaRPr lang="en-US"/>
          </a:p>
        </p:txBody>
      </p:sp>
      <p:sp>
        <p:nvSpPr>
          <p:cNvPr id="3789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37892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  <a:ln/>
        </p:spPr>
        <p:txBody>
          <a:bodyPr lIns="91346" tIns="45673" rIns="91346" bIns="45673"/>
          <a:lstStyle/>
          <a:p>
            <a:pPr eaLnBrk="1" hangingPunct="1"/>
            <a:endParaRPr lang="en-US" smtClean="0"/>
          </a:p>
        </p:txBody>
      </p:sp>
      <p:sp>
        <p:nvSpPr>
          <p:cNvPr id="37893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46" tIns="45673" rIns="91346" bIns="45673" anchor="b"/>
          <a:lstStyle/>
          <a:p>
            <a:pPr algn="r" defTabSz="909638"/>
            <a:fld id="{D62D10A1-9FBE-48DC-9790-F604674347EE}" type="slidenum">
              <a:rPr lang="en-US" sz="1200">
                <a:cs typeface="Arial" charset="0"/>
              </a:rPr>
              <a:pPr algn="r" defTabSz="909638"/>
              <a:t>5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533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2AD697-1D68-4513-AA63-6EF88FDF70A5}" type="slidenum">
              <a:rPr lang="en-US"/>
              <a:pPr/>
              <a:t>6</a:t>
            </a:fld>
            <a:endParaRPr lang="en-US"/>
          </a:p>
        </p:txBody>
      </p:sp>
      <p:sp>
        <p:nvSpPr>
          <p:cNvPr id="3891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38916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  <a:ln/>
        </p:spPr>
        <p:txBody>
          <a:bodyPr lIns="91346" tIns="45673" rIns="91346" bIns="45673"/>
          <a:lstStyle/>
          <a:p>
            <a:pPr eaLnBrk="1" hangingPunct="1"/>
            <a:endParaRPr lang="en-US" smtClean="0"/>
          </a:p>
        </p:txBody>
      </p:sp>
      <p:sp>
        <p:nvSpPr>
          <p:cNvPr id="38917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46" tIns="45673" rIns="91346" bIns="45673" anchor="b"/>
          <a:lstStyle/>
          <a:p>
            <a:pPr algn="r" defTabSz="909638"/>
            <a:fld id="{81F2329A-A279-498D-9E30-432C414BA80A}" type="slidenum">
              <a:rPr lang="en-US" sz="1200">
                <a:cs typeface="Arial" charset="0"/>
              </a:rPr>
              <a:pPr algn="r" defTabSz="909638"/>
              <a:t>6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934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151E27-1BA7-44EC-B8B0-DBBEABFF5EBC}" type="slidenum">
              <a:rPr lang="en-US"/>
              <a:pPr/>
              <a:t>14</a:t>
            </a:fld>
            <a:endParaRPr lang="en-US"/>
          </a:p>
        </p:txBody>
      </p:sp>
      <p:sp>
        <p:nvSpPr>
          <p:cNvPr id="3993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39940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  <a:ln/>
        </p:spPr>
        <p:txBody>
          <a:bodyPr lIns="91346" tIns="45673" rIns="91346" bIns="45673"/>
          <a:lstStyle/>
          <a:p>
            <a:pPr eaLnBrk="1" hangingPunct="1"/>
            <a:endParaRPr lang="en-US" smtClean="0"/>
          </a:p>
        </p:txBody>
      </p:sp>
      <p:sp>
        <p:nvSpPr>
          <p:cNvPr id="39941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46" tIns="45673" rIns="91346" bIns="45673" anchor="b"/>
          <a:lstStyle/>
          <a:p>
            <a:pPr algn="r" defTabSz="909638"/>
            <a:fld id="{C40414A0-68AC-41E5-BECC-35934DA4D2BF}" type="slidenum">
              <a:rPr lang="en-US" sz="1200">
                <a:cs typeface="Arial" charset="0"/>
              </a:rPr>
              <a:pPr algn="r" defTabSz="909638"/>
              <a:t>14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706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7100A-742C-4EDA-B706-8CA66F242965}" type="slidenum">
              <a:rPr lang="en-US"/>
              <a:pPr/>
              <a:t>15</a:t>
            </a:fld>
            <a:endParaRPr lang="en-US"/>
          </a:p>
        </p:txBody>
      </p:sp>
      <p:sp>
        <p:nvSpPr>
          <p:cNvPr id="4096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40964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  <a:ln/>
        </p:spPr>
        <p:txBody>
          <a:bodyPr lIns="91346" tIns="45673" rIns="91346" bIns="45673"/>
          <a:lstStyle/>
          <a:p>
            <a:pPr eaLnBrk="1" hangingPunct="1"/>
            <a:endParaRPr lang="en-US" smtClean="0"/>
          </a:p>
        </p:txBody>
      </p:sp>
      <p:sp>
        <p:nvSpPr>
          <p:cNvPr id="40965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46" tIns="45673" rIns="91346" bIns="45673" anchor="b"/>
          <a:lstStyle/>
          <a:p>
            <a:pPr algn="r" defTabSz="909638"/>
            <a:fld id="{04C71496-17EC-434D-A488-732A5A0DE4CA}" type="slidenum">
              <a:rPr lang="en-US" sz="1200">
                <a:cs typeface="Arial" charset="0"/>
              </a:rPr>
              <a:pPr algn="r" defTabSz="909638"/>
              <a:t>15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881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DEC0B3-3F99-4552-B6E5-5F69B308CFB6}" type="slidenum">
              <a:rPr lang="en-US"/>
              <a:pPr/>
              <a:t>16</a:t>
            </a:fld>
            <a:endParaRPr lang="en-US"/>
          </a:p>
        </p:txBody>
      </p:sp>
      <p:sp>
        <p:nvSpPr>
          <p:cNvPr id="4198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41988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  <a:ln/>
        </p:spPr>
        <p:txBody>
          <a:bodyPr lIns="91346" tIns="45673" rIns="91346" bIns="45673"/>
          <a:lstStyle/>
          <a:p>
            <a:pPr eaLnBrk="1" hangingPunct="1"/>
            <a:endParaRPr lang="en-US" smtClean="0"/>
          </a:p>
        </p:txBody>
      </p:sp>
      <p:sp>
        <p:nvSpPr>
          <p:cNvPr id="41989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46" tIns="45673" rIns="91346" bIns="45673" anchor="b"/>
          <a:lstStyle/>
          <a:p>
            <a:pPr algn="r" defTabSz="909638"/>
            <a:fld id="{7FB8FA44-C0F7-4C09-A52C-D3B507F243CE}" type="slidenum">
              <a:rPr lang="en-US" sz="1200">
                <a:cs typeface="Arial" charset="0"/>
              </a:rPr>
              <a:pPr algn="r" defTabSz="909638"/>
              <a:t>16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110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3D3DB1-7CD2-4ECF-A6B3-FA994D9B2CD0}" type="slidenum">
              <a:rPr lang="en-US"/>
              <a:pPr/>
              <a:t>17</a:t>
            </a:fld>
            <a:endParaRPr lang="en-US"/>
          </a:p>
        </p:txBody>
      </p:sp>
      <p:sp>
        <p:nvSpPr>
          <p:cNvPr id="4301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43012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  <a:ln/>
        </p:spPr>
        <p:txBody>
          <a:bodyPr lIns="91346" tIns="45673" rIns="91346" bIns="45673"/>
          <a:lstStyle/>
          <a:p>
            <a:pPr eaLnBrk="1" hangingPunct="1"/>
            <a:endParaRPr lang="en-US" smtClean="0"/>
          </a:p>
        </p:txBody>
      </p:sp>
      <p:sp>
        <p:nvSpPr>
          <p:cNvPr id="43013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46" tIns="45673" rIns="91346" bIns="45673" anchor="b"/>
          <a:lstStyle/>
          <a:p>
            <a:pPr algn="r" defTabSz="909638"/>
            <a:fld id="{F01D6986-5360-4755-A9D6-D2C2D0B42DBE}" type="slidenum">
              <a:rPr lang="en-US" sz="1200">
                <a:cs typeface="Arial" charset="0"/>
              </a:rPr>
              <a:pPr algn="r" defTabSz="909638"/>
              <a:t>17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144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B7D940-D7CB-44F7-A66A-5B0501D8D1E8}" type="slidenum">
              <a:rPr lang="en-US"/>
              <a:pPr/>
              <a:t>18</a:t>
            </a:fld>
            <a:endParaRPr lang="en-US"/>
          </a:p>
        </p:txBody>
      </p:sp>
      <p:sp>
        <p:nvSpPr>
          <p:cNvPr id="4403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44036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  <a:ln/>
        </p:spPr>
        <p:txBody>
          <a:bodyPr lIns="91346" tIns="45673" rIns="91346" bIns="45673"/>
          <a:lstStyle/>
          <a:p>
            <a:pPr eaLnBrk="1" hangingPunct="1"/>
            <a:endParaRPr lang="en-US" smtClean="0"/>
          </a:p>
        </p:txBody>
      </p:sp>
      <p:sp>
        <p:nvSpPr>
          <p:cNvPr id="44037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46" tIns="45673" rIns="91346" bIns="45673" anchor="b"/>
          <a:lstStyle/>
          <a:p>
            <a:pPr algn="r" defTabSz="909638"/>
            <a:fld id="{755DC395-57BE-4105-A0DC-119B4C733F9B}" type="slidenum">
              <a:rPr lang="en-US" sz="1200">
                <a:cs typeface="Arial" charset="0"/>
              </a:rPr>
              <a:pPr algn="r" defTabSz="909638"/>
              <a:t>18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773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6A2ED-B84F-4691-8A7A-78F9A91E0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02466-89F9-4850-BEDB-380E046E4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FD9FE-8F26-4934-9D65-69ABCAEA1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F4DF1-35A0-4F95-A146-FC5FF285DF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A2148-FE5C-4377-8963-42BC54B3A5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1887E-0523-425D-AD97-5E3BCC1D95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D746C-84F5-4B49-8068-3C0BCDBF39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926B2-849C-4302-8594-FA32CCDA97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81E31-5E36-492E-943E-9D036744DE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0F8E1-61D4-4F4D-AA46-17FF162661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D0BEA-E479-4E9A-98B1-FFAE1EC2D4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D51B7-144F-47A0-8205-F9E03918E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FEE2F-8A2E-4F3E-9F75-B4CC2215A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B1EF4-64B6-4BA7-BEB6-EA586F9D4E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1FDDE-BF37-4208-B719-BECCBF355A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18,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DFECC-EFFF-4EBE-91AD-C249114E43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18,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F8AAA-9F39-4D24-B99D-B67DEE3BF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18,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88614-C0F5-4710-86A5-3FECC1238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18, 2008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08C0F-7C5D-489D-A579-EB79B20C4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18, 2008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06B7C-5A3B-410A-888A-E41049748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18, 2008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69072-EC0F-4531-833F-CD69BE7B3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18, 2008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54778-BCE2-4595-8683-08F86DC09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6F36F-8E7D-46CB-B812-3A1E8864A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18, 2008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3F302-7301-41BD-874E-FA75EB5C0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18, 2008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89CE0-7B81-4704-AA7C-9A330E437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18,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8BCDF-D70B-43DB-A5A5-EDC2869C9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18,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55E20-6779-477E-9367-88FADFE13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83502-0018-47B8-ACA0-6AA5AC096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1B8A4-8CF1-49A9-B042-182084F95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0B441-44FB-4A9D-9218-79E39B18C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B1411-20D3-4A3B-B5E1-7A2C1E981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A4324-EF18-4209-B62C-6998BD1CA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B7D18-39B9-4667-8F91-042AB391E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17F627F-DC3D-4161-A2A9-16E05D742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INSIDEPAGE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457200" y="6492875"/>
            <a:ext cx="2667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000">
                <a:solidFill>
                  <a:srgbClr val="F2F2F2"/>
                </a:solidFill>
                <a:cs typeface="Arial" charset="0"/>
              </a:rPr>
              <a:t>January 23, 2009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17F6E409-4B9F-4D20-8C25-EE76D348A4DA}" type="slidenum">
              <a:rPr lang="en-US" sz="1600">
                <a:solidFill>
                  <a:schemeClr val="bg1">
                    <a:lumMod val="95000"/>
                  </a:schemeClr>
                </a:solidFill>
                <a:cs typeface="Arial" charset="0"/>
              </a:rPr>
              <a:pPr algn="r">
                <a:defRPr/>
              </a:pPr>
              <a:t>‹#›</a:t>
            </a:fld>
            <a:endParaRPr lang="en-US" sz="1600" dirty="0">
              <a:solidFill>
                <a:schemeClr val="bg1">
                  <a:lumMod val="95000"/>
                </a:schemeClr>
              </a:solidFill>
              <a:cs typeface="Arial" charset="0"/>
            </a:endParaRPr>
          </a:p>
        </p:txBody>
      </p:sp>
      <p:pic>
        <p:nvPicPr>
          <p:cNvPr id="8197" name="Picture 9" descr="Icaf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58200" y="5867400"/>
            <a:ext cx="458788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5C872090-4516-4F84-A792-542E450A48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November 18,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062E4A5A-FB6B-48B4-B780-DDDBA29A4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223" name="Picture 6" descr="breakpage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wmf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8.wmf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wmf"/><Relationship Id="rId4" Type="http://schemas.openxmlformats.org/officeDocument/2006/relationships/image" Target="../media/image1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18, 2008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1A90A-70A0-4F29-938E-52D5AE34ED6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18, 2008</a:t>
            </a:r>
          </a:p>
        </p:txBody>
      </p:sp>
      <p:sp>
        <p:nvSpPr>
          <p:cNvPr id="2052" name="Slide Number Placeholder 7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27792C0-CD15-4FC3-B3F0-36D33485B64A}" type="slidenum">
              <a:rPr lang="en-US" altLang="en-US" sz="1200">
                <a:solidFill>
                  <a:schemeClr val="bg1"/>
                </a:solidFill>
                <a:cs typeface="Arial" charset="0"/>
              </a:rPr>
              <a:pPr algn="r"/>
              <a:t>10</a:t>
            </a:fld>
            <a:endParaRPr lang="en-US" altLang="en-US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609600"/>
            <a:ext cx="7924800" cy="685800"/>
          </a:xfrm>
        </p:spPr>
        <p:txBody>
          <a:bodyPr/>
          <a:lstStyle/>
          <a:p>
            <a:r>
              <a:rPr lang="en-US" sz="4600" smtClean="0"/>
              <a:t> </a:t>
            </a:r>
            <a:endParaRPr lang="en-US" sz="3200" smtClean="0">
              <a:latin typeface="Arial" charset="0"/>
            </a:endParaRP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905000"/>
            <a:ext cx="7696200" cy="1371600"/>
          </a:xfrm>
        </p:spPr>
        <p:txBody>
          <a:bodyPr/>
          <a:lstStyle/>
          <a:p>
            <a:pPr marL="290513" indent="-290513">
              <a:lnSpc>
                <a:spcPct val="80000"/>
              </a:lnSpc>
              <a:spcBef>
                <a:spcPct val="25000"/>
              </a:spcBef>
              <a:buClr>
                <a:srgbClr val="000099"/>
              </a:buClr>
              <a:buSzPct val="155000"/>
              <a:buFont typeface="Wingdings" pitchFamily="2" charset="2"/>
              <a:buChar char="§"/>
              <a:defRPr/>
            </a:pPr>
            <a:endParaRPr lang="en-US" sz="400" b="1" smtClean="0"/>
          </a:p>
          <a:p>
            <a:pPr marL="290513" indent="-290513">
              <a:lnSpc>
                <a:spcPct val="80000"/>
              </a:lnSpc>
              <a:spcBef>
                <a:spcPct val="25000"/>
              </a:spcBef>
              <a:buClr>
                <a:srgbClr val="000099"/>
              </a:buClr>
              <a:buSzPct val="155000"/>
              <a:buFont typeface="Wingdings" pitchFamily="2" charset="2"/>
              <a:buNone/>
              <a:defRPr/>
            </a:pPr>
            <a:r>
              <a:rPr lang="en-US" sz="4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Just one….</a:t>
            </a:r>
          </a:p>
          <a:p>
            <a:pPr marL="290513" indent="-290513" algn="ctr">
              <a:lnSpc>
                <a:spcPct val="80000"/>
              </a:lnSpc>
              <a:spcBef>
                <a:spcPct val="25000"/>
              </a:spcBef>
              <a:buClr>
                <a:srgbClr val="000099"/>
              </a:buClr>
              <a:buSzPct val="155000"/>
              <a:buFont typeface="Wingdings" pitchFamily="2" charset="2"/>
              <a:buNone/>
              <a:defRPr/>
            </a:pPr>
            <a:endParaRPr lang="en-US" sz="4800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90513" indent="-290513">
              <a:lnSpc>
                <a:spcPct val="80000"/>
              </a:lnSpc>
              <a:spcBef>
                <a:spcPct val="25000"/>
              </a:spcBef>
              <a:buClr>
                <a:srgbClr val="000099"/>
              </a:buClr>
              <a:buSzPct val="155000"/>
              <a:buFont typeface="Wingdings" pitchFamily="2" charset="2"/>
              <a:buNone/>
              <a:defRPr/>
            </a:pPr>
            <a:r>
              <a:rPr lang="en-US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Your must change your…</a:t>
            </a:r>
          </a:p>
          <a:p>
            <a:pPr marL="290513" indent="-290513">
              <a:lnSpc>
                <a:spcPct val="80000"/>
              </a:lnSpc>
              <a:spcBef>
                <a:spcPct val="25000"/>
              </a:spcBef>
              <a:buClr>
                <a:srgbClr val="000099"/>
              </a:buClr>
              <a:buSzPct val="155000"/>
              <a:buFont typeface="Wingdings" pitchFamily="2" charset="2"/>
              <a:buNone/>
              <a:defRPr/>
            </a:pPr>
            <a:endParaRPr lang="en-US" sz="4400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90513" indent="-290513" algn="ctr">
              <a:lnSpc>
                <a:spcPct val="80000"/>
              </a:lnSpc>
              <a:spcBef>
                <a:spcPct val="25000"/>
              </a:spcBef>
              <a:buClr>
                <a:srgbClr val="000099"/>
              </a:buClr>
              <a:buSzPct val="155000"/>
              <a:buFont typeface="Wingdings" pitchFamily="2" charset="2"/>
              <a:buNone/>
              <a:defRPr/>
            </a:pPr>
            <a:r>
              <a:rPr lang="en-US" sz="8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Behavior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76400" y="0"/>
            <a:ext cx="5867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90513" indent="-290513" eaLnBrk="0" hangingPunct="0">
              <a:spcBef>
                <a:spcPct val="25000"/>
              </a:spcBef>
              <a:buClr>
                <a:srgbClr val="000099"/>
              </a:buClr>
              <a:buSzPct val="155000"/>
              <a:buFont typeface="Wingdings" pitchFamily="2" charset="2"/>
              <a:buChar char="§"/>
              <a:defRPr/>
            </a:pPr>
            <a:endParaRPr lang="en-US" sz="1400" b="1">
              <a:latin typeface="Calibri" pitchFamily="34" charset="0"/>
            </a:endParaRPr>
          </a:p>
          <a:p>
            <a:pPr marL="290513" indent="-290513" algn="ctr" eaLnBrk="0" hangingPunct="0">
              <a:spcBef>
                <a:spcPct val="25000"/>
              </a:spcBef>
              <a:buClr>
                <a:srgbClr val="000099"/>
              </a:buClr>
              <a:buSzPct val="155000"/>
              <a:buFont typeface="Wingdings" pitchFamily="2" charset="2"/>
              <a:buNone/>
              <a:defRPr/>
            </a:pPr>
            <a:r>
              <a:rPr lang="en-US" sz="6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Are there rules?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7629525" y="4038600"/>
          <a:ext cx="10668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lip" r:id="rId3" imgW="1621800" imgH="3934080" progId="MS_ClipArt_Gallery.2">
                  <p:embed/>
                </p:oleObj>
              </mc:Choice>
              <mc:Fallback>
                <p:oleObj name="Clip" r:id="rId3" imgW="1621800" imgH="393408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9525" y="4038600"/>
                        <a:ext cx="1066800" cy="259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18, 2008</a:t>
            </a:r>
          </a:p>
        </p:txBody>
      </p:sp>
      <p:sp>
        <p:nvSpPr>
          <p:cNvPr id="3076" name="Slide Number Placeholder 7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4BA0218D-82A0-45E4-8223-D289EF9C2CAC}" type="slidenum">
              <a:rPr lang="en-US" altLang="en-US" sz="1200">
                <a:solidFill>
                  <a:schemeClr val="bg1"/>
                </a:solidFill>
                <a:cs typeface="Arial" charset="0"/>
              </a:rPr>
              <a:pPr algn="r"/>
              <a:t>11</a:t>
            </a:fld>
            <a:endParaRPr lang="en-US" altLang="en-US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609600"/>
            <a:ext cx="7924800" cy="685800"/>
          </a:xfrm>
        </p:spPr>
        <p:txBody>
          <a:bodyPr/>
          <a:lstStyle/>
          <a:p>
            <a:r>
              <a:rPr lang="en-US" sz="4600" smtClean="0"/>
              <a:t> </a:t>
            </a:r>
            <a:endParaRPr lang="en-US" sz="3200" smtClean="0">
              <a:latin typeface="Arial" charset="0"/>
            </a:endParaRP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7696200" cy="1371600"/>
          </a:xfrm>
        </p:spPr>
        <p:txBody>
          <a:bodyPr/>
          <a:lstStyle/>
          <a:p>
            <a:pPr marL="290513" indent="-290513">
              <a:lnSpc>
                <a:spcPct val="80000"/>
              </a:lnSpc>
              <a:spcBef>
                <a:spcPct val="25000"/>
              </a:spcBef>
              <a:buClr>
                <a:srgbClr val="000099"/>
              </a:buClr>
              <a:buSzPct val="155000"/>
              <a:buFont typeface="Wingdings" pitchFamily="2" charset="2"/>
              <a:buChar char="§"/>
              <a:defRPr/>
            </a:pPr>
            <a:endParaRPr lang="en-US" sz="400" b="1" smtClean="0"/>
          </a:p>
          <a:p>
            <a:pPr marL="290513" indent="-290513">
              <a:lnSpc>
                <a:spcPct val="80000"/>
              </a:lnSpc>
              <a:spcBef>
                <a:spcPct val="25000"/>
              </a:spcBef>
              <a:buClr>
                <a:srgbClr val="000099"/>
              </a:buClr>
              <a:buSzPct val="155000"/>
              <a:buFont typeface="Wingdings" pitchFamily="2" charset="2"/>
              <a:buNone/>
              <a:defRPr/>
            </a:pPr>
            <a:r>
              <a:rPr lang="en-US" sz="7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Change</a:t>
            </a:r>
          </a:p>
          <a:p>
            <a:pPr marL="290513" indent="-290513">
              <a:lnSpc>
                <a:spcPct val="80000"/>
              </a:lnSpc>
              <a:spcBef>
                <a:spcPct val="25000"/>
              </a:spcBef>
              <a:buClr>
                <a:srgbClr val="000099"/>
              </a:buClr>
              <a:buSzPct val="155000"/>
              <a:buFont typeface="Wingdings" pitchFamily="2" charset="2"/>
              <a:buNone/>
              <a:defRPr/>
            </a:pPr>
            <a:endParaRPr lang="en-US" sz="7200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90513" indent="-290513">
              <a:lnSpc>
                <a:spcPct val="80000"/>
              </a:lnSpc>
              <a:spcBef>
                <a:spcPct val="25000"/>
              </a:spcBef>
              <a:buClr>
                <a:srgbClr val="000099"/>
              </a:buClr>
              <a:buSzPct val="155000"/>
              <a:buFont typeface="Wingdings" pitchFamily="2" charset="2"/>
              <a:buNone/>
              <a:defRPr/>
            </a:pPr>
            <a:r>
              <a:rPr lang="en-US" sz="7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8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Behavior</a:t>
            </a:r>
          </a:p>
          <a:p>
            <a:pPr marL="290513" indent="-290513">
              <a:lnSpc>
                <a:spcPct val="80000"/>
              </a:lnSpc>
              <a:spcBef>
                <a:spcPct val="25000"/>
              </a:spcBef>
              <a:buClr>
                <a:srgbClr val="000099"/>
              </a:buClr>
              <a:buSzPct val="155000"/>
              <a:buFont typeface="Wingdings" pitchFamily="2" charset="2"/>
              <a:buNone/>
              <a:defRPr/>
            </a:pPr>
            <a:r>
              <a:rPr lang="en-US" sz="8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7629525" y="4038600"/>
          <a:ext cx="10668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Clip" r:id="rId3" imgW="1621800" imgH="3934080" progId="MS_ClipArt_Gallery.2">
                  <p:embed/>
                </p:oleObj>
              </mc:Choice>
              <mc:Fallback>
                <p:oleObj name="Clip" r:id="rId3" imgW="1621800" imgH="393408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9525" y="4038600"/>
                        <a:ext cx="1066800" cy="259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18, 2008</a:t>
            </a:r>
          </a:p>
        </p:txBody>
      </p:sp>
      <p:sp>
        <p:nvSpPr>
          <p:cNvPr id="4100" name="Slide Number Placeholder 7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88E323A4-356D-489A-8E8B-6698A94838BB}" type="slidenum">
              <a:rPr lang="en-US" altLang="en-US" sz="1200">
                <a:solidFill>
                  <a:schemeClr val="bg1"/>
                </a:solidFill>
                <a:cs typeface="Arial" charset="0"/>
              </a:rPr>
              <a:pPr algn="r"/>
              <a:t>12</a:t>
            </a:fld>
            <a:endParaRPr lang="en-US" altLang="en-US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609600"/>
            <a:ext cx="7924800" cy="685800"/>
          </a:xfrm>
        </p:spPr>
        <p:txBody>
          <a:bodyPr/>
          <a:lstStyle/>
          <a:p>
            <a:r>
              <a:rPr lang="en-US" sz="4600" smtClean="0"/>
              <a:t> </a:t>
            </a:r>
            <a:endParaRPr lang="en-US" sz="3200" smtClean="0">
              <a:latin typeface="Arial" charset="0"/>
            </a:endParaRP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7696200" cy="1371600"/>
          </a:xfrm>
        </p:spPr>
        <p:txBody>
          <a:bodyPr/>
          <a:lstStyle/>
          <a:p>
            <a:pPr marL="290513" indent="-290513">
              <a:lnSpc>
                <a:spcPct val="80000"/>
              </a:lnSpc>
              <a:spcBef>
                <a:spcPct val="25000"/>
              </a:spcBef>
              <a:buClr>
                <a:srgbClr val="000099"/>
              </a:buClr>
              <a:buSzPct val="155000"/>
              <a:buFont typeface="Wingdings" pitchFamily="2" charset="2"/>
              <a:buChar char="§"/>
              <a:defRPr/>
            </a:pPr>
            <a:endParaRPr lang="en-US" sz="400" b="1" smtClean="0"/>
          </a:p>
          <a:p>
            <a:pPr marL="290513" indent="-290513">
              <a:lnSpc>
                <a:spcPct val="80000"/>
              </a:lnSpc>
              <a:spcBef>
                <a:spcPct val="25000"/>
              </a:spcBef>
              <a:buClr>
                <a:srgbClr val="000099"/>
              </a:buClr>
              <a:buSzPct val="155000"/>
              <a:buFont typeface="Wingdings" pitchFamily="2" charset="2"/>
              <a:buNone/>
              <a:defRPr/>
            </a:pPr>
            <a:r>
              <a:rPr lang="en-US" sz="7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Influence</a:t>
            </a:r>
          </a:p>
          <a:p>
            <a:pPr marL="290513" indent="-290513">
              <a:lnSpc>
                <a:spcPct val="80000"/>
              </a:lnSpc>
              <a:spcBef>
                <a:spcPct val="25000"/>
              </a:spcBef>
              <a:buClr>
                <a:srgbClr val="000099"/>
              </a:buClr>
              <a:buSzPct val="155000"/>
              <a:buFont typeface="Wingdings" pitchFamily="2" charset="2"/>
              <a:buNone/>
              <a:defRPr/>
            </a:pPr>
            <a:endParaRPr lang="en-US" sz="4000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90513" indent="-290513">
              <a:lnSpc>
                <a:spcPct val="80000"/>
              </a:lnSpc>
              <a:spcBef>
                <a:spcPct val="25000"/>
              </a:spcBef>
              <a:buClr>
                <a:srgbClr val="000099"/>
              </a:buClr>
              <a:buSzPct val="155000"/>
              <a:buFont typeface="Wingdings" pitchFamily="2" charset="2"/>
              <a:buNone/>
              <a:defRPr/>
            </a:pPr>
            <a:endParaRPr lang="en-US" sz="4000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90513" indent="-290513">
              <a:lnSpc>
                <a:spcPct val="80000"/>
              </a:lnSpc>
              <a:spcBef>
                <a:spcPct val="25000"/>
              </a:spcBef>
              <a:buClr>
                <a:srgbClr val="000099"/>
              </a:buClr>
              <a:buSzPct val="155000"/>
              <a:buFont typeface="Wingdings" pitchFamily="2" charset="2"/>
              <a:buNone/>
              <a:defRPr/>
            </a:pPr>
            <a:r>
              <a:rPr lang="en-US" sz="8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Environment</a:t>
            </a:r>
          </a:p>
          <a:p>
            <a:pPr marL="290513" indent="-290513">
              <a:lnSpc>
                <a:spcPct val="80000"/>
              </a:lnSpc>
              <a:spcBef>
                <a:spcPct val="25000"/>
              </a:spcBef>
              <a:buClr>
                <a:srgbClr val="000099"/>
              </a:buClr>
              <a:buSzPct val="155000"/>
              <a:buFont typeface="Wingdings" pitchFamily="2" charset="2"/>
              <a:buNone/>
              <a:defRPr/>
            </a:pPr>
            <a:r>
              <a:rPr lang="en-US" sz="8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4572000" y="990600"/>
          <a:ext cx="3581400" cy="321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Clip" r:id="rId3" imgW="2647440" imgH="1747800" progId="MS_ClipArt_Gallery.2">
                  <p:embed/>
                </p:oleObj>
              </mc:Choice>
              <mc:Fallback>
                <p:oleObj name="Clip" r:id="rId3" imgW="2647440" imgH="174780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990600"/>
                        <a:ext cx="3581400" cy="321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18, 2008</a:t>
            </a:r>
          </a:p>
        </p:txBody>
      </p:sp>
      <p:sp>
        <p:nvSpPr>
          <p:cNvPr id="18435" name="Slide Number Placeholder 7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D8B655F-3073-4259-9848-945F5DD2AD9A}" type="slidenum">
              <a:rPr lang="en-US" altLang="en-US" sz="1200">
                <a:solidFill>
                  <a:schemeClr val="bg1"/>
                </a:solidFill>
                <a:cs typeface="Arial" charset="0"/>
              </a:rPr>
              <a:pPr algn="r"/>
              <a:t>13</a:t>
            </a:fld>
            <a:endParaRPr lang="en-US" altLang="en-US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609600"/>
            <a:ext cx="7924800" cy="685800"/>
          </a:xfrm>
        </p:spPr>
        <p:txBody>
          <a:bodyPr/>
          <a:lstStyle/>
          <a:p>
            <a:r>
              <a:rPr lang="en-US" sz="4600" smtClean="0"/>
              <a:t> </a:t>
            </a:r>
            <a:endParaRPr lang="en-US" sz="3200" smtClean="0">
              <a:latin typeface="Arial" charset="0"/>
            </a:endParaRPr>
          </a:p>
        </p:txBody>
      </p:sp>
      <p:pic>
        <p:nvPicPr>
          <p:cNvPr id="18437" name="Picture 6" descr="Two_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2971800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7" descr="Meet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724400"/>
            <a:ext cx="1730375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3429000" y="609600"/>
            <a:ext cx="533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>
                <a:solidFill>
                  <a:schemeClr val="bg1"/>
                </a:solidFill>
                <a:latin typeface="Comic Sans MS" pitchFamily="66" charset="0"/>
              </a:rPr>
              <a:t>Change by…</a:t>
            </a:r>
          </a:p>
        </p:txBody>
      </p:sp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533400" y="2362200"/>
            <a:ext cx="76200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 basic communication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 training levels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 performance feedback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 buy and sell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cs typeface="Arial" charset="0"/>
              </a:rPr>
              <a:t>September 14-16, 2008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57400"/>
            <a:ext cx="9144000" cy="1219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chemeClr val="bg1"/>
                </a:solidFill>
                <a:cs typeface="Arial" charset="0"/>
              </a:rPr>
              <a:t>Tomorrow</a:t>
            </a:r>
            <a:endParaRPr lang="en-US" sz="3600" b="1" smtClean="0">
              <a:solidFill>
                <a:schemeClr val="bg1"/>
              </a:solidFill>
            </a:endParaRPr>
          </a:p>
        </p:txBody>
      </p:sp>
      <p:pic>
        <p:nvPicPr>
          <p:cNvPr id="5125" name="Picture 6" descr="breakpage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1219200" y="838200"/>
            <a:ext cx="678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1066800" y="609600"/>
            <a:ext cx="7010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u="sng">
                <a:solidFill>
                  <a:schemeClr val="bg1"/>
                </a:solidFill>
                <a:latin typeface="Comic Sans MS" pitchFamily="66" charset="0"/>
              </a:rPr>
              <a:t>What has changed?</a:t>
            </a:r>
          </a:p>
        </p:txBody>
      </p:sp>
      <p:graphicFrame>
        <p:nvGraphicFramePr>
          <p:cNvPr id="5122" name="Object 8"/>
          <p:cNvGraphicFramePr>
            <a:graphicFrameLocks noChangeAspect="1"/>
          </p:cNvGraphicFramePr>
          <p:nvPr/>
        </p:nvGraphicFramePr>
        <p:xfrm>
          <a:off x="7629525" y="4038600"/>
          <a:ext cx="10668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Clip" r:id="rId5" imgW="1621800" imgH="3934080" progId="MS_ClipArt_Gallery.2">
                  <p:embed/>
                </p:oleObj>
              </mc:Choice>
              <mc:Fallback>
                <p:oleObj name="Clip" r:id="rId5" imgW="1621800" imgH="393408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9525" y="4038600"/>
                        <a:ext cx="1066800" cy="259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8" name="Picture 9" descr="Ponder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4800600"/>
            <a:ext cx="12985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Text Box 10"/>
          <p:cNvSpPr txBox="1">
            <a:spLocks noChangeArrowheads="1"/>
          </p:cNvSpPr>
          <p:nvPr/>
        </p:nvSpPr>
        <p:spPr bwMode="auto">
          <a:xfrm>
            <a:off x="1752600" y="1828800"/>
            <a:ext cx="655320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600" b="1">
                <a:solidFill>
                  <a:schemeClr val="bg1"/>
                </a:solidFill>
                <a:latin typeface="Comic Sans MS" pitchFamily="66" charset="0"/>
              </a:rPr>
              <a:t>  Right-Sizing Switching    	Crews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600" b="1">
                <a:solidFill>
                  <a:schemeClr val="bg1"/>
                </a:solidFill>
                <a:latin typeface="Comic Sans MS" pitchFamily="66" charset="0"/>
              </a:rPr>
              <a:t>  Rescheduled Customer 	Switching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600" b="1">
                <a:solidFill>
                  <a:schemeClr val="bg1"/>
                </a:solidFill>
                <a:latin typeface="Comic Sans MS" pitchFamily="66" charset="0"/>
              </a:rPr>
              <a:t>  Operating Rules</a:t>
            </a:r>
          </a:p>
          <a:p>
            <a:pPr marL="342900" indent="-342900">
              <a:spcBef>
                <a:spcPct val="50000"/>
              </a:spcBef>
            </a:pPr>
            <a:endParaRPr lang="en-US" sz="3600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cs typeface="Arial" charset="0"/>
              </a:rPr>
              <a:t>September 14-16, 2008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57400"/>
            <a:ext cx="9144000" cy="1219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chemeClr val="bg1"/>
                </a:solidFill>
                <a:cs typeface="Arial" charset="0"/>
              </a:rPr>
              <a:t>Tomorrow</a:t>
            </a:r>
            <a:endParaRPr lang="en-US" sz="3600" b="1" smtClean="0">
              <a:solidFill>
                <a:schemeClr val="bg1"/>
              </a:solidFill>
            </a:endParaRPr>
          </a:p>
        </p:txBody>
      </p:sp>
      <p:pic>
        <p:nvPicPr>
          <p:cNvPr id="19460" name="Picture 6" descr="breakpag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219200" y="838200"/>
            <a:ext cx="678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1066800" y="609600"/>
            <a:ext cx="7010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u="sng">
                <a:solidFill>
                  <a:schemeClr val="bg1"/>
                </a:solidFill>
                <a:latin typeface="Comic Sans MS" pitchFamily="66" charset="0"/>
              </a:rPr>
              <a:t>What has changed?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914400" y="1887538"/>
            <a:ext cx="7239000" cy="497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3200" b="1"/>
              <a:t>  Right-sizing Switching Crews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3200" b="1">
                <a:solidFill>
                  <a:schemeClr val="bg1"/>
                </a:solidFill>
              </a:rPr>
              <a:t>Education/Training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3200" b="1">
                <a:solidFill>
                  <a:schemeClr val="bg1"/>
                </a:solidFill>
              </a:rPr>
              <a:t>  Communication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3200" b="1">
                <a:solidFill>
                  <a:schemeClr val="bg1"/>
                </a:solidFill>
              </a:rPr>
              <a:t>  Awareness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3200" b="1">
                <a:solidFill>
                  <a:schemeClr val="bg1"/>
                </a:solidFill>
              </a:rPr>
              <a:t>  Paperwork completion</a:t>
            </a:r>
          </a:p>
          <a:p>
            <a:pPr lvl="1">
              <a:spcBef>
                <a:spcPct val="50000"/>
              </a:spcBef>
              <a:buFont typeface="Wingdings" pitchFamily="2" charset="2"/>
              <a:buNone/>
            </a:pPr>
            <a:r>
              <a:rPr lang="en-US" sz="3200" b="1">
                <a:solidFill>
                  <a:schemeClr val="bg1"/>
                </a:solidFill>
              </a:rPr>
              <a:t>  	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z="3200" b="1">
              <a:solidFill>
                <a:schemeClr val="bg1"/>
              </a:solidFill>
            </a:endParaRPr>
          </a:p>
        </p:txBody>
      </p:sp>
      <p:pic>
        <p:nvPicPr>
          <p:cNvPr id="19464" name="Picture 9" descr="Engineer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2209800"/>
            <a:ext cx="8064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10" descr="Boxi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800600"/>
            <a:ext cx="15684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8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4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84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4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84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cs typeface="Arial" charset="0"/>
              </a:rPr>
              <a:t>September 14-16, 2008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57400"/>
            <a:ext cx="9144000" cy="1219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chemeClr val="bg1"/>
                </a:solidFill>
                <a:cs typeface="Arial" charset="0"/>
              </a:rPr>
              <a:t>Tomorrow</a:t>
            </a:r>
            <a:endParaRPr lang="en-US" sz="3600" b="1" smtClean="0">
              <a:solidFill>
                <a:schemeClr val="bg1"/>
              </a:solidFill>
            </a:endParaRPr>
          </a:p>
        </p:txBody>
      </p:sp>
      <p:pic>
        <p:nvPicPr>
          <p:cNvPr id="20484" name="Picture 6" descr="breakpag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219200" y="838200"/>
            <a:ext cx="678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1066800" y="609600"/>
            <a:ext cx="7010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u="sng">
                <a:solidFill>
                  <a:schemeClr val="bg1"/>
                </a:solidFill>
                <a:latin typeface="Comic Sans MS" pitchFamily="66" charset="0"/>
              </a:rPr>
              <a:t>What has changed?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990600" y="1828800"/>
            <a:ext cx="7543800" cy="643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3200" b="1"/>
              <a:t>  Reschedule Customer Switching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3200" b="1">
                <a:solidFill>
                  <a:schemeClr val="bg1"/>
                </a:solidFill>
              </a:rPr>
              <a:t>  Bi/Tri </a:t>
            </a:r>
            <a:r>
              <a:rPr lang="en-US" sz="3200" b="1" u="sng">
                <a:solidFill>
                  <a:schemeClr val="bg1"/>
                </a:solidFill>
              </a:rPr>
              <a:t>Weakly</a:t>
            </a:r>
            <a:r>
              <a:rPr lang="en-US" sz="3200" b="1">
                <a:solidFill>
                  <a:schemeClr val="bg1"/>
                </a:solidFill>
              </a:rPr>
              <a:t> Service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3200" b="1">
                <a:solidFill>
                  <a:schemeClr val="bg1"/>
                </a:solidFill>
              </a:rPr>
              <a:t>  Perspective Loading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3200" b="1">
                <a:solidFill>
                  <a:schemeClr val="bg1"/>
                </a:solidFill>
              </a:rPr>
              <a:t>  Car Supply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3200" b="1">
                <a:solidFill>
                  <a:schemeClr val="bg1"/>
                </a:solidFill>
              </a:rPr>
              <a:t>  Education/Training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3200" b="1">
                <a:solidFill>
                  <a:schemeClr val="bg1"/>
                </a:solidFill>
              </a:rPr>
              <a:t>  Communication</a:t>
            </a:r>
          </a:p>
          <a:p>
            <a:pPr lvl="2">
              <a:spcBef>
                <a:spcPct val="50000"/>
              </a:spcBef>
              <a:buFont typeface="Wingdings" pitchFamily="2" charset="2"/>
              <a:buNone/>
            </a:pPr>
            <a:endParaRPr lang="en-US" sz="3200" b="1">
              <a:solidFill>
                <a:schemeClr val="bg1"/>
              </a:solidFill>
            </a:endParaRPr>
          </a:p>
          <a:p>
            <a:pPr lvl="1">
              <a:spcBef>
                <a:spcPct val="50000"/>
              </a:spcBef>
              <a:buFont typeface="Wingdings" pitchFamily="2" charset="2"/>
              <a:buNone/>
            </a:pPr>
            <a:r>
              <a:rPr lang="en-US" sz="3200" b="1">
                <a:solidFill>
                  <a:schemeClr val="bg1"/>
                </a:solidFill>
              </a:rPr>
              <a:t>  	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z="3200" b="1">
              <a:solidFill>
                <a:schemeClr val="bg1"/>
              </a:solidFill>
            </a:endParaRPr>
          </a:p>
        </p:txBody>
      </p:sp>
      <p:pic>
        <p:nvPicPr>
          <p:cNvPr id="2" name="Picture 9" descr="Hot_Wa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800600"/>
            <a:ext cx="11969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10" descr="Meeti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3505200"/>
            <a:ext cx="181133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20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0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0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0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20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0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cs typeface="Arial" charset="0"/>
              </a:rPr>
              <a:t>September 14-16, 2008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57400"/>
            <a:ext cx="9144000" cy="1219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chemeClr val="bg1"/>
                </a:solidFill>
                <a:cs typeface="Arial" charset="0"/>
              </a:rPr>
              <a:t>Tomorrow</a:t>
            </a:r>
            <a:endParaRPr lang="en-US" sz="3600" b="1" smtClean="0">
              <a:solidFill>
                <a:schemeClr val="bg1"/>
              </a:solidFill>
            </a:endParaRPr>
          </a:p>
        </p:txBody>
      </p:sp>
      <p:pic>
        <p:nvPicPr>
          <p:cNvPr id="6149" name="Picture 6" descr="breakpage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1219200" y="838200"/>
            <a:ext cx="678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066800" y="381000"/>
            <a:ext cx="7010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u="sng">
                <a:solidFill>
                  <a:schemeClr val="bg1"/>
                </a:solidFill>
                <a:latin typeface="Comic Sans MS" pitchFamily="66" charset="0"/>
              </a:rPr>
              <a:t>What has changed?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505200" y="3200400"/>
            <a:ext cx="2135188" cy="2339975"/>
            <a:chOff x="2208" y="2016"/>
            <a:chExt cx="1345" cy="1474"/>
          </a:xfrm>
        </p:grpSpPr>
        <p:sp>
          <p:nvSpPr>
            <p:cNvPr id="6170" name="Freeform 14"/>
            <p:cNvSpPr>
              <a:spLocks/>
            </p:cNvSpPr>
            <p:nvPr/>
          </p:nvSpPr>
          <p:spPr bwMode="auto">
            <a:xfrm>
              <a:off x="2208" y="2016"/>
              <a:ext cx="1345" cy="1474"/>
            </a:xfrm>
            <a:custGeom>
              <a:avLst/>
              <a:gdLst>
                <a:gd name="T0" fmla="*/ 540 w 1345"/>
                <a:gd name="T1" fmla="*/ 234 h 1474"/>
                <a:gd name="T2" fmla="*/ 521 w 1345"/>
                <a:gd name="T3" fmla="*/ 112 h 1474"/>
                <a:gd name="T4" fmla="*/ 587 w 1345"/>
                <a:gd name="T5" fmla="*/ 13 h 1474"/>
                <a:gd name="T6" fmla="*/ 738 w 1345"/>
                <a:gd name="T7" fmla="*/ 3 h 1474"/>
                <a:gd name="T8" fmla="*/ 812 w 1345"/>
                <a:gd name="T9" fmla="*/ 60 h 1474"/>
                <a:gd name="T10" fmla="*/ 829 w 1345"/>
                <a:gd name="T11" fmla="*/ 161 h 1474"/>
                <a:gd name="T12" fmla="*/ 815 w 1345"/>
                <a:gd name="T13" fmla="*/ 269 h 1474"/>
                <a:gd name="T14" fmla="*/ 888 w 1345"/>
                <a:gd name="T15" fmla="*/ 333 h 1474"/>
                <a:gd name="T16" fmla="*/ 999 w 1345"/>
                <a:gd name="T17" fmla="*/ 360 h 1474"/>
                <a:gd name="T18" fmla="*/ 1045 w 1345"/>
                <a:gd name="T19" fmla="*/ 410 h 1474"/>
                <a:gd name="T20" fmla="*/ 1047 w 1345"/>
                <a:gd name="T21" fmla="*/ 482 h 1474"/>
                <a:gd name="T22" fmla="*/ 1090 w 1345"/>
                <a:gd name="T23" fmla="*/ 545 h 1474"/>
                <a:gd name="T24" fmla="*/ 1178 w 1345"/>
                <a:gd name="T25" fmla="*/ 558 h 1474"/>
                <a:gd name="T26" fmla="*/ 1273 w 1345"/>
                <a:gd name="T27" fmla="*/ 553 h 1474"/>
                <a:gd name="T28" fmla="*/ 1330 w 1345"/>
                <a:gd name="T29" fmla="*/ 584 h 1474"/>
                <a:gd name="T30" fmla="*/ 1344 w 1345"/>
                <a:gd name="T31" fmla="*/ 696 h 1474"/>
                <a:gd name="T32" fmla="*/ 1330 w 1345"/>
                <a:gd name="T33" fmla="*/ 846 h 1474"/>
                <a:gd name="T34" fmla="*/ 1272 w 1345"/>
                <a:gd name="T35" fmla="*/ 882 h 1474"/>
                <a:gd name="T36" fmla="*/ 1169 w 1345"/>
                <a:gd name="T37" fmla="*/ 876 h 1474"/>
                <a:gd name="T38" fmla="*/ 1092 w 1345"/>
                <a:gd name="T39" fmla="*/ 888 h 1474"/>
                <a:gd name="T40" fmla="*/ 1049 w 1345"/>
                <a:gd name="T41" fmla="*/ 932 h 1474"/>
                <a:gd name="T42" fmla="*/ 1045 w 1345"/>
                <a:gd name="T43" fmla="*/ 1017 h 1474"/>
                <a:gd name="T44" fmla="*/ 996 w 1345"/>
                <a:gd name="T45" fmla="*/ 1076 h 1474"/>
                <a:gd name="T46" fmla="*/ 907 w 1345"/>
                <a:gd name="T47" fmla="*/ 1095 h 1474"/>
                <a:gd name="T48" fmla="*/ 829 w 1345"/>
                <a:gd name="T49" fmla="*/ 1136 h 1474"/>
                <a:gd name="T50" fmla="*/ 812 w 1345"/>
                <a:gd name="T51" fmla="*/ 1219 h 1474"/>
                <a:gd name="T52" fmla="*/ 829 w 1345"/>
                <a:gd name="T53" fmla="*/ 1321 h 1474"/>
                <a:gd name="T54" fmla="*/ 793 w 1345"/>
                <a:gd name="T55" fmla="*/ 1417 h 1474"/>
                <a:gd name="T56" fmla="*/ 728 w 1345"/>
                <a:gd name="T57" fmla="*/ 1467 h 1474"/>
                <a:gd name="T58" fmla="*/ 627 w 1345"/>
                <a:gd name="T59" fmla="*/ 1473 h 1474"/>
                <a:gd name="T60" fmla="*/ 552 w 1345"/>
                <a:gd name="T61" fmla="*/ 1435 h 1474"/>
                <a:gd name="T62" fmla="*/ 516 w 1345"/>
                <a:gd name="T63" fmla="*/ 1363 h 1474"/>
                <a:gd name="T64" fmla="*/ 525 w 1345"/>
                <a:gd name="T65" fmla="*/ 1278 h 1474"/>
                <a:gd name="T66" fmla="*/ 531 w 1345"/>
                <a:gd name="T67" fmla="*/ 1201 h 1474"/>
                <a:gd name="T68" fmla="*/ 480 w 1345"/>
                <a:gd name="T69" fmla="*/ 1147 h 1474"/>
                <a:gd name="T70" fmla="*/ 398 w 1345"/>
                <a:gd name="T71" fmla="*/ 1126 h 1474"/>
                <a:gd name="T72" fmla="*/ 318 w 1345"/>
                <a:gd name="T73" fmla="*/ 1094 h 1474"/>
                <a:gd name="T74" fmla="*/ 297 w 1345"/>
                <a:gd name="T75" fmla="*/ 1010 h 1474"/>
                <a:gd name="T76" fmla="*/ 273 w 1345"/>
                <a:gd name="T77" fmla="*/ 939 h 1474"/>
                <a:gd name="T78" fmla="*/ 193 w 1345"/>
                <a:gd name="T79" fmla="*/ 913 h 1474"/>
                <a:gd name="T80" fmla="*/ 113 w 1345"/>
                <a:gd name="T81" fmla="*/ 920 h 1474"/>
                <a:gd name="T82" fmla="*/ 26 w 1345"/>
                <a:gd name="T83" fmla="*/ 898 h 1474"/>
                <a:gd name="T84" fmla="*/ 1 w 1345"/>
                <a:gd name="T85" fmla="*/ 800 h 1474"/>
                <a:gd name="T86" fmla="*/ 6 w 1345"/>
                <a:gd name="T87" fmla="*/ 659 h 1474"/>
                <a:gd name="T88" fmla="*/ 32 w 1345"/>
                <a:gd name="T89" fmla="*/ 574 h 1474"/>
                <a:gd name="T90" fmla="*/ 99 w 1345"/>
                <a:gd name="T91" fmla="*/ 552 h 1474"/>
                <a:gd name="T92" fmla="*/ 199 w 1345"/>
                <a:gd name="T93" fmla="*/ 559 h 1474"/>
                <a:gd name="T94" fmla="*/ 287 w 1345"/>
                <a:gd name="T95" fmla="*/ 526 h 1474"/>
                <a:gd name="T96" fmla="*/ 302 w 1345"/>
                <a:gd name="T97" fmla="*/ 447 h 1474"/>
                <a:gd name="T98" fmla="*/ 335 w 1345"/>
                <a:gd name="T99" fmla="*/ 369 h 1474"/>
                <a:gd name="T100" fmla="*/ 428 w 1345"/>
                <a:gd name="T101" fmla="*/ 342 h 147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45"/>
                <a:gd name="T154" fmla="*/ 0 h 1474"/>
                <a:gd name="T155" fmla="*/ 1345 w 1345"/>
                <a:gd name="T156" fmla="*/ 1474 h 147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45" h="1474">
                  <a:moveTo>
                    <a:pt x="512" y="308"/>
                  </a:moveTo>
                  <a:lnTo>
                    <a:pt x="525" y="291"/>
                  </a:lnTo>
                  <a:lnTo>
                    <a:pt x="535" y="275"/>
                  </a:lnTo>
                  <a:lnTo>
                    <a:pt x="540" y="257"/>
                  </a:lnTo>
                  <a:lnTo>
                    <a:pt x="540" y="234"/>
                  </a:lnTo>
                  <a:lnTo>
                    <a:pt x="534" y="208"/>
                  </a:lnTo>
                  <a:lnTo>
                    <a:pt x="529" y="186"/>
                  </a:lnTo>
                  <a:lnTo>
                    <a:pt x="521" y="159"/>
                  </a:lnTo>
                  <a:lnTo>
                    <a:pt x="518" y="129"/>
                  </a:lnTo>
                  <a:lnTo>
                    <a:pt x="521" y="112"/>
                  </a:lnTo>
                  <a:lnTo>
                    <a:pt x="526" y="90"/>
                  </a:lnTo>
                  <a:lnTo>
                    <a:pt x="537" y="67"/>
                  </a:lnTo>
                  <a:lnTo>
                    <a:pt x="552" y="45"/>
                  </a:lnTo>
                  <a:lnTo>
                    <a:pt x="570" y="27"/>
                  </a:lnTo>
                  <a:lnTo>
                    <a:pt x="587" y="13"/>
                  </a:lnTo>
                  <a:lnTo>
                    <a:pt x="610" y="5"/>
                  </a:lnTo>
                  <a:lnTo>
                    <a:pt x="638" y="1"/>
                  </a:lnTo>
                  <a:lnTo>
                    <a:pt x="667" y="0"/>
                  </a:lnTo>
                  <a:lnTo>
                    <a:pt x="707" y="0"/>
                  </a:lnTo>
                  <a:lnTo>
                    <a:pt x="738" y="3"/>
                  </a:lnTo>
                  <a:lnTo>
                    <a:pt x="756" y="9"/>
                  </a:lnTo>
                  <a:lnTo>
                    <a:pt x="770" y="17"/>
                  </a:lnTo>
                  <a:lnTo>
                    <a:pt x="784" y="27"/>
                  </a:lnTo>
                  <a:lnTo>
                    <a:pt x="799" y="41"/>
                  </a:lnTo>
                  <a:lnTo>
                    <a:pt x="812" y="60"/>
                  </a:lnTo>
                  <a:lnTo>
                    <a:pt x="823" y="77"/>
                  </a:lnTo>
                  <a:lnTo>
                    <a:pt x="828" y="92"/>
                  </a:lnTo>
                  <a:lnTo>
                    <a:pt x="832" y="117"/>
                  </a:lnTo>
                  <a:lnTo>
                    <a:pt x="832" y="139"/>
                  </a:lnTo>
                  <a:lnTo>
                    <a:pt x="829" y="161"/>
                  </a:lnTo>
                  <a:lnTo>
                    <a:pt x="825" y="178"/>
                  </a:lnTo>
                  <a:lnTo>
                    <a:pt x="820" y="205"/>
                  </a:lnTo>
                  <a:lnTo>
                    <a:pt x="812" y="233"/>
                  </a:lnTo>
                  <a:lnTo>
                    <a:pt x="809" y="251"/>
                  </a:lnTo>
                  <a:lnTo>
                    <a:pt x="815" y="269"/>
                  </a:lnTo>
                  <a:lnTo>
                    <a:pt x="821" y="281"/>
                  </a:lnTo>
                  <a:lnTo>
                    <a:pt x="832" y="298"/>
                  </a:lnTo>
                  <a:lnTo>
                    <a:pt x="849" y="312"/>
                  </a:lnTo>
                  <a:lnTo>
                    <a:pt x="865" y="323"/>
                  </a:lnTo>
                  <a:lnTo>
                    <a:pt x="888" y="333"/>
                  </a:lnTo>
                  <a:lnTo>
                    <a:pt x="911" y="339"/>
                  </a:lnTo>
                  <a:lnTo>
                    <a:pt x="933" y="344"/>
                  </a:lnTo>
                  <a:lnTo>
                    <a:pt x="956" y="347"/>
                  </a:lnTo>
                  <a:lnTo>
                    <a:pt x="980" y="354"/>
                  </a:lnTo>
                  <a:lnTo>
                    <a:pt x="999" y="360"/>
                  </a:lnTo>
                  <a:lnTo>
                    <a:pt x="1014" y="367"/>
                  </a:lnTo>
                  <a:lnTo>
                    <a:pt x="1025" y="376"/>
                  </a:lnTo>
                  <a:lnTo>
                    <a:pt x="1033" y="385"/>
                  </a:lnTo>
                  <a:lnTo>
                    <a:pt x="1040" y="397"/>
                  </a:lnTo>
                  <a:lnTo>
                    <a:pt x="1045" y="410"/>
                  </a:lnTo>
                  <a:lnTo>
                    <a:pt x="1047" y="423"/>
                  </a:lnTo>
                  <a:lnTo>
                    <a:pt x="1049" y="434"/>
                  </a:lnTo>
                  <a:lnTo>
                    <a:pt x="1049" y="450"/>
                  </a:lnTo>
                  <a:lnTo>
                    <a:pt x="1047" y="468"/>
                  </a:lnTo>
                  <a:lnTo>
                    <a:pt x="1047" y="482"/>
                  </a:lnTo>
                  <a:lnTo>
                    <a:pt x="1050" y="498"/>
                  </a:lnTo>
                  <a:lnTo>
                    <a:pt x="1058" y="513"/>
                  </a:lnTo>
                  <a:lnTo>
                    <a:pt x="1066" y="526"/>
                  </a:lnTo>
                  <a:lnTo>
                    <a:pt x="1076" y="535"/>
                  </a:lnTo>
                  <a:lnTo>
                    <a:pt x="1090" y="545"/>
                  </a:lnTo>
                  <a:lnTo>
                    <a:pt x="1104" y="552"/>
                  </a:lnTo>
                  <a:lnTo>
                    <a:pt x="1125" y="556"/>
                  </a:lnTo>
                  <a:lnTo>
                    <a:pt x="1142" y="558"/>
                  </a:lnTo>
                  <a:lnTo>
                    <a:pt x="1159" y="559"/>
                  </a:lnTo>
                  <a:lnTo>
                    <a:pt x="1178" y="558"/>
                  </a:lnTo>
                  <a:lnTo>
                    <a:pt x="1201" y="556"/>
                  </a:lnTo>
                  <a:lnTo>
                    <a:pt x="1219" y="555"/>
                  </a:lnTo>
                  <a:lnTo>
                    <a:pt x="1237" y="553"/>
                  </a:lnTo>
                  <a:lnTo>
                    <a:pt x="1253" y="552"/>
                  </a:lnTo>
                  <a:lnTo>
                    <a:pt x="1273" y="553"/>
                  </a:lnTo>
                  <a:lnTo>
                    <a:pt x="1284" y="555"/>
                  </a:lnTo>
                  <a:lnTo>
                    <a:pt x="1296" y="558"/>
                  </a:lnTo>
                  <a:lnTo>
                    <a:pt x="1308" y="564"/>
                  </a:lnTo>
                  <a:lnTo>
                    <a:pt x="1320" y="574"/>
                  </a:lnTo>
                  <a:lnTo>
                    <a:pt x="1330" y="584"/>
                  </a:lnTo>
                  <a:lnTo>
                    <a:pt x="1337" y="600"/>
                  </a:lnTo>
                  <a:lnTo>
                    <a:pt x="1340" y="614"/>
                  </a:lnTo>
                  <a:lnTo>
                    <a:pt x="1342" y="630"/>
                  </a:lnTo>
                  <a:lnTo>
                    <a:pt x="1345" y="661"/>
                  </a:lnTo>
                  <a:lnTo>
                    <a:pt x="1344" y="696"/>
                  </a:lnTo>
                  <a:lnTo>
                    <a:pt x="1345" y="734"/>
                  </a:lnTo>
                  <a:lnTo>
                    <a:pt x="1341" y="778"/>
                  </a:lnTo>
                  <a:lnTo>
                    <a:pt x="1338" y="808"/>
                  </a:lnTo>
                  <a:lnTo>
                    <a:pt x="1335" y="832"/>
                  </a:lnTo>
                  <a:lnTo>
                    <a:pt x="1330" y="846"/>
                  </a:lnTo>
                  <a:lnTo>
                    <a:pt x="1322" y="859"/>
                  </a:lnTo>
                  <a:lnTo>
                    <a:pt x="1312" y="867"/>
                  </a:lnTo>
                  <a:lnTo>
                    <a:pt x="1300" y="874"/>
                  </a:lnTo>
                  <a:lnTo>
                    <a:pt x="1285" y="879"/>
                  </a:lnTo>
                  <a:lnTo>
                    <a:pt x="1272" y="882"/>
                  </a:lnTo>
                  <a:lnTo>
                    <a:pt x="1246" y="883"/>
                  </a:lnTo>
                  <a:lnTo>
                    <a:pt x="1223" y="882"/>
                  </a:lnTo>
                  <a:lnTo>
                    <a:pt x="1204" y="879"/>
                  </a:lnTo>
                  <a:lnTo>
                    <a:pt x="1187" y="878"/>
                  </a:lnTo>
                  <a:lnTo>
                    <a:pt x="1169" y="876"/>
                  </a:lnTo>
                  <a:lnTo>
                    <a:pt x="1152" y="876"/>
                  </a:lnTo>
                  <a:lnTo>
                    <a:pt x="1137" y="878"/>
                  </a:lnTo>
                  <a:lnTo>
                    <a:pt x="1121" y="879"/>
                  </a:lnTo>
                  <a:lnTo>
                    <a:pt x="1103" y="884"/>
                  </a:lnTo>
                  <a:lnTo>
                    <a:pt x="1092" y="888"/>
                  </a:lnTo>
                  <a:lnTo>
                    <a:pt x="1083" y="892"/>
                  </a:lnTo>
                  <a:lnTo>
                    <a:pt x="1070" y="901"/>
                  </a:lnTo>
                  <a:lnTo>
                    <a:pt x="1062" y="911"/>
                  </a:lnTo>
                  <a:lnTo>
                    <a:pt x="1055" y="920"/>
                  </a:lnTo>
                  <a:lnTo>
                    <a:pt x="1049" y="932"/>
                  </a:lnTo>
                  <a:lnTo>
                    <a:pt x="1046" y="944"/>
                  </a:lnTo>
                  <a:lnTo>
                    <a:pt x="1045" y="956"/>
                  </a:lnTo>
                  <a:lnTo>
                    <a:pt x="1046" y="970"/>
                  </a:lnTo>
                  <a:lnTo>
                    <a:pt x="1046" y="993"/>
                  </a:lnTo>
                  <a:lnTo>
                    <a:pt x="1045" y="1017"/>
                  </a:lnTo>
                  <a:lnTo>
                    <a:pt x="1039" y="1035"/>
                  </a:lnTo>
                  <a:lnTo>
                    <a:pt x="1032" y="1049"/>
                  </a:lnTo>
                  <a:lnTo>
                    <a:pt x="1023" y="1060"/>
                  </a:lnTo>
                  <a:lnTo>
                    <a:pt x="1009" y="1068"/>
                  </a:lnTo>
                  <a:lnTo>
                    <a:pt x="996" y="1076"/>
                  </a:lnTo>
                  <a:lnTo>
                    <a:pt x="980" y="1080"/>
                  </a:lnTo>
                  <a:lnTo>
                    <a:pt x="960" y="1084"/>
                  </a:lnTo>
                  <a:lnTo>
                    <a:pt x="943" y="1089"/>
                  </a:lnTo>
                  <a:lnTo>
                    <a:pt x="923" y="1092"/>
                  </a:lnTo>
                  <a:lnTo>
                    <a:pt x="907" y="1095"/>
                  </a:lnTo>
                  <a:lnTo>
                    <a:pt x="888" y="1100"/>
                  </a:lnTo>
                  <a:lnTo>
                    <a:pt x="873" y="1107"/>
                  </a:lnTo>
                  <a:lnTo>
                    <a:pt x="856" y="1114"/>
                  </a:lnTo>
                  <a:lnTo>
                    <a:pt x="841" y="1124"/>
                  </a:lnTo>
                  <a:lnTo>
                    <a:pt x="829" y="1136"/>
                  </a:lnTo>
                  <a:lnTo>
                    <a:pt x="819" y="1151"/>
                  </a:lnTo>
                  <a:lnTo>
                    <a:pt x="810" y="1169"/>
                  </a:lnTo>
                  <a:lnTo>
                    <a:pt x="808" y="1184"/>
                  </a:lnTo>
                  <a:lnTo>
                    <a:pt x="809" y="1202"/>
                  </a:lnTo>
                  <a:lnTo>
                    <a:pt x="812" y="1219"/>
                  </a:lnTo>
                  <a:lnTo>
                    <a:pt x="818" y="1237"/>
                  </a:lnTo>
                  <a:lnTo>
                    <a:pt x="822" y="1257"/>
                  </a:lnTo>
                  <a:lnTo>
                    <a:pt x="825" y="1275"/>
                  </a:lnTo>
                  <a:lnTo>
                    <a:pt x="829" y="1298"/>
                  </a:lnTo>
                  <a:lnTo>
                    <a:pt x="829" y="1321"/>
                  </a:lnTo>
                  <a:lnTo>
                    <a:pt x="824" y="1344"/>
                  </a:lnTo>
                  <a:lnTo>
                    <a:pt x="819" y="1362"/>
                  </a:lnTo>
                  <a:lnTo>
                    <a:pt x="812" y="1379"/>
                  </a:lnTo>
                  <a:lnTo>
                    <a:pt x="804" y="1396"/>
                  </a:lnTo>
                  <a:lnTo>
                    <a:pt x="793" y="1417"/>
                  </a:lnTo>
                  <a:lnTo>
                    <a:pt x="780" y="1431"/>
                  </a:lnTo>
                  <a:lnTo>
                    <a:pt x="770" y="1440"/>
                  </a:lnTo>
                  <a:lnTo>
                    <a:pt x="756" y="1452"/>
                  </a:lnTo>
                  <a:lnTo>
                    <a:pt x="741" y="1462"/>
                  </a:lnTo>
                  <a:lnTo>
                    <a:pt x="728" y="1467"/>
                  </a:lnTo>
                  <a:lnTo>
                    <a:pt x="715" y="1471"/>
                  </a:lnTo>
                  <a:lnTo>
                    <a:pt x="694" y="1473"/>
                  </a:lnTo>
                  <a:lnTo>
                    <a:pt x="670" y="1474"/>
                  </a:lnTo>
                  <a:lnTo>
                    <a:pt x="641" y="1473"/>
                  </a:lnTo>
                  <a:lnTo>
                    <a:pt x="627" y="1473"/>
                  </a:lnTo>
                  <a:lnTo>
                    <a:pt x="609" y="1469"/>
                  </a:lnTo>
                  <a:lnTo>
                    <a:pt x="590" y="1464"/>
                  </a:lnTo>
                  <a:lnTo>
                    <a:pt x="574" y="1455"/>
                  </a:lnTo>
                  <a:lnTo>
                    <a:pt x="563" y="1446"/>
                  </a:lnTo>
                  <a:lnTo>
                    <a:pt x="552" y="1435"/>
                  </a:lnTo>
                  <a:lnTo>
                    <a:pt x="542" y="1424"/>
                  </a:lnTo>
                  <a:lnTo>
                    <a:pt x="533" y="1411"/>
                  </a:lnTo>
                  <a:lnTo>
                    <a:pt x="525" y="1397"/>
                  </a:lnTo>
                  <a:lnTo>
                    <a:pt x="519" y="1380"/>
                  </a:lnTo>
                  <a:lnTo>
                    <a:pt x="516" y="1363"/>
                  </a:lnTo>
                  <a:lnTo>
                    <a:pt x="515" y="1349"/>
                  </a:lnTo>
                  <a:lnTo>
                    <a:pt x="515" y="1330"/>
                  </a:lnTo>
                  <a:lnTo>
                    <a:pt x="516" y="1314"/>
                  </a:lnTo>
                  <a:lnTo>
                    <a:pt x="521" y="1298"/>
                  </a:lnTo>
                  <a:lnTo>
                    <a:pt x="525" y="1278"/>
                  </a:lnTo>
                  <a:lnTo>
                    <a:pt x="531" y="1259"/>
                  </a:lnTo>
                  <a:lnTo>
                    <a:pt x="534" y="1242"/>
                  </a:lnTo>
                  <a:lnTo>
                    <a:pt x="535" y="1226"/>
                  </a:lnTo>
                  <a:lnTo>
                    <a:pt x="534" y="1214"/>
                  </a:lnTo>
                  <a:lnTo>
                    <a:pt x="531" y="1201"/>
                  </a:lnTo>
                  <a:lnTo>
                    <a:pt x="522" y="1186"/>
                  </a:lnTo>
                  <a:lnTo>
                    <a:pt x="514" y="1175"/>
                  </a:lnTo>
                  <a:lnTo>
                    <a:pt x="503" y="1164"/>
                  </a:lnTo>
                  <a:lnTo>
                    <a:pt x="492" y="1155"/>
                  </a:lnTo>
                  <a:lnTo>
                    <a:pt x="480" y="1147"/>
                  </a:lnTo>
                  <a:lnTo>
                    <a:pt x="464" y="1140"/>
                  </a:lnTo>
                  <a:lnTo>
                    <a:pt x="449" y="1136"/>
                  </a:lnTo>
                  <a:lnTo>
                    <a:pt x="430" y="1132"/>
                  </a:lnTo>
                  <a:lnTo>
                    <a:pt x="413" y="1130"/>
                  </a:lnTo>
                  <a:lnTo>
                    <a:pt x="398" y="1126"/>
                  </a:lnTo>
                  <a:lnTo>
                    <a:pt x="379" y="1122"/>
                  </a:lnTo>
                  <a:lnTo>
                    <a:pt x="363" y="1115"/>
                  </a:lnTo>
                  <a:lnTo>
                    <a:pt x="344" y="1110"/>
                  </a:lnTo>
                  <a:lnTo>
                    <a:pt x="330" y="1104"/>
                  </a:lnTo>
                  <a:lnTo>
                    <a:pt x="318" y="1094"/>
                  </a:lnTo>
                  <a:lnTo>
                    <a:pt x="309" y="1082"/>
                  </a:lnTo>
                  <a:lnTo>
                    <a:pt x="302" y="1066"/>
                  </a:lnTo>
                  <a:lnTo>
                    <a:pt x="297" y="1045"/>
                  </a:lnTo>
                  <a:lnTo>
                    <a:pt x="296" y="1028"/>
                  </a:lnTo>
                  <a:lnTo>
                    <a:pt x="297" y="1010"/>
                  </a:lnTo>
                  <a:lnTo>
                    <a:pt x="299" y="995"/>
                  </a:lnTo>
                  <a:lnTo>
                    <a:pt x="297" y="977"/>
                  </a:lnTo>
                  <a:lnTo>
                    <a:pt x="292" y="963"/>
                  </a:lnTo>
                  <a:lnTo>
                    <a:pt x="282" y="949"/>
                  </a:lnTo>
                  <a:lnTo>
                    <a:pt x="273" y="939"/>
                  </a:lnTo>
                  <a:lnTo>
                    <a:pt x="261" y="930"/>
                  </a:lnTo>
                  <a:lnTo>
                    <a:pt x="246" y="924"/>
                  </a:lnTo>
                  <a:lnTo>
                    <a:pt x="228" y="917"/>
                  </a:lnTo>
                  <a:lnTo>
                    <a:pt x="209" y="915"/>
                  </a:lnTo>
                  <a:lnTo>
                    <a:pt x="193" y="913"/>
                  </a:lnTo>
                  <a:lnTo>
                    <a:pt x="176" y="913"/>
                  </a:lnTo>
                  <a:lnTo>
                    <a:pt x="160" y="915"/>
                  </a:lnTo>
                  <a:lnTo>
                    <a:pt x="144" y="916"/>
                  </a:lnTo>
                  <a:lnTo>
                    <a:pt x="128" y="918"/>
                  </a:lnTo>
                  <a:lnTo>
                    <a:pt x="113" y="920"/>
                  </a:lnTo>
                  <a:lnTo>
                    <a:pt x="87" y="920"/>
                  </a:lnTo>
                  <a:lnTo>
                    <a:pt x="70" y="919"/>
                  </a:lnTo>
                  <a:lnTo>
                    <a:pt x="52" y="915"/>
                  </a:lnTo>
                  <a:lnTo>
                    <a:pt x="39" y="909"/>
                  </a:lnTo>
                  <a:lnTo>
                    <a:pt x="26" y="898"/>
                  </a:lnTo>
                  <a:lnTo>
                    <a:pt x="16" y="887"/>
                  </a:lnTo>
                  <a:lnTo>
                    <a:pt x="10" y="874"/>
                  </a:lnTo>
                  <a:lnTo>
                    <a:pt x="3" y="850"/>
                  </a:lnTo>
                  <a:lnTo>
                    <a:pt x="2" y="825"/>
                  </a:lnTo>
                  <a:lnTo>
                    <a:pt x="1" y="800"/>
                  </a:lnTo>
                  <a:lnTo>
                    <a:pt x="0" y="769"/>
                  </a:lnTo>
                  <a:lnTo>
                    <a:pt x="2" y="741"/>
                  </a:lnTo>
                  <a:lnTo>
                    <a:pt x="3" y="712"/>
                  </a:lnTo>
                  <a:lnTo>
                    <a:pt x="4" y="686"/>
                  </a:lnTo>
                  <a:lnTo>
                    <a:pt x="6" y="659"/>
                  </a:lnTo>
                  <a:lnTo>
                    <a:pt x="9" y="638"/>
                  </a:lnTo>
                  <a:lnTo>
                    <a:pt x="12" y="615"/>
                  </a:lnTo>
                  <a:lnTo>
                    <a:pt x="16" y="597"/>
                  </a:lnTo>
                  <a:lnTo>
                    <a:pt x="23" y="585"/>
                  </a:lnTo>
                  <a:lnTo>
                    <a:pt x="32" y="574"/>
                  </a:lnTo>
                  <a:lnTo>
                    <a:pt x="42" y="566"/>
                  </a:lnTo>
                  <a:lnTo>
                    <a:pt x="54" y="558"/>
                  </a:lnTo>
                  <a:lnTo>
                    <a:pt x="66" y="556"/>
                  </a:lnTo>
                  <a:lnTo>
                    <a:pt x="80" y="553"/>
                  </a:lnTo>
                  <a:lnTo>
                    <a:pt x="99" y="552"/>
                  </a:lnTo>
                  <a:lnTo>
                    <a:pt x="116" y="553"/>
                  </a:lnTo>
                  <a:lnTo>
                    <a:pt x="139" y="556"/>
                  </a:lnTo>
                  <a:lnTo>
                    <a:pt x="159" y="557"/>
                  </a:lnTo>
                  <a:lnTo>
                    <a:pt x="176" y="558"/>
                  </a:lnTo>
                  <a:lnTo>
                    <a:pt x="199" y="559"/>
                  </a:lnTo>
                  <a:lnTo>
                    <a:pt x="223" y="556"/>
                  </a:lnTo>
                  <a:lnTo>
                    <a:pt x="243" y="552"/>
                  </a:lnTo>
                  <a:lnTo>
                    <a:pt x="261" y="544"/>
                  </a:lnTo>
                  <a:lnTo>
                    <a:pt x="274" y="537"/>
                  </a:lnTo>
                  <a:lnTo>
                    <a:pt x="287" y="526"/>
                  </a:lnTo>
                  <a:lnTo>
                    <a:pt x="296" y="511"/>
                  </a:lnTo>
                  <a:lnTo>
                    <a:pt x="302" y="496"/>
                  </a:lnTo>
                  <a:lnTo>
                    <a:pt x="304" y="480"/>
                  </a:lnTo>
                  <a:lnTo>
                    <a:pt x="303" y="469"/>
                  </a:lnTo>
                  <a:lnTo>
                    <a:pt x="302" y="447"/>
                  </a:lnTo>
                  <a:lnTo>
                    <a:pt x="303" y="425"/>
                  </a:lnTo>
                  <a:lnTo>
                    <a:pt x="308" y="408"/>
                  </a:lnTo>
                  <a:lnTo>
                    <a:pt x="313" y="392"/>
                  </a:lnTo>
                  <a:lnTo>
                    <a:pt x="320" y="381"/>
                  </a:lnTo>
                  <a:lnTo>
                    <a:pt x="335" y="369"/>
                  </a:lnTo>
                  <a:lnTo>
                    <a:pt x="351" y="361"/>
                  </a:lnTo>
                  <a:lnTo>
                    <a:pt x="370" y="355"/>
                  </a:lnTo>
                  <a:lnTo>
                    <a:pt x="390" y="350"/>
                  </a:lnTo>
                  <a:lnTo>
                    <a:pt x="407" y="345"/>
                  </a:lnTo>
                  <a:lnTo>
                    <a:pt x="428" y="342"/>
                  </a:lnTo>
                  <a:lnTo>
                    <a:pt x="448" y="338"/>
                  </a:lnTo>
                  <a:lnTo>
                    <a:pt x="471" y="332"/>
                  </a:lnTo>
                  <a:lnTo>
                    <a:pt x="493" y="322"/>
                  </a:lnTo>
                  <a:lnTo>
                    <a:pt x="512" y="308"/>
                  </a:ln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Text Box 15"/>
            <p:cNvSpPr txBox="1">
              <a:spLocks noChangeArrowheads="1"/>
            </p:cNvSpPr>
            <p:nvPr/>
          </p:nvSpPr>
          <p:spPr bwMode="auto">
            <a:xfrm>
              <a:off x="2256" y="2592"/>
              <a:ext cx="120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800" b="1">
                  <a:solidFill>
                    <a:schemeClr val="tx2"/>
                  </a:solidFill>
                  <a:latin typeface="Comic Sans MS" pitchFamily="66" charset="0"/>
                </a:rPr>
                <a:t>The Plan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667000" y="2819400"/>
            <a:ext cx="1925638" cy="1562100"/>
            <a:chOff x="1200" y="1632"/>
            <a:chExt cx="1213" cy="984"/>
          </a:xfrm>
        </p:grpSpPr>
        <p:sp>
          <p:nvSpPr>
            <p:cNvPr id="6168" name="Freeform 17"/>
            <p:cNvSpPr>
              <a:spLocks/>
            </p:cNvSpPr>
            <p:nvPr/>
          </p:nvSpPr>
          <p:spPr bwMode="auto">
            <a:xfrm>
              <a:off x="1200" y="1632"/>
              <a:ext cx="1213" cy="984"/>
            </a:xfrm>
            <a:custGeom>
              <a:avLst/>
              <a:gdLst>
                <a:gd name="T0" fmla="*/ 1213 w 1213"/>
                <a:gd name="T1" fmla="*/ 0 h 984"/>
                <a:gd name="T2" fmla="*/ 1 w 1213"/>
                <a:gd name="T3" fmla="*/ 984 h 984"/>
                <a:gd name="T4" fmla="*/ 115 w 1213"/>
                <a:gd name="T5" fmla="*/ 965 h 984"/>
                <a:gd name="T6" fmla="*/ 111 w 1213"/>
                <a:gd name="T7" fmla="*/ 933 h 984"/>
                <a:gd name="T8" fmla="*/ 99 w 1213"/>
                <a:gd name="T9" fmla="*/ 889 h 984"/>
                <a:gd name="T10" fmla="*/ 95 w 1213"/>
                <a:gd name="T11" fmla="*/ 853 h 984"/>
                <a:gd name="T12" fmla="*/ 103 w 1213"/>
                <a:gd name="T13" fmla="*/ 817 h 984"/>
                <a:gd name="T14" fmla="*/ 128 w 1213"/>
                <a:gd name="T15" fmla="*/ 785 h 984"/>
                <a:gd name="T16" fmla="*/ 160 w 1213"/>
                <a:gd name="T17" fmla="*/ 762 h 984"/>
                <a:gd name="T18" fmla="*/ 197 w 1213"/>
                <a:gd name="T19" fmla="*/ 751 h 984"/>
                <a:gd name="T20" fmla="*/ 252 w 1213"/>
                <a:gd name="T21" fmla="*/ 752 h 984"/>
                <a:gd name="T22" fmla="*/ 287 w 1213"/>
                <a:gd name="T23" fmla="*/ 759 h 984"/>
                <a:gd name="T24" fmla="*/ 323 w 1213"/>
                <a:gd name="T25" fmla="*/ 784 h 984"/>
                <a:gd name="T26" fmla="*/ 347 w 1213"/>
                <a:gd name="T27" fmla="*/ 815 h 984"/>
                <a:gd name="T28" fmla="*/ 358 w 1213"/>
                <a:gd name="T29" fmla="*/ 847 h 984"/>
                <a:gd name="T30" fmla="*/ 355 w 1213"/>
                <a:gd name="T31" fmla="*/ 883 h 984"/>
                <a:gd name="T32" fmla="*/ 347 w 1213"/>
                <a:gd name="T33" fmla="*/ 915 h 984"/>
                <a:gd name="T34" fmla="*/ 339 w 1213"/>
                <a:gd name="T35" fmla="*/ 949 h 984"/>
                <a:gd name="T36" fmla="*/ 343 w 1213"/>
                <a:gd name="T37" fmla="*/ 980 h 984"/>
                <a:gd name="T38" fmla="*/ 544 w 1213"/>
                <a:gd name="T39" fmla="*/ 946 h 984"/>
                <a:gd name="T40" fmla="*/ 546 w 1213"/>
                <a:gd name="T41" fmla="*/ 902 h 984"/>
                <a:gd name="T42" fmla="*/ 549 w 1213"/>
                <a:gd name="T43" fmla="*/ 865 h 984"/>
                <a:gd name="T44" fmla="*/ 559 w 1213"/>
                <a:gd name="T45" fmla="*/ 833 h 984"/>
                <a:gd name="T46" fmla="*/ 576 w 1213"/>
                <a:gd name="T47" fmla="*/ 813 h 984"/>
                <a:gd name="T48" fmla="*/ 602 w 1213"/>
                <a:gd name="T49" fmla="*/ 801 h 984"/>
                <a:gd name="T50" fmla="*/ 630 w 1213"/>
                <a:gd name="T51" fmla="*/ 798 h 984"/>
                <a:gd name="T52" fmla="*/ 664 w 1213"/>
                <a:gd name="T53" fmla="*/ 799 h 984"/>
                <a:gd name="T54" fmla="*/ 696 w 1213"/>
                <a:gd name="T55" fmla="*/ 802 h 984"/>
                <a:gd name="T56" fmla="*/ 736 w 1213"/>
                <a:gd name="T57" fmla="*/ 804 h 984"/>
                <a:gd name="T58" fmla="*/ 771 w 1213"/>
                <a:gd name="T59" fmla="*/ 799 h 984"/>
                <a:gd name="T60" fmla="*/ 804 w 1213"/>
                <a:gd name="T61" fmla="*/ 787 h 984"/>
                <a:gd name="T62" fmla="*/ 828 w 1213"/>
                <a:gd name="T63" fmla="*/ 765 h 984"/>
                <a:gd name="T64" fmla="*/ 841 w 1213"/>
                <a:gd name="T65" fmla="*/ 738 h 984"/>
                <a:gd name="T66" fmla="*/ 841 w 1213"/>
                <a:gd name="T67" fmla="*/ 707 h 984"/>
                <a:gd name="T68" fmla="*/ 841 w 1213"/>
                <a:gd name="T69" fmla="*/ 672 h 984"/>
                <a:gd name="T70" fmla="*/ 849 w 1213"/>
                <a:gd name="T71" fmla="*/ 644 h 984"/>
                <a:gd name="T72" fmla="*/ 863 w 1213"/>
                <a:gd name="T73" fmla="*/ 621 h 984"/>
                <a:gd name="T74" fmla="*/ 894 w 1213"/>
                <a:gd name="T75" fmla="*/ 605 h 984"/>
                <a:gd name="T76" fmla="*/ 926 w 1213"/>
                <a:gd name="T77" fmla="*/ 596 h 984"/>
                <a:gd name="T78" fmla="*/ 965 w 1213"/>
                <a:gd name="T79" fmla="*/ 587 h 984"/>
                <a:gd name="T80" fmla="*/ 1000 w 1213"/>
                <a:gd name="T81" fmla="*/ 579 h 984"/>
                <a:gd name="T82" fmla="*/ 1029 w 1213"/>
                <a:gd name="T83" fmla="*/ 567 h 984"/>
                <a:gd name="T84" fmla="*/ 1051 w 1213"/>
                <a:gd name="T85" fmla="*/ 551 h 984"/>
                <a:gd name="T86" fmla="*/ 1070 w 1213"/>
                <a:gd name="T87" fmla="*/ 524 h 984"/>
                <a:gd name="T88" fmla="*/ 1079 w 1213"/>
                <a:gd name="T89" fmla="*/ 491 h 984"/>
                <a:gd name="T90" fmla="*/ 1075 w 1213"/>
                <a:gd name="T91" fmla="*/ 458 h 984"/>
                <a:gd name="T92" fmla="*/ 1065 w 1213"/>
                <a:gd name="T93" fmla="*/ 416 h 984"/>
                <a:gd name="T94" fmla="*/ 1058 w 1213"/>
                <a:gd name="T95" fmla="*/ 381 h 984"/>
                <a:gd name="T96" fmla="*/ 1060 w 1213"/>
                <a:gd name="T97" fmla="*/ 346 h 984"/>
                <a:gd name="T98" fmla="*/ 1071 w 1213"/>
                <a:gd name="T99" fmla="*/ 317 h 984"/>
                <a:gd name="T100" fmla="*/ 1089 w 1213"/>
                <a:gd name="T101" fmla="*/ 291 h 984"/>
                <a:gd name="T102" fmla="*/ 1115 w 1213"/>
                <a:gd name="T103" fmla="*/ 266 h 984"/>
                <a:gd name="T104" fmla="*/ 1145 w 1213"/>
                <a:gd name="T105" fmla="*/ 251 h 984"/>
                <a:gd name="T106" fmla="*/ 1176 w 1213"/>
                <a:gd name="T107" fmla="*/ 245 h 984"/>
                <a:gd name="T108" fmla="*/ 1213 w 1213"/>
                <a:gd name="T109" fmla="*/ 245 h 98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13"/>
                <a:gd name="T166" fmla="*/ 0 h 984"/>
                <a:gd name="T167" fmla="*/ 1213 w 1213"/>
                <a:gd name="T168" fmla="*/ 984 h 98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13" h="984">
                  <a:moveTo>
                    <a:pt x="1213" y="245"/>
                  </a:moveTo>
                  <a:lnTo>
                    <a:pt x="1213" y="0"/>
                  </a:lnTo>
                  <a:lnTo>
                    <a:pt x="0" y="0"/>
                  </a:lnTo>
                  <a:lnTo>
                    <a:pt x="1" y="984"/>
                  </a:lnTo>
                  <a:lnTo>
                    <a:pt x="109" y="984"/>
                  </a:lnTo>
                  <a:lnTo>
                    <a:pt x="115" y="965"/>
                  </a:lnTo>
                  <a:lnTo>
                    <a:pt x="115" y="952"/>
                  </a:lnTo>
                  <a:lnTo>
                    <a:pt x="111" y="933"/>
                  </a:lnTo>
                  <a:lnTo>
                    <a:pt x="105" y="913"/>
                  </a:lnTo>
                  <a:lnTo>
                    <a:pt x="99" y="889"/>
                  </a:lnTo>
                  <a:lnTo>
                    <a:pt x="96" y="870"/>
                  </a:lnTo>
                  <a:lnTo>
                    <a:pt x="95" y="853"/>
                  </a:lnTo>
                  <a:lnTo>
                    <a:pt x="98" y="835"/>
                  </a:lnTo>
                  <a:lnTo>
                    <a:pt x="103" y="817"/>
                  </a:lnTo>
                  <a:lnTo>
                    <a:pt x="115" y="799"/>
                  </a:lnTo>
                  <a:lnTo>
                    <a:pt x="128" y="785"/>
                  </a:lnTo>
                  <a:lnTo>
                    <a:pt x="143" y="772"/>
                  </a:lnTo>
                  <a:lnTo>
                    <a:pt x="160" y="762"/>
                  </a:lnTo>
                  <a:lnTo>
                    <a:pt x="179" y="754"/>
                  </a:lnTo>
                  <a:lnTo>
                    <a:pt x="197" y="751"/>
                  </a:lnTo>
                  <a:lnTo>
                    <a:pt x="222" y="750"/>
                  </a:lnTo>
                  <a:lnTo>
                    <a:pt x="252" y="752"/>
                  </a:lnTo>
                  <a:lnTo>
                    <a:pt x="271" y="754"/>
                  </a:lnTo>
                  <a:lnTo>
                    <a:pt x="287" y="759"/>
                  </a:lnTo>
                  <a:lnTo>
                    <a:pt x="303" y="769"/>
                  </a:lnTo>
                  <a:lnTo>
                    <a:pt x="323" y="784"/>
                  </a:lnTo>
                  <a:lnTo>
                    <a:pt x="336" y="799"/>
                  </a:lnTo>
                  <a:lnTo>
                    <a:pt x="347" y="815"/>
                  </a:lnTo>
                  <a:lnTo>
                    <a:pt x="353" y="831"/>
                  </a:lnTo>
                  <a:lnTo>
                    <a:pt x="358" y="847"/>
                  </a:lnTo>
                  <a:lnTo>
                    <a:pt x="358" y="865"/>
                  </a:lnTo>
                  <a:lnTo>
                    <a:pt x="355" y="883"/>
                  </a:lnTo>
                  <a:lnTo>
                    <a:pt x="351" y="899"/>
                  </a:lnTo>
                  <a:lnTo>
                    <a:pt x="347" y="915"/>
                  </a:lnTo>
                  <a:lnTo>
                    <a:pt x="342" y="932"/>
                  </a:lnTo>
                  <a:lnTo>
                    <a:pt x="339" y="949"/>
                  </a:lnTo>
                  <a:lnTo>
                    <a:pt x="339" y="963"/>
                  </a:lnTo>
                  <a:lnTo>
                    <a:pt x="343" y="980"/>
                  </a:lnTo>
                  <a:lnTo>
                    <a:pt x="546" y="980"/>
                  </a:lnTo>
                  <a:lnTo>
                    <a:pt x="544" y="946"/>
                  </a:lnTo>
                  <a:lnTo>
                    <a:pt x="546" y="920"/>
                  </a:lnTo>
                  <a:lnTo>
                    <a:pt x="546" y="902"/>
                  </a:lnTo>
                  <a:lnTo>
                    <a:pt x="547" y="884"/>
                  </a:lnTo>
                  <a:lnTo>
                    <a:pt x="549" y="865"/>
                  </a:lnTo>
                  <a:lnTo>
                    <a:pt x="553" y="846"/>
                  </a:lnTo>
                  <a:lnTo>
                    <a:pt x="559" y="833"/>
                  </a:lnTo>
                  <a:lnTo>
                    <a:pt x="566" y="822"/>
                  </a:lnTo>
                  <a:lnTo>
                    <a:pt x="576" y="813"/>
                  </a:lnTo>
                  <a:lnTo>
                    <a:pt x="588" y="805"/>
                  </a:lnTo>
                  <a:lnTo>
                    <a:pt x="602" y="801"/>
                  </a:lnTo>
                  <a:lnTo>
                    <a:pt x="616" y="799"/>
                  </a:lnTo>
                  <a:lnTo>
                    <a:pt x="630" y="798"/>
                  </a:lnTo>
                  <a:lnTo>
                    <a:pt x="648" y="798"/>
                  </a:lnTo>
                  <a:lnTo>
                    <a:pt x="664" y="799"/>
                  </a:lnTo>
                  <a:lnTo>
                    <a:pt x="678" y="801"/>
                  </a:lnTo>
                  <a:lnTo>
                    <a:pt x="696" y="802"/>
                  </a:lnTo>
                  <a:lnTo>
                    <a:pt x="715" y="804"/>
                  </a:lnTo>
                  <a:lnTo>
                    <a:pt x="736" y="804"/>
                  </a:lnTo>
                  <a:lnTo>
                    <a:pt x="753" y="802"/>
                  </a:lnTo>
                  <a:lnTo>
                    <a:pt x="771" y="799"/>
                  </a:lnTo>
                  <a:lnTo>
                    <a:pt x="790" y="795"/>
                  </a:lnTo>
                  <a:lnTo>
                    <a:pt x="804" y="787"/>
                  </a:lnTo>
                  <a:lnTo>
                    <a:pt x="818" y="778"/>
                  </a:lnTo>
                  <a:lnTo>
                    <a:pt x="828" y="765"/>
                  </a:lnTo>
                  <a:lnTo>
                    <a:pt x="837" y="752"/>
                  </a:lnTo>
                  <a:lnTo>
                    <a:pt x="841" y="738"/>
                  </a:lnTo>
                  <a:lnTo>
                    <a:pt x="844" y="722"/>
                  </a:lnTo>
                  <a:lnTo>
                    <a:pt x="841" y="707"/>
                  </a:lnTo>
                  <a:lnTo>
                    <a:pt x="840" y="690"/>
                  </a:lnTo>
                  <a:lnTo>
                    <a:pt x="841" y="672"/>
                  </a:lnTo>
                  <a:lnTo>
                    <a:pt x="845" y="659"/>
                  </a:lnTo>
                  <a:lnTo>
                    <a:pt x="849" y="644"/>
                  </a:lnTo>
                  <a:lnTo>
                    <a:pt x="855" y="630"/>
                  </a:lnTo>
                  <a:lnTo>
                    <a:pt x="863" y="621"/>
                  </a:lnTo>
                  <a:lnTo>
                    <a:pt x="877" y="611"/>
                  </a:lnTo>
                  <a:lnTo>
                    <a:pt x="894" y="605"/>
                  </a:lnTo>
                  <a:lnTo>
                    <a:pt x="911" y="600"/>
                  </a:lnTo>
                  <a:lnTo>
                    <a:pt x="926" y="596"/>
                  </a:lnTo>
                  <a:lnTo>
                    <a:pt x="943" y="591"/>
                  </a:lnTo>
                  <a:lnTo>
                    <a:pt x="965" y="587"/>
                  </a:lnTo>
                  <a:lnTo>
                    <a:pt x="982" y="584"/>
                  </a:lnTo>
                  <a:lnTo>
                    <a:pt x="1000" y="579"/>
                  </a:lnTo>
                  <a:lnTo>
                    <a:pt x="1014" y="574"/>
                  </a:lnTo>
                  <a:lnTo>
                    <a:pt x="1029" y="567"/>
                  </a:lnTo>
                  <a:lnTo>
                    <a:pt x="1040" y="559"/>
                  </a:lnTo>
                  <a:lnTo>
                    <a:pt x="1051" y="551"/>
                  </a:lnTo>
                  <a:lnTo>
                    <a:pt x="1062" y="537"/>
                  </a:lnTo>
                  <a:lnTo>
                    <a:pt x="1070" y="524"/>
                  </a:lnTo>
                  <a:lnTo>
                    <a:pt x="1076" y="510"/>
                  </a:lnTo>
                  <a:lnTo>
                    <a:pt x="1079" y="491"/>
                  </a:lnTo>
                  <a:lnTo>
                    <a:pt x="1077" y="475"/>
                  </a:lnTo>
                  <a:lnTo>
                    <a:pt x="1075" y="458"/>
                  </a:lnTo>
                  <a:lnTo>
                    <a:pt x="1070" y="438"/>
                  </a:lnTo>
                  <a:lnTo>
                    <a:pt x="1065" y="416"/>
                  </a:lnTo>
                  <a:lnTo>
                    <a:pt x="1059" y="397"/>
                  </a:lnTo>
                  <a:lnTo>
                    <a:pt x="1058" y="381"/>
                  </a:lnTo>
                  <a:lnTo>
                    <a:pt x="1058" y="366"/>
                  </a:lnTo>
                  <a:lnTo>
                    <a:pt x="1060" y="346"/>
                  </a:lnTo>
                  <a:lnTo>
                    <a:pt x="1066" y="330"/>
                  </a:lnTo>
                  <a:lnTo>
                    <a:pt x="1071" y="317"/>
                  </a:lnTo>
                  <a:lnTo>
                    <a:pt x="1078" y="304"/>
                  </a:lnTo>
                  <a:lnTo>
                    <a:pt x="1089" y="291"/>
                  </a:lnTo>
                  <a:lnTo>
                    <a:pt x="1100" y="277"/>
                  </a:lnTo>
                  <a:lnTo>
                    <a:pt x="1115" y="266"/>
                  </a:lnTo>
                  <a:lnTo>
                    <a:pt x="1131" y="256"/>
                  </a:lnTo>
                  <a:lnTo>
                    <a:pt x="1145" y="251"/>
                  </a:lnTo>
                  <a:lnTo>
                    <a:pt x="1160" y="247"/>
                  </a:lnTo>
                  <a:lnTo>
                    <a:pt x="1176" y="245"/>
                  </a:lnTo>
                  <a:lnTo>
                    <a:pt x="1194" y="245"/>
                  </a:lnTo>
                  <a:lnTo>
                    <a:pt x="1213" y="245"/>
                  </a:lnTo>
                  <a:close/>
                </a:path>
              </a:pathLst>
            </a:custGeom>
            <a:solidFill>
              <a:srgbClr val="00808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Text Box 18"/>
            <p:cNvSpPr txBox="1">
              <a:spLocks noChangeArrowheads="1"/>
            </p:cNvSpPr>
            <p:nvPr/>
          </p:nvSpPr>
          <p:spPr bwMode="auto">
            <a:xfrm>
              <a:off x="1296" y="1731"/>
              <a:ext cx="79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rgbClr val="FFFFFF"/>
                  </a:solidFill>
                  <a:latin typeface="Comic Sans MS" pitchFamily="66" charset="0"/>
                </a:rPr>
                <a:t>Mty/Ld</a:t>
              </a:r>
            </a:p>
            <a:p>
              <a:pPr eaLnBrk="0" hangingPunct="0"/>
              <a:r>
                <a:rPr lang="en-US" sz="2400" b="1">
                  <a:solidFill>
                    <a:srgbClr val="FFFFFF"/>
                  </a:solidFill>
                  <a:latin typeface="Comic Sans MS" pitchFamily="66" charset="0"/>
                </a:rPr>
                <a:t>Cars</a:t>
              </a:r>
              <a:endParaRPr lang="en-US" sz="2400" b="1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572000" y="2819400"/>
            <a:ext cx="1917700" cy="1865313"/>
            <a:chOff x="3360" y="1680"/>
            <a:chExt cx="1208" cy="1175"/>
          </a:xfrm>
        </p:grpSpPr>
        <p:sp>
          <p:nvSpPr>
            <p:cNvPr id="6166" name="Freeform 20"/>
            <p:cNvSpPr>
              <a:spLocks/>
            </p:cNvSpPr>
            <p:nvPr/>
          </p:nvSpPr>
          <p:spPr bwMode="auto">
            <a:xfrm>
              <a:off x="3360" y="1680"/>
              <a:ext cx="1208" cy="1175"/>
            </a:xfrm>
            <a:custGeom>
              <a:avLst/>
              <a:gdLst>
                <a:gd name="T0" fmla="*/ 0 w 1208"/>
                <a:gd name="T1" fmla="*/ 0 h 1175"/>
                <a:gd name="T2" fmla="*/ 1208 w 1208"/>
                <a:gd name="T3" fmla="*/ 938 h 1175"/>
                <a:gd name="T4" fmla="*/ 1099 w 1208"/>
                <a:gd name="T5" fmla="*/ 947 h 1175"/>
                <a:gd name="T6" fmla="*/ 1096 w 1208"/>
                <a:gd name="T7" fmla="*/ 968 h 1175"/>
                <a:gd name="T8" fmla="*/ 1101 w 1208"/>
                <a:gd name="T9" fmla="*/ 994 h 1175"/>
                <a:gd name="T10" fmla="*/ 1110 w 1208"/>
                <a:gd name="T11" fmla="*/ 1025 h 1175"/>
                <a:gd name="T12" fmla="*/ 1115 w 1208"/>
                <a:gd name="T13" fmla="*/ 1056 h 1175"/>
                <a:gd name="T14" fmla="*/ 1113 w 1208"/>
                <a:gd name="T15" fmla="*/ 1084 h 1175"/>
                <a:gd name="T16" fmla="*/ 1104 w 1208"/>
                <a:gd name="T17" fmla="*/ 1112 h 1175"/>
                <a:gd name="T18" fmla="*/ 1084 w 1208"/>
                <a:gd name="T19" fmla="*/ 1135 h 1175"/>
                <a:gd name="T20" fmla="*/ 1062 w 1208"/>
                <a:gd name="T21" fmla="*/ 1154 h 1175"/>
                <a:gd name="T22" fmla="*/ 1035 w 1208"/>
                <a:gd name="T23" fmla="*/ 1167 h 1175"/>
                <a:gd name="T24" fmla="*/ 1001 w 1208"/>
                <a:gd name="T25" fmla="*/ 1174 h 1175"/>
                <a:gd name="T26" fmla="*/ 970 w 1208"/>
                <a:gd name="T27" fmla="*/ 1175 h 1175"/>
                <a:gd name="T28" fmla="*/ 944 w 1208"/>
                <a:gd name="T29" fmla="*/ 1172 h 1175"/>
                <a:gd name="T30" fmla="*/ 917 w 1208"/>
                <a:gd name="T31" fmla="*/ 1163 h 1175"/>
                <a:gd name="T32" fmla="*/ 895 w 1208"/>
                <a:gd name="T33" fmla="*/ 1149 h 1175"/>
                <a:gd name="T34" fmla="*/ 874 w 1208"/>
                <a:gd name="T35" fmla="*/ 1127 h 1175"/>
                <a:gd name="T36" fmla="*/ 857 w 1208"/>
                <a:gd name="T37" fmla="*/ 1103 h 1175"/>
                <a:gd name="T38" fmla="*/ 848 w 1208"/>
                <a:gd name="T39" fmla="*/ 1069 h 1175"/>
                <a:gd name="T40" fmla="*/ 852 w 1208"/>
                <a:gd name="T41" fmla="*/ 1036 h 1175"/>
                <a:gd name="T42" fmla="*/ 860 w 1208"/>
                <a:gd name="T43" fmla="*/ 1002 h 1175"/>
                <a:gd name="T44" fmla="*/ 868 w 1208"/>
                <a:gd name="T45" fmla="*/ 969 h 1175"/>
                <a:gd name="T46" fmla="*/ 867 w 1208"/>
                <a:gd name="T47" fmla="*/ 953 h 1175"/>
                <a:gd name="T48" fmla="*/ 662 w 1208"/>
                <a:gd name="T49" fmla="*/ 945 h 1175"/>
                <a:gd name="T50" fmla="*/ 664 w 1208"/>
                <a:gd name="T51" fmla="*/ 889 h 1175"/>
                <a:gd name="T52" fmla="*/ 660 w 1208"/>
                <a:gd name="T53" fmla="*/ 852 h 1175"/>
                <a:gd name="T54" fmla="*/ 652 w 1208"/>
                <a:gd name="T55" fmla="*/ 830 h 1175"/>
                <a:gd name="T56" fmla="*/ 635 w 1208"/>
                <a:gd name="T57" fmla="*/ 813 h 1175"/>
                <a:gd name="T58" fmla="*/ 612 w 1208"/>
                <a:gd name="T59" fmla="*/ 801 h 1175"/>
                <a:gd name="T60" fmla="*/ 584 w 1208"/>
                <a:gd name="T61" fmla="*/ 798 h 1175"/>
                <a:gd name="T62" fmla="*/ 543 w 1208"/>
                <a:gd name="T63" fmla="*/ 800 h 1175"/>
                <a:gd name="T64" fmla="*/ 504 w 1208"/>
                <a:gd name="T65" fmla="*/ 803 h 1175"/>
                <a:gd name="T66" fmla="*/ 464 w 1208"/>
                <a:gd name="T67" fmla="*/ 803 h 1175"/>
                <a:gd name="T68" fmla="*/ 425 w 1208"/>
                <a:gd name="T69" fmla="*/ 796 h 1175"/>
                <a:gd name="T70" fmla="*/ 394 w 1208"/>
                <a:gd name="T71" fmla="*/ 778 h 1175"/>
                <a:gd name="T72" fmla="*/ 376 w 1208"/>
                <a:gd name="T73" fmla="*/ 754 h 1175"/>
                <a:gd name="T74" fmla="*/ 369 w 1208"/>
                <a:gd name="T75" fmla="*/ 721 h 1175"/>
                <a:gd name="T76" fmla="*/ 370 w 1208"/>
                <a:gd name="T77" fmla="*/ 685 h 1175"/>
                <a:gd name="T78" fmla="*/ 365 w 1208"/>
                <a:gd name="T79" fmla="*/ 651 h 1175"/>
                <a:gd name="T80" fmla="*/ 356 w 1208"/>
                <a:gd name="T81" fmla="*/ 630 h 1175"/>
                <a:gd name="T82" fmla="*/ 344 w 1208"/>
                <a:gd name="T83" fmla="*/ 617 h 1175"/>
                <a:gd name="T84" fmla="*/ 315 w 1208"/>
                <a:gd name="T85" fmla="*/ 603 h 1175"/>
                <a:gd name="T86" fmla="*/ 276 w 1208"/>
                <a:gd name="T87" fmla="*/ 593 h 1175"/>
                <a:gd name="T88" fmla="*/ 233 w 1208"/>
                <a:gd name="T89" fmla="*/ 585 h 1175"/>
                <a:gd name="T90" fmla="*/ 200 w 1208"/>
                <a:gd name="T91" fmla="*/ 575 h 1175"/>
                <a:gd name="T92" fmla="*/ 172 w 1208"/>
                <a:gd name="T93" fmla="*/ 559 h 1175"/>
                <a:gd name="T94" fmla="*/ 149 w 1208"/>
                <a:gd name="T95" fmla="*/ 537 h 1175"/>
                <a:gd name="T96" fmla="*/ 134 w 1208"/>
                <a:gd name="T97" fmla="*/ 510 h 1175"/>
                <a:gd name="T98" fmla="*/ 132 w 1208"/>
                <a:gd name="T99" fmla="*/ 479 h 1175"/>
                <a:gd name="T100" fmla="*/ 141 w 1208"/>
                <a:gd name="T101" fmla="*/ 446 h 1175"/>
                <a:gd name="T102" fmla="*/ 148 w 1208"/>
                <a:gd name="T103" fmla="*/ 408 h 1175"/>
                <a:gd name="T104" fmla="*/ 154 w 1208"/>
                <a:gd name="T105" fmla="*/ 372 h 1175"/>
                <a:gd name="T106" fmla="*/ 148 w 1208"/>
                <a:gd name="T107" fmla="*/ 337 h 1175"/>
                <a:gd name="T108" fmla="*/ 133 w 1208"/>
                <a:gd name="T109" fmla="*/ 304 h 1175"/>
                <a:gd name="T110" fmla="*/ 119 w 1208"/>
                <a:gd name="T111" fmla="*/ 284 h 1175"/>
                <a:gd name="T112" fmla="*/ 100 w 1208"/>
                <a:gd name="T113" fmla="*/ 267 h 1175"/>
                <a:gd name="T114" fmla="*/ 78 w 1208"/>
                <a:gd name="T115" fmla="*/ 254 h 1175"/>
                <a:gd name="T116" fmla="*/ 50 w 1208"/>
                <a:gd name="T117" fmla="*/ 246 h 1175"/>
                <a:gd name="T118" fmla="*/ 16 w 1208"/>
                <a:gd name="T119" fmla="*/ 245 h 117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208"/>
                <a:gd name="T181" fmla="*/ 0 h 1175"/>
                <a:gd name="T182" fmla="*/ 1208 w 1208"/>
                <a:gd name="T183" fmla="*/ 1175 h 117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208" h="1175">
                  <a:moveTo>
                    <a:pt x="0" y="245"/>
                  </a:moveTo>
                  <a:lnTo>
                    <a:pt x="0" y="0"/>
                  </a:lnTo>
                  <a:lnTo>
                    <a:pt x="1207" y="0"/>
                  </a:lnTo>
                  <a:lnTo>
                    <a:pt x="1208" y="938"/>
                  </a:lnTo>
                  <a:lnTo>
                    <a:pt x="1103" y="938"/>
                  </a:lnTo>
                  <a:lnTo>
                    <a:pt x="1099" y="947"/>
                  </a:lnTo>
                  <a:lnTo>
                    <a:pt x="1096" y="958"/>
                  </a:lnTo>
                  <a:lnTo>
                    <a:pt x="1096" y="968"/>
                  </a:lnTo>
                  <a:lnTo>
                    <a:pt x="1097" y="979"/>
                  </a:lnTo>
                  <a:lnTo>
                    <a:pt x="1101" y="994"/>
                  </a:lnTo>
                  <a:lnTo>
                    <a:pt x="1105" y="1013"/>
                  </a:lnTo>
                  <a:lnTo>
                    <a:pt x="1110" y="1025"/>
                  </a:lnTo>
                  <a:lnTo>
                    <a:pt x="1113" y="1041"/>
                  </a:lnTo>
                  <a:lnTo>
                    <a:pt x="1115" y="1056"/>
                  </a:lnTo>
                  <a:lnTo>
                    <a:pt x="1115" y="1070"/>
                  </a:lnTo>
                  <a:lnTo>
                    <a:pt x="1113" y="1084"/>
                  </a:lnTo>
                  <a:lnTo>
                    <a:pt x="1110" y="1099"/>
                  </a:lnTo>
                  <a:lnTo>
                    <a:pt x="1104" y="1112"/>
                  </a:lnTo>
                  <a:lnTo>
                    <a:pt x="1096" y="1123"/>
                  </a:lnTo>
                  <a:lnTo>
                    <a:pt x="1084" y="1135"/>
                  </a:lnTo>
                  <a:lnTo>
                    <a:pt x="1073" y="1145"/>
                  </a:lnTo>
                  <a:lnTo>
                    <a:pt x="1062" y="1154"/>
                  </a:lnTo>
                  <a:lnTo>
                    <a:pt x="1050" y="1161"/>
                  </a:lnTo>
                  <a:lnTo>
                    <a:pt x="1035" y="1167"/>
                  </a:lnTo>
                  <a:lnTo>
                    <a:pt x="1017" y="1172"/>
                  </a:lnTo>
                  <a:lnTo>
                    <a:pt x="1001" y="1174"/>
                  </a:lnTo>
                  <a:lnTo>
                    <a:pt x="986" y="1175"/>
                  </a:lnTo>
                  <a:lnTo>
                    <a:pt x="970" y="1175"/>
                  </a:lnTo>
                  <a:lnTo>
                    <a:pt x="956" y="1174"/>
                  </a:lnTo>
                  <a:lnTo>
                    <a:pt x="944" y="1172"/>
                  </a:lnTo>
                  <a:lnTo>
                    <a:pt x="931" y="1168"/>
                  </a:lnTo>
                  <a:lnTo>
                    <a:pt x="917" y="1163"/>
                  </a:lnTo>
                  <a:lnTo>
                    <a:pt x="906" y="1157"/>
                  </a:lnTo>
                  <a:lnTo>
                    <a:pt x="895" y="1149"/>
                  </a:lnTo>
                  <a:lnTo>
                    <a:pt x="884" y="1138"/>
                  </a:lnTo>
                  <a:lnTo>
                    <a:pt x="874" y="1127"/>
                  </a:lnTo>
                  <a:lnTo>
                    <a:pt x="865" y="1115"/>
                  </a:lnTo>
                  <a:lnTo>
                    <a:pt x="857" y="1103"/>
                  </a:lnTo>
                  <a:lnTo>
                    <a:pt x="852" y="1087"/>
                  </a:lnTo>
                  <a:lnTo>
                    <a:pt x="848" y="1069"/>
                  </a:lnTo>
                  <a:lnTo>
                    <a:pt x="848" y="1052"/>
                  </a:lnTo>
                  <a:lnTo>
                    <a:pt x="852" y="1036"/>
                  </a:lnTo>
                  <a:lnTo>
                    <a:pt x="856" y="1019"/>
                  </a:lnTo>
                  <a:lnTo>
                    <a:pt x="860" y="1002"/>
                  </a:lnTo>
                  <a:lnTo>
                    <a:pt x="866" y="983"/>
                  </a:lnTo>
                  <a:lnTo>
                    <a:pt x="868" y="969"/>
                  </a:lnTo>
                  <a:lnTo>
                    <a:pt x="868" y="960"/>
                  </a:lnTo>
                  <a:lnTo>
                    <a:pt x="867" y="953"/>
                  </a:lnTo>
                  <a:lnTo>
                    <a:pt x="863" y="945"/>
                  </a:lnTo>
                  <a:lnTo>
                    <a:pt x="662" y="945"/>
                  </a:lnTo>
                  <a:lnTo>
                    <a:pt x="665" y="909"/>
                  </a:lnTo>
                  <a:lnTo>
                    <a:pt x="664" y="889"/>
                  </a:lnTo>
                  <a:lnTo>
                    <a:pt x="662" y="870"/>
                  </a:lnTo>
                  <a:lnTo>
                    <a:pt x="660" y="852"/>
                  </a:lnTo>
                  <a:lnTo>
                    <a:pt x="657" y="841"/>
                  </a:lnTo>
                  <a:lnTo>
                    <a:pt x="652" y="830"/>
                  </a:lnTo>
                  <a:lnTo>
                    <a:pt x="646" y="821"/>
                  </a:lnTo>
                  <a:lnTo>
                    <a:pt x="635" y="813"/>
                  </a:lnTo>
                  <a:lnTo>
                    <a:pt x="624" y="805"/>
                  </a:lnTo>
                  <a:lnTo>
                    <a:pt x="612" y="801"/>
                  </a:lnTo>
                  <a:lnTo>
                    <a:pt x="602" y="799"/>
                  </a:lnTo>
                  <a:lnTo>
                    <a:pt x="584" y="798"/>
                  </a:lnTo>
                  <a:lnTo>
                    <a:pt x="563" y="798"/>
                  </a:lnTo>
                  <a:lnTo>
                    <a:pt x="543" y="800"/>
                  </a:lnTo>
                  <a:lnTo>
                    <a:pt x="521" y="801"/>
                  </a:lnTo>
                  <a:lnTo>
                    <a:pt x="504" y="803"/>
                  </a:lnTo>
                  <a:lnTo>
                    <a:pt x="482" y="804"/>
                  </a:lnTo>
                  <a:lnTo>
                    <a:pt x="464" y="803"/>
                  </a:lnTo>
                  <a:lnTo>
                    <a:pt x="449" y="801"/>
                  </a:lnTo>
                  <a:lnTo>
                    <a:pt x="425" y="796"/>
                  </a:lnTo>
                  <a:lnTo>
                    <a:pt x="409" y="788"/>
                  </a:lnTo>
                  <a:lnTo>
                    <a:pt x="394" y="778"/>
                  </a:lnTo>
                  <a:lnTo>
                    <a:pt x="385" y="766"/>
                  </a:lnTo>
                  <a:lnTo>
                    <a:pt x="376" y="754"/>
                  </a:lnTo>
                  <a:lnTo>
                    <a:pt x="370" y="738"/>
                  </a:lnTo>
                  <a:lnTo>
                    <a:pt x="369" y="721"/>
                  </a:lnTo>
                  <a:lnTo>
                    <a:pt x="369" y="700"/>
                  </a:lnTo>
                  <a:lnTo>
                    <a:pt x="370" y="685"/>
                  </a:lnTo>
                  <a:lnTo>
                    <a:pt x="369" y="669"/>
                  </a:lnTo>
                  <a:lnTo>
                    <a:pt x="365" y="651"/>
                  </a:lnTo>
                  <a:lnTo>
                    <a:pt x="362" y="641"/>
                  </a:lnTo>
                  <a:lnTo>
                    <a:pt x="356" y="630"/>
                  </a:lnTo>
                  <a:lnTo>
                    <a:pt x="350" y="623"/>
                  </a:lnTo>
                  <a:lnTo>
                    <a:pt x="344" y="617"/>
                  </a:lnTo>
                  <a:lnTo>
                    <a:pt x="330" y="610"/>
                  </a:lnTo>
                  <a:lnTo>
                    <a:pt x="315" y="603"/>
                  </a:lnTo>
                  <a:lnTo>
                    <a:pt x="297" y="598"/>
                  </a:lnTo>
                  <a:lnTo>
                    <a:pt x="276" y="593"/>
                  </a:lnTo>
                  <a:lnTo>
                    <a:pt x="255" y="588"/>
                  </a:lnTo>
                  <a:lnTo>
                    <a:pt x="233" y="585"/>
                  </a:lnTo>
                  <a:lnTo>
                    <a:pt x="217" y="580"/>
                  </a:lnTo>
                  <a:lnTo>
                    <a:pt x="200" y="575"/>
                  </a:lnTo>
                  <a:lnTo>
                    <a:pt x="184" y="568"/>
                  </a:lnTo>
                  <a:lnTo>
                    <a:pt x="172" y="559"/>
                  </a:lnTo>
                  <a:lnTo>
                    <a:pt x="159" y="547"/>
                  </a:lnTo>
                  <a:lnTo>
                    <a:pt x="149" y="537"/>
                  </a:lnTo>
                  <a:lnTo>
                    <a:pt x="141" y="524"/>
                  </a:lnTo>
                  <a:lnTo>
                    <a:pt x="134" y="510"/>
                  </a:lnTo>
                  <a:lnTo>
                    <a:pt x="132" y="494"/>
                  </a:lnTo>
                  <a:lnTo>
                    <a:pt x="132" y="479"/>
                  </a:lnTo>
                  <a:lnTo>
                    <a:pt x="135" y="466"/>
                  </a:lnTo>
                  <a:lnTo>
                    <a:pt x="141" y="446"/>
                  </a:lnTo>
                  <a:lnTo>
                    <a:pt x="146" y="426"/>
                  </a:lnTo>
                  <a:lnTo>
                    <a:pt x="148" y="408"/>
                  </a:lnTo>
                  <a:lnTo>
                    <a:pt x="152" y="390"/>
                  </a:lnTo>
                  <a:lnTo>
                    <a:pt x="154" y="372"/>
                  </a:lnTo>
                  <a:lnTo>
                    <a:pt x="152" y="354"/>
                  </a:lnTo>
                  <a:lnTo>
                    <a:pt x="148" y="337"/>
                  </a:lnTo>
                  <a:lnTo>
                    <a:pt x="142" y="320"/>
                  </a:lnTo>
                  <a:lnTo>
                    <a:pt x="133" y="304"/>
                  </a:lnTo>
                  <a:lnTo>
                    <a:pt x="124" y="292"/>
                  </a:lnTo>
                  <a:lnTo>
                    <a:pt x="119" y="284"/>
                  </a:lnTo>
                  <a:lnTo>
                    <a:pt x="109" y="275"/>
                  </a:lnTo>
                  <a:lnTo>
                    <a:pt x="100" y="267"/>
                  </a:lnTo>
                  <a:lnTo>
                    <a:pt x="90" y="260"/>
                  </a:lnTo>
                  <a:lnTo>
                    <a:pt x="78" y="254"/>
                  </a:lnTo>
                  <a:lnTo>
                    <a:pt x="65" y="250"/>
                  </a:lnTo>
                  <a:lnTo>
                    <a:pt x="50" y="246"/>
                  </a:lnTo>
                  <a:lnTo>
                    <a:pt x="32" y="245"/>
                  </a:lnTo>
                  <a:lnTo>
                    <a:pt x="16" y="245"/>
                  </a:lnTo>
                  <a:lnTo>
                    <a:pt x="0" y="245"/>
                  </a:lnTo>
                  <a:close/>
                </a:path>
              </a:pathLst>
            </a:custGeom>
            <a:solidFill>
              <a:srgbClr val="FF00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Text Box 21"/>
            <p:cNvSpPr txBox="1">
              <a:spLocks noChangeArrowheads="1"/>
            </p:cNvSpPr>
            <p:nvPr/>
          </p:nvSpPr>
          <p:spPr bwMode="auto">
            <a:xfrm>
              <a:off x="3936" y="1779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2667000" y="3962400"/>
            <a:ext cx="1917700" cy="1865313"/>
            <a:chOff x="1248" y="2880"/>
            <a:chExt cx="1208" cy="1175"/>
          </a:xfrm>
        </p:grpSpPr>
        <p:sp>
          <p:nvSpPr>
            <p:cNvPr id="6164" name="Freeform 23"/>
            <p:cNvSpPr>
              <a:spLocks/>
            </p:cNvSpPr>
            <p:nvPr/>
          </p:nvSpPr>
          <p:spPr bwMode="auto">
            <a:xfrm>
              <a:off x="1248" y="2880"/>
              <a:ext cx="1208" cy="1175"/>
            </a:xfrm>
            <a:custGeom>
              <a:avLst/>
              <a:gdLst>
                <a:gd name="T0" fmla="*/ 1208 w 1208"/>
                <a:gd name="T1" fmla="*/ 1175 h 1175"/>
                <a:gd name="T2" fmla="*/ 0 w 1208"/>
                <a:gd name="T3" fmla="*/ 236 h 1175"/>
                <a:gd name="T4" fmla="*/ 109 w 1208"/>
                <a:gd name="T5" fmla="*/ 228 h 1175"/>
                <a:gd name="T6" fmla="*/ 112 w 1208"/>
                <a:gd name="T7" fmla="*/ 207 h 1175"/>
                <a:gd name="T8" fmla="*/ 107 w 1208"/>
                <a:gd name="T9" fmla="*/ 181 h 1175"/>
                <a:gd name="T10" fmla="*/ 99 w 1208"/>
                <a:gd name="T11" fmla="*/ 149 h 1175"/>
                <a:gd name="T12" fmla="*/ 94 w 1208"/>
                <a:gd name="T13" fmla="*/ 119 h 1175"/>
                <a:gd name="T14" fmla="*/ 95 w 1208"/>
                <a:gd name="T15" fmla="*/ 91 h 1175"/>
                <a:gd name="T16" fmla="*/ 104 w 1208"/>
                <a:gd name="T17" fmla="*/ 62 h 1175"/>
                <a:gd name="T18" fmla="*/ 124 w 1208"/>
                <a:gd name="T19" fmla="*/ 39 h 1175"/>
                <a:gd name="T20" fmla="*/ 146 w 1208"/>
                <a:gd name="T21" fmla="*/ 20 h 1175"/>
                <a:gd name="T22" fmla="*/ 173 w 1208"/>
                <a:gd name="T23" fmla="*/ 7 h 1175"/>
                <a:gd name="T24" fmla="*/ 208 w 1208"/>
                <a:gd name="T25" fmla="*/ 1 h 1175"/>
                <a:gd name="T26" fmla="*/ 238 w 1208"/>
                <a:gd name="T27" fmla="*/ 0 h 1175"/>
                <a:gd name="T28" fmla="*/ 264 w 1208"/>
                <a:gd name="T29" fmla="*/ 3 h 1175"/>
                <a:gd name="T30" fmla="*/ 292 w 1208"/>
                <a:gd name="T31" fmla="*/ 11 h 1175"/>
                <a:gd name="T32" fmla="*/ 314 w 1208"/>
                <a:gd name="T33" fmla="*/ 26 h 1175"/>
                <a:gd name="T34" fmla="*/ 334 w 1208"/>
                <a:gd name="T35" fmla="*/ 48 h 1175"/>
                <a:gd name="T36" fmla="*/ 351 w 1208"/>
                <a:gd name="T37" fmla="*/ 72 h 1175"/>
                <a:gd name="T38" fmla="*/ 361 w 1208"/>
                <a:gd name="T39" fmla="*/ 105 h 1175"/>
                <a:gd name="T40" fmla="*/ 356 w 1208"/>
                <a:gd name="T41" fmla="*/ 139 h 1175"/>
                <a:gd name="T42" fmla="*/ 348 w 1208"/>
                <a:gd name="T43" fmla="*/ 172 h 1175"/>
                <a:gd name="T44" fmla="*/ 340 w 1208"/>
                <a:gd name="T45" fmla="*/ 206 h 1175"/>
                <a:gd name="T46" fmla="*/ 342 w 1208"/>
                <a:gd name="T47" fmla="*/ 222 h 1175"/>
                <a:gd name="T48" fmla="*/ 545 w 1208"/>
                <a:gd name="T49" fmla="*/ 230 h 1175"/>
                <a:gd name="T50" fmla="*/ 540 w 1208"/>
                <a:gd name="T51" fmla="*/ 292 h 1175"/>
                <a:gd name="T52" fmla="*/ 542 w 1208"/>
                <a:gd name="T53" fmla="*/ 328 h 1175"/>
                <a:gd name="T54" fmla="*/ 547 w 1208"/>
                <a:gd name="T55" fmla="*/ 366 h 1175"/>
                <a:gd name="T56" fmla="*/ 561 w 1208"/>
                <a:gd name="T57" fmla="*/ 389 h 1175"/>
                <a:gd name="T58" fmla="*/ 583 w 1208"/>
                <a:gd name="T59" fmla="*/ 406 h 1175"/>
                <a:gd name="T60" fmla="*/ 610 w 1208"/>
                <a:gd name="T61" fmla="*/ 413 h 1175"/>
                <a:gd name="T62" fmla="*/ 641 w 1208"/>
                <a:gd name="T63" fmla="*/ 414 h 1175"/>
                <a:gd name="T64" fmla="*/ 672 w 1208"/>
                <a:gd name="T65" fmla="*/ 411 h 1175"/>
                <a:gd name="T66" fmla="*/ 709 w 1208"/>
                <a:gd name="T67" fmla="*/ 407 h 1175"/>
                <a:gd name="T68" fmla="*/ 748 w 1208"/>
                <a:gd name="T69" fmla="*/ 409 h 1175"/>
                <a:gd name="T70" fmla="*/ 784 w 1208"/>
                <a:gd name="T71" fmla="*/ 419 h 1175"/>
                <a:gd name="T72" fmla="*/ 813 w 1208"/>
                <a:gd name="T73" fmla="*/ 435 h 1175"/>
                <a:gd name="T74" fmla="*/ 831 w 1208"/>
                <a:gd name="T75" fmla="*/ 460 h 1175"/>
                <a:gd name="T76" fmla="*/ 838 w 1208"/>
                <a:gd name="T77" fmla="*/ 490 h 1175"/>
                <a:gd name="T78" fmla="*/ 835 w 1208"/>
                <a:gd name="T79" fmla="*/ 523 h 1175"/>
                <a:gd name="T80" fmla="*/ 838 w 1208"/>
                <a:gd name="T81" fmla="*/ 555 h 1175"/>
                <a:gd name="T82" fmla="*/ 850 w 1208"/>
                <a:gd name="T83" fmla="*/ 582 h 1175"/>
                <a:gd name="T84" fmla="*/ 871 w 1208"/>
                <a:gd name="T85" fmla="*/ 601 h 1175"/>
                <a:gd name="T86" fmla="*/ 905 w 1208"/>
                <a:gd name="T87" fmla="*/ 612 h 1175"/>
                <a:gd name="T88" fmla="*/ 938 w 1208"/>
                <a:gd name="T89" fmla="*/ 621 h 1175"/>
                <a:gd name="T90" fmla="*/ 977 w 1208"/>
                <a:gd name="T91" fmla="*/ 628 h 1175"/>
                <a:gd name="T92" fmla="*/ 1009 w 1208"/>
                <a:gd name="T93" fmla="*/ 639 h 1175"/>
                <a:gd name="T94" fmla="*/ 1035 w 1208"/>
                <a:gd name="T95" fmla="*/ 653 h 1175"/>
                <a:gd name="T96" fmla="*/ 1057 w 1208"/>
                <a:gd name="T97" fmla="*/ 675 h 1175"/>
                <a:gd name="T98" fmla="*/ 1071 w 1208"/>
                <a:gd name="T99" fmla="*/ 701 h 1175"/>
                <a:gd name="T100" fmla="*/ 1072 w 1208"/>
                <a:gd name="T101" fmla="*/ 738 h 1175"/>
                <a:gd name="T102" fmla="*/ 1065 w 1208"/>
                <a:gd name="T103" fmla="*/ 774 h 1175"/>
                <a:gd name="T104" fmla="*/ 1054 w 1208"/>
                <a:gd name="T105" fmla="*/ 816 h 1175"/>
                <a:gd name="T106" fmla="*/ 1052 w 1208"/>
                <a:gd name="T107" fmla="*/ 846 h 1175"/>
                <a:gd name="T108" fmla="*/ 1059 w 1208"/>
                <a:gd name="T109" fmla="*/ 883 h 1175"/>
                <a:gd name="T110" fmla="*/ 1073 w 1208"/>
                <a:gd name="T111" fmla="*/ 908 h 1175"/>
                <a:gd name="T112" fmla="*/ 1095 w 1208"/>
                <a:gd name="T113" fmla="*/ 935 h 1175"/>
                <a:gd name="T114" fmla="*/ 1124 w 1208"/>
                <a:gd name="T115" fmla="*/ 956 h 1175"/>
                <a:gd name="T116" fmla="*/ 1155 w 1208"/>
                <a:gd name="T117" fmla="*/ 965 h 1175"/>
                <a:gd name="T118" fmla="*/ 1189 w 1208"/>
                <a:gd name="T119" fmla="*/ 969 h 117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208"/>
                <a:gd name="T181" fmla="*/ 0 h 1175"/>
                <a:gd name="T182" fmla="*/ 1208 w 1208"/>
                <a:gd name="T183" fmla="*/ 1175 h 117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208" h="1175">
                  <a:moveTo>
                    <a:pt x="1208" y="968"/>
                  </a:moveTo>
                  <a:lnTo>
                    <a:pt x="1208" y="1175"/>
                  </a:lnTo>
                  <a:lnTo>
                    <a:pt x="1" y="1175"/>
                  </a:lnTo>
                  <a:lnTo>
                    <a:pt x="0" y="236"/>
                  </a:lnTo>
                  <a:lnTo>
                    <a:pt x="105" y="236"/>
                  </a:lnTo>
                  <a:lnTo>
                    <a:pt x="109" y="228"/>
                  </a:lnTo>
                  <a:lnTo>
                    <a:pt x="112" y="216"/>
                  </a:lnTo>
                  <a:lnTo>
                    <a:pt x="112" y="207"/>
                  </a:lnTo>
                  <a:lnTo>
                    <a:pt x="111" y="195"/>
                  </a:lnTo>
                  <a:lnTo>
                    <a:pt x="107" y="181"/>
                  </a:lnTo>
                  <a:lnTo>
                    <a:pt x="103" y="162"/>
                  </a:lnTo>
                  <a:lnTo>
                    <a:pt x="99" y="149"/>
                  </a:lnTo>
                  <a:lnTo>
                    <a:pt x="95" y="134"/>
                  </a:lnTo>
                  <a:lnTo>
                    <a:pt x="94" y="119"/>
                  </a:lnTo>
                  <a:lnTo>
                    <a:pt x="94" y="104"/>
                  </a:lnTo>
                  <a:lnTo>
                    <a:pt x="95" y="91"/>
                  </a:lnTo>
                  <a:lnTo>
                    <a:pt x="99" y="76"/>
                  </a:lnTo>
                  <a:lnTo>
                    <a:pt x="104" y="62"/>
                  </a:lnTo>
                  <a:lnTo>
                    <a:pt x="112" y="52"/>
                  </a:lnTo>
                  <a:lnTo>
                    <a:pt x="124" y="39"/>
                  </a:lnTo>
                  <a:lnTo>
                    <a:pt x="134" y="30"/>
                  </a:lnTo>
                  <a:lnTo>
                    <a:pt x="146" y="20"/>
                  </a:lnTo>
                  <a:lnTo>
                    <a:pt x="159" y="13"/>
                  </a:lnTo>
                  <a:lnTo>
                    <a:pt x="173" y="7"/>
                  </a:lnTo>
                  <a:lnTo>
                    <a:pt x="190" y="3"/>
                  </a:lnTo>
                  <a:lnTo>
                    <a:pt x="208" y="1"/>
                  </a:lnTo>
                  <a:lnTo>
                    <a:pt x="222" y="0"/>
                  </a:lnTo>
                  <a:lnTo>
                    <a:pt x="238" y="0"/>
                  </a:lnTo>
                  <a:lnTo>
                    <a:pt x="253" y="1"/>
                  </a:lnTo>
                  <a:lnTo>
                    <a:pt x="264" y="3"/>
                  </a:lnTo>
                  <a:lnTo>
                    <a:pt x="278" y="7"/>
                  </a:lnTo>
                  <a:lnTo>
                    <a:pt x="292" y="11"/>
                  </a:lnTo>
                  <a:lnTo>
                    <a:pt x="302" y="17"/>
                  </a:lnTo>
                  <a:lnTo>
                    <a:pt x="314" y="26"/>
                  </a:lnTo>
                  <a:lnTo>
                    <a:pt x="324" y="36"/>
                  </a:lnTo>
                  <a:lnTo>
                    <a:pt x="334" y="48"/>
                  </a:lnTo>
                  <a:lnTo>
                    <a:pt x="344" y="59"/>
                  </a:lnTo>
                  <a:lnTo>
                    <a:pt x="351" y="72"/>
                  </a:lnTo>
                  <a:lnTo>
                    <a:pt x="356" y="88"/>
                  </a:lnTo>
                  <a:lnTo>
                    <a:pt x="361" y="105"/>
                  </a:lnTo>
                  <a:lnTo>
                    <a:pt x="361" y="122"/>
                  </a:lnTo>
                  <a:lnTo>
                    <a:pt x="356" y="139"/>
                  </a:lnTo>
                  <a:lnTo>
                    <a:pt x="352" y="156"/>
                  </a:lnTo>
                  <a:lnTo>
                    <a:pt x="348" y="172"/>
                  </a:lnTo>
                  <a:lnTo>
                    <a:pt x="343" y="191"/>
                  </a:lnTo>
                  <a:lnTo>
                    <a:pt x="340" y="206"/>
                  </a:lnTo>
                  <a:lnTo>
                    <a:pt x="340" y="214"/>
                  </a:lnTo>
                  <a:lnTo>
                    <a:pt x="342" y="222"/>
                  </a:lnTo>
                  <a:lnTo>
                    <a:pt x="345" y="230"/>
                  </a:lnTo>
                  <a:lnTo>
                    <a:pt x="545" y="230"/>
                  </a:lnTo>
                  <a:lnTo>
                    <a:pt x="541" y="269"/>
                  </a:lnTo>
                  <a:lnTo>
                    <a:pt x="540" y="292"/>
                  </a:lnTo>
                  <a:lnTo>
                    <a:pt x="541" y="311"/>
                  </a:lnTo>
                  <a:lnTo>
                    <a:pt x="542" y="328"/>
                  </a:lnTo>
                  <a:lnTo>
                    <a:pt x="544" y="347"/>
                  </a:lnTo>
                  <a:lnTo>
                    <a:pt x="547" y="366"/>
                  </a:lnTo>
                  <a:lnTo>
                    <a:pt x="553" y="379"/>
                  </a:lnTo>
                  <a:lnTo>
                    <a:pt x="561" y="389"/>
                  </a:lnTo>
                  <a:lnTo>
                    <a:pt x="570" y="399"/>
                  </a:lnTo>
                  <a:lnTo>
                    <a:pt x="583" y="406"/>
                  </a:lnTo>
                  <a:lnTo>
                    <a:pt x="596" y="411"/>
                  </a:lnTo>
                  <a:lnTo>
                    <a:pt x="610" y="413"/>
                  </a:lnTo>
                  <a:lnTo>
                    <a:pt x="625" y="414"/>
                  </a:lnTo>
                  <a:lnTo>
                    <a:pt x="641" y="414"/>
                  </a:lnTo>
                  <a:lnTo>
                    <a:pt x="659" y="412"/>
                  </a:lnTo>
                  <a:lnTo>
                    <a:pt x="672" y="411"/>
                  </a:lnTo>
                  <a:lnTo>
                    <a:pt x="691" y="409"/>
                  </a:lnTo>
                  <a:lnTo>
                    <a:pt x="709" y="407"/>
                  </a:lnTo>
                  <a:lnTo>
                    <a:pt x="730" y="407"/>
                  </a:lnTo>
                  <a:lnTo>
                    <a:pt x="748" y="409"/>
                  </a:lnTo>
                  <a:lnTo>
                    <a:pt x="766" y="412"/>
                  </a:lnTo>
                  <a:lnTo>
                    <a:pt x="784" y="419"/>
                  </a:lnTo>
                  <a:lnTo>
                    <a:pt x="799" y="425"/>
                  </a:lnTo>
                  <a:lnTo>
                    <a:pt x="813" y="435"/>
                  </a:lnTo>
                  <a:lnTo>
                    <a:pt x="823" y="447"/>
                  </a:lnTo>
                  <a:lnTo>
                    <a:pt x="831" y="460"/>
                  </a:lnTo>
                  <a:lnTo>
                    <a:pt x="836" y="475"/>
                  </a:lnTo>
                  <a:lnTo>
                    <a:pt x="838" y="490"/>
                  </a:lnTo>
                  <a:lnTo>
                    <a:pt x="836" y="507"/>
                  </a:lnTo>
                  <a:lnTo>
                    <a:pt x="835" y="523"/>
                  </a:lnTo>
                  <a:lnTo>
                    <a:pt x="836" y="540"/>
                  </a:lnTo>
                  <a:lnTo>
                    <a:pt x="838" y="555"/>
                  </a:lnTo>
                  <a:lnTo>
                    <a:pt x="844" y="568"/>
                  </a:lnTo>
                  <a:lnTo>
                    <a:pt x="850" y="582"/>
                  </a:lnTo>
                  <a:lnTo>
                    <a:pt x="858" y="591"/>
                  </a:lnTo>
                  <a:lnTo>
                    <a:pt x="871" y="601"/>
                  </a:lnTo>
                  <a:lnTo>
                    <a:pt x="888" y="607"/>
                  </a:lnTo>
                  <a:lnTo>
                    <a:pt x="905" y="612"/>
                  </a:lnTo>
                  <a:lnTo>
                    <a:pt x="920" y="617"/>
                  </a:lnTo>
                  <a:lnTo>
                    <a:pt x="938" y="621"/>
                  </a:lnTo>
                  <a:lnTo>
                    <a:pt x="959" y="625"/>
                  </a:lnTo>
                  <a:lnTo>
                    <a:pt x="977" y="628"/>
                  </a:lnTo>
                  <a:lnTo>
                    <a:pt x="994" y="633"/>
                  </a:lnTo>
                  <a:lnTo>
                    <a:pt x="1009" y="639"/>
                  </a:lnTo>
                  <a:lnTo>
                    <a:pt x="1024" y="645"/>
                  </a:lnTo>
                  <a:lnTo>
                    <a:pt x="1035" y="653"/>
                  </a:lnTo>
                  <a:lnTo>
                    <a:pt x="1045" y="662"/>
                  </a:lnTo>
                  <a:lnTo>
                    <a:pt x="1057" y="675"/>
                  </a:lnTo>
                  <a:lnTo>
                    <a:pt x="1065" y="688"/>
                  </a:lnTo>
                  <a:lnTo>
                    <a:pt x="1071" y="701"/>
                  </a:lnTo>
                  <a:lnTo>
                    <a:pt x="1074" y="720"/>
                  </a:lnTo>
                  <a:lnTo>
                    <a:pt x="1072" y="738"/>
                  </a:lnTo>
                  <a:lnTo>
                    <a:pt x="1069" y="754"/>
                  </a:lnTo>
                  <a:lnTo>
                    <a:pt x="1065" y="774"/>
                  </a:lnTo>
                  <a:lnTo>
                    <a:pt x="1059" y="796"/>
                  </a:lnTo>
                  <a:lnTo>
                    <a:pt x="1054" y="816"/>
                  </a:lnTo>
                  <a:lnTo>
                    <a:pt x="1052" y="832"/>
                  </a:lnTo>
                  <a:lnTo>
                    <a:pt x="1052" y="846"/>
                  </a:lnTo>
                  <a:lnTo>
                    <a:pt x="1055" y="866"/>
                  </a:lnTo>
                  <a:lnTo>
                    <a:pt x="1059" y="883"/>
                  </a:lnTo>
                  <a:lnTo>
                    <a:pt x="1066" y="895"/>
                  </a:lnTo>
                  <a:lnTo>
                    <a:pt x="1073" y="908"/>
                  </a:lnTo>
                  <a:lnTo>
                    <a:pt x="1083" y="921"/>
                  </a:lnTo>
                  <a:lnTo>
                    <a:pt x="1095" y="935"/>
                  </a:lnTo>
                  <a:lnTo>
                    <a:pt x="1109" y="947"/>
                  </a:lnTo>
                  <a:lnTo>
                    <a:pt x="1124" y="956"/>
                  </a:lnTo>
                  <a:lnTo>
                    <a:pt x="1139" y="961"/>
                  </a:lnTo>
                  <a:lnTo>
                    <a:pt x="1155" y="965"/>
                  </a:lnTo>
                  <a:lnTo>
                    <a:pt x="1170" y="968"/>
                  </a:lnTo>
                  <a:lnTo>
                    <a:pt x="1189" y="969"/>
                  </a:lnTo>
                  <a:lnTo>
                    <a:pt x="1208" y="968"/>
                  </a:lnTo>
                  <a:close/>
                </a:path>
              </a:pathLst>
            </a:custGeom>
            <a:solidFill>
              <a:srgbClr val="00FF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Text Box 24"/>
            <p:cNvSpPr txBox="1">
              <a:spLocks noChangeArrowheads="1"/>
            </p:cNvSpPr>
            <p:nvPr/>
          </p:nvSpPr>
          <p:spPr bwMode="auto">
            <a:xfrm>
              <a:off x="1344" y="3651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>
                <a:solidFill>
                  <a:schemeClr val="tx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4572000" y="4267200"/>
            <a:ext cx="1925638" cy="1563688"/>
            <a:chOff x="3168" y="3024"/>
            <a:chExt cx="1213" cy="985"/>
          </a:xfrm>
        </p:grpSpPr>
        <p:sp>
          <p:nvSpPr>
            <p:cNvPr id="6162" name="Freeform 26"/>
            <p:cNvSpPr>
              <a:spLocks/>
            </p:cNvSpPr>
            <p:nvPr/>
          </p:nvSpPr>
          <p:spPr bwMode="auto">
            <a:xfrm>
              <a:off x="3168" y="3024"/>
              <a:ext cx="1213" cy="985"/>
            </a:xfrm>
            <a:custGeom>
              <a:avLst/>
              <a:gdLst>
                <a:gd name="T0" fmla="*/ 0 w 1213"/>
                <a:gd name="T1" fmla="*/ 985 h 985"/>
                <a:gd name="T2" fmla="*/ 1212 w 1213"/>
                <a:gd name="T3" fmla="*/ 0 h 985"/>
                <a:gd name="T4" fmla="*/ 1099 w 1213"/>
                <a:gd name="T5" fmla="*/ 19 h 985"/>
                <a:gd name="T6" fmla="*/ 1102 w 1213"/>
                <a:gd name="T7" fmla="*/ 52 h 985"/>
                <a:gd name="T8" fmla="*/ 1115 w 1213"/>
                <a:gd name="T9" fmla="*/ 96 h 985"/>
                <a:gd name="T10" fmla="*/ 1118 w 1213"/>
                <a:gd name="T11" fmla="*/ 131 h 985"/>
                <a:gd name="T12" fmla="*/ 1110 w 1213"/>
                <a:gd name="T13" fmla="*/ 168 h 985"/>
                <a:gd name="T14" fmla="*/ 1085 w 1213"/>
                <a:gd name="T15" fmla="*/ 199 h 985"/>
                <a:gd name="T16" fmla="*/ 1054 w 1213"/>
                <a:gd name="T17" fmla="*/ 222 h 985"/>
                <a:gd name="T18" fmla="*/ 1016 w 1213"/>
                <a:gd name="T19" fmla="*/ 234 h 985"/>
                <a:gd name="T20" fmla="*/ 962 w 1213"/>
                <a:gd name="T21" fmla="*/ 233 h 985"/>
                <a:gd name="T22" fmla="*/ 926 w 1213"/>
                <a:gd name="T23" fmla="*/ 225 h 985"/>
                <a:gd name="T24" fmla="*/ 890 w 1213"/>
                <a:gd name="T25" fmla="*/ 200 h 985"/>
                <a:gd name="T26" fmla="*/ 866 w 1213"/>
                <a:gd name="T27" fmla="*/ 170 h 985"/>
                <a:gd name="T28" fmla="*/ 856 w 1213"/>
                <a:gd name="T29" fmla="*/ 137 h 985"/>
                <a:gd name="T30" fmla="*/ 858 w 1213"/>
                <a:gd name="T31" fmla="*/ 102 h 985"/>
                <a:gd name="T32" fmla="*/ 866 w 1213"/>
                <a:gd name="T33" fmla="*/ 69 h 985"/>
                <a:gd name="T34" fmla="*/ 875 w 1213"/>
                <a:gd name="T35" fmla="*/ 36 h 985"/>
                <a:gd name="T36" fmla="*/ 871 w 1213"/>
                <a:gd name="T37" fmla="*/ 4 h 985"/>
                <a:gd name="T38" fmla="*/ 669 w 1213"/>
                <a:gd name="T39" fmla="*/ 39 h 985"/>
                <a:gd name="T40" fmla="*/ 666 w 1213"/>
                <a:gd name="T41" fmla="*/ 83 h 985"/>
                <a:gd name="T42" fmla="*/ 664 w 1213"/>
                <a:gd name="T43" fmla="*/ 120 h 985"/>
                <a:gd name="T44" fmla="*/ 655 w 1213"/>
                <a:gd name="T45" fmla="*/ 151 h 985"/>
                <a:gd name="T46" fmla="*/ 637 w 1213"/>
                <a:gd name="T47" fmla="*/ 172 h 985"/>
                <a:gd name="T48" fmla="*/ 612 w 1213"/>
                <a:gd name="T49" fmla="*/ 184 h 985"/>
                <a:gd name="T50" fmla="*/ 584 w 1213"/>
                <a:gd name="T51" fmla="*/ 187 h 985"/>
                <a:gd name="T52" fmla="*/ 549 w 1213"/>
                <a:gd name="T53" fmla="*/ 185 h 985"/>
                <a:gd name="T54" fmla="*/ 518 w 1213"/>
                <a:gd name="T55" fmla="*/ 182 h 985"/>
                <a:gd name="T56" fmla="*/ 478 w 1213"/>
                <a:gd name="T57" fmla="*/ 180 h 985"/>
                <a:gd name="T58" fmla="*/ 442 w 1213"/>
                <a:gd name="T59" fmla="*/ 185 h 985"/>
                <a:gd name="T60" fmla="*/ 410 w 1213"/>
                <a:gd name="T61" fmla="*/ 197 h 985"/>
                <a:gd name="T62" fmla="*/ 386 w 1213"/>
                <a:gd name="T63" fmla="*/ 219 h 985"/>
                <a:gd name="T64" fmla="*/ 372 w 1213"/>
                <a:gd name="T65" fmla="*/ 246 h 985"/>
                <a:gd name="T66" fmla="*/ 372 w 1213"/>
                <a:gd name="T67" fmla="*/ 278 h 985"/>
                <a:gd name="T68" fmla="*/ 372 w 1213"/>
                <a:gd name="T69" fmla="*/ 312 h 985"/>
                <a:gd name="T70" fmla="*/ 365 w 1213"/>
                <a:gd name="T71" fmla="*/ 341 h 985"/>
                <a:gd name="T72" fmla="*/ 350 w 1213"/>
                <a:gd name="T73" fmla="*/ 364 h 985"/>
                <a:gd name="T74" fmla="*/ 320 w 1213"/>
                <a:gd name="T75" fmla="*/ 379 h 985"/>
                <a:gd name="T76" fmla="*/ 287 w 1213"/>
                <a:gd name="T77" fmla="*/ 389 h 985"/>
                <a:gd name="T78" fmla="*/ 248 w 1213"/>
                <a:gd name="T79" fmla="*/ 397 h 985"/>
                <a:gd name="T80" fmla="*/ 214 w 1213"/>
                <a:gd name="T81" fmla="*/ 406 h 985"/>
                <a:gd name="T82" fmla="*/ 184 w 1213"/>
                <a:gd name="T83" fmla="*/ 417 h 985"/>
                <a:gd name="T84" fmla="*/ 162 w 1213"/>
                <a:gd name="T85" fmla="*/ 434 h 985"/>
                <a:gd name="T86" fmla="*/ 144 w 1213"/>
                <a:gd name="T87" fmla="*/ 460 h 985"/>
                <a:gd name="T88" fmla="*/ 134 w 1213"/>
                <a:gd name="T89" fmla="*/ 493 h 985"/>
                <a:gd name="T90" fmla="*/ 138 w 1213"/>
                <a:gd name="T91" fmla="*/ 526 h 985"/>
                <a:gd name="T92" fmla="*/ 149 w 1213"/>
                <a:gd name="T93" fmla="*/ 568 h 985"/>
                <a:gd name="T94" fmla="*/ 155 w 1213"/>
                <a:gd name="T95" fmla="*/ 604 h 985"/>
                <a:gd name="T96" fmla="*/ 153 w 1213"/>
                <a:gd name="T97" fmla="*/ 638 h 985"/>
                <a:gd name="T98" fmla="*/ 144 w 1213"/>
                <a:gd name="T99" fmla="*/ 670 h 985"/>
                <a:gd name="T100" fmla="*/ 129 w 1213"/>
                <a:gd name="T101" fmla="*/ 701 h 985"/>
                <a:gd name="T102" fmla="*/ 105 w 1213"/>
                <a:gd name="T103" fmla="*/ 736 h 985"/>
                <a:gd name="T104" fmla="*/ 81 w 1213"/>
                <a:gd name="T105" fmla="*/ 758 h 985"/>
                <a:gd name="T106" fmla="*/ 56 w 1213"/>
                <a:gd name="T107" fmla="*/ 771 h 985"/>
                <a:gd name="T108" fmla="*/ 18 w 1213"/>
                <a:gd name="T109" fmla="*/ 779 h 98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13"/>
                <a:gd name="T166" fmla="*/ 0 h 985"/>
                <a:gd name="T167" fmla="*/ 1213 w 1213"/>
                <a:gd name="T168" fmla="*/ 985 h 98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13" h="985">
                  <a:moveTo>
                    <a:pt x="0" y="779"/>
                  </a:moveTo>
                  <a:lnTo>
                    <a:pt x="0" y="985"/>
                  </a:lnTo>
                  <a:lnTo>
                    <a:pt x="1213" y="985"/>
                  </a:lnTo>
                  <a:lnTo>
                    <a:pt x="1212" y="0"/>
                  </a:lnTo>
                  <a:lnTo>
                    <a:pt x="1104" y="0"/>
                  </a:lnTo>
                  <a:lnTo>
                    <a:pt x="1099" y="19"/>
                  </a:lnTo>
                  <a:lnTo>
                    <a:pt x="1099" y="33"/>
                  </a:lnTo>
                  <a:lnTo>
                    <a:pt x="1102" y="52"/>
                  </a:lnTo>
                  <a:lnTo>
                    <a:pt x="1108" y="71"/>
                  </a:lnTo>
                  <a:lnTo>
                    <a:pt x="1115" y="96"/>
                  </a:lnTo>
                  <a:lnTo>
                    <a:pt x="1118" y="114"/>
                  </a:lnTo>
                  <a:lnTo>
                    <a:pt x="1118" y="131"/>
                  </a:lnTo>
                  <a:lnTo>
                    <a:pt x="1116" y="150"/>
                  </a:lnTo>
                  <a:lnTo>
                    <a:pt x="1110" y="168"/>
                  </a:lnTo>
                  <a:lnTo>
                    <a:pt x="1099" y="185"/>
                  </a:lnTo>
                  <a:lnTo>
                    <a:pt x="1085" y="199"/>
                  </a:lnTo>
                  <a:lnTo>
                    <a:pt x="1071" y="213"/>
                  </a:lnTo>
                  <a:lnTo>
                    <a:pt x="1054" y="222"/>
                  </a:lnTo>
                  <a:lnTo>
                    <a:pt x="1034" y="230"/>
                  </a:lnTo>
                  <a:lnTo>
                    <a:pt x="1016" y="234"/>
                  </a:lnTo>
                  <a:lnTo>
                    <a:pt x="991" y="235"/>
                  </a:lnTo>
                  <a:lnTo>
                    <a:pt x="962" y="233"/>
                  </a:lnTo>
                  <a:lnTo>
                    <a:pt x="943" y="230"/>
                  </a:lnTo>
                  <a:lnTo>
                    <a:pt x="926" y="225"/>
                  </a:lnTo>
                  <a:lnTo>
                    <a:pt x="910" y="216"/>
                  </a:lnTo>
                  <a:lnTo>
                    <a:pt x="890" y="200"/>
                  </a:lnTo>
                  <a:lnTo>
                    <a:pt x="878" y="186"/>
                  </a:lnTo>
                  <a:lnTo>
                    <a:pt x="866" y="170"/>
                  </a:lnTo>
                  <a:lnTo>
                    <a:pt x="860" y="153"/>
                  </a:lnTo>
                  <a:lnTo>
                    <a:pt x="856" y="137"/>
                  </a:lnTo>
                  <a:lnTo>
                    <a:pt x="856" y="120"/>
                  </a:lnTo>
                  <a:lnTo>
                    <a:pt x="858" y="102"/>
                  </a:lnTo>
                  <a:lnTo>
                    <a:pt x="862" y="85"/>
                  </a:lnTo>
                  <a:lnTo>
                    <a:pt x="866" y="69"/>
                  </a:lnTo>
                  <a:lnTo>
                    <a:pt x="872" y="53"/>
                  </a:lnTo>
                  <a:lnTo>
                    <a:pt x="875" y="36"/>
                  </a:lnTo>
                  <a:lnTo>
                    <a:pt x="875" y="21"/>
                  </a:lnTo>
                  <a:lnTo>
                    <a:pt x="871" y="4"/>
                  </a:lnTo>
                  <a:lnTo>
                    <a:pt x="667" y="4"/>
                  </a:lnTo>
                  <a:lnTo>
                    <a:pt x="669" y="39"/>
                  </a:lnTo>
                  <a:lnTo>
                    <a:pt x="667" y="63"/>
                  </a:lnTo>
                  <a:lnTo>
                    <a:pt x="666" y="83"/>
                  </a:lnTo>
                  <a:lnTo>
                    <a:pt x="666" y="101"/>
                  </a:lnTo>
                  <a:lnTo>
                    <a:pt x="664" y="120"/>
                  </a:lnTo>
                  <a:lnTo>
                    <a:pt x="660" y="138"/>
                  </a:lnTo>
                  <a:lnTo>
                    <a:pt x="655" y="151"/>
                  </a:lnTo>
                  <a:lnTo>
                    <a:pt x="647" y="163"/>
                  </a:lnTo>
                  <a:lnTo>
                    <a:pt x="637" y="172"/>
                  </a:lnTo>
                  <a:lnTo>
                    <a:pt x="625" y="179"/>
                  </a:lnTo>
                  <a:lnTo>
                    <a:pt x="612" y="184"/>
                  </a:lnTo>
                  <a:lnTo>
                    <a:pt x="597" y="186"/>
                  </a:lnTo>
                  <a:lnTo>
                    <a:pt x="584" y="187"/>
                  </a:lnTo>
                  <a:lnTo>
                    <a:pt x="566" y="187"/>
                  </a:lnTo>
                  <a:lnTo>
                    <a:pt x="549" y="185"/>
                  </a:lnTo>
                  <a:lnTo>
                    <a:pt x="535" y="184"/>
                  </a:lnTo>
                  <a:lnTo>
                    <a:pt x="518" y="182"/>
                  </a:lnTo>
                  <a:lnTo>
                    <a:pt x="499" y="180"/>
                  </a:lnTo>
                  <a:lnTo>
                    <a:pt x="478" y="180"/>
                  </a:lnTo>
                  <a:lnTo>
                    <a:pt x="460" y="182"/>
                  </a:lnTo>
                  <a:lnTo>
                    <a:pt x="442" y="185"/>
                  </a:lnTo>
                  <a:lnTo>
                    <a:pt x="423" y="190"/>
                  </a:lnTo>
                  <a:lnTo>
                    <a:pt x="410" y="197"/>
                  </a:lnTo>
                  <a:lnTo>
                    <a:pt x="395" y="207"/>
                  </a:lnTo>
                  <a:lnTo>
                    <a:pt x="386" y="219"/>
                  </a:lnTo>
                  <a:lnTo>
                    <a:pt x="376" y="233"/>
                  </a:lnTo>
                  <a:lnTo>
                    <a:pt x="372" y="246"/>
                  </a:lnTo>
                  <a:lnTo>
                    <a:pt x="370" y="262"/>
                  </a:lnTo>
                  <a:lnTo>
                    <a:pt x="372" y="278"/>
                  </a:lnTo>
                  <a:lnTo>
                    <a:pt x="373" y="295"/>
                  </a:lnTo>
                  <a:lnTo>
                    <a:pt x="372" y="312"/>
                  </a:lnTo>
                  <a:lnTo>
                    <a:pt x="369" y="326"/>
                  </a:lnTo>
                  <a:lnTo>
                    <a:pt x="365" y="341"/>
                  </a:lnTo>
                  <a:lnTo>
                    <a:pt x="358" y="354"/>
                  </a:lnTo>
                  <a:lnTo>
                    <a:pt x="350" y="364"/>
                  </a:lnTo>
                  <a:lnTo>
                    <a:pt x="336" y="373"/>
                  </a:lnTo>
                  <a:lnTo>
                    <a:pt x="320" y="379"/>
                  </a:lnTo>
                  <a:lnTo>
                    <a:pt x="303" y="385"/>
                  </a:lnTo>
                  <a:lnTo>
                    <a:pt x="287" y="389"/>
                  </a:lnTo>
                  <a:lnTo>
                    <a:pt x="270" y="393"/>
                  </a:lnTo>
                  <a:lnTo>
                    <a:pt x="248" y="397"/>
                  </a:lnTo>
                  <a:lnTo>
                    <a:pt x="232" y="400"/>
                  </a:lnTo>
                  <a:lnTo>
                    <a:pt x="214" y="406"/>
                  </a:lnTo>
                  <a:lnTo>
                    <a:pt x="199" y="411"/>
                  </a:lnTo>
                  <a:lnTo>
                    <a:pt x="184" y="417"/>
                  </a:lnTo>
                  <a:lnTo>
                    <a:pt x="173" y="426"/>
                  </a:lnTo>
                  <a:lnTo>
                    <a:pt x="162" y="434"/>
                  </a:lnTo>
                  <a:lnTo>
                    <a:pt x="151" y="448"/>
                  </a:lnTo>
                  <a:lnTo>
                    <a:pt x="144" y="460"/>
                  </a:lnTo>
                  <a:lnTo>
                    <a:pt x="137" y="475"/>
                  </a:lnTo>
                  <a:lnTo>
                    <a:pt x="134" y="493"/>
                  </a:lnTo>
                  <a:lnTo>
                    <a:pt x="136" y="509"/>
                  </a:lnTo>
                  <a:lnTo>
                    <a:pt x="138" y="526"/>
                  </a:lnTo>
                  <a:lnTo>
                    <a:pt x="144" y="546"/>
                  </a:lnTo>
                  <a:lnTo>
                    <a:pt x="149" y="568"/>
                  </a:lnTo>
                  <a:lnTo>
                    <a:pt x="153" y="588"/>
                  </a:lnTo>
                  <a:lnTo>
                    <a:pt x="155" y="604"/>
                  </a:lnTo>
                  <a:lnTo>
                    <a:pt x="155" y="618"/>
                  </a:lnTo>
                  <a:lnTo>
                    <a:pt x="153" y="638"/>
                  </a:lnTo>
                  <a:lnTo>
                    <a:pt x="148" y="655"/>
                  </a:lnTo>
                  <a:lnTo>
                    <a:pt x="144" y="670"/>
                  </a:lnTo>
                  <a:lnTo>
                    <a:pt x="137" y="683"/>
                  </a:lnTo>
                  <a:lnTo>
                    <a:pt x="129" y="701"/>
                  </a:lnTo>
                  <a:lnTo>
                    <a:pt x="117" y="721"/>
                  </a:lnTo>
                  <a:lnTo>
                    <a:pt x="105" y="736"/>
                  </a:lnTo>
                  <a:lnTo>
                    <a:pt x="92" y="747"/>
                  </a:lnTo>
                  <a:lnTo>
                    <a:pt x="81" y="758"/>
                  </a:lnTo>
                  <a:lnTo>
                    <a:pt x="68" y="766"/>
                  </a:lnTo>
                  <a:lnTo>
                    <a:pt x="56" y="771"/>
                  </a:lnTo>
                  <a:lnTo>
                    <a:pt x="38" y="775"/>
                  </a:lnTo>
                  <a:lnTo>
                    <a:pt x="18" y="779"/>
                  </a:lnTo>
                  <a:lnTo>
                    <a:pt x="0" y="779"/>
                  </a:lnTo>
                  <a:close/>
                </a:path>
              </a:pathLst>
            </a:custGeom>
            <a:solidFill>
              <a:srgbClr val="0000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Text Box 27"/>
            <p:cNvSpPr txBox="1">
              <a:spLocks noChangeArrowheads="1"/>
            </p:cNvSpPr>
            <p:nvPr/>
          </p:nvSpPr>
          <p:spPr bwMode="auto">
            <a:xfrm>
              <a:off x="3264" y="3651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sp>
        <p:nvSpPr>
          <p:cNvPr id="6157" name="Text Box 28"/>
          <p:cNvSpPr txBox="1">
            <a:spLocks noChangeArrowheads="1"/>
          </p:cNvSpPr>
          <p:nvPr/>
        </p:nvSpPr>
        <p:spPr bwMode="auto">
          <a:xfrm>
            <a:off x="1219200" y="1524000"/>
            <a:ext cx="617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Comic Sans MS" pitchFamily="66" charset="0"/>
              </a:rPr>
              <a:t>We have a proven plan!</a:t>
            </a:r>
          </a:p>
        </p:txBody>
      </p:sp>
      <p:pic>
        <p:nvPicPr>
          <p:cNvPr id="6158" name="Picture 30" descr="Traintoon 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7162800" y="41148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46" name="Object 31"/>
          <p:cNvGraphicFramePr>
            <a:graphicFrameLocks/>
          </p:cNvGraphicFramePr>
          <p:nvPr/>
        </p:nvGraphicFramePr>
        <p:xfrm>
          <a:off x="152400" y="4038600"/>
          <a:ext cx="21336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Clip" r:id="rId6" imgW="7251480" imgH="2984400" progId="MS_ClipArt_Gallery.2">
                  <p:embed/>
                </p:oleObj>
              </mc:Choice>
              <mc:Fallback>
                <p:oleObj name="Clip" r:id="rId6" imgW="7251480" imgH="2984400" progId="MS_ClipArt_Gallery.2">
                  <p:embed/>
                  <p:pic>
                    <p:nvPicPr>
                      <p:cNvPr id="0" name="Object 31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038600"/>
                        <a:ext cx="21336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4800600" y="2971800"/>
            <a:ext cx="1676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Crew &amp;     Schedule</a:t>
            </a: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4876800" y="4572000"/>
            <a:ext cx="1676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Dock    to     Dock</a:t>
            </a:r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2895600" y="49530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24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800" decel="1000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9" grpId="0"/>
      <p:bldP spid="24610" grpId="0"/>
      <p:bldP spid="246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cs typeface="Arial" charset="0"/>
              </a:rPr>
              <a:t>September 14-16, 2008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57400"/>
            <a:ext cx="9144000" cy="1219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chemeClr val="bg1"/>
                </a:solidFill>
                <a:cs typeface="Arial" charset="0"/>
              </a:rPr>
              <a:t>Tomorrow</a:t>
            </a:r>
            <a:endParaRPr lang="en-US" sz="3600" b="1" smtClean="0">
              <a:solidFill>
                <a:schemeClr val="bg1"/>
              </a:solidFill>
            </a:endParaRPr>
          </a:p>
        </p:txBody>
      </p:sp>
      <p:pic>
        <p:nvPicPr>
          <p:cNvPr id="21508" name="Picture 6" descr="breakpag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219200" y="838200"/>
            <a:ext cx="678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04800" y="1143000"/>
            <a:ext cx="8382000" cy="638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Tue  09/01  0800  - 	 Interchange Received (Empty)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Tue  09/01  2130  -  	Car Humped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Tue  09/01  2131  -  	Car Constructively Placed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Wed 09/02  1510  -  	Customer Ordered Car For Placement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Fri    09/04  1030  -  	Car Placed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Wed 09/09  1445  -  	Car Released Loaded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Thu  09/10  1115  -  	Car Pulled From Customer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Fri    09/11   1850  -  	Car Humped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Sat   09/12   1515  -  	Car Set To O/B Track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Sun  09/13   0520  -  	Foreign Road Annuls O/B Crew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Sun  09/13   0610  -  	Rule 15 Generated to Foreign Road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Tue  09/15   0750  -  	Interchanged Delivery (Load)</a:t>
            </a:r>
          </a:p>
          <a:p>
            <a:pPr>
              <a:spcBef>
                <a:spcPct val="50000"/>
              </a:spcBef>
            </a:pPr>
            <a:endParaRPr lang="en-US" sz="2000" b="1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US" sz="2200">
              <a:solidFill>
                <a:schemeClr val="bg1"/>
              </a:solidFill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04800" y="381000"/>
            <a:ext cx="838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  <a:latin typeface="Comic Sans MS" pitchFamily="66" charset="0"/>
              </a:rPr>
              <a:t>Reporting  Events:</a:t>
            </a:r>
            <a:r>
              <a:rPr lang="en-US" sz="3200" b="1">
                <a:latin typeface="Comic Sans MS" pitchFamily="66" charset="0"/>
              </a:rPr>
              <a:t>  </a:t>
            </a:r>
          </a:p>
        </p:txBody>
      </p:sp>
      <p:sp>
        <p:nvSpPr>
          <p:cNvPr id="21512" name="Line 9"/>
          <p:cNvSpPr>
            <a:spLocks noChangeShapeType="1"/>
          </p:cNvSpPr>
          <p:nvPr/>
        </p:nvSpPr>
        <p:spPr bwMode="auto">
          <a:xfrm>
            <a:off x="381000" y="990600"/>
            <a:ext cx="8305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cs typeface="Arial" charset="0"/>
              </a:rPr>
              <a:t>September 14-16, 2008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57400"/>
            <a:ext cx="9144000" cy="1219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chemeClr val="bg1"/>
                </a:solidFill>
                <a:cs typeface="Arial" charset="0"/>
              </a:rPr>
              <a:t>Tomorrow</a:t>
            </a:r>
            <a:endParaRPr lang="en-US" sz="3600" b="1" smtClean="0">
              <a:solidFill>
                <a:schemeClr val="bg1"/>
              </a:solidFill>
            </a:endParaRPr>
          </a:p>
        </p:txBody>
      </p:sp>
      <p:pic>
        <p:nvPicPr>
          <p:cNvPr id="22532" name="Picture 6" descr="breakpag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533400" y="1676400"/>
            <a:ext cx="83820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	           Tue     09/01         0800  – Interchange 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			                   Received (Empty)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		Wed 	 09/02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		Thu	 09/03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		Fri    	 09/04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		(Placement)  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		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		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22534" name="Text Box 8"/>
          <p:cNvSpPr txBox="1">
            <a:spLocks noChangeArrowheads="1"/>
          </p:cNvSpPr>
          <p:nvPr/>
        </p:nvSpPr>
        <p:spPr bwMode="auto">
          <a:xfrm>
            <a:off x="0" y="2362200"/>
            <a:ext cx="18288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8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2535" name="Oval 9"/>
          <p:cNvSpPr>
            <a:spLocks noChangeArrowheads="1"/>
          </p:cNvSpPr>
          <p:nvPr/>
        </p:nvSpPr>
        <p:spPr bwMode="auto">
          <a:xfrm>
            <a:off x="5181600" y="2819400"/>
            <a:ext cx="3276600" cy="3200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5562600" y="3276600"/>
            <a:ext cx="24384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Bunches of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Transportation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 and 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Customer Stuff</a:t>
            </a:r>
          </a:p>
        </p:txBody>
      </p:sp>
      <p:sp>
        <p:nvSpPr>
          <p:cNvPr id="22537" name="Text Box 11"/>
          <p:cNvSpPr txBox="1">
            <a:spLocks noChangeArrowheads="1"/>
          </p:cNvSpPr>
          <p:nvPr/>
        </p:nvSpPr>
        <p:spPr bwMode="auto">
          <a:xfrm>
            <a:off x="1066800" y="304800"/>
            <a:ext cx="716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chemeClr val="bg1"/>
                </a:solidFill>
              </a:rPr>
              <a:t>What’s Happ’n?</a:t>
            </a:r>
          </a:p>
        </p:txBody>
      </p:sp>
      <p:sp>
        <p:nvSpPr>
          <p:cNvPr id="22538" name="AutoShape 12"/>
          <p:cNvSpPr>
            <a:spLocks/>
          </p:cNvSpPr>
          <p:nvPr/>
        </p:nvSpPr>
        <p:spPr bwMode="auto">
          <a:xfrm>
            <a:off x="1752600" y="1600200"/>
            <a:ext cx="609600" cy="2743200"/>
          </a:xfrm>
          <a:prstGeom prst="leftBrace">
            <a:avLst>
              <a:gd name="adj1" fmla="val 37500"/>
              <a:gd name="adj2" fmla="val 50000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Line 13"/>
          <p:cNvSpPr>
            <a:spLocks noChangeShapeType="1"/>
          </p:cNvSpPr>
          <p:nvPr/>
        </p:nvSpPr>
        <p:spPr bwMode="auto">
          <a:xfrm flipV="1">
            <a:off x="4572000" y="1752600"/>
            <a:ext cx="0" cy="36576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cs typeface="Arial" charset="0"/>
              </a:rPr>
              <a:t>September 14-16, 2008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57400"/>
            <a:ext cx="9144000" cy="1219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chemeClr val="bg1"/>
                </a:solidFill>
                <a:cs typeface="Arial" charset="0"/>
              </a:rPr>
              <a:t>Tomorrow</a:t>
            </a:r>
            <a:endParaRPr lang="en-US" sz="3600" b="1" smtClean="0">
              <a:solidFill>
                <a:schemeClr val="bg1"/>
              </a:solidFill>
            </a:endParaRPr>
          </a:p>
        </p:txBody>
      </p:sp>
      <p:pic>
        <p:nvPicPr>
          <p:cNvPr id="11268" name="Picture 6" descr="breakpag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Blank Sign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838200"/>
            <a:ext cx="4343400" cy="356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Money Bag 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3733800"/>
            <a:ext cx="21812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295400" y="1447800"/>
            <a:ext cx="30480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latin typeface="Comic Sans MS" pitchFamily="66" charset="0"/>
              </a:rPr>
              <a:t>Help Wanted!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-1006475" y="5446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cs typeface="Arial" charset="0"/>
              </a:rPr>
              <a:t>September 14-16, 2008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57400"/>
            <a:ext cx="9144000" cy="1219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chemeClr val="bg1"/>
                </a:solidFill>
                <a:cs typeface="Arial" charset="0"/>
              </a:rPr>
              <a:t>Tomorrow</a:t>
            </a:r>
            <a:endParaRPr lang="en-US" sz="3600" b="1" smtClean="0">
              <a:solidFill>
                <a:schemeClr val="bg1"/>
              </a:solidFill>
            </a:endParaRPr>
          </a:p>
        </p:txBody>
      </p:sp>
      <p:pic>
        <p:nvPicPr>
          <p:cNvPr id="23556" name="Picture 6" descr="breakpag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57200" y="1143000"/>
            <a:ext cx="83820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	           </a:t>
            </a: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Tue    09/01  0800  – ICHR Empty 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		Wed 	 09/02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		Thu	 09/03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		Fri     09/04  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		Sat	 09/05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		Sun	 09/06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		</a:t>
            </a:r>
            <a:r>
              <a:rPr lang="en-US" sz="2400" b="1">
                <a:latin typeface="Comic Sans MS" pitchFamily="66" charset="0"/>
              </a:rPr>
              <a:t>Mon    09/07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		Tue     09/08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		Wed	 09/09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		Thu	 09/10 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3558" name="Oval 8"/>
          <p:cNvSpPr>
            <a:spLocks noChangeArrowheads="1"/>
          </p:cNvSpPr>
          <p:nvPr/>
        </p:nvSpPr>
        <p:spPr bwMode="auto">
          <a:xfrm>
            <a:off x="4953000" y="1981200"/>
            <a:ext cx="3581400" cy="4343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Text Box 9"/>
          <p:cNvSpPr txBox="1">
            <a:spLocks noChangeArrowheads="1"/>
          </p:cNvSpPr>
          <p:nvPr/>
        </p:nvSpPr>
        <p:spPr bwMode="auto">
          <a:xfrm>
            <a:off x="5486400" y="2590800"/>
            <a:ext cx="243840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Bunches of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Transportation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 and 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Customer Stuff</a:t>
            </a:r>
          </a:p>
          <a:p>
            <a:pPr algn="ctr">
              <a:spcBef>
                <a:spcPct val="50000"/>
              </a:spcBef>
            </a:pPr>
            <a:r>
              <a:rPr lang="en-US" sz="2400" b="1" u="sng">
                <a:solidFill>
                  <a:schemeClr val="bg1"/>
                </a:solidFill>
              </a:rPr>
              <a:t>Not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Happ’n</a:t>
            </a:r>
          </a:p>
        </p:txBody>
      </p:sp>
      <p:sp>
        <p:nvSpPr>
          <p:cNvPr id="23560" name="Text Box 10"/>
          <p:cNvSpPr txBox="1">
            <a:spLocks noChangeArrowheads="1"/>
          </p:cNvSpPr>
          <p:nvPr/>
        </p:nvSpPr>
        <p:spPr bwMode="auto">
          <a:xfrm>
            <a:off x="990600" y="152400"/>
            <a:ext cx="716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chemeClr val="bg1"/>
                </a:solidFill>
              </a:rPr>
              <a:t>What’s Happ’n?</a:t>
            </a:r>
          </a:p>
        </p:txBody>
      </p:sp>
      <p:sp>
        <p:nvSpPr>
          <p:cNvPr id="23561" name="AutoShape 11"/>
          <p:cNvSpPr>
            <a:spLocks/>
          </p:cNvSpPr>
          <p:nvPr/>
        </p:nvSpPr>
        <p:spPr bwMode="auto">
          <a:xfrm>
            <a:off x="1676400" y="1143000"/>
            <a:ext cx="762000" cy="5410200"/>
          </a:xfrm>
          <a:prstGeom prst="leftBrace">
            <a:avLst>
              <a:gd name="adj1" fmla="val 59167"/>
              <a:gd name="adj2" fmla="val 50000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3562" name="Picture 12" descr="Takefiv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52400" y="2590800"/>
            <a:ext cx="1371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cs typeface="Arial" charset="0"/>
              </a:rPr>
              <a:t>September 14-16, 2008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57400"/>
            <a:ext cx="9144000" cy="1219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chemeClr val="bg1"/>
                </a:solidFill>
                <a:cs typeface="Arial" charset="0"/>
              </a:rPr>
              <a:t>Tomorrow</a:t>
            </a:r>
            <a:endParaRPr lang="en-US" sz="3600" b="1" smtClean="0">
              <a:solidFill>
                <a:schemeClr val="bg1"/>
              </a:solidFill>
            </a:endParaRPr>
          </a:p>
        </p:txBody>
      </p:sp>
      <p:pic>
        <p:nvPicPr>
          <p:cNvPr id="24580" name="Picture 6" descr="breakpag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219200" y="838200"/>
            <a:ext cx="678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04800" y="1143000"/>
            <a:ext cx="8382000" cy="638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Tue  09/01  0800  - 	 Interchange Received (Empty)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Tue  09/01  2130  -  	Car Humped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Tue  09/01  2131  -  	Car Constructively Placed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Wed 09/02  1510  -  	Customer Ordered Car For Placement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Fri    09/04  1030  -  	Car Placed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Wed 09/09  1445  -  	Car Released Loaded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Thu  09/10  1115  -  	Car Pulled From Customer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Fri    09/11  1850  -  	Car Humped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Sat   09/12  1515  -  	Car Set To O/B Track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Sun  09/13  0520  -  	Foreign Road Annuls O/B Crew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Sun  09/13  0610  -  	Rule 15 Generated to Foreign Road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Tue  09/15   0750 -  	Interchanged Delivery (Load)</a:t>
            </a:r>
          </a:p>
          <a:p>
            <a:pPr>
              <a:spcBef>
                <a:spcPct val="50000"/>
              </a:spcBef>
            </a:pPr>
            <a:endParaRPr lang="en-US" sz="2000" b="1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US" sz="2200">
              <a:solidFill>
                <a:schemeClr val="bg1"/>
              </a:solidFill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04800" y="381000"/>
            <a:ext cx="838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  <a:latin typeface="Comic Sans MS" pitchFamily="66" charset="0"/>
              </a:rPr>
              <a:t>Reporting  Events:  (Replay)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381000" y="990600"/>
            <a:ext cx="8305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cs typeface="Arial" charset="0"/>
              </a:rPr>
              <a:t>September 14-16, 2008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57400"/>
            <a:ext cx="9144000" cy="1219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chemeClr val="bg1"/>
                </a:solidFill>
                <a:cs typeface="Arial" charset="0"/>
              </a:rPr>
              <a:t>Tomorrow</a:t>
            </a:r>
            <a:endParaRPr lang="en-US" sz="3600" b="1" smtClean="0">
              <a:solidFill>
                <a:schemeClr val="bg1"/>
              </a:solidFill>
            </a:endParaRPr>
          </a:p>
        </p:txBody>
      </p:sp>
      <p:pic>
        <p:nvPicPr>
          <p:cNvPr id="25604" name="Picture 6" descr="breakpag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219200" y="1301750"/>
            <a:ext cx="83820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	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    Thu   09/10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    Fri     09/11  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    Sat    09/12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    Sun   09/13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    Mon   09/14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    Tue    09/15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chemeClr val="bg1"/>
                </a:solidFill>
              </a:rPr>
              <a:t>What’s Happ’n?</a:t>
            </a:r>
          </a:p>
        </p:txBody>
      </p:sp>
      <p:pic>
        <p:nvPicPr>
          <p:cNvPr id="25607" name="Picture 8" descr="Takefiv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52400" y="1752600"/>
            <a:ext cx="94456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8" name="Rectangle 10"/>
          <p:cNvSpPr>
            <a:spLocks noChangeArrowheads="1"/>
          </p:cNvSpPr>
          <p:nvPr/>
        </p:nvSpPr>
        <p:spPr bwMode="auto">
          <a:xfrm>
            <a:off x="4343400" y="1981200"/>
            <a:ext cx="4572000" cy="3505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Text Box 11"/>
          <p:cNvSpPr txBox="1">
            <a:spLocks noChangeArrowheads="1"/>
          </p:cNvSpPr>
          <p:nvPr/>
        </p:nvSpPr>
        <p:spPr bwMode="auto">
          <a:xfrm>
            <a:off x="4419600" y="2438400"/>
            <a:ext cx="4267200" cy="26717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>
                <a:solidFill>
                  <a:schemeClr val="bg1"/>
                </a:solidFill>
              </a:rPr>
              <a:t>Inbound Empty Received For Outbound Loading</a:t>
            </a:r>
          </a:p>
          <a:p>
            <a:pPr algn="ctr">
              <a:spcBef>
                <a:spcPct val="50000"/>
              </a:spcBef>
            </a:pPr>
            <a:r>
              <a:rPr lang="en-US" sz="2600" b="1">
                <a:solidFill>
                  <a:schemeClr val="bg1"/>
                </a:solidFill>
              </a:rPr>
              <a:t>TOL Hours Calculated     Back From  Actual  Interchange Delivered Date and Time</a:t>
            </a:r>
          </a:p>
        </p:txBody>
      </p:sp>
      <p:sp>
        <p:nvSpPr>
          <p:cNvPr id="25610" name="Text Box 27"/>
          <p:cNvSpPr txBox="1">
            <a:spLocks noChangeArrowheads="1"/>
          </p:cNvSpPr>
          <p:nvPr/>
        </p:nvSpPr>
        <p:spPr bwMode="auto">
          <a:xfrm>
            <a:off x="0" y="4038600"/>
            <a:ext cx="13716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TOL</a:t>
            </a:r>
          </a:p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 120</a:t>
            </a:r>
          </a:p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 Hours</a:t>
            </a:r>
          </a:p>
        </p:txBody>
      </p:sp>
      <p:sp>
        <p:nvSpPr>
          <p:cNvPr id="25611" name="AutoShape 28"/>
          <p:cNvSpPr>
            <a:spLocks/>
          </p:cNvSpPr>
          <p:nvPr/>
        </p:nvSpPr>
        <p:spPr bwMode="auto">
          <a:xfrm>
            <a:off x="990600" y="1828800"/>
            <a:ext cx="914400" cy="3886200"/>
          </a:xfrm>
          <a:prstGeom prst="leftBrace">
            <a:avLst>
              <a:gd name="adj1" fmla="val 35417"/>
              <a:gd name="adj2" fmla="val 50000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29"/>
          <p:cNvSpPr>
            <a:spLocks noChangeShapeType="1"/>
          </p:cNvSpPr>
          <p:nvPr/>
        </p:nvSpPr>
        <p:spPr bwMode="auto">
          <a:xfrm flipV="1">
            <a:off x="3962400" y="2057400"/>
            <a:ext cx="0" cy="36576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cs typeface="Arial" charset="0"/>
              </a:rPr>
              <a:t>September 14-16, 2008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57400"/>
            <a:ext cx="9144000" cy="1219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chemeClr val="bg1"/>
                </a:solidFill>
                <a:cs typeface="Arial" charset="0"/>
              </a:rPr>
              <a:t>Tomorrow</a:t>
            </a:r>
            <a:endParaRPr lang="en-US" sz="3600" b="1" smtClean="0">
              <a:solidFill>
                <a:schemeClr val="bg1"/>
              </a:solidFill>
            </a:endParaRPr>
          </a:p>
        </p:txBody>
      </p:sp>
      <p:pic>
        <p:nvPicPr>
          <p:cNvPr id="26628" name="Picture 6" descr="breakpag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219200" y="1301750"/>
            <a:ext cx="83820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	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	 Thu	 09/10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	 Fri   	 09/11  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	 Sat	 09/12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	 Sun	 09/13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	 Mon  09/14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	 Tue   09/15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066800" y="304800"/>
            <a:ext cx="716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chemeClr val="bg1"/>
                </a:solidFill>
              </a:rPr>
              <a:t>What’s Happ’n?</a:t>
            </a:r>
          </a:p>
        </p:txBody>
      </p:sp>
      <p:pic>
        <p:nvPicPr>
          <p:cNvPr id="26631" name="Picture 7" descr="Takefiv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81000" y="1752600"/>
            <a:ext cx="94456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2" name="Text Box 10"/>
          <p:cNvSpPr txBox="1">
            <a:spLocks noChangeArrowheads="1"/>
          </p:cNvSpPr>
          <p:nvPr/>
        </p:nvSpPr>
        <p:spPr bwMode="auto">
          <a:xfrm>
            <a:off x="228600" y="3962400"/>
            <a:ext cx="15240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TOL</a:t>
            </a:r>
          </a:p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 120</a:t>
            </a:r>
          </a:p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 Hours</a:t>
            </a:r>
          </a:p>
        </p:txBody>
      </p:sp>
      <p:sp>
        <p:nvSpPr>
          <p:cNvPr id="26633" name="AutoShape 11"/>
          <p:cNvSpPr>
            <a:spLocks/>
          </p:cNvSpPr>
          <p:nvPr/>
        </p:nvSpPr>
        <p:spPr bwMode="auto">
          <a:xfrm>
            <a:off x="1600200" y="1828800"/>
            <a:ext cx="838200" cy="3962400"/>
          </a:xfrm>
          <a:prstGeom prst="leftBrace">
            <a:avLst>
              <a:gd name="adj1" fmla="val 39394"/>
              <a:gd name="adj2" fmla="val 50000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Oval 12"/>
          <p:cNvSpPr>
            <a:spLocks noChangeArrowheads="1"/>
          </p:cNvSpPr>
          <p:nvPr/>
        </p:nvSpPr>
        <p:spPr bwMode="auto">
          <a:xfrm>
            <a:off x="5257800" y="1600200"/>
            <a:ext cx="2667000" cy="2971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Text Box 13"/>
          <p:cNvSpPr txBox="1">
            <a:spLocks noChangeArrowheads="1"/>
          </p:cNvSpPr>
          <p:nvPr/>
        </p:nvSpPr>
        <p:spPr bwMode="auto">
          <a:xfrm>
            <a:off x="5410200" y="2133600"/>
            <a:ext cx="23622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Bunches of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Transportation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Stuff  </a:t>
            </a:r>
            <a:r>
              <a:rPr lang="en-US" sz="2400" b="1" u="sng">
                <a:solidFill>
                  <a:schemeClr val="bg1"/>
                </a:solidFill>
              </a:rPr>
              <a:t>Not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Happ’n</a:t>
            </a:r>
          </a:p>
        </p:txBody>
      </p:sp>
      <p:pic>
        <p:nvPicPr>
          <p:cNvPr id="26636" name="Picture 14" descr="Placeblam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4648200"/>
            <a:ext cx="2362200" cy="198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cs typeface="Arial" charset="0"/>
              </a:rPr>
              <a:t>September 14-16, 2008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57400"/>
            <a:ext cx="9144000" cy="1219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chemeClr val="bg1"/>
                </a:solidFill>
                <a:cs typeface="Arial" charset="0"/>
              </a:rPr>
              <a:t>Tomorrow</a:t>
            </a:r>
            <a:endParaRPr lang="en-US" sz="3600" b="1" smtClean="0">
              <a:solidFill>
                <a:schemeClr val="bg1"/>
              </a:solidFill>
            </a:endParaRPr>
          </a:p>
        </p:txBody>
      </p:sp>
      <p:pic>
        <p:nvPicPr>
          <p:cNvPr id="27652" name="Picture 6" descr="breakpag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57200" y="1143000"/>
            <a:ext cx="83820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	           Tue     09/01       0800  – ICHR Empty 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		Wed 	 09/02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		Thu	 09/03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		Fri    	 09/04  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		Sat	 09/05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		Sun	 09/06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		</a:t>
            </a:r>
            <a:r>
              <a:rPr lang="en-US" sz="2400" b="1"/>
              <a:t>Mon    09/07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		Tue     09/08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		Wed	 09/09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		Thu	 09/10 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27654" name="Text Box 8"/>
          <p:cNvSpPr txBox="1">
            <a:spLocks noChangeArrowheads="1"/>
          </p:cNvSpPr>
          <p:nvPr/>
        </p:nvSpPr>
        <p:spPr bwMode="auto">
          <a:xfrm>
            <a:off x="990600" y="152400"/>
            <a:ext cx="716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chemeClr val="bg1"/>
                </a:solidFill>
              </a:rPr>
              <a:t>What’s Happ’n?</a:t>
            </a:r>
          </a:p>
        </p:txBody>
      </p:sp>
      <p:sp>
        <p:nvSpPr>
          <p:cNvPr id="27655" name="AutoShape 9"/>
          <p:cNvSpPr>
            <a:spLocks/>
          </p:cNvSpPr>
          <p:nvPr/>
        </p:nvSpPr>
        <p:spPr bwMode="auto">
          <a:xfrm>
            <a:off x="1676400" y="1143000"/>
            <a:ext cx="762000" cy="5410200"/>
          </a:xfrm>
          <a:prstGeom prst="leftBrace">
            <a:avLst>
              <a:gd name="adj1" fmla="val 59167"/>
              <a:gd name="adj2" fmla="val 50000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7656" name="Picture 10" descr="Takefiv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52400" y="2590800"/>
            <a:ext cx="1371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7" name="Rectangle 11"/>
          <p:cNvSpPr>
            <a:spLocks noChangeArrowheads="1"/>
          </p:cNvSpPr>
          <p:nvPr/>
        </p:nvSpPr>
        <p:spPr bwMode="auto">
          <a:xfrm>
            <a:off x="4724400" y="1752600"/>
            <a:ext cx="4267200" cy="3124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Text Box 12"/>
          <p:cNvSpPr txBox="1">
            <a:spLocks noChangeArrowheads="1"/>
          </p:cNvSpPr>
          <p:nvPr/>
        </p:nvSpPr>
        <p:spPr bwMode="auto">
          <a:xfrm>
            <a:off x="4953000" y="2057400"/>
            <a:ext cx="3886200" cy="26479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$1.19 Per Hour Car Hire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24 Hrs X $1.19 =  $ 28.56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216 Hrs X $1.19 = $257.04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Total Cars 3 X $257.04 =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$771.12</a:t>
            </a:r>
          </a:p>
        </p:txBody>
      </p:sp>
      <p:sp>
        <p:nvSpPr>
          <p:cNvPr id="27659" name="Line 13"/>
          <p:cNvSpPr>
            <a:spLocks noChangeShapeType="1"/>
          </p:cNvSpPr>
          <p:nvPr/>
        </p:nvSpPr>
        <p:spPr bwMode="auto">
          <a:xfrm flipV="1">
            <a:off x="4419600" y="1295400"/>
            <a:ext cx="0" cy="51816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27660" name="Picture 14" descr="Kick_Ou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5105400"/>
            <a:ext cx="20574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cs typeface="Arial" charset="0"/>
              </a:rPr>
              <a:t>September 14-16, 2008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57400"/>
            <a:ext cx="9144000" cy="1219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latin typeface="Arial" charset="0"/>
                <a:cs typeface="Arial" charset="0"/>
              </a:rPr>
              <a:t>Tomorrow</a:t>
            </a:r>
            <a:endParaRPr lang="en-US" sz="3600" b="1" smtClean="0"/>
          </a:p>
        </p:txBody>
      </p:sp>
      <p:pic>
        <p:nvPicPr>
          <p:cNvPr id="28676" name="Picture 6" descr="breakpag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1" name="Freeform 9"/>
          <p:cNvSpPr>
            <a:spLocks/>
          </p:cNvSpPr>
          <p:nvPr/>
        </p:nvSpPr>
        <p:spPr bwMode="auto">
          <a:xfrm>
            <a:off x="5181600" y="1981200"/>
            <a:ext cx="1524000" cy="1485900"/>
          </a:xfrm>
          <a:custGeom>
            <a:avLst/>
            <a:gdLst>
              <a:gd name="T0" fmla="*/ 1213 w 1213"/>
              <a:gd name="T1" fmla="*/ 0 h 984"/>
              <a:gd name="T2" fmla="*/ 1 w 1213"/>
              <a:gd name="T3" fmla="*/ 984 h 984"/>
              <a:gd name="T4" fmla="*/ 115 w 1213"/>
              <a:gd name="T5" fmla="*/ 965 h 984"/>
              <a:gd name="T6" fmla="*/ 111 w 1213"/>
              <a:gd name="T7" fmla="*/ 933 h 984"/>
              <a:gd name="T8" fmla="*/ 99 w 1213"/>
              <a:gd name="T9" fmla="*/ 889 h 984"/>
              <a:gd name="T10" fmla="*/ 95 w 1213"/>
              <a:gd name="T11" fmla="*/ 853 h 984"/>
              <a:gd name="T12" fmla="*/ 103 w 1213"/>
              <a:gd name="T13" fmla="*/ 817 h 984"/>
              <a:gd name="T14" fmla="*/ 128 w 1213"/>
              <a:gd name="T15" fmla="*/ 785 h 984"/>
              <a:gd name="T16" fmla="*/ 160 w 1213"/>
              <a:gd name="T17" fmla="*/ 762 h 984"/>
              <a:gd name="T18" fmla="*/ 197 w 1213"/>
              <a:gd name="T19" fmla="*/ 751 h 984"/>
              <a:gd name="T20" fmla="*/ 252 w 1213"/>
              <a:gd name="T21" fmla="*/ 752 h 984"/>
              <a:gd name="T22" fmla="*/ 287 w 1213"/>
              <a:gd name="T23" fmla="*/ 759 h 984"/>
              <a:gd name="T24" fmla="*/ 323 w 1213"/>
              <a:gd name="T25" fmla="*/ 784 h 984"/>
              <a:gd name="T26" fmla="*/ 347 w 1213"/>
              <a:gd name="T27" fmla="*/ 815 h 984"/>
              <a:gd name="T28" fmla="*/ 358 w 1213"/>
              <a:gd name="T29" fmla="*/ 847 h 984"/>
              <a:gd name="T30" fmla="*/ 355 w 1213"/>
              <a:gd name="T31" fmla="*/ 883 h 984"/>
              <a:gd name="T32" fmla="*/ 347 w 1213"/>
              <a:gd name="T33" fmla="*/ 915 h 984"/>
              <a:gd name="T34" fmla="*/ 339 w 1213"/>
              <a:gd name="T35" fmla="*/ 949 h 984"/>
              <a:gd name="T36" fmla="*/ 343 w 1213"/>
              <a:gd name="T37" fmla="*/ 980 h 984"/>
              <a:gd name="T38" fmla="*/ 544 w 1213"/>
              <a:gd name="T39" fmla="*/ 946 h 984"/>
              <a:gd name="T40" fmla="*/ 546 w 1213"/>
              <a:gd name="T41" fmla="*/ 902 h 984"/>
              <a:gd name="T42" fmla="*/ 549 w 1213"/>
              <a:gd name="T43" fmla="*/ 865 h 984"/>
              <a:gd name="T44" fmla="*/ 559 w 1213"/>
              <a:gd name="T45" fmla="*/ 833 h 984"/>
              <a:gd name="T46" fmla="*/ 576 w 1213"/>
              <a:gd name="T47" fmla="*/ 813 h 984"/>
              <a:gd name="T48" fmla="*/ 602 w 1213"/>
              <a:gd name="T49" fmla="*/ 801 h 984"/>
              <a:gd name="T50" fmla="*/ 630 w 1213"/>
              <a:gd name="T51" fmla="*/ 798 h 984"/>
              <a:gd name="T52" fmla="*/ 664 w 1213"/>
              <a:gd name="T53" fmla="*/ 799 h 984"/>
              <a:gd name="T54" fmla="*/ 696 w 1213"/>
              <a:gd name="T55" fmla="*/ 802 h 984"/>
              <a:gd name="T56" fmla="*/ 736 w 1213"/>
              <a:gd name="T57" fmla="*/ 804 h 984"/>
              <a:gd name="T58" fmla="*/ 771 w 1213"/>
              <a:gd name="T59" fmla="*/ 799 h 984"/>
              <a:gd name="T60" fmla="*/ 804 w 1213"/>
              <a:gd name="T61" fmla="*/ 787 h 984"/>
              <a:gd name="T62" fmla="*/ 828 w 1213"/>
              <a:gd name="T63" fmla="*/ 765 h 984"/>
              <a:gd name="T64" fmla="*/ 841 w 1213"/>
              <a:gd name="T65" fmla="*/ 738 h 984"/>
              <a:gd name="T66" fmla="*/ 841 w 1213"/>
              <a:gd name="T67" fmla="*/ 707 h 984"/>
              <a:gd name="T68" fmla="*/ 841 w 1213"/>
              <a:gd name="T69" fmla="*/ 672 h 984"/>
              <a:gd name="T70" fmla="*/ 849 w 1213"/>
              <a:gd name="T71" fmla="*/ 644 h 984"/>
              <a:gd name="T72" fmla="*/ 863 w 1213"/>
              <a:gd name="T73" fmla="*/ 621 h 984"/>
              <a:gd name="T74" fmla="*/ 894 w 1213"/>
              <a:gd name="T75" fmla="*/ 605 h 984"/>
              <a:gd name="T76" fmla="*/ 926 w 1213"/>
              <a:gd name="T77" fmla="*/ 596 h 984"/>
              <a:gd name="T78" fmla="*/ 965 w 1213"/>
              <a:gd name="T79" fmla="*/ 587 h 984"/>
              <a:gd name="T80" fmla="*/ 1000 w 1213"/>
              <a:gd name="T81" fmla="*/ 579 h 984"/>
              <a:gd name="T82" fmla="*/ 1029 w 1213"/>
              <a:gd name="T83" fmla="*/ 567 h 984"/>
              <a:gd name="T84" fmla="*/ 1051 w 1213"/>
              <a:gd name="T85" fmla="*/ 551 h 984"/>
              <a:gd name="T86" fmla="*/ 1070 w 1213"/>
              <a:gd name="T87" fmla="*/ 524 h 984"/>
              <a:gd name="T88" fmla="*/ 1079 w 1213"/>
              <a:gd name="T89" fmla="*/ 491 h 984"/>
              <a:gd name="T90" fmla="*/ 1075 w 1213"/>
              <a:gd name="T91" fmla="*/ 458 h 984"/>
              <a:gd name="T92" fmla="*/ 1065 w 1213"/>
              <a:gd name="T93" fmla="*/ 416 h 984"/>
              <a:gd name="T94" fmla="*/ 1058 w 1213"/>
              <a:gd name="T95" fmla="*/ 381 h 984"/>
              <a:gd name="T96" fmla="*/ 1060 w 1213"/>
              <a:gd name="T97" fmla="*/ 346 h 984"/>
              <a:gd name="T98" fmla="*/ 1071 w 1213"/>
              <a:gd name="T99" fmla="*/ 317 h 984"/>
              <a:gd name="T100" fmla="*/ 1089 w 1213"/>
              <a:gd name="T101" fmla="*/ 291 h 984"/>
              <a:gd name="T102" fmla="*/ 1115 w 1213"/>
              <a:gd name="T103" fmla="*/ 266 h 984"/>
              <a:gd name="T104" fmla="*/ 1145 w 1213"/>
              <a:gd name="T105" fmla="*/ 251 h 984"/>
              <a:gd name="T106" fmla="*/ 1176 w 1213"/>
              <a:gd name="T107" fmla="*/ 245 h 984"/>
              <a:gd name="T108" fmla="*/ 1213 w 1213"/>
              <a:gd name="T109" fmla="*/ 245 h 98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213"/>
              <a:gd name="T166" fmla="*/ 0 h 984"/>
              <a:gd name="T167" fmla="*/ 1213 w 1213"/>
              <a:gd name="T168" fmla="*/ 984 h 984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213" h="984">
                <a:moveTo>
                  <a:pt x="1213" y="245"/>
                </a:moveTo>
                <a:lnTo>
                  <a:pt x="1213" y="0"/>
                </a:lnTo>
                <a:lnTo>
                  <a:pt x="0" y="0"/>
                </a:lnTo>
                <a:lnTo>
                  <a:pt x="1" y="984"/>
                </a:lnTo>
                <a:lnTo>
                  <a:pt x="109" y="984"/>
                </a:lnTo>
                <a:lnTo>
                  <a:pt x="115" y="965"/>
                </a:lnTo>
                <a:lnTo>
                  <a:pt x="115" y="952"/>
                </a:lnTo>
                <a:lnTo>
                  <a:pt x="111" y="933"/>
                </a:lnTo>
                <a:lnTo>
                  <a:pt x="105" y="913"/>
                </a:lnTo>
                <a:lnTo>
                  <a:pt x="99" y="889"/>
                </a:lnTo>
                <a:lnTo>
                  <a:pt x="96" y="870"/>
                </a:lnTo>
                <a:lnTo>
                  <a:pt x="95" y="853"/>
                </a:lnTo>
                <a:lnTo>
                  <a:pt x="98" y="835"/>
                </a:lnTo>
                <a:lnTo>
                  <a:pt x="103" y="817"/>
                </a:lnTo>
                <a:lnTo>
                  <a:pt x="115" y="799"/>
                </a:lnTo>
                <a:lnTo>
                  <a:pt x="128" y="785"/>
                </a:lnTo>
                <a:lnTo>
                  <a:pt x="143" y="772"/>
                </a:lnTo>
                <a:lnTo>
                  <a:pt x="160" y="762"/>
                </a:lnTo>
                <a:lnTo>
                  <a:pt x="179" y="754"/>
                </a:lnTo>
                <a:lnTo>
                  <a:pt x="197" y="751"/>
                </a:lnTo>
                <a:lnTo>
                  <a:pt x="222" y="750"/>
                </a:lnTo>
                <a:lnTo>
                  <a:pt x="252" y="752"/>
                </a:lnTo>
                <a:lnTo>
                  <a:pt x="271" y="754"/>
                </a:lnTo>
                <a:lnTo>
                  <a:pt x="287" y="759"/>
                </a:lnTo>
                <a:lnTo>
                  <a:pt x="303" y="769"/>
                </a:lnTo>
                <a:lnTo>
                  <a:pt x="323" y="784"/>
                </a:lnTo>
                <a:lnTo>
                  <a:pt x="336" y="799"/>
                </a:lnTo>
                <a:lnTo>
                  <a:pt x="347" y="815"/>
                </a:lnTo>
                <a:lnTo>
                  <a:pt x="353" y="831"/>
                </a:lnTo>
                <a:lnTo>
                  <a:pt x="358" y="847"/>
                </a:lnTo>
                <a:lnTo>
                  <a:pt x="358" y="865"/>
                </a:lnTo>
                <a:lnTo>
                  <a:pt x="355" y="883"/>
                </a:lnTo>
                <a:lnTo>
                  <a:pt x="351" y="899"/>
                </a:lnTo>
                <a:lnTo>
                  <a:pt x="347" y="915"/>
                </a:lnTo>
                <a:lnTo>
                  <a:pt x="342" y="932"/>
                </a:lnTo>
                <a:lnTo>
                  <a:pt x="339" y="949"/>
                </a:lnTo>
                <a:lnTo>
                  <a:pt x="339" y="963"/>
                </a:lnTo>
                <a:lnTo>
                  <a:pt x="343" y="980"/>
                </a:lnTo>
                <a:lnTo>
                  <a:pt x="546" y="980"/>
                </a:lnTo>
                <a:lnTo>
                  <a:pt x="544" y="946"/>
                </a:lnTo>
                <a:lnTo>
                  <a:pt x="546" y="920"/>
                </a:lnTo>
                <a:lnTo>
                  <a:pt x="546" y="902"/>
                </a:lnTo>
                <a:lnTo>
                  <a:pt x="547" y="884"/>
                </a:lnTo>
                <a:lnTo>
                  <a:pt x="549" y="865"/>
                </a:lnTo>
                <a:lnTo>
                  <a:pt x="553" y="846"/>
                </a:lnTo>
                <a:lnTo>
                  <a:pt x="559" y="833"/>
                </a:lnTo>
                <a:lnTo>
                  <a:pt x="566" y="822"/>
                </a:lnTo>
                <a:lnTo>
                  <a:pt x="576" y="813"/>
                </a:lnTo>
                <a:lnTo>
                  <a:pt x="588" y="805"/>
                </a:lnTo>
                <a:lnTo>
                  <a:pt x="602" y="801"/>
                </a:lnTo>
                <a:lnTo>
                  <a:pt x="616" y="799"/>
                </a:lnTo>
                <a:lnTo>
                  <a:pt x="630" y="798"/>
                </a:lnTo>
                <a:lnTo>
                  <a:pt x="648" y="798"/>
                </a:lnTo>
                <a:lnTo>
                  <a:pt x="664" y="799"/>
                </a:lnTo>
                <a:lnTo>
                  <a:pt x="678" y="801"/>
                </a:lnTo>
                <a:lnTo>
                  <a:pt x="696" y="802"/>
                </a:lnTo>
                <a:lnTo>
                  <a:pt x="715" y="804"/>
                </a:lnTo>
                <a:lnTo>
                  <a:pt x="736" y="804"/>
                </a:lnTo>
                <a:lnTo>
                  <a:pt x="753" y="802"/>
                </a:lnTo>
                <a:lnTo>
                  <a:pt x="771" y="799"/>
                </a:lnTo>
                <a:lnTo>
                  <a:pt x="790" y="795"/>
                </a:lnTo>
                <a:lnTo>
                  <a:pt x="804" y="787"/>
                </a:lnTo>
                <a:lnTo>
                  <a:pt x="818" y="778"/>
                </a:lnTo>
                <a:lnTo>
                  <a:pt x="828" y="765"/>
                </a:lnTo>
                <a:lnTo>
                  <a:pt x="837" y="752"/>
                </a:lnTo>
                <a:lnTo>
                  <a:pt x="841" y="738"/>
                </a:lnTo>
                <a:lnTo>
                  <a:pt x="844" y="722"/>
                </a:lnTo>
                <a:lnTo>
                  <a:pt x="841" y="707"/>
                </a:lnTo>
                <a:lnTo>
                  <a:pt x="840" y="690"/>
                </a:lnTo>
                <a:lnTo>
                  <a:pt x="841" y="672"/>
                </a:lnTo>
                <a:lnTo>
                  <a:pt x="845" y="659"/>
                </a:lnTo>
                <a:lnTo>
                  <a:pt x="849" y="644"/>
                </a:lnTo>
                <a:lnTo>
                  <a:pt x="855" y="630"/>
                </a:lnTo>
                <a:lnTo>
                  <a:pt x="863" y="621"/>
                </a:lnTo>
                <a:lnTo>
                  <a:pt x="877" y="611"/>
                </a:lnTo>
                <a:lnTo>
                  <a:pt x="894" y="605"/>
                </a:lnTo>
                <a:lnTo>
                  <a:pt x="911" y="600"/>
                </a:lnTo>
                <a:lnTo>
                  <a:pt x="926" y="596"/>
                </a:lnTo>
                <a:lnTo>
                  <a:pt x="943" y="591"/>
                </a:lnTo>
                <a:lnTo>
                  <a:pt x="965" y="587"/>
                </a:lnTo>
                <a:lnTo>
                  <a:pt x="982" y="584"/>
                </a:lnTo>
                <a:lnTo>
                  <a:pt x="1000" y="579"/>
                </a:lnTo>
                <a:lnTo>
                  <a:pt x="1014" y="574"/>
                </a:lnTo>
                <a:lnTo>
                  <a:pt x="1029" y="567"/>
                </a:lnTo>
                <a:lnTo>
                  <a:pt x="1040" y="559"/>
                </a:lnTo>
                <a:lnTo>
                  <a:pt x="1051" y="551"/>
                </a:lnTo>
                <a:lnTo>
                  <a:pt x="1062" y="537"/>
                </a:lnTo>
                <a:lnTo>
                  <a:pt x="1070" y="524"/>
                </a:lnTo>
                <a:lnTo>
                  <a:pt x="1076" y="510"/>
                </a:lnTo>
                <a:lnTo>
                  <a:pt x="1079" y="491"/>
                </a:lnTo>
                <a:lnTo>
                  <a:pt x="1077" y="475"/>
                </a:lnTo>
                <a:lnTo>
                  <a:pt x="1075" y="458"/>
                </a:lnTo>
                <a:lnTo>
                  <a:pt x="1070" y="438"/>
                </a:lnTo>
                <a:lnTo>
                  <a:pt x="1065" y="416"/>
                </a:lnTo>
                <a:lnTo>
                  <a:pt x="1059" y="397"/>
                </a:lnTo>
                <a:lnTo>
                  <a:pt x="1058" y="381"/>
                </a:lnTo>
                <a:lnTo>
                  <a:pt x="1058" y="366"/>
                </a:lnTo>
                <a:lnTo>
                  <a:pt x="1060" y="346"/>
                </a:lnTo>
                <a:lnTo>
                  <a:pt x="1066" y="330"/>
                </a:lnTo>
                <a:lnTo>
                  <a:pt x="1071" y="317"/>
                </a:lnTo>
                <a:lnTo>
                  <a:pt x="1078" y="304"/>
                </a:lnTo>
                <a:lnTo>
                  <a:pt x="1089" y="291"/>
                </a:lnTo>
                <a:lnTo>
                  <a:pt x="1100" y="277"/>
                </a:lnTo>
                <a:lnTo>
                  <a:pt x="1115" y="266"/>
                </a:lnTo>
                <a:lnTo>
                  <a:pt x="1131" y="256"/>
                </a:lnTo>
                <a:lnTo>
                  <a:pt x="1145" y="251"/>
                </a:lnTo>
                <a:lnTo>
                  <a:pt x="1160" y="247"/>
                </a:lnTo>
                <a:lnTo>
                  <a:pt x="1176" y="245"/>
                </a:lnTo>
                <a:lnTo>
                  <a:pt x="1194" y="245"/>
                </a:lnTo>
                <a:lnTo>
                  <a:pt x="1213" y="245"/>
                </a:lnTo>
                <a:close/>
              </a:path>
            </a:pathLst>
          </a:custGeom>
          <a:solidFill>
            <a:srgbClr val="00808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2" name="Freeform 10"/>
          <p:cNvSpPr>
            <a:spLocks/>
          </p:cNvSpPr>
          <p:nvPr/>
        </p:nvSpPr>
        <p:spPr bwMode="auto">
          <a:xfrm>
            <a:off x="7086600" y="1981200"/>
            <a:ext cx="1600200" cy="1600200"/>
          </a:xfrm>
          <a:custGeom>
            <a:avLst/>
            <a:gdLst>
              <a:gd name="T0" fmla="*/ 0 w 1208"/>
              <a:gd name="T1" fmla="*/ 0 h 1175"/>
              <a:gd name="T2" fmla="*/ 1208 w 1208"/>
              <a:gd name="T3" fmla="*/ 938 h 1175"/>
              <a:gd name="T4" fmla="*/ 1099 w 1208"/>
              <a:gd name="T5" fmla="*/ 947 h 1175"/>
              <a:gd name="T6" fmla="*/ 1096 w 1208"/>
              <a:gd name="T7" fmla="*/ 968 h 1175"/>
              <a:gd name="T8" fmla="*/ 1101 w 1208"/>
              <a:gd name="T9" fmla="*/ 994 h 1175"/>
              <a:gd name="T10" fmla="*/ 1110 w 1208"/>
              <a:gd name="T11" fmla="*/ 1025 h 1175"/>
              <a:gd name="T12" fmla="*/ 1115 w 1208"/>
              <a:gd name="T13" fmla="*/ 1056 h 1175"/>
              <a:gd name="T14" fmla="*/ 1113 w 1208"/>
              <a:gd name="T15" fmla="*/ 1084 h 1175"/>
              <a:gd name="T16" fmla="*/ 1104 w 1208"/>
              <a:gd name="T17" fmla="*/ 1112 h 1175"/>
              <a:gd name="T18" fmla="*/ 1084 w 1208"/>
              <a:gd name="T19" fmla="*/ 1135 h 1175"/>
              <a:gd name="T20" fmla="*/ 1062 w 1208"/>
              <a:gd name="T21" fmla="*/ 1154 h 1175"/>
              <a:gd name="T22" fmla="*/ 1035 w 1208"/>
              <a:gd name="T23" fmla="*/ 1167 h 1175"/>
              <a:gd name="T24" fmla="*/ 1001 w 1208"/>
              <a:gd name="T25" fmla="*/ 1174 h 1175"/>
              <a:gd name="T26" fmla="*/ 970 w 1208"/>
              <a:gd name="T27" fmla="*/ 1175 h 1175"/>
              <a:gd name="T28" fmla="*/ 944 w 1208"/>
              <a:gd name="T29" fmla="*/ 1172 h 1175"/>
              <a:gd name="T30" fmla="*/ 917 w 1208"/>
              <a:gd name="T31" fmla="*/ 1163 h 1175"/>
              <a:gd name="T32" fmla="*/ 895 w 1208"/>
              <a:gd name="T33" fmla="*/ 1149 h 1175"/>
              <a:gd name="T34" fmla="*/ 874 w 1208"/>
              <a:gd name="T35" fmla="*/ 1127 h 1175"/>
              <a:gd name="T36" fmla="*/ 857 w 1208"/>
              <a:gd name="T37" fmla="*/ 1103 h 1175"/>
              <a:gd name="T38" fmla="*/ 848 w 1208"/>
              <a:gd name="T39" fmla="*/ 1069 h 1175"/>
              <a:gd name="T40" fmla="*/ 852 w 1208"/>
              <a:gd name="T41" fmla="*/ 1036 h 1175"/>
              <a:gd name="T42" fmla="*/ 860 w 1208"/>
              <a:gd name="T43" fmla="*/ 1002 h 1175"/>
              <a:gd name="T44" fmla="*/ 868 w 1208"/>
              <a:gd name="T45" fmla="*/ 969 h 1175"/>
              <a:gd name="T46" fmla="*/ 867 w 1208"/>
              <a:gd name="T47" fmla="*/ 953 h 1175"/>
              <a:gd name="T48" fmla="*/ 662 w 1208"/>
              <a:gd name="T49" fmla="*/ 945 h 1175"/>
              <a:gd name="T50" fmla="*/ 664 w 1208"/>
              <a:gd name="T51" fmla="*/ 889 h 1175"/>
              <a:gd name="T52" fmla="*/ 660 w 1208"/>
              <a:gd name="T53" fmla="*/ 852 h 1175"/>
              <a:gd name="T54" fmla="*/ 652 w 1208"/>
              <a:gd name="T55" fmla="*/ 830 h 1175"/>
              <a:gd name="T56" fmla="*/ 635 w 1208"/>
              <a:gd name="T57" fmla="*/ 813 h 1175"/>
              <a:gd name="T58" fmla="*/ 612 w 1208"/>
              <a:gd name="T59" fmla="*/ 801 h 1175"/>
              <a:gd name="T60" fmla="*/ 584 w 1208"/>
              <a:gd name="T61" fmla="*/ 798 h 1175"/>
              <a:gd name="T62" fmla="*/ 543 w 1208"/>
              <a:gd name="T63" fmla="*/ 800 h 1175"/>
              <a:gd name="T64" fmla="*/ 504 w 1208"/>
              <a:gd name="T65" fmla="*/ 803 h 1175"/>
              <a:gd name="T66" fmla="*/ 464 w 1208"/>
              <a:gd name="T67" fmla="*/ 803 h 1175"/>
              <a:gd name="T68" fmla="*/ 425 w 1208"/>
              <a:gd name="T69" fmla="*/ 796 h 1175"/>
              <a:gd name="T70" fmla="*/ 394 w 1208"/>
              <a:gd name="T71" fmla="*/ 778 h 1175"/>
              <a:gd name="T72" fmla="*/ 376 w 1208"/>
              <a:gd name="T73" fmla="*/ 754 h 1175"/>
              <a:gd name="T74" fmla="*/ 369 w 1208"/>
              <a:gd name="T75" fmla="*/ 721 h 1175"/>
              <a:gd name="T76" fmla="*/ 370 w 1208"/>
              <a:gd name="T77" fmla="*/ 685 h 1175"/>
              <a:gd name="T78" fmla="*/ 365 w 1208"/>
              <a:gd name="T79" fmla="*/ 651 h 1175"/>
              <a:gd name="T80" fmla="*/ 356 w 1208"/>
              <a:gd name="T81" fmla="*/ 630 h 1175"/>
              <a:gd name="T82" fmla="*/ 344 w 1208"/>
              <a:gd name="T83" fmla="*/ 617 h 1175"/>
              <a:gd name="T84" fmla="*/ 315 w 1208"/>
              <a:gd name="T85" fmla="*/ 603 h 1175"/>
              <a:gd name="T86" fmla="*/ 276 w 1208"/>
              <a:gd name="T87" fmla="*/ 593 h 1175"/>
              <a:gd name="T88" fmla="*/ 233 w 1208"/>
              <a:gd name="T89" fmla="*/ 585 h 1175"/>
              <a:gd name="T90" fmla="*/ 200 w 1208"/>
              <a:gd name="T91" fmla="*/ 575 h 1175"/>
              <a:gd name="T92" fmla="*/ 172 w 1208"/>
              <a:gd name="T93" fmla="*/ 559 h 1175"/>
              <a:gd name="T94" fmla="*/ 149 w 1208"/>
              <a:gd name="T95" fmla="*/ 537 h 1175"/>
              <a:gd name="T96" fmla="*/ 134 w 1208"/>
              <a:gd name="T97" fmla="*/ 510 h 1175"/>
              <a:gd name="T98" fmla="*/ 132 w 1208"/>
              <a:gd name="T99" fmla="*/ 479 h 1175"/>
              <a:gd name="T100" fmla="*/ 141 w 1208"/>
              <a:gd name="T101" fmla="*/ 446 h 1175"/>
              <a:gd name="T102" fmla="*/ 148 w 1208"/>
              <a:gd name="T103" fmla="*/ 408 h 1175"/>
              <a:gd name="T104" fmla="*/ 154 w 1208"/>
              <a:gd name="T105" fmla="*/ 372 h 1175"/>
              <a:gd name="T106" fmla="*/ 148 w 1208"/>
              <a:gd name="T107" fmla="*/ 337 h 1175"/>
              <a:gd name="T108" fmla="*/ 133 w 1208"/>
              <a:gd name="T109" fmla="*/ 304 h 1175"/>
              <a:gd name="T110" fmla="*/ 119 w 1208"/>
              <a:gd name="T111" fmla="*/ 284 h 1175"/>
              <a:gd name="T112" fmla="*/ 100 w 1208"/>
              <a:gd name="T113" fmla="*/ 267 h 1175"/>
              <a:gd name="T114" fmla="*/ 78 w 1208"/>
              <a:gd name="T115" fmla="*/ 254 h 1175"/>
              <a:gd name="T116" fmla="*/ 50 w 1208"/>
              <a:gd name="T117" fmla="*/ 246 h 1175"/>
              <a:gd name="T118" fmla="*/ 16 w 1208"/>
              <a:gd name="T119" fmla="*/ 245 h 117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208"/>
              <a:gd name="T181" fmla="*/ 0 h 1175"/>
              <a:gd name="T182" fmla="*/ 1208 w 1208"/>
              <a:gd name="T183" fmla="*/ 1175 h 117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208" h="1175">
                <a:moveTo>
                  <a:pt x="0" y="245"/>
                </a:moveTo>
                <a:lnTo>
                  <a:pt x="0" y="0"/>
                </a:lnTo>
                <a:lnTo>
                  <a:pt x="1207" y="0"/>
                </a:lnTo>
                <a:lnTo>
                  <a:pt x="1208" y="938"/>
                </a:lnTo>
                <a:lnTo>
                  <a:pt x="1103" y="938"/>
                </a:lnTo>
                <a:lnTo>
                  <a:pt x="1099" y="947"/>
                </a:lnTo>
                <a:lnTo>
                  <a:pt x="1096" y="958"/>
                </a:lnTo>
                <a:lnTo>
                  <a:pt x="1096" y="968"/>
                </a:lnTo>
                <a:lnTo>
                  <a:pt x="1097" y="979"/>
                </a:lnTo>
                <a:lnTo>
                  <a:pt x="1101" y="994"/>
                </a:lnTo>
                <a:lnTo>
                  <a:pt x="1105" y="1013"/>
                </a:lnTo>
                <a:lnTo>
                  <a:pt x="1110" y="1025"/>
                </a:lnTo>
                <a:lnTo>
                  <a:pt x="1113" y="1041"/>
                </a:lnTo>
                <a:lnTo>
                  <a:pt x="1115" y="1056"/>
                </a:lnTo>
                <a:lnTo>
                  <a:pt x="1115" y="1070"/>
                </a:lnTo>
                <a:lnTo>
                  <a:pt x="1113" y="1084"/>
                </a:lnTo>
                <a:lnTo>
                  <a:pt x="1110" y="1099"/>
                </a:lnTo>
                <a:lnTo>
                  <a:pt x="1104" y="1112"/>
                </a:lnTo>
                <a:lnTo>
                  <a:pt x="1096" y="1123"/>
                </a:lnTo>
                <a:lnTo>
                  <a:pt x="1084" y="1135"/>
                </a:lnTo>
                <a:lnTo>
                  <a:pt x="1073" y="1145"/>
                </a:lnTo>
                <a:lnTo>
                  <a:pt x="1062" y="1154"/>
                </a:lnTo>
                <a:lnTo>
                  <a:pt x="1050" y="1161"/>
                </a:lnTo>
                <a:lnTo>
                  <a:pt x="1035" y="1167"/>
                </a:lnTo>
                <a:lnTo>
                  <a:pt x="1017" y="1172"/>
                </a:lnTo>
                <a:lnTo>
                  <a:pt x="1001" y="1174"/>
                </a:lnTo>
                <a:lnTo>
                  <a:pt x="986" y="1175"/>
                </a:lnTo>
                <a:lnTo>
                  <a:pt x="970" y="1175"/>
                </a:lnTo>
                <a:lnTo>
                  <a:pt x="956" y="1174"/>
                </a:lnTo>
                <a:lnTo>
                  <a:pt x="944" y="1172"/>
                </a:lnTo>
                <a:lnTo>
                  <a:pt x="931" y="1168"/>
                </a:lnTo>
                <a:lnTo>
                  <a:pt x="917" y="1163"/>
                </a:lnTo>
                <a:lnTo>
                  <a:pt x="906" y="1157"/>
                </a:lnTo>
                <a:lnTo>
                  <a:pt x="895" y="1149"/>
                </a:lnTo>
                <a:lnTo>
                  <a:pt x="884" y="1138"/>
                </a:lnTo>
                <a:lnTo>
                  <a:pt x="874" y="1127"/>
                </a:lnTo>
                <a:lnTo>
                  <a:pt x="865" y="1115"/>
                </a:lnTo>
                <a:lnTo>
                  <a:pt x="857" y="1103"/>
                </a:lnTo>
                <a:lnTo>
                  <a:pt x="852" y="1087"/>
                </a:lnTo>
                <a:lnTo>
                  <a:pt x="848" y="1069"/>
                </a:lnTo>
                <a:lnTo>
                  <a:pt x="848" y="1052"/>
                </a:lnTo>
                <a:lnTo>
                  <a:pt x="852" y="1036"/>
                </a:lnTo>
                <a:lnTo>
                  <a:pt x="856" y="1019"/>
                </a:lnTo>
                <a:lnTo>
                  <a:pt x="860" y="1002"/>
                </a:lnTo>
                <a:lnTo>
                  <a:pt x="866" y="983"/>
                </a:lnTo>
                <a:lnTo>
                  <a:pt x="868" y="969"/>
                </a:lnTo>
                <a:lnTo>
                  <a:pt x="868" y="960"/>
                </a:lnTo>
                <a:lnTo>
                  <a:pt x="867" y="953"/>
                </a:lnTo>
                <a:lnTo>
                  <a:pt x="863" y="945"/>
                </a:lnTo>
                <a:lnTo>
                  <a:pt x="662" y="945"/>
                </a:lnTo>
                <a:lnTo>
                  <a:pt x="665" y="909"/>
                </a:lnTo>
                <a:lnTo>
                  <a:pt x="664" y="889"/>
                </a:lnTo>
                <a:lnTo>
                  <a:pt x="662" y="870"/>
                </a:lnTo>
                <a:lnTo>
                  <a:pt x="660" y="852"/>
                </a:lnTo>
                <a:lnTo>
                  <a:pt x="657" y="841"/>
                </a:lnTo>
                <a:lnTo>
                  <a:pt x="652" y="830"/>
                </a:lnTo>
                <a:lnTo>
                  <a:pt x="646" y="821"/>
                </a:lnTo>
                <a:lnTo>
                  <a:pt x="635" y="813"/>
                </a:lnTo>
                <a:lnTo>
                  <a:pt x="624" y="805"/>
                </a:lnTo>
                <a:lnTo>
                  <a:pt x="612" y="801"/>
                </a:lnTo>
                <a:lnTo>
                  <a:pt x="602" y="799"/>
                </a:lnTo>
                <a:lnTo>
                  <a:pt x="584" y="798"/>
                </a:lnTo>
                <a:lnTo>
                  <a:pt x="563" y="798"/>
                </a:lnTo>
                <a:lnTo>
                  <a:pt x="543" y="800"/>
                </a:lnTo>
                <a:lnTo>
                  <a:pt x="521" y="801"/>
                </a:lnTo>
                <a:lnTo>
                  <a:pt x="504" y="803"/>
                </a:lnTo>
                <a:lnTo>
                  <a:pt x="482" y="804"/>
                </a:lnTo>
                <a:lnTo>
                  <a:pt x="464" y="803"/>
                </a:lnTo>
                <a:lnTo>
                  <a:pt x="449" y="801"/>
                </a:lnTo>
                <a:lnTo>
                  <a:pt x="425" y="796"/>
                </a:lnTo>
                <a:lnTo>
                  <a:pt x="409" y="788"/>
                </a:lnTo>
                <a:lnTo>
                  <a:pt x="394" y="778"/>
                </a:lnTo>
                <a:lnTo>
                  <a:pt x="385" y="766"/>
                </a:lnTo>
                <a:lnTo>
                  <a:pt x="376" y="754"/>
                </a:lnTo>
                <a:lnTo>
                  <a:pt x="370" y="738"/>
                </a:lnTo>
                <a:lnTo>
                  <a:pt x="369" y="721"/>
                </a:lnTo>
                <a:lnTo>
                  <a:pt x="369" y="700"/>
                </a:lnTo>
                <a:lnTo>
                  <a:pt x="370" y="685"/>
                </a:lnTo>
                <a:lnTo>
                  <a:pt x="369" y="669"/>
                </a:lnTo>
                <a:lnTo>
                  <a:pt x="365" y="651"/>
                </a:lnTo>
                <a:lnTo>
                  <a:pt x="362" y="641"/>
                </a:lnTo>
                <a:lnTo>
                  <a:pt x="356" y="630"/>
                </a:lnTo>
                <a:lnTo>
                  <a:pt x="350" y="623"/>
                </a:lnTo>
                <a:lnTo>
                  <a:pt x="344" y="617"/>
                </a:lnTo>
                <a:lnTo>
                  <a:pt x="330" y="610"/>
                </a:lnTo>
                <a:lnTo>
                  <a:pt x="315" y="603"/>
                </a:lnTo>
                <a:lnTo>
                  <a:pt x="297" y="598"/>
                </a:lnTo>
                <a:lnTo>
                  <a:pt x="276" y="593"/>
                </a:lnTo>
                <a:lnTo>
                  <a:pt x="255" y="588"/>
                </a:lnTo>
                <a:lnTo>
                  <a:pt x="233" y="585"/>
                </a:lnTo>
                <a:lnTo>
                  <a:pt x="217" y="580"/>
                </a:lnTo>
                <a:lnTo>
                  <a:pt x="200" y="575"/>
                </a:lnTo>
                <a:lnTo>
                  <a:pt x="184" y="568"/>
                </a:lnTo>
                <a:lnTo>
                  <a:pt x="172" y="559"/>
                </a:lnTo>
                <a:lnTo>
                  <a:pt x="159" y="547"/>
                </a:lnTo>
                <a:lnTo>
                  <a:pt x="149" y="537"/>
                </a:lnTo>
                <a:lnTo>
                  <a:pt x="141" y="524"/>
                </a:lnTo>
                <a:lnTo>
                  <a:pt x="134" y="510"/>
                </a:lnTo>
                <a:lnTo>
                  <a:pt x="132" y="494"/>
                </a:lnTo>
                <a:lnTo>
                  <a:pt x="132" y="479"/>
                </a:lnTo>
                <a:lnTo>
                  <a:pt x="135" y="466"/>
                </a:lnTo>
                <a:lnTo>
                  <a:pt x="141" y="446"/>
                </a:lnTo>
                <a:lnTo>
                  <a:pt x="146" y="426"/>
                </a:lnTo>
                <a:lnTo>
                  <a:pt x="148" y="408"/>
                </a:lnTo>
                <a:lnTo>
                  <a:pt x="152" y="390"/>
                </a:lnTo>
                <a:lnTo>
                  <a:pt x="154" y="372"/>
                </a:lnTo>
                <a:lnTo>
                  <a:pt x="152" y="354"/>
                </a:lnTo>
                <a:lnTo>
                  <a:pt x="148" y="337"/>
                </a:lnTo>
                <a:lnTo>
                  <a:pt x="142" y="320"/>
                </a:lnTo>
                <a:lnTo>
                  <a:pt x="133" y="304"/>
                </a:lnTo>
                <a:lnTo>
                  <a:pt x="124" y="292"/>
                </a:lnTo>
                <a:lnTo>
                  <a:pt x="119" y="284"/>
                </a:lnTo>
                <a:lnTo>
                  <a:pt x="109" y="275"/>
                </a:lnTo>
                <a:lnTo>
                  <a:pt x="100" y="267"/>
                </a:lnTo>
                <a:lnTo>
                  <a:pt x="90" y="260"/>
                </a:lnTo>
                <a:lnTo>
                  <a:pt x="78" y="254"/>
                </a:lnTo>
                <a:lnTo>
                  <a:pt x="65" y="250"/>
                </a:lnTo>
                <a:lnTo>
                  <a:pt x="50" y="246"/>
                </a:lnTo>
                <a:lnTo>
                  <a:pt x="32" y="245"/>
                </a:lnTo>
                <a:lnTo>
                  <a:pt x="16" y="245"/>
                </a:lnTo>
                <a:lnTo>
                  <a:pt x="0" y="245"/>
                </a:lnTo>
                <a:close/>
              </a:path>
            </a:pathLst>
          </a:custGeom>
          <a:solidFill>
            <a:srgbClr val="FF00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3" name="Freeform 11"/>
          <p:cNvSpPr>
            <a:spLocks/>
          </p:cNvSpPr>
          <p:nvPr/>
        </p:nvSpPr>
        <p:spPr bwMode="auto">
          <a:xfrm>
            <a:off x="6019800" y="2590800"/>
            <a:ext cx="1828800" cy="1981200"/>
          </a:xfrm>
          <a:custGeom>
            <a:avLst/>
            <a:gdLst>
              <a:gd name="T0" fmla="*/ 540 w 1345"/>
              <a:gd name="T1" fmla="*/ 234 h 1474"/>
              <a:gd name="T2" fmla="*/ 521 w 1345"/>
              <a:gd name="T3" fmla="*/ 112 h 1474"/>
              <a:gd name="T4" fmla="*/ 587 w 1345"/>
              <a:gd name="T5" fmla="*/ 13 h 1474"/>
              <a:gd name="T6" fmla="*/ 738 w 1345"/>
              <a:gd name="T7" fmla="*/ 3 h 1474"/>
              <a:gd name="T8" fmla="*/ 812 w 1345"/>
              <a:gd name="T9" fmla="*/ 60 h 1474"/>
              <a:gd name="T10" fmla="*/ 829 w 1345"/>
              <a:gd name="T11" fmla="*/ 161 h 1474"/>
              <a:gd name="T12" fmla="*/ 815 w 1345"/>
              <a:gd name="T13" fmla="*/ 269 h 1474"/>
              <a:gd name="T14" fmla="*/ 888 w 1345"/>
              <a:gd name="T15" fmla="*/ 333 h 1474"/>
              <a:gd name="T16" fmla="*/ 999 w 1345"/>
              <a:gd name="T17" fmla="*/ 360 h 1474"/>
              <a:gd name="T18" fmla="*/ 1045 w 1345"/>
              <a:gd name="T19" fmla="*/ 410 h 1474"/>
              <a:gd name="T20" fmla="*/ 1047 w 1345"/>
              <a:gd name="T21" fmla="*/ 482 h 1474"/>
              <a:gd name="T22" fmla="*/ 1090 w 1345"/>
              <a:gd name="T23" fmla="*/ 545 h 1474"/>
              <a:gd name="T24" fmla="*/ 1178 w 1345"/>
              <a:gd name="T25" fmla="*/ 558 h 1474"/>
              <a:gd name="T26" fmla="*/ 1273 w 1345"/>
              <a:gd name="T27" fmla="*/ 553 h 1474"/>
              <a:gd name="T28" fmla="*/ 1330 w 1345"/>
              <a:gd name="T29" fmla="*/ 584 h 1474"/>
              <a:gd name="T30" fmla="*/ 1344 w 1345"/>
              <a:gd name="T31" fmla="*/ 696 h 1474"/>
              <a:gd name="T32" fmla="*/ 1330 w 1345"/>
              <a:gd name="T33" fmla="*/ 846 h 1474"/>
              <a:gd name="T34" fmla="*/ 1272 w 1345"/>
              <a:gd name="T35" fmla="*/ 882 h 1474"/>
              <a:gd name="T36" fmla="*/ 1169 w 1345"/>
              <a:gd name="T37" fmla="*/ 876 h 1474"/>
              <a:gd name="T38" fmla="*/ 1092 w 1345"/>
              <a:gd name="T39" fmla="*/ 888 h 1474"/>
              <a:gd name="T40" fmla="*/ 1049 w 1345"/>
              <a:gd name="T41" fmla="*/ 932 h 1474"/>
              <a:gd name="T42" fmla="*/ 1045 w 1345"/>
              <a:gd name="T43" fmla="*/ 1017 h 1474"/>
              <a:gd name="T44" fmla="*/ 996 w 1345"/>
              <a:gd name="T45" fmla="*/ 1076 h 1474"/>
              <a:gd name="T46" fmla="*/ 907 w 1345"/>
              <a:gd name="T47" fmla="*/ 1095 h 1474"/>
              <a:gd name="T48" fmla="*/ 829 w 1345"/>
              <a:gd name="T49" fmla="*/ 1136 h 1474"/>
              <a:gd name="T50" fmla="*/ 812 w 1345"/>
              <a:gd name="T51" fmla="*/ 1219 h 1474"/>
              <a:gd name="T52" fmla="*/ 829 w 1345"/>
              <a:gd name="T53" fmla="*/ 1321 h 1474"/>
              <a:gd name="T54" fmla="*/ 793 w 1345"/>
              <a:gd name="T55" fmla="*/ 1417 h 1474"/>
              <a:gd name="T56" fmla="*/ 728 w 1345"/>
              <a:gd name="T57" fmla="*/ 1467 h 1474"/>
              <a:gd name="T58" fmla="*/ 627 w 1345"/>
              <a:gd name="T59" fmla="*/ 1473 h 1474"/>
              <a:gd name="T60" fmla="*/ 552 w 1345"/>
              <a:gd name="T61" fmla="*/ 1435 h 1474"/>
              <a:gd name="T62" fmla="*/ 516 w 1345"/>
              <a:gd name="T63" fmla="*/ 1363 h 1474"/>
              <a:gd name="T64" fmla="*/ 525 w 1345"/>
              <a:gd name="T65" fmla="*/ 1278 h 1474"/>
              <a:gd name="T66" fmla="*/ 531 w 1345"/>
              <a:gd name="T67" fmla="*/ 1201 h 1474"/>
              <a:gd name="T68" fmla="*/ 480 w 1345"/>
              <a:gd name="T69" fmla="*/ 1147 h 1474"/>
              <a:gd name="T70" fmla="*/ 398 w 1345"/>
              <a:gd name="T71" fmla="*/ 1126 h 1474"/>
              <a:gd name="T72" fmla="*/ 318 w 1345"/>
              <a:gd name="T73" fmla="*/ 1094 h 1474"/>
              <a:gd name="T74" fmla="*/ 297 w 1345"/>
              <a:gd name="T75" fmla="*/ 1010 h 1474"/>
              <a:gd name="T76" fmla="*/ 273 w 1345"/>
              <a:gd name="T77" fmla="*/ 939 h 1474"/>
              <a:gd name="T78" fmla="*/ 193 w 1345"/>
              <a:gd name="T79" fmla="*/ 913 h 1474"/>
              <a:gd name="T80" fmla="*/ 113 w 1345"/>
              <a:gd name="T81" fmla="*/ 920 h 1474"/>
              <a:gd name="T82" fmla="*/ 26 w 1345"/>
              <a:gd name="T83" fmla="*/ 898 h 1474"/>
              <a:gd name="T84" fmla="*/ 1 w 1345"/>
              <a:gd name="T85" fmla="*/ 800 h 1474"/>
              <a:gd name="T86" fmla="*/ 6 w 1345"/>
              <a:gd name="T87" fmla="*/ 659 h 1474"/>
              <a:gd name="T88" fmla="*/ 32 w 1345"/>
              <a:gd name="T89" fmla="*/ 574 h 1474"/>
              <a:gd name="T90" fmla="*/ 99 w 1345"/>
              <a:gd name="T91" fmla="*/ 552 h 1474"/>
              <a:gd name="T92" fmla="*/ 199 w 1345"/>
              <a:gd name="T93" fmla="*/ 559 h 1474"/>
              <a:gd name="T94" fmla="*/ 287 w 1345"/>
              <a:gd name="T95" fmla="*/ 526 h 1474"/>
              <a:gd name="T96" fmla="*/ 302 w 1345"/>
              <a:gd name="T97" fmla="*/ 447 h 1474"/>
              <a:gd name="T98" fmla="*/ 335 w 1345"/>
              <a:gd name="T99" fmla="*/ 369 h 1474"/>
              <a:gd name="T100" fmla="*/ 428 w 1345"/>
              <a:gd name="T101" fmla="*/ 342 h 147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345"/>
              <a:gd name="T154" fmla="*/ 0 h 1474"/>
              <a:gd name="T155" fmla="*/ 1345 w 1345"/>
              <a:gd name="T156" fmla="*/ 1474 h 147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345" h="1474">
                <a:moveTo>
                  <a:pt x="512" y="308"/>
                </a:moveTo>
                <a:lnTo>
                  <a:pt x="525" y="291"/>
                </a:lnTo>
                <a:lnTo>
                  <a:pt x="535" y="275"/>
                </a:lnTo>
                <a:lnTo>
                  <a:pt x="540" y="257"/>
                </a:lnTo>
                <a:lnTo>
                  <a:pt x="540" y="234"/>
                </a:lnTo>
                <a:lnTo>
                  <a:pt x="534" y="208"/>
                </a:lnTo>
                <a:lnTo>
                  <a:pt x="529" y="186"/>
                </a:lnTo>
                <a:lnTo>
                  <a:pt x="521" y="159"/>
                </a:lnTo>
                <a:lnTo>
                  <a:pt x="518" y="129"/>
                </a:lnTo>
                <a:lnTo>
                  <a:pt x="521" y="112"/>
                </a:lnTo>
                <a:lnTo>
                  <a:pt x="526" y="90"/>
                </a:lnTo>
                <a:lnTo>
                  <a:pt x="537" y="67"/>
                </a:lnTo>
                <a:lnTo>
                  <a:pt x="552" y="45"/>
                </a:lnTo>
                <a:lnTo>
                  <a:pt x="570" y="27"/>
                </a:lnTo>
                <a:lnTo>
                  <a:pt x="587" y="13"/>
                </a:lnTo>
                <a:lnTo>
                  <a:pt x="610" y="5"/>
                </a:lnTo>
                <a:lnTo>
                  <a:pt x="638" y="1"/>
                </a:lnTo>
                <a:lnTo>
                  <a:pt x="667" y="0"/>
                </a:lnTo>
                <a:lnTo>
                  <a:pt x="707" y="0"/>
                </a:lnTo>
                <a:lnTo>
                  <a:pt x="738" y="3"/>
                </a:lnTo>
                <a:lnTo>
                  <a:pt x="756" y="9"/>
                </a:lnTo>
                <a:lnTo>
                  <a:pt x="770" y="17"/>
                </a:lnTo>
                <a:lnTo>
                  <a:pt x="784" y="27"/>
                </a:lnTo>
                <a:lnTo>
                  <a:pt x="799" y="41"/>
                </a:lnTo>
                <a:lnTo>
                  <a:pt x="812" y="60"/>
                </a:lnTo>
                <a:lnTo>
                  <a:pt x="823" y="77"/>
                </a:lnTo>
                <a:lnTo>
                  <a:pt x="828" y="92"/>
                </a:lnTo>
                <a:lnTo>
                  <a:pt x="832" y="117"/>
                </a:lnTo>
                <a:lnTo>
                  <a:pt x="832" y="139"/>
                </a:lnTo>
                <a:lnTo>
                  <a:pt x="829" y="161"/>
                </a:lnTo>
                <a:lnTo>
                  <a:pt x="825" y="178"/>
                </a:lnTo>
                <a:lnTo>
                  <a:pt x="820" y="205"/>
                </a:lnTo>
                <a:lnTo>
                  <a:pt x="812" y="233"/>
                </a:lnTo>
                <a:lnTo>
                  <a:pt x="809" y="251"/>
                </a:lnTo>
                <a:lnTo>
                  <a:pt x="815" y="269"/>
                </a:lnTo>
                <a:lnTo>
                  <a:pt x="821" y="281"/>
                </a:lnTo>
                <a:lnTo>
                  <a:pt x="832" y="298"/>
                </a:lnTo>
                <a:lnTo>
                  <a:pt x="849" y="312"/>
                </a:lnTo>
                <a:lnTo>
                  <a:pt x="865" y="323"/>
                </a:lnTo>
                <a:lnTo>
                  <a:pt x="888" y="333"/>
                </a:lnTo>
                <a:lnTo>
                  <a:pt x="911" y="339"/>
                </a:lnTo>
                <a:lnTo>
                  <a:pt x="933" y="344"/>
                </a:lnTo>
                <a:lnTo>
                  <a:pt x="956" y="347"/>
                </a:lnTo>
                <a:lnTo>
                  <a:pt x="980" y="354"/>
                </a:lnTo>
                <a:lnTo>
                  <a:pt x="999" y="360"/>
                </a:lnTo>
                <a:lnTo>
                  <a:pt x="1014" y="367"/>
                </a:lnTo>
                <a:lnTo>
                  <a:pt x="1025" y="376"/>
                </a:lnTo>
                <a:lnTo>
                  <a:pt x="1033" y="385"/>
                </a:lnTo>
                <a:lnTo>
                  <a:pt x="1040" y="397"/>
                </a:lnTo>
                <a:lnTo>
                  <a:pt x="1045" y="410"/>
                </a:lnTo>
                <a:lnTo>
                  <a:pt x="1047" y="423"/>
                </a:lnTo>
                <a:lnTo>
                  <a:pt x="1049" y="434"/>
                </a:lnTo>
                <a:lnTo>
                  <a:pt x="1049" y="450"/>
                </a:lnTo>
                <a:lnTo>
                  <a:pt x="1047" y="468"/>
                </a:lnTo>
                <a:lnTo>
                  <a:pt x="1047" y="482"/>
                </a:lnTo>
                <a:lnTo>
                  <a:pt x="1050" y="498"/>
                </a:lnTo>
                <a:lnTo>
                  <a:pt x="1058" y="513"/>
                </a:lnTo>
                <a:lnTo>
                  <a:pt x="1066" y="526"/>
                </a:lnTo>
                <a:lnTo>
                  <a:pt x="1076" y="535"/>
                </a:lnTo>
                <a:lnTo>
                  <a:pt x="1090" y="545"/>
                </a:lnTo>
                <a:lnTo>
                  <a:pt x="1104" y="552"/>
                </a:lnTo>
                <a:lnTo>
                  <a:pt x="1125" y="556"/>
                </a:lnTo>
                <a:lnTo>
                  <a:pt x="1142" y="558"/>
                </a:lnTo>
                <a:lnTo>
                  <a:pt x="1159" y="559"/>
                </a:lnTo>
                <a:lnTo>
                  <a:pt x="1178" y="558"/>
                </a:lnTo>
                <a:lnTo>
                  <a:pt x="1201" y="556"/>
                </a:lnTo>
                <a:lnTo>
                  <a:pt x="1219" y="555"/>
                </a:lnTo>
                <a:lnTo>
                  <a:pt x="1237" y="553"/>
                </a:lnTo>
                <a:lnTo>
                  <a:pt x="1253" y="552"/>
                </a:lnTo>
                <a:lnTo>
                  <a:pt x="1273" y="553"/>
                </a:lnTo>
                <a:lnTo>
                  <a:pt x="1284" y="555"/>
                </a:lnTo>
                <a:lnTo>
                  <a:pt x="1296" y="558"/>
                </a:lnTo>
                <a:lnTo>
                  <a:pt x="1308" y="564"/>
                </a:lnTo>
                <a:lnTo>
                  <a:pt x="1320" y="574"/>
                </a:lnTo>
                <a:lnTo>
                  <a:pt x="1330" y="584"/>
                </a:lnTo>
                <a:lnTo>
                  <a:pt x="1337" y="600"/>
                </a:lnTo>
                <a:lnTo>
                  <a:pt x="1340" y="614"/>
                </a:lnTo>
                <a:lnTo>
                  <a:pt x="1342" y="630"/>
                </a:lnTo>
                <a:lnTo>
                  <a:pt x="1345" y="661"/>
                </a:lnTo>
                <a:lnTo>
                  <a:pt x="1344" y="696"/>
                </a:lnTo>
                <a:lnTo>
                  <a:pt x="1345" y="734"/>
                </a:lnTo>
                <a:lnTo>
                  <a:pt x="1341" y="778"/>
                </a:lnTo>
                <a:lnTo>
                  <a:pt x="1338" y="808"/>
                </a:lnTo>
                <a:lnTo>
                  <a:pt x="1335" y="832"/>
                </a:lnTo>
                <a:lnTo>
                  <a:pt x="1330" y="846"/>
                </a:lnTo>
                <a:lnTo>
                  <a:pt x="1322" y="859"/>
                </a:lnTo>
                <a:lnTo>
                  <a:pt x="1312" y="867"/>
                </a:lnTo>
                <a:lnTo>
                  <a:pt x="1300" y="874"/>
                </a:lnTo>
                <a:lnTo>
                  <a:pt x="1285" y="879"/>
                </a:lnTo>
                <a:lnTo>
                  <a:pt x="1272" y="882"/>
                </a:lnTo>
                <a:lnTo>
                  <a:pt x="1246" y="883"/>
                </a:lnTo>
                <a:lnTo>
                  <a:pt x="1223" y="882"/>
                </a:lnTo>
                <a:lnTo>
                  <a:pt x="1204" y="879"/>
                </a:lnTo>
                <a:lnTo>
                  <a:pt x="1187" y="878"/>
                </a:lnTo>
                <a:lnTo>
                  <a:pt x="1169" y="876"/>
                </a:lnTo>
                <a:lnTo>
                  <a:pt x="1152" y="876"/>
                </a:lnTo>
                <a:lnTo>
                  <a:pt x="1137" y="878"/>
                </a:lnTo>
                <a:lnTo>
                  <a:pt x="1121" y="879"/>
                </a:lnTo>
                <a:lnTo>
                  <a:pt x="1103" y="884"/>
                </a:lnTo>
                <a:lnTo>
                  <a:pt x="1092" y="888"/>
                </a:lnTo>
                <a:lnTo>
                  <a:pt x="1083" y="892"/>
                </a:lnTo>
                <a:lnTo>
                  <a:pt x="1070" y="901"/>
                </a:lnTo>
                <a:lnTo>
                  <a:pt x="1062" y="911"/>
                </a:lnTo>
                <a:lnTo>
                  <a:pt x="1055" y="920"/>
                </a:lnTo>
                <a:lnTo>
                  <a:pt x="1049" y="932"/>
                </a:lnTo>
                <a:lnTo>
                  <a:pt x="1046" y="944"/>
                </a:lnTo>
                <a:lnTo>
                  <a:pt x="1045" y="956"/>
                </a:lnTo>
                <a:lnTo>
                  <a:pt x="1046" y="970"/>
                </a:lnTo>
                <a:lnTo>
                  <a:pt x="1046" y="993"/>
                </a:lnTo>
                <a:lnTo>
                  <a:pt x="1045" y="1017"/>
                </a:lnTo>
                <a:lnTo>
                  <a:pt x="1039" y="1035"/>
                </a:lnTo>
                <a:lnTo>
                  <a:pt x="1032" y="1049"/>
                </a:lnTo>
                <a:lnTo>
                  <a:pt x="1023" y="1060"/>
                </a:lnTo>
                <a:lnTo>
                  <a:pt x="1009" y="1068"/>
                </a:lnTo>
                <a:lnTo>
                  <a:pt x="996" y="1076"/>
                </a:lnTo>
                <a:lnTo>
                  <a:pt x="980" y="1080"/>
                </a:lnTo>
                <a:lnTo>
                  <a:pt x="960" y="1084"/>
                </a:lnTo>
                <a:lnTo>
                  <a:pt x="943" y="1089"/>
                </a:lnTo>
                <a:lnTo>
                  <a:pt x="923" y="1092"/>
                </a:lnTo>
                <a:lnTo>
                  <a:pt x="907" y="1095"/>
                </a:lnTo>
                <a:lnTo>
                  <a:pt x="888" y="1100"/>
                </a:lnTo>
                <a:lnTo>
                  <a:pt x="873" y="1107"/>
                </a:lnTo>
                <a:lnTo>
                  <a:pt x="856" y="1114"/>
                </a:lnTo>
                <a:lnTo>
                  <a:pt x="841" y="1124"/>
                </a:lnTo>
                <a:lnTo>
                  <a:pt x="829" y="1136"/>
                </a:lnTo>
                <a:lnTo>
                  <a:pt x="819" y="1151"/>
                </a:lnTo>
                <a:lnTo>
                  <a:pt x="810" y="1169"/>
                </a:lnTo>
                <a:lnTo>
                  <a:pt x="808" y="1184"/>
                </a:lnTo>
                <a:lnTo>
                  <a:pt x="809" y="1202"/>
                </a:lnTo>
                <a:lnTo>
                  <a:pt x="812" y="1219"/>
                </a:lnTo>
                <a:lnTo>
                  <a:pt x="818" y="1237"/>
                </a:lnTo>
                <a:lnTo>
                  <a:pt x="822" y="1257"/>
                </a:lnTo>
                <a:lnTo>
                  <a:pt x="825" y="1275"/>
                </a:lnTo>
                <a:lnTo>
                  <a:pt x="829" y="1298"/>
                </a:lnTo>
                <a:lnTo>
                  <a:pt x="829" y="1321"/>
                </a:lnTo>
                <a:lnTo>
                  <a:pt x="824" y="1344"/>
                </a:lnTo>
                <a:lnTo>
                  <a:pt x="819" y="1362"/>
                </a:lnTo>
                <a:lnTo>
                  <a:pt x="812" y="1379"/>
                </a:lnTo>
                <a:lnTo>
                  <a:pt x="804" y="1396"/>
                </a:lnTo>
                <a:lnTo>
                  <a:pt x="793" y="1417"/>
                </a:lnTo>
                <a:lnTo>
                  <a:pt x="780" y="1431"/>
                </a:lnTo>
                <a:lnTo>
                  <a:pt x="770" y="1440"/>
                </a:lnTo>
                <a:lnTo>
                  <a:pt x="756" y="1452"/>
                </a:lnTo>
                <a:lnTo>
                  <a:pt x="741" y="1462"/>
                </a:lnTo>
                <a:lnTo>
                  <a:pt x="728" y="1467"/>
                </a:lnTo>
                <a:lnTo>
                  <a:pt x="715" y="1471"/>
                </a:lnTo>
                <a:lnTo>
                  <a:pt x="694" y="1473"/>
                </a:lnTo>
                <a:lnTo>
                  <a:pt x="670" y="1474"/>
                </a:lnTo>
                <a:lnTo>
                  <a:pt x="641" y="1473"/>
                </a:lnTo>
                <a:lnTo>
                  <a:pt x="627" y="1473"/>
                </a:lnTo>
                <a:lnTo>
                  <a:pt x="609" y="1469"/>
                </a:lnTo>
                <a:lnTo>
                  <a:pt x="590" y="1464"/>
                </a:lnTo>
                <a:lnTo>
                  <a:pt x="574" y="1455"/>
                </a:lnTo>
                <a:lnTo>
                  <a:pt x="563" y="1446"/>
                </a:lnTo>
                <a:lnTo>
                  <a:pt x="552" y="1435"/>
                </a:lnTo>
                <a:lnTo>
                  <a:pt x="542" y="1424"/>
                </a:lnTo>
                <a:lnTo>
                  <a:pt x="533" y="1411"/>
                </a:lnTo>
                <a:lnTo>
                  <a:pt x="525" y="1397"/>
                </a:lnTo>
                <a:lnTo>
                  <a:pt x="519" y="1380"/>
                </a:lnTo>
                <a:lnTo>
                  <a:pt x="516" y="1363"/>
                </a:lnTo>
                <a:lnTo>
                  <a:pt x="515" y="1349"/>
                </a:lnTo>
                <a:lnTo>
                  <a:pt x="515" y="1330"/>
                </a:lnTo>
                <a:lnTo>
                  <a:pt x="516" y="1314"/>
                </a:lnTo>
                <a:lnTo>
                  <a:pt x="521" y="1298"/>
                </a:lnTo>
                <a:lnTo>
                  <a:pt x="525" y="1278"/>
                </a:lnTo>
                <a:lnTo>
                  <a:pt x="531" y="1259"/>
                </a:lnTo>
                <a:lnTo>
                  <a:pt x="534" y="1242"/>
                </a:lnTo>
                <a:lnTo>
                  <a:pt x="535" y="1226"/>
                </a:lnTo>
                <a:lnTo>
                  <a:pt x="534" y="1214"/>
                </a:lnTo>
                <a:lnTo>
                  <a:pt x="531" y="1201"/>
                </a:lnTo>
                <a:lnTo>
                  <a:pt x="522" y="1186"/>
                </a:lnTo>
                <a:lnTo>
                  <a:pt x="514" y="1175"/>
                </a:lnTo>
                <a:lnTo>
                  <a:pt x="503" y="1164"/>
                </a:lnTo>
                <a:lnTo>
                  <a:pt x="492" y="1155"/>
                </a:lnTo>
                <a:lnTo>
                  <a:pt x="480" y="1147"/>
                </a:lnTo>
                <a:lnTo>
                  <a:pt x="464" y="1140"/>
                </a:lnTo>
                <a:lnTo>
                  <a:pt x="449" y="1136"/>
                </a:lnTo>
                <a:lnTo>
                  <a:pt x="430" y="1132"/>
                </a:lnTo>
                <a:lnTo>
                  <a:pt x="413" y="1130"/>
                </a:lnTo>
                <a:lnTo>
                  <a:pt x="398" y="1126"/>
                </a:lnTo>
                <a:lnTo>
                  <a:pt x="379" y="1122"/>
                </a:lnTo>
                <a:lnTo>
                  <a:pt x="363" y="1115"/>
                </a:lnTo>
                <a:lnTo>
                  <a:pt x="344" y="1110"/>
                </a:lnTo>
                <a:lnTo>
                  <a:pt x="330" y="1104"/>
                </a:lnTo>
                <a:lnTo>
                  <a:pt x="318" y="1094"/>
                </a:lnTo>
                <a:lnTo>
                  <a:pt x="309" y="1082"/>
                </a:lnTo>
                <a:lnTo>
                  <a:pt x="302" y="1066"/>
                </a:lnTo>
                <a:lnTo>
                  <a:pt x="297" y="1045"/>
                </a:lnTo>
                <a:lnTo>
                  <a:pt x="296" y="1028"/>
                </a:lnTo>
                <a:lnTo>
                  <a:pt x="297" y="1010"/>
                </a:lnTo>
                <a:lnTo>
                  <a:pt x="299" y="995"/>
                </a:lnTo>
                <a:lnTo>
                  <a:pt x="297" y="977"/>
                </a:lnTo>
                <a:lnTo>
                  <a:pt x="292" y="963"/>
                </a:lnTo>
                <a:lnTo>
                  <a:pt x="282" y="949"/>
                </a:lnTo>
                <a:lnTo>
                  <a:pt x="273" y="939"/>
                </a:lnTo>
                <a:lnTo>
                  <a:pt x="261" y="930"/>
                </a:lnTo>
                <a:lnTo>
                  <a:pt x="246" y="924"/>
                </a:lnTo>
                <a:lnTo>
                  <a:pt x="228" y="917"/>
                </a:lnTo>
                <a:lnTo>
                  <a:pt x="209" y="915"/>
                </a:lnTo>
                <a:lnTo>
                  <a:pt x="193" y="913"/>
                </a:lnTo>
                <a:lnTo>
                  <a:pt x="176" y="913"/>
                </a:lnTo>
                <a:lnTo>
                  <a:pt x="160" y="915"/>
                </a:lnTo>
                <a:lnTo>
                  <a:pt x="144" y="916"/>
                </a:lnTo>
                <a:lnTo>
                  <a:pt x="128" y="918"/>
                </a:lnTo>
                <a:lnTo>
                  <a:pt x="113" y="920"/>
                </a:lnTo>
                <a:lnTo>
                  <a:pt x="87" y="920"/>
                </a:lnTo>
                <a:lnTo>
                  <a:pt x="70" y="919"/>
                </a:lnTo>
                <a:lnTo>
                  <a:pt x="52" y="915"/>
                </a:lnTo>
                <a:lnTo>
                  <a:pt x="39" y="909"/>
                </a:lnTo>
                <a:lnTo>
                  <a:pt x="26" y="898"/>
                </a:lnTo>
                <a:lnTo>
                  <a:pt x="16" y="887"/>
                </a:lnTo>
                <a:lnTo>
                  <a:pt x="10" y="874"/>
                </a:lnTo>
                <a:lnTo>
                  <a:pt x="3" y="850"/>
                </a:lnTo>
                <a:lnTo>
                  <a:pt x="2" y="825"/>
                </a:lnTo>
                <a:lnTo>
                  <a:pt x="1" y="800"/>
                </a:lnTo>
                <a:lnTo>
                  <a:pt x="0" y="769"/>
                </a:lnTo>
                <a:lnTo>
                  <a:pt x="2" y="741"/>
                </a:lnTo>
                <a:lnTo>
                  <a:pt x="3" y="712"/>
                </a:lnTo>
                <a:lnTo>
                  <a:pt x="4" y="686"/>
                </a:lnTo>
                <a:lnTo>
                  <a:pt x="6" y="659"/>
                </a:lnTo>
                <a:lnTo>
                  <a:pt x="9" y="638"/>
                </a:lnTo>
                <a:lnTo>
                  <a:pt x="12" y="615"/>
                </a:lnTo>
                <a:lnTo>
                  <a:pt x="16" y="597"/>
                </a:lnTo>
                <a:lnTo>
                  <a:pt x="23" y="585"/>
                </a:lnTo>
                <a:lnTo>
                  <a:pt x="32" y="574"/>
                </a:lnTo>
                <a:lnTo>
                  <a:pt x="42" y="566"/>
                </a:lnTo>
                <a:lnTo>
                  <a:pt x="54" y="558"/>
                </a:lnTo>
                <a:lnTo>
                  <a:pt x="66" y="556"/>
                </a:lnTo>
                <a:lnTo>
                  <a:pt x="80" y="553"/>
                </a:lnTo>
                <a:lnTo>
                  <a:pt x="99" y="552"/>
                </a:lnTo>
                <a:lnTo>
                  <a:pt x="116" y="553"/>
                </a:lnTo>
                <a:lnTo>
                  <a:pt x="139" y="556"/>
                </a:lnTo>
                <a:lnTo>
                  <a:pt x="159" y="557"/>
                </a:lnTo>
                <a:lnTo>
                  <a:pt x="176" y="558"/>
                </a:lnTo>
                <a:lnTo>
                  <a:pt x="199" y="559"/>
                </a:lnTo>
                <a:lnTo>
                  <a:pt x="223" y="556"/>
                </a:lnTo>
                <a:lnTo>
                  <a:pt x="243" y="552"/>
                </a:lnTo>
                <a:lnTo>
                  <a:pt x="261" y="544"/>
                </a:lnTo>
                <a:lnTo>
                  <a:pt x="274" y="537"/>
                </a:lnTo>
                <a:lnTo>
                  <a:pt x="287" y="526"/>
                </a:lnTo>
                <a:lnTo>
                  <a:pt x="296" y="511"/>
                </a:lnTo>
                <a:lnTo>
                  <a:pt x="302" y="496"/>
                </a:lnTo>
                <a:lnTo>
                  <a:pt x="304" y="480"/>
                </a:lnTo>
                <a:lnTo>
                  <a:pt x="303" y="469"/>
                </a:lnTo>
                <a:lnTo>
                  <a:pt x="302" y="447"/>
                </a:lnTo>
                <a:lnTo>
                  <a:pt x="303" y="425"/>
                </a:lnTo>
                <a:lnTo>
                  <a:pt x="308" y="408"/>
                </a:lnTo>
                <a:lnTo>
                  <a:pt x="313" y="392"/>
                </a:lnTo>
                <a:lnTo>
                  <a:pt x="320" y="381"/>
                </a:lnTo>
                <a:lnTo>
                  <a:pt x="335" y="369"/>
                </a:lnTo>
                <a:lnTo>
                  <a:pt x="351" y="361"/>
                </a:lnTo>
                <a:lnTo>
                  <a:pt x="370" y="355"/>
                </a:lnTo>
                <a:lnTo>
                  <a:pt x="390" y="350"/>
                </a:lnTo>
                <a:lnTo>
                  <a:pt x="407" y="345"/>
                </a:lnTo>
                <a:lnTo>
                  <a:pt x="428" y="342"/>
                </a:lnTo>
                <a:lnTo>
                  <a:pt x="448" y="338"/>
                </a:lnTo>
                <a:lnTo>
                  <a:pt x="471" y="332"/>
                </a:lnTo>
                <a:lnTo>
                  <a:pt x="493" y="322"/>
                </a:lnTo>
                <a:lnTo>
                  <a:pt x="512" y="308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4" name="Freeform 12"/>
          <p:cNvSpPr>
            <a:spLocks/>
          </p:cNvSpPr>
          <p:nvPr/>
        </p:nvSpPr>
        <p:spPr bwMode="auto">
          <a:xfrm>
            <a:off x="5181600" y="3657600"/>
            <a:ext cx="1600200" cy="1752600"/>
          </a:xfrm>
          <a:custGeom>
            <a:avLst/>
            <a:gdLst>
              <a:gd name="T0" fmla="*/ 1208 w 1208"/>
              <a:gd name="T1" fmla="*/ 1175 h 1175"/>
              <a:gd name="T2" fmla="*/ 0 w 1208"/>
              <a:gd name="T3" fmla="*/ 236 h 1175"/>
              <a:gd name="T4" fmla="*/ 109 w 1208"/>
              <a:gd name="T5" fmla="*/ 228 h 1175"/>
              <a:gd name="T6" fmla="*/ 112 w 1208"/>
              <a:gd name="T7" fmla="*/ 207 h 1175"/>
              <a:gd name="T8" fmla="*/ 107 w 1208"/>
              <a:gd name="T9" fmla="*/ 181 h 1175"/>
              <a:gd name="T10" fmla="*/ 99 w 1208"/>
              <a:gd name="T11" fmla="*/ 149 h 1175"/>
              <a:gd name="T12" fmla="*/ 94 w 1208"/>
              <a:gd name="T13" fmla="*/ 119 h 1175"/>
              <a:gd name="T14" fmla="*/ 95 w 1208"/>
              <a:gd name="T15" fmla="*/ 91 h 1175"/>
              <a:gd name="T16" fmla="*/ 104 w 1208"/>
              <a:gd name="T17" fmla="*/ 62 h 1175"/>
              <a:gd name="T18" fmla="*/ 124 w 1208"/>
              <a:gd name="T19" fmla="*/ 39 h 1175"/>
              <a:gd name="T20" fmla="*/ 146 w 1208"/>
              <a:gd name="T21" fmla="*/ 20 h 1175"/>
              <a:gd name="T22" fmla="*/ 173 w 1208"/>
              <a:gd name="T23" fmla="*/ 7 h 1175"/>
              <a:gd name="T24" fmla="*/ 208 w 1208"/>
              <a:gd name="T25" fmla="*/ 1 h 1175"/>
              <a:gd name="T26" fmla="*/ 238 w 1208"/>
              <a:gd name="T27" fmla="*/ 0 h 1175"/>
              <a:gd name="T28" fmla="*/ 264 w 1208"/>
              <a:gd name="T29" fmla="*/ 3 h 1175"/>
              <a:gd name="T30" fmla="*/ 292 w 1208"/>
              <a:gd name="T31" fmla="*/ 11 h 1175"/>
              <a:gd name="T32" fmla="*/ 314 w 1208"/>
              <a:gd name="T33" fmla="*/ 26 h 1175"/>
              <a:gd name="T34" fmla="*/ 334 w 1208"/>
              <a:gd name="T35" fmla="*/ 48 h 1175"/>
              <a:gd name="T36" fmla="*/ 351 w 1208"/>
              <a:gd name="T37" fmla="*/ 72 h 1175"/>
              <a:gd name="T38" fmla="*/ 361 w 1208"/>
              <a:gd name="T39" fmla="*/ 105 h 1175"/>
              <a:gd name="T40" fmla="*/ 356 w 1208"/>
              <a:gd name="T41" fmla="*/ 139 h 1175"/>
              <a:gd name="T42" fmla="*/ 348 w 1208"/>
              <a:gd name="T43" fmla="*/ 172 h 1175"/>
              <a:gd name="T44" fmla="*/ 340 w 1208"/>
              <a:gd name="T45" fmla="*/ 206 h 1175"/>
              <a:gd name="T46" fmla="*/ 342 w 1208"/>
              <a:gd name="T47" fmla="*/ 222 h 1175"/>
              <a:gd name="T48" fmla="*/ 545 w 1208"/>
              <a:gd name="T49" fmla="*/ 230 h 1175"/>
              <a:gd name="T50" fmla="*/ 540 w 1208"/>
              <a:gd name="T51" fmla="*/ 292 h 1175"/>
              <a:gd name="T52" fmla="*/ 542 w 1208"/>
              <a:gd name="T53" fmla="*/ 328 h 1175"/>
              <a:gd name="T54" fmla="*/ 547 w 1208"/>
              <a:gd name="T55" fmla="*/ 366 h 1175"/>
              <a:gd name="T56" fmla="*/ 561 w 1208"/>
              <a:gd name="T57" fmla="*/ 389 h 1175"/>
              <a:gd name="T58" fmla="*/ 583 w 1208"/>
              <a:gd name="T59" fmla="*/ 406 h 1175"/>
              <a:gd name="T60" fmla="*/ 610 w 1208"/>
              <a:gd name="T61" fmla="*/ 413 h 1175"/>
              <a:gd name="T62" fmla="*/ 641 w 1208"/>
              <a:gd name="T63" fmla="*/ 414 h 1175"/>
              <a:gd name="T64" fmla="*/ 672 w 1208"/>
              <a:gd name="T65" fmla="*/ 411 h 1175"/>
              <a:gd name="T66" fmla="*/ 709 w 1208"/>
              <a:gd name="T67" fmla="*/ 407 h 1175"/>
              <a:gd name="T68" fmla="*/ 748 w 1208"/>
              <a:gd name="T69" fmla="*/ 409 h 1175"/>
              <a:gd name="T70" fmla="*/ 784 w 1208"/>
              <a:gd name="T71" fmla="*/ 419 h 1175"/>
              <a:gd name="T72" fmla="*/ 813 w 1208"/>
              <a:gd name="T73" fmla="*/ 435 h 1175"/>
              <a:gd name="T74" fmla="*/ 831 w 1208"/>
              <a:gd name="T75" fmla="*/ 460 h 1175"/>
              <a:gd name="T76" fmla="*/ 838 w 1208"/>
              <a:gd name="T77" fmla="*/ 490 h 1175"/>
              <a:gd name="T78" fmla="*/ 835 w 1208"/>
              <a:gd name="T79" fmla="*/ 523 h 1175"/>
              <a:gd name="T80" fmla="*/ 838 w 1208"/>
              <a:gd name="T81" fmla="*/ 555 h 1175"/>
              <a:gd name="T82" fmla="*/ 850 w 1208"/>
              <a:gd name="T83" fmla="*/ 582 h 1175"/>
              <a:gd name="T84" fmla="*/ 871 w 1208"/>
              <a:gd name="T85" fmla="*/ 601 h 1175"/>
              <a:gd name="T86" fmla="*/ 905 w 1208"/>
              <a:gd name="T87" fmla="*/ 612 h 1175"/>
              <a:gd name="T88" fmla="*/ 938 w 1208"/>
              <a:gd name="T89" fmla="*/ 621 h 1175"/>
              <a:gd name="T90" fmla="*/ 977 w 1208"/>
              <a:gd name="T91" fmla="*/ 628 h 1175"/>
              <a:gd name="T92" fmla="*/ 1009 w 1208"/>
              <a:gd name="T93" fmla="*/ 639 h 1175"/>
              <a:gd name="T94" fmla="*/ 1035 w 1208"/>
              <a:gd name="T95" fmla="*/ 653 h 1175"/>
              <a:gd name="T96" fmla="*/ 1057 w 1208"/>
              <a:gd name="T97" fmla="*/ 675 h 1175"/>
              <a:gd name="T98" fmla="*/ 1071 w 1208"/>
              <a:gd name="T99" fmla="*/ 701 h 1175"/>
              <a:gd name="T100" fmla="*/ 1072 w 1208"/>
              <a:gd name="T101" fmla="*/ 738 h 1175"/>
              <a:gd name="T102" fmla="*/ 1065 w 1208"/>
              <a:gd name="T103" fmla="*/ 774 h 1175"/>
              <a:gd name="T104" fmla="*/ 1054 w 1208"/>
              <a:gd name="T105" fmla="*/ 816 h 1175"/>
              <a:gd name="T106" fmla="*/ 1052 w 1208"/>
              <a:gd name="T107" fmla="*/ 846 h 1175"/>
              <a:gd name="T108" fmla="*/ 1059 w 1208"/>
              <a:gd name="T109" fmla="*/ 883 h 1175"/>
              <a:gd name="T110" fmla="*/ 1073 w 1208"/>
              <a:gd name="T111" fmla="*/ 908 h 1175"/>
              <a:gd name="T112" fmla="*/ 1095 w 1208"/>
              <a:gd name="T113" fmla="*/ 935 h 1175"/>
              <a:gd name="T114" fmla="*/ 1124 w 1208"/>
              <a:gd name="T115" fmla="*/ 956 h 1175"/>
              <a:gd name="T116" fmla="*/ 1155 w 1208"/>
              <a:gd name="T117" fmla="*/ 965 h 1175"/>
              <a:gd name="T118" fmla="*/ 1189 w 1208"/>
              <a:gd name="T119" fmla="*/ 969 h 117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208"/>
              <a:gd name="T181" fmla="*/ 0 h 1175"/>
              <a:gd name="T182" fmla="*/ 1208 w 1208"/>
              <a:gd name="T183" fmla="*/ 1175 h 117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208" h="1175">
                <a:moveTo>
                  <a:pt x="1208" y="968"/>
                </a:moveTo>
                <a:lnTo>
                  <a:pt x="1208" y="1175"/>
                </a:lnTo>
                <a:lnTo>
                  <a:pt x="1" y="1175"/>
                </a:lnTo>
                <a:lnTo>
                  <a:pt x="0" y="236"/>
                </a:lnTo>
                <a:lnTo>
                  <a:pt x="105" y="236"/>
                </a:lnTo>
                <a:lnTo>
                  <a:pt x="109" y="228"/>
                </a:lnTo>
                <a:lnTo>
                  <a:pt x="112" y="216"/>
                </a:lnTo>
                <a:lnTo>
                  <a:pt x="112" y="207"/>
                </a:lnTo>
                <a:lnTo>
                  <a:pt x="111" y="195"/>
                </a:lnTo>
                <a:lnTo>
                  <a:pt x="107" y="181"/>
                </a:lnTo>
                <a:lnTo>
                  <a:pt x="103" y="162"/>
                </a:lnTo>
                <a:lnTo>
                  <a:pt x="99" y="149"/>
                </a:lnTo>
                <a:lnTo>
                  <a:pt x="95" y="134"/>
                </a:lnTo>
                <a:lnTo>
                  <a:pt x="94" y="119"/>
                </a:lnTo>
                <a:lnTo>
                  <a:pt x="94" y="104"/>
                </a:lnTo>
                <a:lnTo>
                  <a:pt x="95" y="91"/>
                </a:lnTo>
                <a:lnTo>
                  <a:pt x="99" y="76"/>
                </a:lnTo>
                <a:lnTo>
                  <a:pt x="104" y="62"/>
                </a:lnTo>
                <a:lnTo>
                  <a:pt x="112" y="52"/>
                </a:lnTo>
                <a:lnTo>
                  <a:pt x="124" y="39"/>
                </a:lnTo>
                <a:lnTo>
                  <a:pt x="134" y="30"/>
                </a:lnTo>
                <a:lnTo>
                  <a:pt x="146" y="20"/>
                </a:lnTo>
                <a:lnTo>
                  <a:pt x="159" y="13"/>
                </a:lnTo>
                <a:lnTo>
                  <a:pt x="173" y="7"/>
                </a:lnTo>
                <a:lnTo>
                  <a:pt x="190" y="3"/>
                </a:lnTo>
                <a:lnTo>
                  <a:pt x="208" y="1"/>
                </a:lnTo>
                <a:lnTo>
                  <a:pt x="222" y="0"/>
                </a:lnTo>
                <a:lnTo>
                  <a:pt x="238" y="0"/>
                </a:lnTo>
                <a:lnTo>
                  <a:pt x="253" y="1"/>
                </a:lnTo>
                <a:lnTo>
                  <a:pt x="264" y="3"/>
                </a:lnTo>
                <a:lnTo>
                  <a:pt x="278" y="7"/>
                </a:lnTo>
                <a:lnTo>
                  <a:pt x="292" y="11"/>
                </a:lnTo>
                <a:lnTo>
                  <a:pt x="302" y="17"/>
                </a:lnTo>
                <a:lnTo>
                  <a:pt x="314" y="26"/>
                </a:lnTo>
                <a:lnTo>
                  <a:pt x="324" y="36"/>
                </a:lnTo>
                <a:lnTo>
                  <a:pt x="334" y="48"/>
                </a:lnTo>
                <a:lnTo>
                  <a:pt x="344" y="59"/>
                </a:lnTo>
                <a:lnTo>
                  <a:pt x="351" y="72"/>
                </a:lnTo>
                <a:lnTo>
                  <a:pt x="356" y="88"/>
                </a:lnTo>
                <a:lnTo>
                  <a:pt x="361" y="105"/>
                </a:lnTo>
                <a:lnTo>
                  <a:pt x="361" y="122"/>
                </a:lnTo>
                <a:lnTo>
                  <a:pt x="356" y="139"/>
                </a:lnTo>
                <a:lnTo>
                  <a:pt x="352" y="156"/>
                </a:lnTo>
                <a:lnTo>
                  <a:pt x="348" y="172"/>
                </a:lnTo>
                <a:lnTo>
                  <a:pt x="343" y="191"/>
                </a:lnTo>
                <a:lnTo>
                  <a:pt x="340" y="206"/>
                </a:lnTo>
                <a:lnTo>
                  <a:pt x="340" y="214"/>
                </a:lnTo>
                <a:lnTo>
                  <a:pt x="342" y="222"/>
                </a:lnTo>
                <a:lnTo>
                  <a:pt x="345" y="230"/>
                </a:lnTo>
                <a:lnTo>
                  <a:pt x="545" y="230"/>
                </a:lnTo>
                <a:lnTo>
                  <a:pt x="541" y="269"/>
                </a:lnTo>
                <a:lnTo>
                  <a:pt x="540" y="292"/>
                </a:lnTo>
                <a:lnTo>
                  <a:pt x="541" y="311"/>
                </a:lnTo>
                <a:lnTo>
                  <a:pt x="542" y="328"/>
                </a:lnTo>
                <a:lnTo>
                  <a:pt x="544" y="347"/>
                </a:lnTo>
                <a:lnTo>
                  <a:pt x="547" y="366"/>
                </a:lnTo>
                <a:lnTo>
                  <a:pt x="553" y="379"/>
                </a:lnTo>
                <a:lnTo>
                  <a:pt x="561" y="389"/>
                </a:lnTo>
                <a:lnTo>
                  <a:pt x="570" y="399"/>
                </a:lnTo>
                <a:lnTo>
                  <a:pt x="583" y="406"/>
                </a:lnTo>
                <a:lnTo>
                  <a:pt x="596" y="411"/>
                </a:lnTo>
                <a:lnTo>
                  <a:pt x="610" y="413"/>
                </a:lnTo>
                <a:lnTo>
                  <a:pt x="625" y="414"/>
                </a:lnTo>
                <a:lnTo>
                  <a:pt x="641" y="414"/>
                </a:lnTo>
                <a:lnTo>
                  <a:pt x="659" y="412"/>
                </a:lnTo>
                <a:lnTo>
                  <a:pt x="672" y="411"/>
                </a:lnTo>
                <a:lnTo>
                  <a:pt x="691" y="409"/>
                </a:lnTo>
                <a:lnTo>
                  <a:pt x="709" y="407"/>
                </a:lnTo>
                <a:lnTo>
                  <a:pt x="730" y="407"/>
                </a:lnTo>
                <a:lnTo>
                  <a:pt x="748" y="409"/>
                </a:lnTo>
                <a:lnTo>
                  <a:pt x="766" y="412"/>
                </a:lnTo>
                <a:lnTo>
                  <a:pt x="784" y="419"/>
                </a:lnTo>
                <a:lnTo>
                  <a:pt x="799" y="425"/>
                </a:lnTo>
                <a:lnTo>
                  <a:pt x="813" y="435"/>
                </a:lnTo>
                <a:lnTo>
                  <a:pt x="823" y="447"/>
                </a:lnTo>
                <a:lnTo>
                  <a:pt x="831" y="460"/>
                </a:lnTo>
                <a:lnTo>
                  <a:pt x="836" y="475"/>
                </a:lnTo>
                <a:lnTo>
                  <a:pt x="838" y="490"/>
                </a:lnTo>
                <a:lnTo>
                  <a:pt x="836" y="507"/>
                </a:lnTo>
                <a:lnTo>
                  <a:pt x="835" y="523"/>
                </a:lnTo>
                <a:lnTo>
                  <a:pt x="836" y="540"/>
                </a:lnTo>
                <a:lnTo>
                  <a:pt x="838" y="555"/>
                </a:lnTo>
                <a:lnTo>
                  <a:pt x="844" y="568"/>
                </a:lnTo>
                <a:lnTo>
                  <a:pt x="850" y="582"/>
                </a:lnTo>
                <a:lnTo>
                  <a:pt x="858" y="591"/>
                </a:lnTo>
                <a:lnTo>
                  <a:pt x="871" y="601"/>
                </a:lnTo>
                <a:lnTo>
                  <a:pt x="888" y="607"/>
                </a:lnTo>
                <a:lnTo>
                  <a:pt x="905" y="612"/>
                </a:lnTo>
                <a:lnTo>
                  <a:pt x="920" y="617"/>
                </a:lnTo>
                <a:lnTo>
                  <a:pt x="938" y="621"/>
                </a:lnTo>
                <a:lnTo>
                  <a:pt x="959" y="625"/>
                </a:lnTo>
                <a:lnTo>
                  <a:pt x="977" y="628"/>
                </a:lnTo>
                <a:lnTo>
                  <a:pt x="994" y="633"/>
                </a:lnTo>
                <a:lnTo>
                  <a:pt x="1009" y="639"/>
                </a:lnTo>
                <a:lnTo>
                  <a:pt x="1024" y="645"/>
                </a:lnTo>
                <a:lnTo>
                  <a:pt x="1035" y="653"/>
                </a:lnTo>
                <a:lnTo>
                  <a:pt x="1045" y="662"/>
                </a:lnTo>
                <a:lnTo>
                  <a:pt x="1057" y="675"/>
                </a:lnTo>
                <a:lnTo>
                  <a:pt x="1065" y="688"/>
                </a:lnTo>
                <a:lnTo>
                  <a:pt x="1071" y="701"/>
                </a:lnTo>
                <a:lnTo>
                  <a:pt x="1074" y="720"/>
                </a:lnTo>
                <a:lnTo>
                  <a:pt x="1072" y="738"/>
                </a:lnTo>
                <a:lnTo>
                  <a:pt x="1069" y="754"/>
                </a:lnTo>
                <a:lnTo>
                  <a:pt x="1065" y="774"/>
                </a:lnTo>
                <a:lnTo>
                  <a:pt x="1059" y="796"/>
                </a:lnTo>
                <a:lnTo>
                  <a:pt x="1054" y="816"/>
                </a:lnTo>
                <a:lnTo>
                  <a:pt x="1052" y="832"/>
                </a:lnTo>
                <a:lnTo>
                  <a:pt x="1052" y="846"/>
                </a:lnTo>
                <a:lnTo>
                  <a:pt x="1055" y="866"/>
                </a:lnTo>
                <a:lnTo>
                  <a:pt x="1059" y="883"/>
                </a:lnTo>
                <a:lnTo>
                  <a:pt x="1066" y="895"/>
                </a:lnTo>
                <a:lnTo>
                  <a:pt x="1073" y="908"/>
                </a:lnTo>
                <a:lnTo>
                  <a:pt x="1083" y="921"/>
                </a:lnTo>
                <a:lnTo>
                  <a:pt x="1095" y="935"/>
                </a:lnTo>
                <a:lnTo>
                  <a:pt x="1109" y="947"/>
                </a:lnTo>
                <a:lnTo>
                  <a:pt x="1124" y="956"/>
                </a:lnTo>
                <a:lnTo>
                  <a:pt x="1139" y="961"/>
                </a:lnTo>
                <a:lnTo>
                  <a:pt x="1155" y="965"/>
                </a:lnTo>
                <a:lnTo>
                  <a:pt x="1170" y="968"/>
                </a:lnTo>
                <a:lnTo>
                  <a:pt x="1189" y="969"/>
                </a:lnTo>
                <a:lnTo>
                  <a:pt x="1208" y="968"/>
                </a:lnTo>
                <a:close/>
              </a:path>
            </a:pathLst>
          </a:custGeom>
          <a:solidFill>
            <a:srgbClr val="00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5" name="Freeform 13"/>
          <p:cNvSpPr>
            <a:spLocks/>
          </p:cNvSpPr>
          <p:nvPr/>
        </p:nvSpPr>
        <p:spPr bwMode="auto">
          <a:xfrm>
            <a:off x="7010400" y="3810000"/>
            <a:ext cx="1752600" cy="1600200"/>
          </a:xfrm>
          <a:custGeom>
            <a:avLst/>
            <a:gdLst>
              <a:gd name="T0" fmla="*/ 0 w 1213"/>
              <a:gd name="T1" fmla="*/ 985 h 985"/>
              <a:gd name="T2" fmla="*/ 1212 w 1213"/>
              <a:gd name="T3" fmla="*/ 0 h 985"/>
              <a:gd name="T4" fmla="*/ 1099 w 1213"/>
              <a:gd name="T5" fmla="*/ 19 h 985"/>
              <a:gd name="T6" fmla="*/ 1102 w 1213"/>
              <a:gd name="T7" fmla="*/ 52 h 985"/>
              <a:gd name="T8" fmla="*/ 1115 w 1213"/>
              <a:gd name="T9" fmla="*/ 96 h 985"/>
              <a:gd name="T10" fmla="*/ 1118 w 1213"/>
              <a:gd name="T11" fmla="*/ 131 h 985"/>
              <a:gd name="T12" fmla="*/ 1110 w 1213"/>
              <a:gd name="T13" fmla="*/ 168 h 985"/>
              <a:gd name="T14" fmla="*/ 1085 w 1213"/>
              <a:gd name="T15" fmla="*/ 199 h 985"/>
              <a:gd name="T16" fmla="*/ 1054 w 1213"/>
              <a:gd name="T17" fmla="*/ 222 h 985"/>
              <a:gd name="T18" fmla="*/ 1016 w 1213"/>
              <a:gd name="T19" fmla="*/ 234 h 985"/>
              <a:gd name="T20" fmla="*/ 962 w 1213"/>
              <a:gd name="T21" fmla="*/ 233 h 985"/>
              <a:gd name="T22" fmla="*/ 926 w 1213"/>
              <a:gd name="T23" fmla="*/ 225 h 985"/>
              <a:gd name="T24" fmla="*/ 890 w 1213"/>
              <a:gd name="T25" fmla="*/ 200 h 985"/>
              <a:gd name="T26" fmla="*/ 866 w 1213"/>
              <a:gd name="T27" fmla="*/ 170 h 985"/>
              <a:gd name="T28" fmla="*/ 856 w 1213"/>
              <a:gd name="T29" fmla="*/ 137 h 985"/>
              <a:gd name="T30" fmla="*/ 858 w 1213"/>
              <a:gd name="T31" fmla="*/ 102 h 985"/>
              <a:gd name="T32" fmla="*/ 866 w 1213"/>
              <a:gd name="T33" fmla="*/ 69 h 985"/>
              <a:gd name="T34" fmla="*/ 875 w 1213"/>
              <a:gd name="T35" fmla="*/ 36 h 985"/>
              <a:gd name="T36" fmla="*/ 871 w 1213"/>
              <a:gd name="T37" fmla="*/ 4 h 985"/>
              <a:gd name="T38" fmla="*/ 669 w 1213"/>
              <a:gd name="T39" fmla="*/ 39 h 985"/>
              <a:gd name="T40" fmla="*/ 666 w 1213"/>
              <a:gd name="T41" fmla="*/ 83 h 985"/>
              <a:gd name="T42" fmla="*/ 664 w 1213"/>
              <a:gd name="T43" fmla="*/ 120 h 985"/>
              <a:gd name="T44" fmla="*/ 655 w 1213"/>
              <a:gd name="T45" fmla="*/ 151 h 985"/>
              <a:gd name="T46" fmla="*/ 637 w 1213"/>
              <a:gd name="T47" fmla="*/ 172 h 985"/>
              <a:gd name="T48" fmla="*/ 612 w 1213"/>
              <a:gd name="T49" fmla="*/ 184 h 985"/>
              <a:gd name="T50" fmla="*/ 584 w 1213"/>
              <a:gd name="T51" fmla="*/ 187 h 985"/>
              <a:gd name="T52" fmla="*/ 549 w 1213"/>
              <a:gd name="T53" fmla="*/ 185 h 985"/>
              <a:gd name="T54" fmla="*/ 518 w 1213"/>
              <a:gd name="T55" fmla="*/ 182 h 985"/>
              <a:gd name="T56" fmla="*/ 478 w 1213"/>
              <a:gd name="T57" fmla="*/ 180 h 985"/>
              <a:gd name="T58" fmla="*/ 442 w 1213"/>
              <a:gd name="T59" fmla="*/ 185 h 985"/>
              <a:gd name="T60" fmla="*/ 410 w 1213"/>
              <a:gd name="T61" fmla="*/ 197 h 985"/>
              <a:gd name="T62" fmla="*/ 386 w 1213"/>
              <a:gd name="T63" fmla="*/ 219 h 985"/>
              <a:gd name="T64" fmla="*/ 372 w 1213"/>
              <a:gd name="T65" fmla="*/ 246 h 985"/>
              <a:gd name="T66" fmla="*/ 372 w 1213"/>
              <a:gd name="T67" fmla="*/ 278 h 985"/>
              <a:gd name="T68" fmla="*/ 372 w 1213"/>
              <a:gd name="T69" fmla="*/ 312 h 985"/>
              <a:gd name="T70" fmla="*/ 365 w 1213"/>
              <a:gd name="T71" fmla="*/ 341 h 985"/>
              <a:gd name="T72" fmla="*/ 350 w 1213"/>
              <a:gd name="T73" fmla="*/ 364 h 985"/>
              <a:gd name="T74" fmla="*/ 320 w 1213"/>
              <a:gd name="T75" fmla="*/ 379 h 985"/>
              <a:gd name="T76" fmla="*/ 287 w 1213"/>
              <a:gd name="T77" fmla="*/ 389 h 985"/>
              <a:gd name="T78" fmla="*/ 248 w 1213"/>
              <a:gd name="T79" fmla="*/ 397 h 985"/>
              <a:gd name="T80" fmla="*/ 214 w 1213"/>
              <a:gd name="T81" fmla="*/ 406 h 985"/>
              <a:gd name="T82" fmla="*/ 184 w 1213"/>
              <a:gd name="T83" fmla="*/ 417 h 985"/>
              <a:gd name="T84" fmla="*/ 162 w 1213"/>
              <a:gd name="T85" fmla="*/ 434 h 985"/>
              <a:gd name="T86" fmla="*/ 144 w 1213"/>
              <a:gd name="T87" fmla="*/ 460 h 985"/>
              <a:gd name="T88" fmla="*/ 134 w 1213"/>
              <a:gd name="T89" fmla="*/ 493 h 985"/>
              <a:gd name="T90" fmla="*/ 138 w 1213"/>
              <a:gd name="T91" fmla="*/ 526 h 985"/>
              <a:gd name="T92" fmla="*/ 149 w 1213"/>
              <a:gd name="T93" fmla="*/ 568 h 985"/>
              <a:gd name="T94" fmla="*/ 155 w 1213"/>
              <a:gd name="T95" fmla="*/ 604 h 985"/>
              <a:gd name="T96" fmla="*/ 153 w 1213"/>
              <a:gd name="T97" fmla="*/ 638 h 985"/>
              <a:gd name="T98" fmla="*/ 144 w 1213"/>
              <a:gd name="T99" fmla="*/ 670 h 985"/>
              <a:gd name="T100" fmla="*/ 129 w 1213"/>
              <a:gd name="T101" fmla="*/ 701 h 985"/>
              <a:gd name="T102" fmla="*/ 105 w 1213"/>
              <a:gd name="T103" fmla="*/ 736 h 985"/>
              <a:gd name="T104" fmla="*/ 81 w 1213"/>
              <a:gd name="T105" fmla="*/ 758 h 985"/>
              <a:gd name="T106" fmla="*/ 56 w 1213"/>
              <a:gd name="T107" fmla="*/ 771 h 985"/>
              <a:gd name="T108" fmla="*/ 18 w 1213"/>
              <a:gd name="T109" fmla="*/ 779 h 985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213"/>
              <a:gd name="T166" fmla="*/ 0 h 985"/>
              <a:gd name="T167" fmla="*/ 1213 w 1213"/>
              <a:gd name="T168" fmla="*/ 985 h 985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213" h="985">
                <a:moveTo>
                  <a:pt x="0" y="779"/>
                </a:moveTo>
                <a:lnTo>
                  <a:pt x="0" y="985"/>
                </a:lnTo>
                <a:lnTo>
                  <a:pt x="1213" y="985"/>
                </a:lnTo>
                <a:lnTo>
                  <a:pt x="1212" y="0"/>
                </a:lnTo>
                <a:lnTo>
                  <a:pt x="1104" y="0"/>
                </a:lnTo>
                <a:lnTo>
                  <a:pt x="1099" y="19"/>
                </a:lnTo>
                <a:lnTo>
                  <a:pt x="1099" y="33"/>
                </a:lnTo>
                <a:lnTo>
                  <a:pt x="1102" y="52"/>
                </a:lnTo>
                <a:lnTo>
                  <a:pt x="1108" y="71"/>
                </a:lnTo>
                <a:lnTo>
                  <a:pt x="1115" y="96"/>
                </a:lnTo>
                <a:lnTo>
                  <a:pt x="1118" y="114"/>
                </a:lnTo>
                <a:lnTo>
                  <a:pt x="1118" y="131"/>
                </a:lnTo>
                <a:lnTo>
                  <a:pt x="1116" y="150"/>
                </a:lnTo>
                <a:lnTo>
                  <a:pt x="1110" y="168"/>
                </a:lnTo>
                <a:lnTo>
                  <a:pt x="1099" y="185"/>
                </a:lnTo>
                <a:lnTo>
                  <a:pt x="1085" y="199"/>
                </a:lnTo>
                <a:lnTo>
                  <a:pt x="1071" y="213"/>
                </a:lnTo>
                <a:lnTo>
                  <a:pt x="1054" y="222"/>
                </a:lnTo>
                <a:lnTo>
                  <a:pt x="1034" y="230"/>
                </a:lnTo>
                <a:lnTo>
                  <a:pt x="1016" y="234"/>
                </a:lnTo>
                <a:lnTo>
                  <a:pt x="991" y="235"/>
                </a:lnTo>
                <a:lnTo>
                  <a:pt x="962" y="233"/>
                </a:lnTo>
                <a:lnTo>
                  <a:pt x="943" y="230"/>
                </a:lnTo>
                <a:lnTo>
                  <a:pt x="926" y="225"/>
                </a:lnTo>
                <a:lnTo>
                  <a:pt x="910" y="216"/>
                </a:lnTo>
                <a:lnTo>
                  <a:pt x="890" y="200"/>
                </a:lnTo>
                <a:lnTo>
                  <a:pt x="878" y="186"/>
                </a:lnTo>
                <a:lnTo>
                  <a:pt x="866" y="170"/>
                </a:lnTo>
                <a:lnTo>
                  <a:pt x="860" y="153"/>
                </a:lnTo>
                <a:lnTo>
                  <a:pt x="856" y="137"/>
                </a:lnTo>
                <a:lnTo>
                  <a:pt x="856" y="120"/>
                </a:lnTo>
                <a:lnTo>
                  <a:pt x="858" y="102"/>
                </a:lnTo>
                <a:lnTo>
                  <a:pt x="862" y="85"/>
                </a:lnTo>
                <a:lnTo>
                  <a:pt x="866" y="69"/>
                </a:lnTo>
                <a:lnTo>
                  <a:pt x="872" y="53"/>
                </a:lnTo>
                <a:lnTo>
                  <a:pt x="875" y="36"/>
                </a:lnTo>
                <a:lnTo>
                  <a:pt x="875" y="21"/>
                </a:lnTo>
                <a:lnTo>
                  <a:pt x="871" y="4"/>
                </a:lnTo>
                <a:lnTo>
                  <a:pt x="667" y="4"/>
                </a:lnTo>
                <a:lnTo>
                  <a:pt x="669" y="39"/>
                </a:lnTo>
                <a:lnTo>
                  <a:pt x="667" y="63"/>
                </a:lnTo>
                <a:lnTo>
                  <a:pt x="666" y="83"/>
                </a:lnTo>
                <a:lnTo>
                  <a:pt x="666" y="101"/>
                </a:lnTo>
                <a:lnTo>
                  <a:pt x="664" y="120"/>
                </a:lnTo>
                <a:lnTo>
                  <a:pt x="660" y="138"/>
                </a:lnTo>
                <a:lnTo>
                  <a:pt x="655" y="151"/>
                </a:lnTo>
                <a:lnTo>
                  <a:pt x="647" y="163"/>
                </a:lnTo>
                <a:lnTo>
                  <a:pt x="637" y="172"/>
                </a:lnTo>
                <a:lnTo>
                  <a:pt x="625" y="179"/>
                </a:lnTo>
                <a:lnTo>
                  <a:pt x="612" y="184"/>
                </a:lnTo>
                <a:lnTo>
                  <a:pt x="597" y="186"/>
                </a:lnTo>
                <a:lnTo>
                  <a:pt x="584" y="187"/>
                </a:lnTo>
                <a:lnTo>
                  <a:pt x="566" y="187"/>
                </a:lnTo>
                <a:lnTo>
                  <a:pt x="549" y="185"/>
                </a:lnTo>
                <a:lnTo>
                  <a:pt x="535" y="184"/>
                </a:lnTo>
                <a:lnTo>
                  <a:pt x="518" y="182"/>
                </a:lnTo>
                <a:lnTo>
                  <a:pt x="499" y="180"/>
                </a:lnTo>
                <a:lnTo>
                  <a:pt x="478" y="180"/>
                </a:lnTo>
                <a:lnTo>
                  <a:pt x="460" y="182"/>
                </a:lnTo>
                <a:lnTo>
                  <a:pt x="442" y="185"/>
                </a:lnTo>
                <a:lnTo>
                  <a:pt x="423" y="190"/>
                </a:lnTo>
                <a:lnTo>
                  <a:pt x="410" y="197"/>
                </a:lnTo>
                <a:lnTo>
                  <a:pt x="395" y="207"/>
                </a:lnTo>
                <a:lnTo>
                  <a:pt x="386" y="219"/>
                </a:lnTo>
                <a:lnTo>
                  <a:pt x="376" y="233"/>
                </a:lnTo>
                <a:lnTo>
                  <a:pt x="372" y="246"/>
                </a:lnTo>
                <a:lnTo>
                  <a:pt x="370" y="262"/>
                </a:lnTo>
                <a:lnTo>
                  <a:pt x="372" y="278"/>
                </a:lnTo>
                <a:lnTo>
                  <a:pt x="373" y="295"/>
                </a:lnTo>
                <a:lnTo>
                  <a:pt x="372" y="312"/>
                </a:lnTo>
                <a:lnTo>
                  <a:pt x="369" y="326"/>
                </a:lnTo>
                <a:lnTo>
                  <a:pt x="365" y="341"/>
                </a:lnTo>
                <a:lnTo>
                  <a:pt x="358" y="354"/>
                </a:lnTo>
                <a:lnTo>
                  <a:pt x="350" y="364"/>
                </a:lnTo>
                <a:lnTo>
                  <a:pt x="336" y="373"/>
                </a:lnTo>
                <a:lnTo>
                  <a:pt x="320" y="379"/>
                </a:lnTo>
                <a:lnTo>
                  <a:pt x="303" y="385"/>
                </a:lnTo>
                <a:lnTo>
                  <a:pt x="287" y="389"/>
                </a:lnTo>
                <a:lnTo>
                  <a:pt x="270" y="393"/>
                </a:lnTo>
                <a:lnTo>
                  <a:pt x="248" y="397"/>
                </a:lnTo>
                <a:lnTo>
                  <a:pt x="232" y="400"/>
                </a:lnTo>
                <a:lnTo>
                  <a:pt x="214" y="406"/>
                </a:lnTo>
                <a:lnTo>
                  <a:pt x="199" y="411"/>
                </a:lnTo>
                <a:lnTo>
                  <a:pt x="184" y="417"/>
                </a:lnTo>
                <a:lnTo>
                  <a:pt x="173" y="426"/>
                </a:lnTo>
                <a:lnTo>
                  <a:pt x="162" y="434"/>
                </a:lnTo>
                <a:lnTo>
                  <a:pt x="151" y="448"/>
                </a:lnTo>
                <a:lnTo>
                  <a:pt x="144" y="460"/>
                </a:lnTo>
                <a:lnTo>
                  <a:pt x="137" y="475"/>
                </a:lnTo>
                <a:lnTo>
                  <a:pt x="134" y="493"/>
                </a:lnTo>
                <a:lnTo>
                  <a:pt x="136" y="509"/>
                </a:lnTo>
                <a:lnTo>
                  <a:pt x="138" y="526"/>
                </a:lnTo>
                <a:lnTo>
                  <a:pt x="144" y="546"/>
                </a:lnTo>
                <a:lnTo>
                  <a:pt x="149" y="568"/>
                </a:lnTo>
                <a:lnTo>
                  <a:pt x="153" y="588"/>
                </a:lnTo>
                <a:lnTo>
                  <a:pt x="155" y="604"/>
                </a:lnTo>
                <a:lnTo>
                  <a:pt x="155" y="618"/>
                </a:lnTo>
                <a:lnTo>
                  <a:pt x="153" y="638"/>
                </a:lnTo>
                <a:lnTo>
                  <a:pt x="148" y="655"/>
                </a:lnTo>
                <a:lnTo>
                  <a:pt x="144" y="670"/>
                </a:lnTo>
                <a:lnTo>
                  <a:pt x="137" y="683"/>
                </a:lnTo>
                <a:lnTo>
                  <a:pt x="129" y="701"/>
                </a:lnTo>
                <a:lnTo>
                  <a:pt x="117" y="721"/>
                </a:lnTo>
                <a:lnTo>
                  <a:pt x="105" y="736"/>
                </a:lnTo>
                <a:lnTo>
                  <a:pt x="92" y="747"/>
                </a:lnTo>
                <a:lnTo>
                  <a:pt x="81" y="758"/>
                </a:lnTo>
                <a:lnTo>
                  <a:pt x="68" y="766"/>
                </a:lnTo>
                <a:lnTo>
                  <a:pt x="56" y="771"/>
                </a:lnTo>
                <a:lnTo>
                  <a:pt x="38" y="775"/>
                </a:lnTo>
                <a:lnTo>
                  <a:pt x="18" y="779"/>
                </a:lnTo>
                <a:lnTo>
                  <a:pt x="0" y="779"/>
                </a:lnTo>
                <a:close/>
              </a:path>
            </a:pathLst>
          </a:custGeom>
          <a:solidFill>
            <a:srgbClr val="0000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6172200" y="3352800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CC0000"/>
                </a:solidFill>
                <a:cs typeface="Arial" charset="0"/>
              </a:rPr>
              <a:t>Busted Plan</a:t>
            </a:r>
          </a:p>
        </p:txBody>
      </p:sp>
      <p:pic>
        <p:nvPicPr>
          <p:cNvPr id="33814" name="Picture 22" descr="Arrow 010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5562600" y="990600"/>
            <a:ext cx="6969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7" name="Picture 25" descr="Arrow 010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7543800" y="990600"/>
            <a:ext cx="6969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8" name="Picture 26" descr="Arrow 010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5638800"/>
            <a:ext cx="6969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9" name="Picture 27" descr="Arrow 010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5638800"/>
            <a:ext cx="6969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7" name="Text Box 29"/>
          <p:cNvSpPr txBox="1">
            <a:spLocks noChangeArrowheads="1"/>
          </p:cNvSpPr>
          <p:nvPr/>
        </p:nvSpPr>
        <p:spPr bwMode="auto">
          <a:xfrm>
            <a:off x="533400" y="457200"/>
            <a:ext cx="480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bg1"/>
                </a:solidFill>
                <a:latin typeface="Comic Sans MS" pitchFamily="66" charset="0"/>
              </a:rPr>
              <a:t>What Changed?</a:t>
            </a:r>
          </a:p>
        </p:txBody>
      </p:sp>
      <p:sp>
        <p:nvSpPr>
          <p:cNvPr id="28688" name="Line 30"/>
          <p:cNvSpPr>
            <a:spLocks noChangeShapeType="1"/>
          </p:cNvSpPr>
          <p:nvPr/>
        </p:nvSpPr>
        <p:spPr bwMode="auto">
          <a:xfrm>
            <a:off x="381000" y="1219200"/>
            <a:ext cx="44958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228600" y="2057400"/>
            <a:ext cx="5105400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800" b="1">
                <a:solidFill>
                  <a:schemeClr val="bg1"/>
                </a:solidFill>
              </a:rPr>
              <a:t>  </a:t>
            </a: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Communication Failure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 Trainmaster/Crew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 Customer BOL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 Yardmasters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 Managers of the Plan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 	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690" name="Text Box 32"/>
          <p:cNvSpPr txBox="1">
            <a:spLocks noChangeArrowheads="1"/>
          </p:cNvSpPr>
          <p:nvPr/>
        </p:nvSpPr>
        <p:spPr bwMode="auto">
          <a:xfrm>
            <a:off x="381000" y="1447800"/>
            <a:ext cx="457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latin typeface="Comic Sans MS" pitchFamily="66" charset="0"/>
              </a:rPr>
              <a:t>Whose Under The Bus?</a:t>
            </a:r>
          </a:p>
        </p:txBody>
      </p:sp>
      <p:pic>
        <p:nvPicPr>
          <p:cNvPr id="33826" name="Picture 34" descr="Sad Fa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44196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8" name="Picture 36" descr="Sad Fa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21336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9" name="Picture 37" descr="Sad Fa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2400" y="21336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30" name="Picture 38" descr="Sad Fa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0" y="44196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338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338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3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3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3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3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3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3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33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3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3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33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38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38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900" decel="100000" fill="hold"/>
                                        <p:tgtEl>
                                          <p:spTgt spid="338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38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38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900" decel="100000" fill="hold"/>
                                        <p:tgtEl>
                                          <p:spTgt spid="338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1" grpId="0" animBg="1"/>
      <p:bldP spid="33802" grpId="0" animBg="1"/>
      <p:bldP spid="33803" grpId="0" animBg="1"/>
      <p:bldP spid="33804" grpId="0" animBg="1"/>
      <p:bldP spid="33805" grpId="0" animBg="1"/>
      <p:bldP spid="3380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cs typeface="Arial" charset="0"/>
              </a:rPr>
              <a:t>September 14-16, 2008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57400"/>
            <a:ext cx="9144000" cy="1219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cs typeface="Arial" charset="0"/>
              </a:rPr>
              <a:t>Tomorrow</a:t>
            </a:r>
            <a:endParaRPr lang="en-US" sz="3600" b="1" smtClean="0"/>
          </a:p>
        </p:txBody>
      </p:sp>
      <p:pic>
        <p:nvPicPr>
          <p:cNvPr id="29700" name="Picture 6" descr="breakpag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Freeform 5"/>
          <p:cNvSpPr>
            <a:spLocks/>
          </p:cNvSpPr>
          <p:nvPr/>
        </p:nvSpPr>
        <p:spPr bwMode="auto">
          <a:xfrm>
            <a:off x="5181600" y="1981200"/>
            <a:ext cx="1524000" cy="1485900"/>
          </a:xfrm>
          <a:custGeom>
            <a:avLst/>
            <a:gdLst>
              <a:gd name="T0" fmla="*/ 1213 w 1213"/>
              <a:gd name="T1" fmla="*/ 0 h 984"/>
              <a:gd name="T2" fmla="*/ 1 w 1213"/>
              <a:gd name="T3" fmla="*/ 984 h 984"/>
              <a:gd name="T4" fmla="*/ 115 w 1213"/>
              <a:gd name="T5" fmla="*/ 965 h 984"/>
              <a:gd name="T6" fmla="*/ 111 w 1213"/>
              <a:gd name="T7" fmla="*/ 933 h 984"/>
              <a:gd name="T8" fmla="*/ 99 w 1213"/>
              <a:gd name="T9" fmla="*/ 889 h 984"/>
              <a:gd name="T10" fmla="*/ 95 w 1213"/>
              <a:gd name="T11" fmla="*/ 853 h 984"/>
              <a:gd name="T12" fmla="*/ 103 w 1213"/>
              <a:gd name="T13" fmla="*/ 817 h 984"/>
              <a:gd name="T14" fmla="*/ 128 w 1213"/>
              <a:gd name="T15" fmla="*/ 785 h 984"/>
              <a:gd name="T16" fmla="*/ 160 w 1213"/>
              <a:gd name="T17" fmla="*/ 762 h 984"/>
              <a:gd name="T18" fmla="*/ 197 w 1213"/>
              <a:gd name="T19" fmla="*/ 751 h 984"/>
              <a:gd name="T20" fmla="*/ 252 w 1213"/>
              <a:gd name="T21" fmla="*/ 752 h 984"/>
              <a:gd name="T22" fmla="*/ 287 w 1213"/>
              <a:gd name="T23" fmla="*/ 759 h 984"/>
              <a:gd name="T24" fmla="*/ 323 w 1213"/>
              <a:gd name="T25" fmla="*/ 784 h 984"/>
              <a:gd name="T26" fmla="*/ 347 w 1213"/>
              <a:gd name="T27" fmla="*/ 815 h 984"/>
              <a:gd name="T28" fmla="*/ 358 w 1213"/>
              <a:gd name="T29" fmla="*/ 847 h 984"/>
              <a:gd name="T30" fmla="*/ 355 w 1213"/>
              <a:gd name="T31" fmla="*/ 883 h 984"/>
              <a:gd name="T32" fmla="*/ 347 w 1213"/>
              <a:gd name="T33" fmla="*/ 915 h 984"/>
              <a:gd name="T34" fmla="*/ 339 w 1213"/>
              <a:gd name="T35" fmla="*/ 949 h 984"/>
              <a:gd name="T36" fmla="*/ 343 w 1213"/>
              <a:gd name="T37" fmla="*/ 980 h 984"/>
              <a:gd name="T38" fmla="*/ 544 w 1213"/>
              <a:gd name="T39" fmla="*/ 946 h 984"/>
              <a:gd name="T40" fmla="*/ 546 w 1213"/>
              <a:gd name="T41" fmla="*/ 902 h 984"/>
              <a:gd name="T42" fmla="*/ 549 w 1213"/>
              <a:gd name="T43" fmla="*/ 865 h 984"/>
              <a:gd name="T44" fmla="*/ 559 w 1213"/>
              <a:gd name="T45" fmla="*/ 833 h 984"/>
              <a:gd name="T46" fmla="*/ 576 w 1213"/>
              <a:gd name="T47" fmla="*/ 813 h 984"/>
              <a:gd name="T48" fmla="*/ 602 w 1213"/>
              <a:gd name="T49" fmla="*/ 801 h 984"/>
              <a:gd name="T50" fmla="*/ 630 w 1213"/>
              <a:gd name="T51" fmla="*/ 798 h 984"/>
              <a:gd name="T52" fmla="*/ 664 w 1213"/>
              <a:gd name="T53" fmla="*/ 799 h 984"/>
              <a:gd name="T54" fmla="*/ 696 w 1213"/>
              <a:gd name="T55" fmla="*/ 802 h 984"/>
              <a:gd name="T56" fmla="*/ 736 w 1213"/>
              <a:gd name="T57" fmla="*/ 804 h 984"/>
              <a:gd name="T58" fmla="*/ 771 w 1213"/>
              <a:gd name="T59" fmla="*/ 799 h 984"/>
              <a:gd name="T60" fmla="*/ 804 w 1213"/>
              <a:gd name="T61" fmla="*/ 787 h 984"/>
              <a:gd name="T62" fmla="*/ 828 w 1213"/>
              <a:gd name="T63" fmla="*/ 765 h 984"/>
              <a:gd name="T64" fmla="*/ 841 w 1213"/>
              <a:gd name="T65" fmla="*/ 738 h 984"/>
              <a:gd name="T66" fmla="*/ 841 w 1213"/>
              <a:gd name="T67" fmla="*/ 707 h 984"/>
              <a:gd name="T68" fmla="*/ 841 w 1213"/>
              <a:gd name="T69" fmla="*/ 672 h 984"/>
              <a:gd name="T70" fmla="*/ 849 w 1213"/>
              <a:gd name="T71" fmla="*/ 644 h 984"/>
              <a:gd name="T72" fmla="*/ 863 w 1213"/>
              <a:gd name="T73" fmla="*/ 621 h 984"/>
              <a:gd name="T74" fmla="*/ 894 w 1213"/>
              <a:gd name="T75" fmla="*/ 605 h 984"/>
              <a:gd name="T76" fmla="*/ 926 w 1213"/>
              <a:gd name="T77" fmla="*/ 596 h 984"/>
              <a:gd name="T78" fmla="*/ 965 w 1213"/>
              <a:gd name="T79" fmla="*/ 587 h 984"/>
              <a:gd name="T80" fmla="*/ 1000 w 1213"/>
              <a:gd name="T81" fmla="*/ 579 h 984"/>
              <a:gd name="T82" fmla="*/ 1029 w 1213"/>
              <a:gd name="T83" fmla="*/ 567 h 984"/>
              <a:gd name="T84" fmla="*/ 1051 w 1213"/>
              <a:gd name="T85" fmla="*/ 551 h 984"/>
              <a:gd name="T86" fmla="*/ 1070 w 1213"/>
              <a:gd name="T87" fmla="*/ 524 h 984"/>
              <a:gd name="T88" fmla="*/ 1079 w 1213"/>
              <a:gd name="T89" fmla="*/ 491 h 984"/>
              <a:gd name="T90" fmla="*/ 1075 w 1213"/>
              <a:gd name="T91" fmla="*/ 458 h 984"/>
              <a:gd name="T92" fmla="*/ 1065 w 1213"/>
              <a:gd name="T93" fmla="*/ 416 h 984"/>
              <a:gd name="T94" fmla="*/ 1058 w 1213"/>
              <a:gd name="T95" fmla="*/ 381 h 984"/>
              <a:gd name="T96" fmla="*/ 1060 w 1213"/>
              <a:gd name="T97" fmla="*/ 346 h 984"/>
              <a:gd name="T98" fmla="*/ 1071 w 1213"/>
              <a:gd name="T99" fmla="*/ 317 h 984"/>
              <a:gd name="T100" fmla="*/ 1089 w 1213"/>
              <a:gd name="T101" fmla="*/ 291 h 984"/>
              <a:gd name="T102" fmla="*/ 1115 w 1213"/>
              <a:gd name="T103" fmla="*/ 266 h 984"/>
              <a:gd name="T104" fmla="*/ 1145 w 1213"/>
              <a:gd name="T105" fmla="*/ 251 h 984"/>
              <a:gd name="T106" fmla="*/ 1176 w 1213"/>
              <a:gd name="T107" fmla="*/ 245 h 984"/>
              <a:gd name="T108" fmla="*/ 1213 w 1213"/>
              <a:gd name="T109" fmla="*/ 245 h 98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213"/>
              <a:gd name="T166" fmla="*/ 0 h 984"/>
              <a:gd name="T167" fmla="*/ 1213 w 1213"/>
              <a:gd name="T168" fmla="*/ 984 h 984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213" h="984">
                <a:moveTo>
                  <a:pt x="1213" y="245"/>
                </a:moveTo>
                <a:lnTo>
                  <a:pt x="1213" y="0"/>
                </a:lnTo>
                <a:lnTo>
                  <a:pt x="0" y="0"/>
                </a:lnTo>
                <a:lnTo>
                  <a:pt x="1" y="984"/>
                </a:lnTo>
                <a:lnTo>
                  <a:pt x="109" y="984"/>
                </a:lnTo>
                <a:lnTo>
                  <a:pt x="115" y="965"/>
                </a:lnTo>
                <a:lnTo>
                  <a:pt x="115" y="952"/>
                </a:lnTo>
                <a:lnTo>
                  <a:pt x="111" y="933"/>
                </a:lnTo>
                <a:lnTo>
                  <a:pt x="105" y="913"/>
                </a:lnTo>
                <a:lnTo>
                  <a:pt x="99" y="889"/>
                </a:lnTo>
                <a:lnTo>
                  <a:pt x="96" y="870"/>
                </a:lnTo>
                <a:lnTo>
                  <a:pt x="95" y="853"/>
                </a:lnTo>
                <a:lnTo>
                  <a:pt x="98" y="835"/>
                </a:lnTo>
                <a:lnTo>
                  <a:pt x="103" y="817"/>
                </a:lnTo>
                <a:lnTo>
                  <a:pt x="115" y="799"/>
                </a:lnTo>
                <a:lnTo>
                  <a:pt x="128" y="785"/>
                </a:lnTo>
                <a:lnTo>
                  <a:pt x="143" y="772"/>
                </a:lnTo>
                <a:lnTo>
                  <a:pt x="160" y="762"/>
                </a:lnTo>
                <a:lnTo>
                  <a:pt x="179" y="754"/>
                </a:lnTo>
                <a:lnTo>
                  <a:pt x="197" y="751"/>
                </a:lnTo>
                <a:lnTo>
                  <a:pt x="222" y="750"/>
                </a:lnTo>
                <a:lnTo>
                  <a:pt x="252" y="752"/>
                </a:lnTo>
                <a:lnTo>
                  <a:pt x="271" y="754"/>
                </a:lnTo>
                <a:lnTo>
                  <a:pt x="287" y="759"/>
                </a:lnTo>
                <a:lnTo>
                  <a:pt x="303" y="769"/>
                </a:lnTo>
                <a:lnTo>
                  <a:pt x="323" y="784"/>
                </a:lnTo>
                <a:lnTo>
                  <a:pt x="336" y="799"/>
                </a:lnTo>
                <a:lnTo>
                  <a:pt x="347" y="815"/>
                </a:lnTo>
                <a:lnTo>
                  <a:pt x="353" y="831"/>
                </a:lnTo>
                <a:lnTo>
                  <a:pt x="358" y="847"/>
                </a:lnTo>
                <a:lnTo>
                  <a:pt x="358" y="865"/>
                </a:lnTo>
                <a:lnTo>
                  <a:pt x="355" y="883"/>
                </a:lnTo>
                <a:lnTo>
                  <a:pt x="351" y="899"/>
                </a:lnTo>
                <a:lnTo>
                  <a:pt x="347" y="915"/>
                </a:lnTo>
                <a:lnTo>
                  <a:pt x="342" y="932"/>
                </a:lnTo>
                <a:lnTo>
                  <a:pt x="339" y="949"/>
                </a:lnTo>
                <a:lnTo>
                  <a:pt x="339" y="963"/>
                </a:lnTo>
                <a:lnTo>
                  <a:pt x="343" y="980"/>
                </a:lnTo>
                <a:lnTo>
                  <a:pt x="546" y="980"/>
                </a:lnTo>
                <a:lnTo>
                  <a:pt x="544" y="946"/>
                </a:lnTo>
                <a:lnTo>
                  <a:pt x="546" y="920"/>
                </a:lnTo>
                <a:lnTo>
                  <a:pt x="546" y="902"/>
                </a:lnTo>
                <a:lnTo>
                  <a:pt x="547" y="884"/>
                </a:lnTo>
                <a:lnTo>
                  <a:pt x="549" y="865"/>
                </a:lnTo>
                <a:lnTo>
                  <a:pt x="553" y="846"/>
                </a:lnTo>
                <a:lnTo>
                  <a:pt x="559" y="833"/>
                </a:lnTo>
                <a:lnTo>
                  <a:pt x="566" y="822"/>
                </a:lnTo>
                <a:lnTo>
                  <a:pt x="576" y="813"/>
                </a:lnTo>
                <a:lnTo>
                  <a:pt x="588" y="805"/>
                </a:lnTo>
                <a:lnTo>
                  <a:pt x="602" y="801"/>
                </a:lnTo>
                <a:lnTo>
                  <a:pt x="616" y="799"/>
                </a:lnTo>
                <a:lnTo>
                  <a:pt x="630" y="798"/>
                </a:lnTo>
                <a:lnTo>
                  <a:pt x="648" y="798"/>
                </a:lnTo>
                <a:lnTo>
                  <a:pt x="664" y="799"/>
                </a:lnTo>
                <a:lnTo>
                  <a:pt x="678" y="801"/>
                </a:lnTo>
                <a:lnTo>
                  <a:pt x="696" y="802"/>
                </a:lnTo>
                <a:lnTo>
                  <a:pt x="715" y="804"/>
                </a:lnTo>
                <a:lnTo>
                  <a:pt x="736" y="804"/>
                </a:lnTo>
                <a:lnTo>
                  <a:pt x="753" y="802"/>
                </a:lnTo>
                <a:lnTo>
                  <a:pt x="771" y="799"/>
                </a:lnTo>
                <a:lnTo>
                  <a:pt x="790" y="795"/>
                </a:lnTo>
                <a:lnTo>
                  <a:pt x="804" y="787"/>
                </a:lnTo>
                <a:lnTo>
                  <a:pt x="818" y="778"/>
                </a:lnTo>
                <a:lnTo>
                  <a:pt x="828" y="765"/>
                </a:lnTo>
                <a:lnTo>
                  <a:pt x="837" y="752"/>
                </a:lnTo>
                <a:lnTo>
                  <a:pt x="841" y="738"/>
                </a:lnTo>
                <a:lnTo>
                  <a:pt x="844" y="722"/>
                </a:lnTo>
                <a:lnTo>
                  <a:pt x="841" y="707"/>
                </a:lnTo>
                <a:lnTo>
                  <a:pt x="840" y="690"/>
                </a:lnTo>
                <a:lnTo>
                  <a:pt x="841" y="672"/>
                </a:lnTo>
                <a:lnTo>
                  <a:pt x="845" y="659"/>
                </a:lnTo>
                <a:lnTo>
                  <a:pt x="849" y="644"/>
                </a:lnTo>
                <a:lnTo>
                  <a:pt x="855" y="630"/>
                </a:lnTo>
                <a:lnTo>
                  <a:pt x="863" y="621"/>
                </a:lnTo>
                <a:lnTo>
                  <a:pt x="877" y="611"/>
                </a:lnTo>
                <a:lnTo>
                  <a:pt x="894" y="605"/>
                </a:lnTo>
                <a:lnTo>
                  <a:pt x="911" y="600"/>
                </a:lnTo>
                <a:lnTo>
                  <a:pt x="926" y="596"/>
                </a:lnTo>
                <a:lnTo>
                  <a:pt x="943" y="591"/>
                </a:lnTo>
                <a:lnTo>
                  <a:pt x="965" y="587"/>
                </a:lnTo>
                <a:lnTo>
                  <a:pt x="982" y="584"/>
                </a:lnTo>
                <a:lnTo>
                  <a:pt x="1000" y="579"/>
                </a:lnTo>
                <a:lnTo>
                  <a:pt x="1014" y="574"/>
                </a:lnTo>
                <a:lnTo>
                  <a:pt x="1029" y="567"/>
                </a:lnTo>
                <a:lnTo>
                  <a:pt x="1040" y="559"/>
                </a:lnTo>
                <a:lnTo>
                  <a:pt x="1051" y="551"/>
                </a:lnTo>
                <a:lnTo>
                  <a:pt x="1062" y="537"/>
                </a:lnTo>
                <a:lnTo>
                  <a:pt x="1070" y="524"/>
                </a:lnTo>
                <a:lnTo>
                  <a:pt x="1076" y="510"/>
                </a:lnTo>
                <a:lnTo>
                  <a:pt x="1079" y="491"/>
                </a:lnTo>
                <a:lnTo>
                  <a:pt x="1077" y="475"/>
                </a:lnTo>
                <a:lnTo>
                  <a:pt x="1075" y="458"/>
                </a:lnTo>
                <a:lnTo>
                  <a:pt x="1070" y="438"/>
                </a:lnTo>
                <a:lnTo>
                  <a:pt x="1065" y="416"/>
                </a:lnTo>
                <a:lnTo>
                  <a:pt x="1059" y="397"/>
                </a:lnTo>
                <a:lnTo>
                  <a:pt x="1058" y="381"/>
                </a:lnTo>
                <a:lnTo>
                  <a:pt x="1058" y="366"/>
                </a:lnTo>
                <a:lnTo>
                  <a:pt x="1060" y="346"/>
                </a:lnTo>
                <a:lnTo>
                  <a:pt x="1066" y="330"/>
                </a:lnTo>
                <a:lnTo>
                  <a:pt x="1071" y="317"/>
                </a:lnTo>
                <a:lnTo>
                  <a:pt x="1078" y="304"/>
                </a:lnTo>
                <a:lnTo>
                  <a:pt x="1089" y="291"/>
                </a:lnTo>
                <a:lnTo>
                  <a:pt x="1100" y="277"/>
                </a:lnTo>
                <a:lnTo>
                  <a:pt x="1115" y="266"/>
                </a:lnTo>
                <a:lnTo>
                  <a:pt x="1131" y="256"/>
                </a:lnTo>
                <a:lnTo>
                  <a:pt x="1145" y="251"/>
                </a:lnTo>
                <a:lnTo>
                  <a:pt x="1160" y="247"/>
                </a:lnTo>
                <a:lnTo>
                  <a:pt x="1176" y="245"/>
                </a:lnTo>
                <a:lnTo>
                  <a:pt x="1194" y="245"/>
                </a:lnTo>
                <a:lnTo>
                  <a:pt x="1213" y="245"/>
                </a:lnTo>
                <a:close/>
              </a:path>
            </a:pathLst>
          </a:custGeom>
          <a:solidFill>
            <a:srgbClr val="00808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Freeform 6"/>
          <p:cNvSpPr>
            <a:spLocks/>
          </p:cNvSpPr>
          <p:nvPr/>
        </p:nvSpPr>
        <p:spPr bwMode="auto">
          <a:xfrm>
            <a:off x="7086600" y="1981200"/>
            <a:ext cx="1600200" cy="1600200"/>
          </a:xfrm>
          <a:custGeom>
            <a:avLst/>
            <a:gdLst>
              <a:gd name="T0" fmla="*/ 0 w 1208"/>
              <a:gd name="T1" fmla="*/ 0 h 1175"/>
              <a:gd name="T2" fmla="*/ 1208 w 1208"/>
              <a:gd name="T3" fmla="*/ 938 h 1175"/>
              <a:gd name="T4" fmla="*/ 1099 w 1208"/>
              <a:gd name="T5" fmla="*/ 947 h 1175"/>
              <a:gd name="T6" fmla="*/ 1096 w 1208"/>
              <a:gd name="T7" fmla="*/ 968 h 1175"/>
              <a:gd name="T8" fmla="*/ 1101 w 1208"/>
              <a:gd name="T9" fmla="*/ 994 h 1175"/>
              <a:gd name="T10" fmla="*/ 1110 w 1208"/>
              <a:gd name="T11" fmla="*/ 1025 h 1175"/>
              <a:gd name="T12" fmla="*/ 1115 w 1208"/>
              <a:gd name="T13" fmla="*/ 1056 h 1175"/>
              <a:gd name="T14" fmla="*/ 1113 w 1208"/>
              <a:gd name="T15" fmla="*/ 1084 h 1175"/>
              <a:gd name="T16" fmla="*/ 1104 w 1208"/>
              <a:gd name="T17" fmla="*/ 1112 h 1175"/>
              <a:gd name="T18" fmla="*/ 1084 w 1208"/>
              <a:gd name="T19" fmla="*/ 1135 h 1175"/>
              <a:gd name="T20" fmla="*/ 1062 w 1208"/>
              <a:gd name="T21" fmla="*/ 1154 h 1175"/>
              <a:gd name="T22" fmla="*/ 1035 w 1208"/>
              <a:gd name="T23" fmla="*/ 1167 h 1175"/>
              <a:gd name="T24" fmla="*/ 1001 w 1208"/>
              <a:gd name="T25" fmla="*/ 1174 h 1175"/>
              <a:gd name="T26" fmla="*/ 970 w 1208"/>
              <a:gd name="T27" fmla="*/ 1175 h 1175"/>
              <a:gd name="T28" fmla="*/ 944 w 1208"/>
              <a:gd name="T29" fmla="*/ 1172 h 1175"/>
              <a:gd name="T30" fmla="*/ 917 w 1208"/>
              <a:gd name="T31" fmla="*/ 1163 h 1175"/>
              <a:gd name="T32" fmla="*/ 895 w 1208"/>
              <a:gd name="T33" fmla="*/ 1149 h 1175"/>
              <a:gd name="T34" fmla="*/ 874 w 1208"/>
              <a:gd name="T35" fmla="*/ 1127 h 1175"/>
              <a:gd name="T36" fmla="*/ 857 w 1208"/>
              <a:gd name="T37" fmla="*/ 1103 h 1175"/>
              <a:gd name="T38" fmla="*/ 848 w 1208"/>
              <a:gd name="T39" fmla="*/ 1069 h 1175"/>
              <a:gd name="T40" fmla="*/ 852 w 1208"/>
              <a:gd name="T41" fmla="*/ 1036 h 1175"/>
              <a:gd name="T42" fmla="*/ 860 w 1208"/>
              <a:gd name="T43" fmla="*/ 1002 h 1175"/>
              <a:gd name="T44" fmla="*/ 868 w 1208"/>
              <a:gd name="T45" fmla="*/ 969 h 1175"/>
              <a:gd name="T46" fmla="*/ 867 w 1208"/>
              <a:gd name="T47" fmla="*/ 953 h 1175"/>
              <a:gd name="T48" fmla="*/ 662 w 1208"/>
              <a:gd name="T49" fmla="*/ 945 h 1175"/>
              <a:gd name="T50" fmla="*/ 664 w 1208"/>
              <a:gd name="T51" fmla="*/ 889 h 1175"/>
              <a:gd name="T52" fmla="*/ 660 w 1208"/>
              <a:gd name="T53" fmla="*/ 852 h 1175"/>
              <a:gd name="T54" fmla="*/ 652 w 1208"/>
              <a:gd name="T55" fmla="*/ 830 h 1175"/>
              <a:gd name="T56" fmla="*/ 635 w 1208"/>
              <a:gd name="T57" fmla="*/ 813 h 1175"/>
              <a:gd name="T58" fmla="*/ 612 w 1208"/>
              <a:gd name="T59" fmla="*/ 801 h 1175"/>
              <a:gd name="T60" fmla="*/ 584 w 1208"/>
              <a:gd name="T61" fmla="*/ 798 h 1175"/>
              <a:gd name="T62" fmla="*/ 543 w 1208"/>
              <a:gd name="T63" fmla="*/ 800 h 1175"/>
              <a:gd name="T64" fmla="*/ 504 w 1208"/>
              <a:gd name="T65" fmla="*/ 803 h 1175"/>
              <a:gd name="T66" fmla="*/ 464 w 1208"/>
              <a:gd name="T67" fmla="*/ 803 h 1175"/>
              <a:gd name="T68" fmla="*/ 425 w 1208"/>
              <a:gd name="T69" fmla="*/ 796 h 1175"/>
              <a:gd name="T70" fmla="*/ 394 w 1208"/>
              <a:gd name="T71" fmla="*/ 778 h 1175"/>
              <a:gd name="T72" fmla="*/ 376 w 1208"/>
              <a:gd name="T73" fmla="*/ 754 h 1175"/>
              <a:gd name="T74" fmla="*/ 369 w 1208"/>
              <a:gd name="T75" fmla="*/ 721 h 1175"/>
              <a:gd name="T76" fmla="*/ 370 w 1208"/>
              <a:gd name="T77" fmla="*/ 685 h 1175"/>
              <a:gd name="T78" fmla="*/ 365 w 1208"/>
              <a:gd name="T79" fmla="*/ 651 h 1175"/>
              <a:gd name="T80" fmla="*/ 356 w 1208"/>
              <a:gd name="T81" fmla="*/ 630 h 1175"/>
              <a:gd name="T82" fmla="*/ 344 w 1208"/>
              <a:gd name="T83" fmla="*/ 617 h 1175"/>
              <a:gd name="T84" fmla="*/ 315 w 1208"/>
              <a:gd name="T85" fmla="*/ 603 h 1175"/>
              <a:gd name="T86" fmla="*/ 276 w 1208"/>
              <a:gd name="T87" fmla="*/ 593 h 1175"/>
              <a:gd name="T88" fmla="*/ 233 w 1208"/>
              <a:gd name="T89" fmla="*/ 585 h 1175"/>
              <a:gd name="T90" fmla="*/ 200 w 1208"/>
              <a:gd name="T91" fmla="*/ 575 h 1175"/>
              <a:gd name="T92" fmla="*/ 172 w 1208"/>
              <a:gd name="T93" fmla="*/ 559 h 1175"/>
              <a:gd name="T94" fmla="*/ 149 w 1208"/>
              <a:gd name="T95" fmla="*/ 537 h 1175"/>
              <a:gd name="T96" fmla="*/ 134 w 1208"/>
              <a:gd name="T97" fmla="*/ 510 h 1175"/>
              <a:gd name="T98" fmla="*/ 132 w 1208"/>
              <a:gd name="T99" fmla="*/ 479 h 1175"/>
              <a:gd name="T100" fmla="*/ 141 w 1208"/>
              <a:gd name="T101" fmla="*/ 446 h 1175"/>
              <a:gd name="T102" fmla="*/ 148 w 1208"/>
              <a:gd name="T103" fmla="*/ 408 h 1175"/>
              <a:gd name="T104" fmla="*/ 154 w 1208"/>
              <a:gd name="T105" fmla="*/ 372 h 1175"/>
              <a:gd name="T106" fmla="*/ 148 w 1208"/>
              <a:gd name="T107" fmla="*/ 337 h 1175"/>
              <a:gd name="T108" fmla="*/ 133 w 1208"/>
              <a:gd name="T109" fmla="*/ 304 h 1175"/>
              <a:gd name="T110" fmla="*/ 119 w 1208"/>
              <a:gd name="T111" fmla="*/ 284 h 1175"/>
              <a:gd name="T112" fmla="*/ 100 w 1208"/>
              <a:gd name="T113" fmla="*/ 267 h 1175"/>
              <a:gd name="T114" fmla="*/ 78 w 1208"/>
              <a:gd name="T115" fmla="*/ 254 h 1175"/>
              <a:gd name="T116" fmla="*/ 50 w 1208"/>
              <a:gd name="T117" fmla="*/ 246 h 1175"/>
              <a:gd name="T118" fmla="*/ 16 w 1208"/>
              <a:gd name="T119" fmla="*/ 245 h 117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208"/>
              <a:gd name="T181" fmla="*/ 0 h 1175"/>
              <a:gd name="T182" fmla="*/ 1208 w 1208"/>
              <a:gd name="T183" fmla="*/ 1175 h 117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208" h="1175">
                <a:moveTo>
                  <a:pt x="0" y="245"/>
                </a:moveTo>
                <a:lnTo>
                  <a:pt x="0" y="0"/>
                </a:lnTo>
                <a:lnTo>
                  <a:pt x="1207" y="0"/>
                </a:lnTo>
                <a:lnTo>
                  <a:pt x="1208" y="938"/>
                </a:lnTo>
                <a:lnTo>
                  <a:pt x="1103" y="938"/>
                </a:lnTo>
                <a:lnTo>
                  <a:pt x="1099" y="947"/>
                </a:lnTo>
                <a:lnTo>
                  <a:pt x="1096" y="958"/>
                </a:lnTo>
                <a:lnTo>
                  <a:pt x="1096" y="968"/>
                </a:lnTo>
                <a:lnTo>
                  <a:pt x="1097" y="979"/>
                </a:lnTo>
                <a:lnTo>
                  <a:pt x="1101" y="994"/>
                </a:lnTo>
                <a:lnTo>
                  <a:pt x="1105" y="1013"/>
                </a:lnTo>
                <a:lnTo>
                  <a:pt x="1110" y="1025"/>
                </a:lnTo>
                <a:lnTo>
                  <a:pt x="1113" y="1041"/>
                </a:lnTo>
                <a:lnTo>
                  <a:pt x="1115" y="1056"/>
                </a:lnTo>
                <a:lnTo>
                  <a:pt x="1115" y="1070"/>
                </a:lnTo>
                <a:lnTo>
                  <a:pt x="1113" y="1084"/>
                </a:lnTo>
                <a:lnTo>
                  <a:pt x="1110" y="1099"/>
                </a:lnTo>
                <a:lnTo>
                  <a:pt x="1104" y="1112"/>
                </a:lnTo>
                <a:lnTo>
                  <a:pt x="1096" y="1123"/>
                </a:lnTo>
                <a:lnTo>
                  <a:pt x="1084" y="1135"/>
                </a:lnTo>
                <a:lnTo>
                  <a:pt x="1073" y="1145"/>
                </a:lnTo>
                <a:lnTo>
                  <a:pt x="1062" y="1154"/>
                </a:lnTo>
                <a:lnTo>
                  <a:pt x="1050" y="1161"/>
                </a:lnTo>
                <a:lnTo>
                  <a:pt x="1035" y="1167"/>
                </a:lnTo>
                <a:lnTo>
                  <a:pt x="1017" y="1172"/>
                </a:lnTo>
                <a:lnTo>
                  <a:pt x="1001" y="1174"/>
                </a:lnTo>
                <a:lnTo>
                  <a:pt x="986" y="1175"/>
                </a:lnTo>
                <a:lnTo>
                  <a:pt x="970" y="1175"/>
                </a:lnTo>
                <a:lnTo>
                  <a:pt x="956" y="1174"/>
                </a:lnTo>
                <a:lnTo>
                  <a:pt x="944" y="1172"/>
                </a:lnTo>
                <a:lnTo>
                  <a:pt x="931" y="1168"/>
                </a:lnTo>
                <a:lnTo>
                  <a:pt x="917" y="1163"/>
                </a:lnTo>
                <a:lnTo>
                  <a:pt x="906" y="1157"/>
                </a:lnTo>
                <a:lnTo>
                  <a:pt x="895" y="1149"/>
                </a:lnTo>
                <a:lnTo>
                  <a:pt x="884" y="1138"/>
                </a:lnTo>
                <a:lnTo>
                  <a:pt x="874" y="1127"/>
                </a:lnTo>
                <a:lnTo>
                  <a:pt x="865" y="1115"/>
                </a:lnTo>
                <a:lnTo>
                  <a:pt x="857" y="1103"/>
                </a:lnTo>
                <a:lnTo>
                  <a:pt x="852" y="1087"/>
                </a:lnTo>
                <a:lnTo>
                  <a:pt x="848" y="1069"/>
                </a:lnTo>
                <a:lnTo>
                  <a:pt x="848" y="1052"/>
                </a:lnTo>
                <a:lnTo>
                  <a:pt x="852" y="1036"/>
                </a:lnTo>
                <a:lnTo>
                  <a:pt x="856" y="1019"/>
                </a:lnTo>
                <a:lnTo>
                  <a:pt x="860" y="1002"/>
                </a:lnTo>
                <a:lnTo>
                  <a:pt x="866" y="983"/>
                </a:lnTo>
                <a:lnTo>
                  <a:pt x="868" y="969"/>
                </a:lnTo>
                <a:lnTo>
                  <a:pt x="868" y="960"/>
                </a:lnTo>
                <a:lnTo>
                  <a:pt x="867" y="953"/>
                </a:lnTo>
                <a:lnTo>
                  <a:pt x="863" y="945"/>
                </a:lnTo>
                <a:lnTo>
                  <a:pt x="662" y="945"/>
                </a:lnTo>
                <a:lnTo>
                  <a:pt x="665" y="909"/>
                </a:lnTo>
                <a:lnTo>
                  <a:pt x="664" y="889"/>
                </a:lnTo>
                <a:lnTo>
                  <a:pt x="662" y="870"/>
                </a:lnTo>
                <a:lnTo>
                  <a:pt x="660" y="852"/>
                </a:lnTo>
                <a:lnTo>
                  <a:pt x="657" y="841"/>
                </a:lnTo>
                <a:lnTo>
                  <a:pt x="652" y="830"/>
                </a:lnTo>
                <a:lnTo>
                  <a:pt x="646" y="821"/>
                </a:lnTo>
                <a:lnTo>
                  <a:pt x="635" y="813"/>
                </a:lnTo>
                <a:lnTo>
                  <a:pt x="624" y="805"/>
                </a:lnTo>
                <a:lnTo>
                  <a:pt x="612" y="801"/>
                </a:lnTo>
                <a:lnTo>
                  <a:pt x="602" y="799"/>
                </a:lnTo>
                <a:lnTo>
                  <a:pt x="584" y="798"/>
                </a:lnTo>
                <a:lnTo>
                  <a:pt x="563" y="798"/>
                </a:lnTo>
                <a:lnTo>
                  <a:pt x="543" y="800"/>
                </a:lnTo>
                <a:lnTo>
                  <a:pt x="521" y="801"/>
                </a:lnTo>
                <a:lnTo>
                  <a:pt x="504" y="803"/>
                </a:lnTo>
                <a:lnTo>
                  <a:pt x="482" y="804"/>
                </a:lnTo>
                <a:lnTo>
                  <a:pt x="464" y="803"/>
                </a:lnTo>
                <a:lnTo>
                  <a:pt x="449" y="801"/>
                </a:lnTo>
                <a:lnTo>
                  <a:pt x="425" y="796"/>
                </a:lnTo>
                <a:lnTo>
                  <a:pt x="409" y="788"/>
                </a:lnTo>
                <a:lnTo>
                  <a:pt x="394" y="778"/>
                </a:lnTo>
                <a:lnTo>
                  <a:pt x="385" y="766"/>
                </a:lnTo>
                <a:lnTo>
                  <a:pt x="376" y="754"/>
                </a:lnTo>
                <a:lnTo>
                  <a:pt x="370" y="738"/>
                </a:lnTo>
                <a:lnTo>
                  <a:pt x="369" y="721"/>
                </a:lnTo>
                <a:lnTo>
                  <a:pt x="369" y="700"/>
                </a:lnTo>
                <a:lnTo>
                  <a:pt x="370" y="685"/>
                </a:lnTo>
                <a:lnTo>
                  <a:pt x="369" y="669"/>
                </a:lnTo>
                <a:lnTo>
                  <a:pt x="365" y="651"/>
                </a:lnTo>
                <a:lnTo>
                  <a:pt x="362" y="641"/>
                </a:lnTo>
                <a:lnTo>
                  <a:pt x="356" y="630"/>
                </a:lnTo>
                <a:lnTo>
                  <a:pt x="350" y="623"/>
                </a:lnTo>
                <a:lnTo>
                  <a:pt x="344" y="617"/>
                </a:lnTo>
                <a:lnTo>
                  <a:pt x="330" y="610"/>
                </a:lnTo>
                <a:lnTo>
                  <a:pt x="315" y="603"/>
                </a:lnTo>
                <a:lnTo>
                  <a:pt x="297" y="598"/>
                </a:lnTo>
                <a:lnTo>
                  <a:pt x="276" y="593"/>
                </a:lnTo>
                <a:lnTo>
                  <a:pt x="255" y="588"/>
                </a:lnTo>
                <a:lnTo>
                  <a:pt x="233" y="585"/>
                </a:lnTo>
                <a:lnTo>
                  <a:pt x="217" y="580"/>
                </a:lnTo>
                <a:lnTo>
                  <a:pt x="200" y="575"/>
                </a:lnTo>
                <a:lnTo>
                  <a:pt x="184" y="568"/>
                </a:lnTo>
                <a:lnTo>
                  <a:pt x="172" y="559"/>
                </a:lnTo>
                <a:lnTo>
                  <a:pt x="159" y="547"/>
                </a:lnTo>
                <a:lnTo>
                  <a:pt x="149" y="537"/>
                </a:lnTo>
                <a:lnTo>
                  <a:pt x="141" y="524"/>
                </a:lnTo>
                <a:lnTo>
                  <a:pt x="134" y="510"/>
                </a:lnTo>
                <a:lnTo>
                  <a:pt x="132" y="494"/>
                </a:lnTo>
                <a:lnTo>
                  <a:pt x="132" y="479"/>
                </a:lnTo>
                <a:lnTo>
                  <a:pt x="135" y="466"/>
                </a:lnTo>
                <a:lnTo>
                  <a:pt x="141" y="446"/>
                </a:lnTo>
                <a:lnTo>
                  <a:pt x="146" y="426"/>
                </a:lnTo>
                <a:lnTo>
                  <a:pt x="148" y="408"/>
                </a:lnTo>
                <a:lnTo>
                  <a:pt x="152" y="390"/>
                </a:lnTo>
                <a:lnTo>
                  <a:pt x="154" y="372"/>
                </a:lnTo>
                <a:lnTo>
                  <a:pt x="152" y="354"/>
                </a:lnTo>
                <a:lnTo>
                  <a:pt x="148" y="337"/>
                </a:lnTo>
                <a:lnTo>
                  <a:pt x="142" y="320"/>
                </a:lnTo>
                <a:lnTo>
                  <a:pt x="133" y="304"/>
                </a:lnTo>
                <a:lnTo>
                  <a:pt x="124" y="292"/>
                </a:lnTo>
                <a:lnTo>
                  <a:pt x="119" y="284"/>
                </a:lnTo>
                <a:lnTo>
                  <a:pt x="109" y="275"/>
                </a:lnTo>
                <a:lnTo>
                  <a:pt x="100" y="267"/>
                </a:lnTo>
                <a:lnTo>
                  <a:pt x="90" y="260"/>
                </a:lnTo>
                <a:lnTo>
                  <a:pt x="78" y="254"/>
                </a:lnTo>
                <a:lnTo>
                  <a:pt x="65" y="250"/>
                </a:lnTo>
                <a:lnTo>
                  <a:pt x="50" y="246"/>
                </a:lnTo>
                <a:lnTo>
                  <a:pt x="32" y="245"/>
                </a:lnTo>
                <a:lnTo>
                  <a:pt x="16" y="245"/>
                </a:lnTo>
                <a:lnTo>
                  <a:pt x="0" y="245"/>
                </a:lnTo>
                <a:close/>
              </a:path>
            </a:pathLst>
          </a:custGeom>
          <a:solidFill>
            <a:srgbClr val="FF00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Freeform 7"/>
          <p:cNvSpPr>
            <a:spLocks/>
          </p:cNvSpPr>
          <p:nvPr/>
        </p:nvSpPr>
        <p:spPr bwMode="auto">
          <a:xfrm>
            <a:off x="6019800" y="2590800"/>
            <a:ext cx="1828800" cy="1981200"/>
          </a:xfrm>
          <a:custGeom>
            <a:avLst/>
            <a:gdLst>
              <a:gd name="T0" fmla="*/ 540 w 1345"/>
              <a:gd name="T1" fmla="*/ 234 h 1474"/>
              <a:gd name="T2" fmla="*/ 521 w 1345"/>
              <a:gd name="T3" fmla="*/ 112 h 1474"/>
              <a:gd name="T4" fmla="*/ 587 w 1345"/>
              <a:gd name="T5" fmla="*/ 13 h 1474"/>
              <a:gd name="T6" fmla="*/ 738 w 1345"/>
              <a:gd name="T7" fmla="*/ 3 h 1474"/>
              <a:gd name="T8" fmla="*/ 812 w 1345"/>
              <a:gd name="T9" fmla="*/ 60 h 1474"/>
              <a:gd name="T10" fmla="*/ 829 w 1345"/>
              <a:gd name="T11" fmla="*/ 161 h 1474"/>
              <a:gd name="T12" fmla="*/ 815 w 1345"/>
              <a:gd name="T13" fmla="*/ 269 h 1474"/>
              <a:gd name="T14" fmla="*/ 888 w 1345"/>
              <a:gd name="T15" fmla="*/ 333 h 1474"/>
              <a:gd name="T16" fmla="*/ 999 w 1345"/>
              <a:gd name="T17" fmla="*/ 360 h 1474"/>
              <a:gd name="T18" fmla="*/ 1045 w 1345"/>
              <a:gd name="T19" fmla="*/ 410 h 1474"/>
              <a:gd name="T20" fmla="*/ 1047 w 1345"/>
              <a:gd name="T21" fmla="*/ 482 h 1474"/>
              <a:gd name="T22" fmla="*/ 1090 w 1345"/>
              <a:gd name="T23" fmla="*/ 545 h 1474"/>
              <a:gd name="T24" fmla="*/ 1178 w 1345"/>
              <a:gd name="T25" fmla="*/ 558 h 1474"/>
              <a:gd name="T26" fmla="*/ 1273 w 1345"/>
              <a:gd name="T27" fmla="*/ 553 h 1474"/>
              <a:gd name="T28" fmla="*/ 1330 w 1345"/>
              <a:gd name="T29" fmla="*/ 584 h 1474"/>
              <a:gd name="T30" fmla="*/ 1344 w 1345"/>
              <a:gd name="T31" fmla="*/ 696 h 1474"/>
              <a:gd name="T32" fmla="*/ 1330 w 1345"/>
              <a:gd name="T33" fmla="*/ 846 h 1474"/>
              <a:gd name="T34" fmla="*/ 1272 w 1345"/>
              <a:gd name="T35" fmla="*/ 882 h 1474"/>
              <a:gd name="T36" fmla="*/ 1169 w 1345"/>
              <a:gd name="T37" fmla="*/ 876 h 1474"/>
              <a:gd name="T38" fmla="*/ 1092 w 1345"/>
              <a:gd name="T39" fmla="*/ 888 h 1474"/>
              <a:gd name="T40" fmla="*/ 1049 w 1345"/>
              <a:gd name="T41" fmla="*/ 932 h 1474"/>
              <a:gd name="T42" fmla="*/ 1045 w 1345"/>
              <a:gd name="T43" fmla="*/ 1017 h 1474"/>
              <a:gd name="T44" fmla="*/ 996 w 1345"/>
              <a:gd name="T45" fmla="*/ 1076 h 1474"/>
              <a:gd name="T46" fmla="*/ 907 w 1345"/>
              <a:gd name="T47" fmla="*/ 1095 h 1474"/>
              <a:gd name="T48" fmla="*/ 829 w 1345"/>
              <a:gd name="T49" fmla="*/ 1136 h 1474"/>
              <a:gd name="T50" fmla="*/ 812 w 1345"/>
              <a:gd name="T51" fmla="*/ 1219 h 1474"/>
              <a:gd name="T52" fmla="*/ 829 w 1345"/>
              <a:gd name="T53" fmla="*/ 1321 h 1474"/>
              <a:gd name="T54" fmla="*/ 793 w 1345"/>
              <a:gd name="T55" fmla="*/ 1417 h 1474"/>
              <a:gd name="T56" fmla="*/ 728 w 1345"/>
              <a:gd name="T57" fmla="*/ 1467 h 1474"/>
              <a:gd name="T58" fmla="*/ 627 w 1345"/>
              <a:gd name="T59" fmla="*/ 1473 h 1474"/>
              <a:gd name="T60" fmla="*/ 552 w 1345"/>
              <a:gd name="T61" fmla="*/ 1435 h 1474"/>
              <a:gd name="T62" fmla="*/ 516 w 1345"/>
              <a:gd name="T63" fmla="*/ 1363 h 1474"/>
              <a:gd name="T64" fmla="*/ 525 w 1345"/>
              <a:gd name="T65" fmla="*/ 1278 h 1474"/>
              <a:gd name="T66" fmla="*/ 531 w 1345"/>
              <a:gd name="T67" fmla="*/ 1201 h 1474"/>
              <a:gd name="T68" fmla="*/ 480 w 1345"/>
              <a:gd name="T69" fmla="*/ 1147 h 1474"/>
              <a:gd name="T70" fmla="*/ 398 w 1345"/>
              <a:gd name="T71" fmla="*/ 1126 h 1474"/>
              <a:gd name="T72" fmla="*/ 318 w 1345"/>
              <a:gd name="T73" fmla="*/ 1094 h 1474"/>
              <a:gd name="T74" fmla="*/ 297 w 1345"/>
              <a:gd name="T75" fmla="*/ 1010 h 1474"/>
              <a:gd name="T76" fmla="*/ 273 w 1345"/>
              <a:gd name="T77" fmla="*/ 939 h 1474"/>
              <a:gd name="T78" fmla="*/ 193 w 1345"/>
              <a:gd name="T79" fmla="*/ 913 h 1474"/>
              <a:gd name="T80" fmla="*/ 113 w 1345"/>
              <a:gd name="T81" fmla="*/ 920 h 1474"/>
              <a:gd name="T82" fmla="*/ 26 w 1345"/>
              <a:gd name="T83" fmla="*/ 898 h 1474"/>
              <a:gd name="T84" fmla="*/ 1 w 1345"/>
              <a:gd name="T85" fmla="*/ 800 h 1474"/>
              <a:gd name="T86" fmla="*/ 6 w 1345"/>
              <a:gd name="T87" fmla="*/ 659 h 1474"/>
              <a:gd name="T88" fmla="*/ 32 w 1345"/>
              <a:gd name="T89" fmla="*/ 574 h 1474"/>
              <a:gd name="T90" fmla="*/ 99 w 1345"/>
              <a:gd name="T91" fmla="*/ 552 h 1474"/>
              <a:gd name="T92" fmla="*/ 199 w 1345"/>
              <a:gd name="T93" fmla="*/ 559 h 1474"/>
              <a:gd name="T94" fmla="*/ 287 w 1345"/>
              <a:gd name="T95" fmla="*/ 526 h 1474"/>
              <a:gd name="T96" fmla="*/ 302 w 1345"/>
              <a:gd name="T97" fmla="*/ 447 h 1474"/>
              <a:gd name="T98" fmla="*/ 335 w 1345"/>
              <a:gd name="T99" fmla="*/ 369 h 1474"/>
              <a:gd name="T100" fmla="*/ 428 w 1345"/>
              <a:gd name="T101" fmla="*/ 342 h 147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345"/>
              <a:gd name="T154" fmla="*/ 0 h 1474"/>
              <a:gd name="T155" fmla="*/ 1345 w 1345"/>
              <a:gd name="T156" fmla="*/ 1474 h 147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345" h="1474">
                <a:moveTo>
                  <a:pt x="512" y="308"/>
                </a:moveTo>
                <a:lnTo>
                  <a:pt x="525" y="291"/>
                </a:lnTo>
                <a:lnTo>
                  <a:pt x="535" y="275"/>
                </a:lnTo>
                <a:lnTo>
                  <a:pt x="540" y="257"/>
                </a:lnTo>
                <a:lnTo>
                  <a:pt x="540" y="234"/>
                </a:lnTo>
                <a:lnTo>
                  <a:pt x="534" y="208"/>
                </a:lnTo>
                <a:lnTo>
                  <a:pt x="529" y="186"/>
                </a:lnTo>
                <a:lnTo>
                  <a:pt x="521" y="159"/>
                </a:lnTo>
                <a:lnTo>
                  <a:pt x="518" y="129"/>
                </a:lnTo>
                <a:lnTo>
                  <a:pt x="521" y="112"/>
                </a:lnTo>
                <a:lnTo>
                  <a:pt x="526" y="90"/>
                </a:lnTo>
                <a:lnTo>
                  <a:pt x="537" y="67"/>
                </a:lnTo>
                <a:lnTo>
                  <a:pt x="552" y="45"/>
                </a:lnTo>
                <a:lnTo>
                  <a:pt x="570" y="27"/>
                </a:lnTo>
                <a:lnTo>
                  <a:pt x="587" y="13"/>
                </a:lnTo>
                <a:lnTo>
                  <a:pt x="610" y="5"/>
                </a:lnTo>
                <a:lnTo>
                  <a:pt x="638" y="1"/>
                </a:lnTo>
                <a:lnTo>
                  <a:pt x="667" y="0"/>
                </a:lnTo>
                <a:lnTo>
                  <a:pt x="707" y="0"/>
                </a:lnTo>
                <a:lnTo>
                  <a:pt x="738" y="3"/>
                </a:lnTo>
                <a:lnTo>
                  <a:pt x="756" y="9"/>
                </a:lnTo>
                <a:lnTo>
                  <a:pt x="770" y="17"/>
                </a:lnTo>
                <a:lnTo>
                  <a:pt x="784" y="27"/>
                </a:lnTo>
                <a:lnTo>
                  <a:pt x="799" y="41"/>
                </a:lnTo>
                <a:lnTo>
                  <a:pt x="812" y="60"/>
                </a:lnTo>
                <a:lnTo>
                  <a:pt x="823" y="77"/>
                </a:lnTo>
                <a:lnTo>
                  <a:pt x="828" y="92"/>
                </a:lnTo>
                <a:lnTo>
                  <a:pt x="832" y="117"/>
                </a:lnTo>
                <a:lnTo>
                  <a:pt x="832" y="139"/>
                </a:lnTo>
                <a:lnTo>
                  <a:pt x="829" y="161"/>
                </a:lnTo>
                <a:lnTo>
                  <a:pt x="825" y="178"/>
                </a:lnTo>
                <a:lnTo>
                  <a:pt x="820" y="205"/>
                </a:lnTo>
                <a:lnTo>
                  <a:pt x="812" y="233"/>
                </a:lnTo>
                <a:lnTo>
                  <a:pt x="809" y="251"/>
                </a:lnTo>
                <a:lnTo>
                  <a:pt x="815" y="269"/>
                </a:lnTo>
                <a:lnTo>
                  <a:pt x="821" y="281"/>
                </a:lnTo>
                <a:lnTo>
                  <a:pt x="832" y="298"/>
                </a:lnTo>
                <a:lnTo>
                  <a:pt x="849" y="312"/>
                </a:lnTo>
                <a:lnTo>
                  <a:pt x="865" y="323"/>
                </a:lnTo>
                <a:lnTo>
                  <a:pt x="888" y="333"/>
                </a:lnTo>
                <a:lnTo>
                  <a:pt x="911" y="339"/>
                </a:lnTo>
                <a:lnTo>
                  <a:pt x="933" y="344"/>
                </a:lnTo>
                <a:lnTo>
                  <a:pt x="956" y="347"/>
                </a:lnTo>
                <a:lnTo>
                  <a:pt x="980" y="354"/>
                </a:lnTo>
                <a:lnTo>
                  <a:pt x="999" y="360"/>
                </a:lnTo>
                <a:lnTo>
                  <a:pt x="1014" y="367"/>
                </a:lnTo>
                <a:lnTo>
                  <a:pt x="1025" y="376"/>
                </a:lnTo>
                <a:lnTo>
                  <a:pt x="1033" y="385"/>
                </a:lnTo>
                <a:lnTo>
                  <a:pt x="1040" y="397"/>
                </a:lnTo>
                <a:lnTo>
                  <a:pt x="1045" y="410"/>
                </a:lnTo>
                <a:lnTo>
                  <a:pt x="1047" y="423"/>
                </a:lnTo>
                <a:lnTo>
                  <a:pt x="1049" y="434"/>
                </a:lnTo>
                <a:lnTo>
                  <a:pt x="1049" y="450"/>
                </a:lnTo>
                <a:lnTo>
                  <a:pt x="1047" y="468"/>
                </a:lnTo>
                <a:lnTo>
                  <a:pt x="1047" y="482"/>
                </a:lnTo>
                <a:lnTo>
                  <a:pt x="1050" y="498"/>
                </a:lnTo>
                <a:lnTo>
                  <a:pt x="1058" y="513"/>
                </a:lnTo>
                <a:lnTo>
                  <a:pt x="1066" y="526"/>
                </a:lnTo>
                <a:lnTo>
                  <a:pt x="1076" y="535"/>
                </a:lnTo>
                <a:lnTo>
                  <a:pt x="1090" y="545"/>
                </a:lnTo>
                <a:lnTo>
                  <a:pt x="1104" y="552"/>
                </a:lnTo>
                <a:lnTo>
                  <a:pt x="1125" y="556"/>
                </a:lnTo>
                <a:lnTo>
                  <a:pt x="1142" y="558"/>
                </a:lnTo>
                <a:lnTo>
                  <a:pt x="1159" y="559"/>
                </a:lnTo>
                <a:lnTo>
                  <a:pt x="1178" y="558"/>
                </a:lnTo>
                <a:lnTo>
                  <a:pt x="1201" y="556"/>
                </a:lnTo>
                <a:lnTo>
                  <a:pt x="1219" y="555"/>
                </a:lnTo>
                <a:lnTo>
                  <a:pt x="1237" y="553"/>
                </a:lnTo>
                <a:lnTo>
                  <a:pt x="1253" y="552"/>
                </a:lnTo>
                <a:lnTo>
                  <a:pt x="1273" y="553"/>
                </a:lnTo>
                <a:lnTo>
                  <a:pt x="1284" y="555"/>
                </a:lnTo>
                <a:lnTo>
                  <a:pt x="1296" y="558"/>
                </a:lnTo>
                <a:lnTo>
                  <a:pt x="1308" y="564"/>
                </a:lnTo>
                <a:lnTo>
                  <a:pt x="1320" y="574"/>
                </a:lnTo>
                <a:lnTo>
                  <a:pt x="1330" y="584"/>
                </a:lnTo>
                <a:lnTo>
                  <a:pt x="1337" y="600"/>
                </a:lnTo>
                <a:lnTo>
                  <a:pt x="1340" y="614"/>
                </a:lnTo>
                <a:lnTo>
                  <a:pt x="1342" y="630"/>
                </a:lnTo>
                <a:lnTo>
                  <a:pt x="1345" y="661"/>
                </a:lnTo>
                <a:lnTo>
                  <a:pt x="1344" y="696"/>
                </a:lnTo>
                <a:lnTo>
                  <a:pt x="1345" y="734"/>
                </a:lnTo>
                <a:lnTo>
                  <a:pt x="1341" y="778"/>
                </a:lnTo>
                <a:lnTo>
                  <a:pt x="1338" y="808"/>
                </a:lnTo>
                <a:lnTo>
                  <a:pt x="1335" y="832"/>
                </a:lnTo>
                <a:lnTo>
                  <a:pt x="1330" y="846"/>
                </a:lnTo>
                <a:lnTo>
                  <a:pt x="1322" y="859"/>
                </a:lnTo>
                <a:lnTo>
                  <a:pt x="1312" y="867"/>
                </a:lnTo>
                <a:lnTo>
                  <a:pt x="1300" y="874"/>
                </a:lnTo>
                <a:lnTo>
                  <a:pt x="1285" y="879"/>
                </a:lnTo>
                <a:lnTo>
                  <a:pt x="1272" y="882"/>
                </a:lnTo>
                <a:lnTo>
                  <a:pt x="1246" y="883"/>
                </a:lnTo>
                <a:lnTo>
                  <a:pt x="1223" y="882"/>
                </a:lnTo>
                <a:lnTo>
                  <a:pt x="1204" y="879"/>
                </a:lnTo>
                <a:lnTo>
                  <a:pt x="1187" y="878"/>
                </a:lnTo>
                <a:lnTo>
                  <a:pt x="1169" y="876"/>
                </a:lnTo>
                <a:lnTo>
                  <a:pt x="1152" y="876"/>
                </a:lnTo>
                <a:lnTo>
                  <a:pt x="1137" y="878"/>
                </a:lnTo>
                <a:lnTo>
                  <a:pt x="1121" y="879"/>
                </a:lnTo>
                <a:lnTo>
                  <a:pt x="1103" y="884"/>
                </a:lnTo>
                <a:lnTo>
                  <a:pt x="1092" y="888"/>
                </a:lnTo>
                <a:lnTo>
                  <a:pt x="1083" y="892"/>
                </a:lnTo>
                <a:lnTo>
                  <a:pt x="1070" y="901"/>
                </a:lnTo>
                <a:lnTo>
                  <a:pt x="1062" y="911"/>
                </a:lnTo>
                <a:lnTo>
                  <a:pt x="1055" y="920"/>
                </a:lnTo>
                <a:lnTo>
                  <a:pt x="1049" y="932"/>
                </a:lnTo>
                <a:lnTo>
                  <a:pt x="1046" y="944"/>
                </a:lnTo>
                <a:lnTo>
                  <a:pt x="1045" y="956"/>
                </a:lnTo>
                <a:lnTo>
                  <a:pt x="1046" y="970"/>
                </a:lnTo>
                <a:lnTo>
                  <a:pt x="1046" y="993"/>
                </a:lnTo>
                <a:lnTo>
                  <a:pt x="1045" y="1017"/>
                </a:lnTo>
                <a:lnTo>
                  <a:pt x="1039" y="1035"/>
                </a:lnTo>
                <a:lnTo>
                  <a:pt x="1032" y="1049"/>
                </a:lnTo>
                <a:lnTo>
                  <a:pt x="1023" y="1060"/>
                </a:lnTo>
                <a:lnTo>
                  <a:pt x="1009" y="1068"/>
                </a:lnTo>
                <a:lnTo>
                  <a:pt x="996" y="1076"/>
                </a:lnTo>
                <a:lnTo>
                  <a:pt x="980" y="1080"/>
                </a:lnTo>
                <a:lnTo>
                  <a:pt x="960" y="1084"/>
                </a:lnTo>
                <a:lnTo>
                  <a:pt x="943" y="1089"/>
                </a:lnTo>
                <a:lnTo>
                  <a:pt x="923" y="1092"/>
                </a:lnTo>
                <a:lnTo>
                  <a:pt x="907" y="1095"/>
                </a:lnTo>
                <a:lnTo>
                  <a:pt x="888" y="1100"/>
                </a:lnTo>
                <a:lnTo>
                  <a:pt x="873" y="1107"/>
                </a:lnTo>
                <a:lnTo>
                  <a:pt x="856" y="1114"/>
                </a:lnTo>
                <a:lnTo>
                  <a:pt x="841" y="1124"/>
                </a:lnTo>
                <a:lnTo>
                  <a:pt x="829" y="1136"/>
                </a:lnTo>
                <a:lnTo>
                  <a:pt x="819" y="1151"/>
                </a:lnTo>
                <a:lnTo>
                  <a:pt x="810" y="1169"/>
                </a:lnTo>
                <a:lnTo>
                  <a:pt x="808" y="1184"/>
                </a:lnTo>
                <a:lnTo>
                  <a:pt x="809" y="1202"/>
                </a:lnTo>
                <a:lnTo>
                  <a:pt x="812" y="1219"/>
                </a:lnTo>
                <a:lnTo>
                  <a:pt x="818" y="1237"/>
                </a:lnTo>
                <a:lnTo>
                  <a:pt x="822" y="1257"/>
                </a:lnTo>
                <a:lnTo>
                  <a:pt x="825" y="1275"/>
                </a:lnTo>
                <a:lnTo>
                  <a:pt x="829" y="1298"/>
                </a:lnTo>
                <a:lnTo>
                  <a:pt x="829" y="1321"/>
                </a:lnTo>
                <a:lnTo>
                  <a:pt x="824" y="1344"/>
                </a:lnTo>
                <a:lnTo>
                  <a:pt x="819" y="1362"/>
                </a:lnTo>
                <a:lnTo>
                  <a:pt x="812" y="1379"/>
                </a:lnTo>
                <a:lnTo>
                  <a:pt x="804" y="1396"/>
                </a:lnTo>
                <a:lnTo>
                  <a:pt x="793" y="1417"/>
                </a:lnTo>
                <a:lnTo>
                  <a:pt x="780" y="1431"/>
                </a:lnTo>
                <a:lnTo>
                  <a:pt x="770" y="1440"/>
                </a:lnTo>
                <a:lnTo>
                  <a:pt x="756" y="1452"/>
                </a:lnTo>
                <a:lnTo>
                  <a:pt x="741" y="1462"/>
                </a:lnTo>
                <a:lnTo>
                  <a:pt x="728" y="1467"/>
                </a:lnTo>
                <a:lnTo>
                  <a:pt x="715" y="1471"/>
                </a:lnTo>
                <a:lnTo>
                  <a:pt x="694" y="1473"/>
                </a:lnTo>
                <a:lnTo>
                  <a:pt x="670" y="1474"/>
                </a:lnTo>
                <a:lnTo>
                  <a:pt x="641" y="1473"/>
                </a:lnTo>
                <a:lnTo>
                  <a:pt x="627" y="1473"/>
                </a:lnTo>
                <a:lnTo>
                  <a:pt x="609" y="1469"/>
                </a:lnTo>
                <a:lnTo>
                  <a:pt x="590" y="1464"/>
                </a:lnTo>
                <a:lnTo>
                  <a:pt x="574" y="1455"/>
                </a:lnTo>
                <a:lnTo>
                  <a:pt x="563" y="1446"/>
                </a:lnTo>
                <a:lnTo>
                  <a:pt x="552" y="1435"/>
                </a:lnTo>
                <a:lnTo>
                  <a:pt x="542" y="1424"/>
                </a:lnTo>
                <a:lnTo>
                  <a:pt x="533" y="1411"/>
                </a:lnTo>
                <a:lnTo>
                  <a:pt x="525" y="1397"/>
                </a:lnTo>
                <a:lnTo>
                  <a:pt x="519" y="1380"/>
                </a:lnTo>
                <a:lnTo>
                  <a:pt x="516" y="1363"/>
                </a:lnTo>
                <a:lnTo>
                  <a:pt x="515" y="1349"/>
                </a:lnTo>
                <a:lnTo>
                  <a:pt x="515" y="1330"/>
                </a:lnTo>
                <a:lnTo>
                  <a:pt x="516" y="1314"/>
                </a:lnTo>
                <a:lnTo>
                  <a:pt x="521" y="1298"/>
                </a:lnTo>
                <a:lnTo>
                  <a:pt x="525" y="1278"/>
                </a:lnTo>
                <a:lnTo>
                  <a:pt x="531" y="1259"/>
                </a:lnTo>
                <a:lnTo>
                  <a:pt x="534" y="1242"/>
                </a:lnTo>
                <a:lnTo>
                  <a:pt x="535" y="1226"/>
                </a:lnTo>
                <a:lnTo>
                  <a:pt x="534" y="1214"/>
                </a:lnTo>
                <a:lnTo>
                  <a:pt x="531" y="1201"/>
                </a:lnTo>
                <a:lnTo>
                  <a:pt x="522" y="1186"/>
                </a:lnTo>
                <a:lnTo>
                  <a:pt x="514" y="1175"/>
                </a:lnTo>
                <a:lnTo>
                  <a:pt x="503" y="1164"/>
                </a:lnTo>
                <a:lnTo>
                  <a:pt x="492" y="1155"/>
                </a:lnTo>
                <a:lnTo>
                  <a:pt x="480" y="1147"/>
                </a:lnTo>
                <a:lnTo>
                  <a:pt x="464" y="1140"/>
                </a:lnTo>
                <a:lnTo>
                  <a:pt x="449" y="1136"/>
                </a:lnTo>
                <a:lnTo>
                  <a:pt x="430" y="1132"/>
                </a:lnTo>
                <a:lnTo>
                  <a:pt x="413" y="1130"/>
                </a:lnTo>
                <a:lnTo>
                  <a:pt x="398" y="1126"/>
                </a:lnTo>
                <a:lnTo>
                  <a:pt x="379" y="1122"/>
                </a:lnTo>
                <a:lnTo>
                  <a:pt x="363" y="1115"/>
                </a:lnTo>
                <a:lnTo>
                  <a:pt x="344" y="1110"/>
                </a:lnTo>
                <a:lnTo>
                  <a:pt x="330" y="1104"/>
                </a:lnTo>
                <a:lnTo>
                  <a:pt x="318" y="1094"/>
                </a:lnTo>
                <a:lnTo>
                  <a:pt x="309" y="1082"/>
                </a:lnTo>
                <a:lnTo>
                  <a:pt x="302" y="1066"/>
                </a:lnTo>
                <a:lnTo>
                  <a:pt x="297" y="1045"/>
                </a:lnTo>
                <a:lnTo>
                  <a:pt x="296" y="1028"/>
                </a:lnTo>
                <a:lnTo>
                  <a:pt x="297" y="1010"/>
                </a:lnTo>
                <a:lnTo>
                  <a:pt x="299" y="995"/>
                </a:lnTo>
                <a:lnTo>
                  <a:pt x="297" y="977"/>
                </a:lnTo>
                <a:lnTo>
                  <a:pt x="292" y="963"/>
                </a:lnTo>
                <a:lnTo>
                  <a:pt x="282" y="949"/>
                </a:lnTo>
                <a:lnTo>
                  <a:pt x="273" y="939"/>
                </a:lnTo>
                <a:lnTo>
                  <a:pt x="261" y="930"/>
                </a:lnTo>
                <a:lnTo>
                  <a:pt x="246" y="924"/>
                </a:lnTo>
                <a:lnTo>
                  <a:pt x="228" y="917"/>
                </a:lnTo>
                <a:lnTo>
                  <a:pt x="209" y="915"/>
                </a:lnTo>
                <a:lnTo>
                  <a:pt x="193" y="913"/>
                </a:lnTo>
                <a:lnTo>
                  <a:pt x="176" y="913"/>
                </a:lnTo>
                <a:lnTo>
                  <a:pt x="160" y="915"/>
                </a:lnTo>
                <a:lnTo>
                  <a:pt x="144" y="916"/>
                </a:lnTo>
                <a:lnTo>
                  <a:pt x="128" y="918"/>
                </a:lnTo>
                <a:lnTo>
                  <a:pt x="113" y="920"/>
                </a:lnTo>
                <a:lnTo>
                  <a:pt x="87" y="920"/>
                </a:lnTo>
                <a:lnTo>
                  <a:pt x="70" y="919"/>
                </a:lnTo>
                <a:lnTo>
                  <a:pt x="52" y="915"/>
                </a:lnTo>
                <a:lnTo>
                  <a:pt x="39" y="909"/>
                </a:lnTo>
                <a:lnTo>
                  <a:pt x="26" y="898"/>
                </a:lnTo>
                <a:lnTo>
                  <a:pt x="16" y="887"/>
                </a:lnTo>
                <a:lnTo>
                  <a:pt x="10" y="874"/>
                </a:lnTo>
                <a:lnTo>
                  <a:pt x="3" y="850"/>
                </a:lnTo>
                <a:lnTo>
                  <a:pt x="2" y="825"/>
                </a:lnTo>
                <a:lnTo>
                  <a:pt x="1" y="800"/>
                </a:lnTo>
                <a:lnTo>
                  <a:pt x="0" y="769"/>
                </a:lnTo>
                <a:lnTo>
                  <a:pt x="2" y="741"/>
                </a:lnTo>
                <a:lnTo>
                  <a:pt x="3" y="712"/>
                </a:lnTo>
                <a:lnTo>
                  <a:pt x="4" y="686"/>
                </a:lnTo>
                <a:lnTo>
                  <a:pt x="6" y="659"/>
                </a:lnTo>
                <a:lnTo>
                  <a:pt x="9" y="638"/>
                </a:lnTo>
                <a:lnTo>
                  <a:pt x="12" y="615"/>
                </a:lnTo>
                <a:lnTo>
                  <a:pt x="16" y="597"/>
                </a:lnTo>
                <a:lnTo>
                  <a:pt x="23" y="585"/>
                </a:lnTo>
                <a:lnTo>
                  <a:pt x="32" y="574"/>
                </a:lnTo>
                <a:lnTo>
                  <a:pt x="42" y="566"/>
                </a:lnTo>
                <a:lnTo>
                  <a:pt x="54" y="558"/>
                </a:lnTo>
                <a:lnTo>
                  <a:pt x="66" y="556"/>
                </a:lnTo>
                <a:lnTo>
                  <a:pt x="80" y="553"/>
                </a:lnTo>
                <a:lnTo>
                  <a:pt x="99" y="552"/>
                </a:lnTo>
                <a:lnTo>
                  <a:pt x="116" y="553"/>
                </a:lnTo>
                <a:lnTo>
                  <a:pt x="139" y="556"/>
                </a:lnTo>
                <a:lnTo>
                  <a:pt x="159" y="557"/>
                </a:lnTo>
                <a:lnTo>
                  <a:pt x="176" y="558"/>
                </a:lnTo>
                <a:lnTo>
                  <a:pt x="199" y="559"/>
                </a:lnTo>
                <a:lnTo>
                  <a:pt x="223" y="556"/>
                </a:lnTo>
                <a:lnTo>
                  <a:pt x="243" y="552"/>
                </a:lnTo>
                <a:lnTo>
                  <a:pt x="261" y="544"/>
                </a:lnTo>
                <a:lnTo>
                  <a:pt x="274" y="537"/>
                </a:lnTo>
                <a:lnTo>
                  <a:pt x="287" y="526"/>
                </a:lnTo>
                <a:lnTo>
                  <a:pt x="296" y="511"/>
                </a:lnTo>
                <a:lnTo>
                  <a:pt x="302" y="496"/>
                </a:lnTo>
                <a:lnTo>
                  <a:pt x="304" y="480"/>
                </a:lnTo>
                <a:lnTo>
                  <a:pt x="303" y="469"/>
                </a:lnTo>
                <a:lnTo>
                  <a:pt x="302" y="447"/>
                </a:lnTo>
                <a:lnTo>
                  <a:pt x="303" y="425"/>
                </a:lnTo>
                <a:lnTo>
                  <a:pt x="308" y="408"/>
                </a:lnTo>
                <a:lnTo>
                  <a:pt x="313" y="392"/>
                </a:lnTo>
                <a:lnTo>
                  <a:pt x="320" y="381"/>
                </a:lnTo>
                <a:lnTo>
                  <a:pt x="335" y="369"/>
                </a:lnTo>
                <a:lnTo>
                  <a:pt x="351" y="361"/>
                </a:lnTo>
                <a:lnTo>
                  <a:pt x="370" y="355"/>
                </a:lnTo>
                <a:lnTo>
                  <a:pt x="390" y="350"/>
                </a:lnTo>
                <a:lnTo>
                  <a:pt x="407" y="345"/>
                </a:lnTo>
                <a:lnTo>
                  <a:pt x="428" y="342"/>
                </a:lnTo>
                <a:lnTo>
                  <a:pt x="448" y="338"/>
                </a:lnTo>
                <a:lnTo>
                  <a:pt x="471" y="332"/>
                </a:lnTo>
                <a:lnTo>
                  <a:pt x="493" y="322"/>
                </a:lnTo>
                <a:lnTo>
                  <a:pt x="512" y="308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Freeform 8"/>
          <p:cNvSpPr>
            <a:spLocks/>
          </p:cNvSpPr>
          <p:nvPr/>
        </p:nvSpPr>
        <p:spPr bwMode="auto">
          <a:xfrm>
            <a:off x="5181600" y="3657600"/>
            <a:ext cx="1600200" cy="1752600"/>
          </a:xfrm>
          <a:custGeom>
            <a:avLst/>
            <a:gdLst>
              <a:gd name="T0" fmla="*/ 1208 w 1208"/>
              <a:gd name="T1" fmla="*/ 1175 h 1175"/>
              <a:gd name="T2" fmla="*/ 0 w 1208"/>
              <a:gd name="T3" fmla="*/ 236 h 1175"/>
              <a:gd name="T4" fmla="*/ 109 w 1208"/>
              <a:gd name="T5" fmla="*/ 228 h 1175"/>
              <a:gd name="T6" fmla="*/ 112 w 1208"/>
              <a:gd name="T7" fmla="*/ 207 h 1175"/>
              <a:gd name="T8" fmla="*/ 107 w 1208"/>
              <a:gd name="T9" fmla="*/ 181 h 1175"/>
              <a:gd name="T10" fmla="*/ 99 w 1208"/>
              <a:gd name="T11" fmla="*/ 149 h 1175"/>
              <a:gd name="T12" fmla="*/ 94 w 1208"/>
              <a:gd name="T13" fmla="*/ 119 h 1175"/>
              <a:gd name="T14" fmla="*/ 95 w 1208"/>
              <a:gd name="T15" fmla="*/ 91 h 1175"/>
              <a:gd name="T16" fmla="*/ 104 w 1208"/>
              <a:gd name="T17" fmla="*/ 62 h 1175"/>
              <a:gd name="T18" fmla="*/ 124 w 1208"/>
              <a:gd name="T19" fmla="*/ 39 h 1175"/>
              <a:gd name="T20" fmla="*/ 146 w 1208"/>
              <a:gd name="T21" fmla="*/ 20 h 1175"/>
              <a:gd name="T22" fmla="*/ 173 w 1208"/>
              <a:gd name="T23" fmla="*/ 7 h 1175"/>
              <a:gd name="T24" fmla="*/ 208 w 1208"/>
              <a:gd name="T25" fmla="*/ 1 h 1175"/>
              <a:gd name="T26" fmla="*/ 238 w 1208"/>
              <a:gd name="T27" fmla="*/ 0 h 1175"/>
              <a:gd name="T28" fmla="*/ 264 w 1208"/>
              <a:gd name="T29" fmla="*/ 3 h 1175"/>
              <a:gd name="T30" fmla="*/ 292 w 1208"/>
              <a:gd name="T31" fmla="*/ 11 h 1175"/>
              <a:gd name="T32" fmla="*/ 314 w 1208"/>
              <a:gd name="T33" fmla="*/ 26 h 1175"/>
              <a:gd name="T34" fmla="*/ 334 w 1208"/>
              <a:gd name="T35" fmla="*/ 48 h 1175"/>
              <a:gd name="T36" fmla="*/ 351 w 1208"/>
              <a:gd name="T37" fmla="*/ 72 h 1175"/>
              <a:gd name="T38" fmla="*/ 361 w 1208"/>
              <a:gd name="T39" fmla="*/ 105 h 1175"/>
              <a:gd name="T40" fmla="*/ 356 w 1208"/>
              <a:gd name="T41" fmla="*/ 139 h 1175"/>
              <a:gd name="T42" fmla="*/ 348 w 1208"/>
              <a:gd name="T43" fmla="*/ 172 h 1175"/>
              <a:gd name="T44" fmla="*/ 340 w 1208"/>
              <a:gd name="T45" fmla="*/ 206 h 1175"/>
              <a:gd name="T46" fmla="*/ 342 w 1208"/>
              <a:gd name="T47" fmla="*/ 222 h 1175"/>
              <a:gd name="T48" fmla="*/ 545 w 1208"/>
              <a:gd name="T49" fmla="*/ 230 h 1175"/>
              <a:gd name="T50" fmla="*/ 540 w 1208"/>
              <a:gd name="T51" fmla="*/ 292 h 1175"/>
              <a:gd name="T52" fmla="*/ 542 w 1208"/>
              <a:gd name="T53" fmla="*/ 328 h 1175"/>
              <a:gd name="T54" fmla="*/ 547 w 1208"/>
              <a:gd name="T55" fmla="*/ 366 h 1175"/>
              <a:gd name="T56" fmla="*/ 561 w 1208"/>
              <a:gd name="T57" fmla="*/ 389 h 1175"/>
              <a:gd name="T58" fmla="*/ 583 w 1208"/>
              <a:gd name="T59" fmla="*/ 406 h 1175"/>
              <a:gd name="T60" fmla="*/ 610 w 1208"/>
              <a:gd name="T61" fmla="*/ 413 h 1175"/>
              <a:gd name="T62" fmla="*/ 641 w 1208"/>
              <a:gd name="T63" fmla="*/ 414 h 1175"/>
              <a:gd name="T64" fmla="*/ 672 w 1208"/>
              <a:gd name="T65" fmla="*/ 411 h 1175"/>
              <a:gd name="T66" fmla="*/ 709 w 1208"/>
              <a:gd name="T67" fmla="*/ 407 h 1175"/>
              <a:gd name="T68" fmla="*/ 748 w 1208"/>
              <a:gd name="T69" fmla="*/ 409 h 1175"/>
              <a:gd name="T70" fmla="*/ 784 w 1208"/>
              <a:gd name="T71" fmla="*/ 419 h 1175"/>
              <a:gd name="T72" fmla="*/ 813 w 1208"/>
              <a:gd name="T73" fmla="*/ 435 h 1175"/>
              <a:gd name="T74" fmla="*/ 831 w 1208"/>
              <a:gd name="T75" fmla="*/ 460 h 1175"/>
              <a:gd name="T76" fmla="*/ 838 w 1208"/>
              <a:gd name="T77" fmla="*/ 490 h 1175"/>
              <a:gd name="T78" fmla="*/ 835 w 1208"/>
              <a:gd name="T79" fmla="*/ 523 h 1175"/>
              <a:gd name="T80" fmla="*/ 838 w 1208"/>
              <a:gd name="T81" fmla="*/ 555 h 1175"/>
              <a:gd name="T82" fmla="*/ 850 w 1208"/>
              <a:gd name="T83" fmla="*/ 582 h 1175"/>
              <a:gd name="T84" fmla="*/ 871 w 1208"/>
              <a:gd name="T85" fmla="*/ 601 h 1175"/>
              <a:gd name="T86" fmla="*/ 905 w 1208"/>
              <a:gd name="T87" fmla="*/ 612 h 1175"/>
              <a:gd name="T88" fmla="*/ 938 w 1208"/>
              <a:gd name="T89" fmla="*/ 621 h 1175"/>
              <a:gd name="T90" fmla="*/ 977 w 1208"/>
              <a:gd name="T91" fmla="*/ 628 h 1175"/>
              <a:gd name="T92" fmla="*/ 1009 w 1208"/>
              <a:gd name="T93" fmla="*/ 639 h 1175"/>
              <a:gd name="T94" fmla="*/ 1035 w 1208"/>
              <a:gd name="T95" fmla="*/ 653 h 1175"/>
              <a:gd name="T96" fmla="*/ 1057 w 1208"/>
              <a:gd name="T97" fmla="*/ 675 h 1175"/>
              <a:gd name="T98" fmla="*/ 1071 w 1208"/>
              <a:gd name="T99" fmla="*/ 701 h 1175"/>
              <a:gd name="T100" fmla="*/ 1072 w 1208"/>
              <a:gd name="T101" fmla="*/ 738 h 1175"/>
              <a:gd name="T102" fmla="*/ 1065 w 1208"/>
              <a:gd name="T103" fmla="*/ 774 h 1175"/>
              <a:gd name="T104" fmla="*/ 1054 w 1208"/>
              <a:gd name="T105" fmla="*/ 816 h 1175"/>
              <a:gd name="T106" fmla="*/ 1052 w 1208"/>
              <a:gd name="T107" fmla="*/ 846 h 1175"/>
              <a:gd name="T108" fmla="*/ 1059 w 1208"/>
              <a:gd name="T109" fmla="*/ 883 h 1175"/>
              <a:gd name="T110" fmla="*/ 1073 w 1208"/>
              <a:gd name="T111" fmla="*/ 908 h 1175"/>
              <a:gd name="T112" fmla="*/ 1095 w 1208"/>
              <a:gd name="T113" fmla="*/ 935 h 1175"/>
              <a:gd name="T114" fmla="*/ 1124 w 1208"/>
              <a:gd name="T115" fmla="*/ 956 h 1175"/>
              <a:gd name="T116" fmla="*/ 1155 w 1208"/>
              <a:gd name="T117" fmla="*/ 965 h 1175"/>
              <a:gd name="T118" fmla="*/ 1189 w 1208"/>
              <a:gd name="T119" fmla="*/ 969 h 117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208"/>
              <a:gd name="T181" fmla="*/ 0 h 1175"/>
              <a:gd name="T182" fmla="*/ 1208 w 1208"/>
              <a:gd name="T183" fmla="*/ 1175 h 117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208" h="1175">
                <a:moveTo>
                  <a:pt x="1208" y="968"/>
                </a:moveTo>
                <a:lnTo>
                  <a:pt x="1208" y="1175"/>
                </a:lnTo>
                <a:lnTo>
                  <a:pt x="1" y="1175"/>
                </a:lnTo>
                <a:lnTo>
                  <a:pt x="0" y="236"/>
                </a:lnTo>
                <a:lnTo>
                  <a:pt x="105" y="236"/>
                </a:lnTo>
                <a:lnTo>
                  <a:pt x="109" y="228"/>
                </a:lnTo>
                <a:lnTo>
                  <a:pt x="112" y="216"/>
                </a:lnTo>
                <a:lnTo>
                  <a:pt x="112" y="207"/>
                </a:lnTo>
                <a:lnTo>
                  <a:pt x="111" y="195"/>
                </a:lnTo>
                <a:lnTo>
                  <a:pt x="107" y="181"/>
                </a:lnTo>
                <a:lnTo>
                  <a:pt x="103" y="162"/>
                </a:lnTo>
                <a:lnTo>
                  <a:pt x="99" y="149"/>
                </a:lnTo>
                <a:lnTo>
                  <a:pt x="95" y="134"/>
                </a:lnTo>
                <a:lnTo>
                  <a:pt x="94" y="119"/>
                </a:lnTo>
                <a:lnTo>
                  <a:pt x="94" y="104"/>
                </a:lnTo>
                <a:lnTo>
                  <a:pt x="95" y="91"/>
                </a:lnTo>
                <a:lnTo>
                  <a:pt x="99" y="76"/>
                </a:lnTo>
                <a:lnTo>
                  <a:pt x="104" y="62"/>
                </a:lnTo>
                <a:lnTo>
                  <a:pt x="112" y="52"/>
                </a:lnTo>
                <a:lnTo>
                  <a:pt x="124" y="39"/>
                </a:lnTo>
                <a:lnTo>
                  <a:pt x="134" y="30"/>
                </a:lnTo>
                <a:lnTo>
                  <a:pt x="146" y="20"/>
                </a:lnTo>
                <a:lnTo>
                  <a:pt x="159" y="13"/>
                </a:lnTo>
                <a:lnTo>
                  <a:pt x="173" y="7"/>
                </a:lnTo>
                <a:lnTo>
                  <a:pt x="190" y="3"/>
                </a:lnTo>
                <a:lnTo>
                  <a:pt x="208" y="1"/>
                </a:lnTo>
                <a:lnTo>
                  <a:pt x="222" y="0"/>
                </a:lnTo>
                <a:lnTo>
                  <a:pt x="238" y="0"/>
                </a:lnTo>
                <a:lnTo>
                  <a:pt x="253" y="1"/>
                </a:lnTo>
                <a:lnTo>
                  <a:pt x="264" y="3"/>
                </a:lnTo>
                <a:lnTo>
                  <a:pt x="278" y="7"/>
                </a:lnTo>
                <a:lnTo>
                  <a:pt x="292" y="11"/>
                </a:lnTo>
                <a:lnTo>
                  <a:pt x="302" y="17"/>
                </a:lnTo>
                <a:lnTo>
                  <a:pt x="314" y="26"/>
                </a:lnTo>
                <a:lnTo>
                  <a:pt x="324" y="36"/>
                </a:lnTo>
                <a:lnTo>
                  <a:pt x="334" y="48"/>
                </a:lnTo>
                <a:lnTo>
                  <a:pt x="344" y="59"/>
                </a:lnTo>
                <a:lnTo>
                  <a:pt x="351" y="72"/>
                </a:lnTo>
                <a:lnTo>
                  <a:pt x="356" y="88"/>
                </a:lnTo>
                <a:lnTo>
                  <a:pt x="361" y="105"/>
                </a:lnTo>
                <a:lnTo>
                  <a:pt x="361" y="122"/>
                </a:lnTo>
                <a:lnTo>
                  <a:pt x="356" y="139"/>
                </a:lnTo>
                <a:lnTo>
                  <a:pt x="352" y="156"/>
                </a:lnTo>
                <a:lnTo>
                  <a:pt x="348" y="172"/>
                </a:lnTo>
                <a:lnTo>
                  <a:pt x="343" y="191"/>
                </a:lnTo>
                <a:lnTo>
                  <a:pt x="340" y="206"/>
                </a:lnTo>
                <a:lnTo>
                  <a:pt x="340" y="214"/>
                </a:lnTo>
                <a:lnTo>
                  <a:pt x="342" y="222"/>
                </a:lnTo>
                <a:lnTo>
                  <a:pt x="345" y="230"/>
                </a:lnTo>
                <a:lnTo>
                  <a:pt x="545" y="230"/>
                </a:lnTo>
                <a:lnTo>
                  <a:pt x="541" y="269"/>
                </a:lnTo>
                <a:lnTo>
                  <a:pt x="540" y="292"/>
                </a:lnTo>
                <a:lnTo>
                  <a:pt x="541" y="311"/>
                </a:lnTo>
                <a:lnTo>
                  <a:pt x="542" y="328"/>
                </a:lnTo>
                <a:lnTo>
                  <a:pt x="544" y="347"/>
                </a:lnTo>
                <a:lnTo>
                  <a:pt x="547" y="366"/>
                </a:lnTo>
                <a:lnTo>
                  <a:pt x="553" y="379"/>
                </a:lnTo>
                <a:lnTo>
                  <a:pt x="561" y="389"/>
                </a:lnTo>
                <a:lnTo>
                  <a:pt x="570" y="399"/>
                </a:lnTo>
                <a:lnTo>
                  <a:pt x="583" y="406"/>
                </a:lnTo>
                <a:lnTo>
                  <a:pt x="596" y="411"/>
                </a:lnTo>
                <a:lnTo>
                  <a:pt x="610" y="413"/>
                </a:lnTo>
                <a:lnTo>
                  <a:pt x="625" y="414"/>
                </a:lnTo>
                <a:lnTo>
                  <a:pt x="641" y="414"/>
                </a:lnTo>
                <a:lnTo>
                  <a:pt x="659" y="412"/>
                </a:lnTo>
                <a:lnTo>
                  <a:pt x="672" y="411"/>
                </a:lnTo>
                <a:lnTo>
                  <a:pt x="691" y="409"/>
                </a:lnTo>
                <a:lnTo>
                  <a:pt x="709" y="407"/>
                </a:lnTo>
                <a:lnTo>
                  <a:pt x="730" y="407"/>
                </a:lnTo>
                <a:lnTo>
                  <a:pt x="748" y="409"/>
                </a:lnTo>
                <a:lnTo>
                  <a:pt x="766" y="412"/>
                </a:lnTo>
                <a:lnTo>
                  <a:pt x="784" y="419"/>
                </a:lnTo>
                <a:lnTo>
                  <a:pt x="799" y="425"/>
                </a:lnTo>
                <a:lnTo>
                  <a:pt x="813" y="435"/>
                </a:lnTo>
                <a:lnTo>
                  <a:pt x="823" y="447"/>
                </a:lnTo>
                <a:lnTo>
                  <a:pt x="831" y="460"/>
                </a:lnTo>
                <a:lnTo>
                  <a:pt x="836" y="475"/>
                </a:lnTo>
                <a:lnTo>
                  <a:pt x="838" y="490"/>
                </a:lnTo>
                <a:lnTo>
                  <a:pt x="836" y="507"/>
                </a:lnTo>
                <a:lnTo>
                  <a:pt x="835" y="523"/>
                </a:lnTo>
                <a:lnTo>
                  <a:pt x="836" y="540"/>
                </a:lnTo>
                <a:lnTo>
                  <a:pt x="838" y="555"/>
                </a:lnTo>
                <a:lnTo>
                  <a:pt x="844" y="568"/>
                </a:lnTo>
                <a:lnTo>
                  <a:pt x="850" y="582"/>
                </a:lnTo>
                <a:lnTo>
                  <a:pt x="858" y="591"/>
                </a:lnTo>
                <a:lnTo>
                  <a:pt x="871" y="601"/>
                </a:lnTo>
                <a:lnTo>
                  <a:pt x="888" y="607"/>
                </a:lnTo>
                <a:lnTo>
                  <a:pt x="905" y="612"/>
                </a:lnTo>
                <a:lnTo>
                  <a:pt x="920" y="617"/>
                </a:lnTo>
                <a:lnTo>
                  <a:pt x="938" y="621"/>
                </a:lnTo>
                <a:lnTo>
                  <a:pt x="959" y="625"/>
                </a:lnTo>
                <a:lnTo>
                  <a:pt x="977" y="628"/>
                </a:lnTo>
                <a:lnTo>
                  <a:pt x="994" y="633"/>
                </a:lnTo>
                <a:lnTo>
                  <a:pt x="1009" y="639"/>
                </a:lnTo>
                <a:lnTo>
                  <a:pt x="1024" y="645"/>
                </a:lnTo>
                <a:lnTo>
                  <a:pt x="1035" y="653"/>
                </a:lnTo>
                <a:lnTo>
                  <a:pt x="1045" y="662"/>
                </a:lnTo>
                <a:lnTo>
                  <a:pt x="1057" y="675"/>
                </a:lnTo>
                <a:lnTo>
                  <a:pt x="1065" y="688"/>
                </a:lnTo>
                <a:lnTo>
                  <a:pt x="1071" y="701"/>
                </a:lnTo>
                <a:lnTo>
                  <a:pt x="1074" y="720"/>
                </a:lnTo>
                <a:lnTo>
                  <a:pt x="1072" y="738"/>
                </a:lnTo>
                <a:lnTo>
                  <a:pt x="1069" y="754"/>
                </a:lnTo>
                <a:lnTo>
                  <a:pt x="1065" y="774"/>
                </a:lnTo>
                <a:lnTo>
                  <a:pt x="1059" y="796"/>
                </a:lnTo>
                <a:lnTo>
                  <a:pt x="1054" y="816"/>
                </a:lnTo>
                <a:lnTo>
                  <a:pt x="1052" y="832"/>
                </a:lnTo>
                <a:lnTo>
                  <a:pt x="1052" y="846"/>
                </a:lnTo>
                <a:lnTo>
                  <a:pt x="1055" y="866"/>
                </a:lnTo>
                <a:lnTo>
                  <a:pt x="1059" y="883"/>
                </a:lnTo>
                <a:lnTo>
                  <a:pt x="1066" y="895"/>
                </a:lnTo>
                <a:lnTo>
                  <a:pt x="1073" y="908"/>
                </a:lnTo>
                <a:lnTo>
                  <a:pt x="1083" y="921"/>
                </a:lnTo>
                <a:lnTo>
                  <a:pt x="1095" y="935"/>
                </a:lnTo>
                <a:lnTo>
                  <a:pt x="1109" y="947"/>
                </a:lnTo>
                <a:lnTo>
                  <a:pt x="1124" y="956"/>
                </a:lnTo>
                <a:lnTo>
                  <a:pt x="1139" y="961"/>
                </a:lnTo>
                <a:lnTo>
                  <a:pt x="1155" y="965"/>
                </a:lnTo>
                <a:lnTo>
                  <a:pt x="1170" y="968"/>
                </a:lnTo>
                <a:lnTo>
                  <a:pt x="1189" y="969"/>
                </a:lnTo>
                <a:lnTo>
                  <a:pt x="1208" y="968"/>
                </a:lnTo>
                <a:close/>
              </a:path>
            </a:pathLst>
          </a:custGeom>
          <a:solidFill>
            <a:srgbClr val="00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Freeform 9"/>
          <p:cNvSpPr>
            <a:spLocks/>
          </p:cNvSpPr>
          <p:nvPr/>
        </p:nvSpPr>
        <p:spPr bwMode="auto">
          <a:xfrm>
            <a:off x="7010400" y="3810000"/>
            <a:ext cx="1752600" cy="1600200"/>
          </a:xfrm>
          <a:custGeom>
            <a:avLst/>
            <a:gdLst>
              <a:gd name="T0" fmla="*/ 0 w 1213"/>
              <a:gd name="T1" fmla="*/ 985 h 985"/>
              <a:gd name="T2" fmla="*/ 1212 w 1213"/>
              <a:gd name="T3" fmla="*/ 0 h 985"/>
              <a:gd name="T4" fmla="*/ 1099 w 1213"/>
              <a:gd name="T5" fmla="*/ 19 h 985"/>
              <a:gd name="T6" fmla="*/ 1102 w 1213"/>
              <a:gd name="T7" fmla="*/ 52 h 985"/>
              <a:gd name="T8" fmla="*/ 1115 w 1213"/>
              <a:gd name="T9" fmla="*/ 96 h 985"/>
              <a:gd name="T10" fmla="*/ 1118 w 1213"/>
              <a:gd name="T11" fmla="*/ 131 h 985"/>
              <a:gd name="T12" fmla="*/ 1110 w 1213"/>
              <a:gd name="T13" fmla="*/ 168 h 985"/>
              <a:gd name="T14" fmla="*/ 1085 w 1213"/>
              <a:gd name="T15" fmla="*/ 199 h 985"/>
              <a:gd name="T16" fmla="*/ 1054 w 1213"/>
              <a:gd name="T17" fmla="*/ 222 h 985"/>
              <a:gd name="T18" fmla="*/ 1016 w 1213"/>
              <a:gd name="T19" fmla="*/ 234 h 985"/>
              <a:gd name="T20" fmla="*/ 962 w 1213"/>
              <a:gd name="T21" fmla="*/ 233 h 985"/>
              <a:gd name="T22" fmla="*/ 926 w 1213"/>
              <a:gd name="T23" fmla="*/ 225 h 985"/>
              <a:gd name="T24" fmla="*/ 890 w 1213"/>
              <a:gd name="T25" fmla="*/ 200 h 985"/>
              <a:gd name="T26" fmla="*/ 866 w 1213"/>
              <a:gd name="T27" fmla="*/ 170 h 985"/>
              <a:gd name="T28" fmla="*/ 856 w 1213"/>
              <a:gd name="T29" fmla="*/ 137 h 985"/>
              <a:gd name="T30" fmla="*/ 858 w 1213"/>
              <a:gd name="T31" fmla="*/ 102 h 985"/>
              <a:gd name="T32" fmla="*/ 866 w 1213"/>
              <a:gd name="T33" fmla="*/ 69 h 985"/>
              <a:gd name="T34" fmla="*/ 875 w 1213"/>
              <a:gd name="T35" fmla="*/ 36 h 985"/>
              <a:gd name="T36" fmla="*/ 871 w 1213"/>
              <a:gd name="T37" fmla="*/ 4 h 985"/>
              <a:gd name="T38" fmla="*/ 669 w 1213"/>
              <a:gd name="T39" fmla="*/ 39 h 985"/>
              <a:gd name="T40" fmla="*/ 666 w 1213"/>
              <a:gd name="T41" fmla="*/ 83 h 985"/>
              <a:gd name="T42" fmla="*/ 664 w 1213"/>
              <a:gd name="T43" fmla="*/ 120 h 985"/>
              <a:gd name="T44" fmla="*/ 655 w 1213"/>
              <a:gd name="T45" fmla="*/ 151 h 985"/>
              <a:gd name="T46" fmla="*/ 637 w 1213"/>
              <a:gd name="T47" fmla="*/ 172 h 985"/>
              <a:gd name="T48" fmla="*/ 612 w 1213"/>
              <a:gd name="T49" fmla="*/ 184 h 985"/>
              <a:gd name="T50" fmla="*/ 584 w 1213"/>
              <a:gd name="T51" fmla="*/ 187 h 985"/>
              <a:gd name="T52" fmla="*/ 549 w 1213"/>
              <a:gd name="T53" fmla="*/ 185 h 985"/>
              <a:gd name="T54" fmla="*/ 518 w 1213"/>
              <a:gd name="T55" fmla="*/ 182 h 985"/>
              <a:gd name="T56" fmla="*/ 478 w 1213"/>
              <a:gd name="T57" fmla="*/ 180 h 985"/>
              <a:gd name="T58" fmla="*/ 442 w 1213"/>
              <a:gd name="T59" fmla="*/ 185 h 985"/>
              <a:gd name="T60" fmla="*/ 410 w 1213"/>
              <a:gd name="T61" fmla="*/ 197 h 985"/>
              <a:gd name="T62" fmla="*/ 386 w 1213"/>
              <a:gd name="T63" fmla="*/ 219 h 985"/>
              <a:gd name="T64" fmla="*/ 372 w 1213"/>
              <a:gd name="T65" fmla="*/ 246 h 985"/>
              <a:gd name="T66" fmla="*/ 372 w 1213"/>
              <a:gd name="T67" fmla="*/ 278 h 985"/>
              <a:gd name="T68" fmla="*/ 372 w 1213"/>
              <a:gd name="T69" fmla="*/ 312 h 985"/>
              <a:gd name="T70" fmla="*/ 365 w 1213"/>
              <a:gd name="T71" fmla="*/ 341 h 985"/>
              <a:gd name="T72" fmla="*/ 350 w 1213"/>
              <a:gd name="T73" fmla="*/ 364 h 985"/>
              <a:gd name="T74" fmla="*/ 320 w 1213"/>
              <a:gd name="T75" fmla="*/ 379 h 985"/>
              <a:gd name="T76" fmla="*/ 287 w 1213"/>
              <a:gd name="T77" fmla="*/ 389 h 985"/>
              <a:gd name="T78" fmla="*/ 248 w 1213"/>
              <a:gd name="T79" fmla="*/ 397 h 985"/>
              <a:gd name="T80" fmla="*/ 214 w 1213"/>
              <a:gd name="T81" fmla="*/ 406 h 985"/>
              <a:gd name="T82" fmla="*/ 184 w 1213"/>
              <a:gd name="T83" fmla="*/ 417 h 985"/>
              <a:gd name="T84" fmla="*/ 162 w 1213"/>
              <a:gd name="T85" fmla="*/ 434 h 985"/>
              <a:gd name="T86" fmla="*/ 144 w 1213"/>
              <a:gd name="T87" fmla="*/ 460 h 985"/>
              <a:gd name="T88" fmla="*/ 134 w 1213"/>
              <a:gd name="T89" fmla="*/ 493 h 985"/>
              <a:gd name="T90" fmla="*/ 138 w 1213"/>
              <a:gd name="T91" fmla="*/ 526 h 985"/>
              <a:gd name="T92" fmla="*/ 149 w 1213"/>
              <a:gd name="T93" fmla="*/ 568 h 985"/>
              <a:gd name="T94" fmla="*/ 155 w 1213"/>
              <a:gd name="T95" fmla="*/ 604 h 985"/>
              <a:gd name="T96" fmla="*/ 153 w 1213"/>
              <a:gd name="T97" fmla="*/ 638 h 985"/>
              <a:gd name="T98" fmla="*/ 144 w 1213"/>
              <a:gd name="T99" fmla="*/ 670 h 985"/>
              <a:gd name="T100" fmla="*/ 129 w 1213"/>
              <a:gd name="T101" fmla="*/ 701 h 985"/>
              <a:gd name="T102" fmla="*/ 105 w 1213"/>
              <a:gd name="T103" fmla="*/ 736 h 985"/>
              <a:gd name="T104" fmla="*/ 81 w 1213"/>
              <a:gd name="T105" fmla="*/ 758 h 985"/>
              <a:gd name="T106" fmla="*/ 56 w 1213"/>
              <a:gd name="T107" fmla="*/ 771 h 985"/>
              <a:gd name="T108" fmla="*/ 18 w 1213"/>
              <a:gd name="T109" fmla="*/ 779 h 985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213"/>
              <a:gd name="T166" fmla="*/ 0 h 985"/>
              <a:gd name="T167" fmla="*/ 1213 w 1213"/>
              <a:gd name="T168" fmla="*/ 985 h 985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213" h="985">
                <a:moveTo>
                  <a:pt x="0" y="779"/>
                </a:moveTo>
                <a:lnTo>
                  <a:pt x="0" y="985"/>
                </a:lnTo>
                <a:lnTo>
                  <a:pt x="1213" y="985"/>
                </a:lnTo>
                <a:lnTo>
                  <a:pt x="1212" y="0"/>
                </a:lnTo>
                <a:lnTo>
                  <a:pt x="1104" y="0"/>
                </a:lnTo>
                <a:lnTo>
                  <a:pt x="1099" y="19"/>
                </a:lnTo>
                <a:lnTo>
                  <a:pt x="1099" y="33"/>
                </a:lnTo>
                <a:lnTo>
                  <a:pt x="1102" y="52"/>
                </a:lnTo>
                <a:lnTo>
                  <a:pt x="1108" y="71"/>
                </a:lnTo>
                <a:lnTo>
                  <a:pt x="1115" y="96"/>
                </a:lnTo>
                <a:lnTo>
                  <a:pt x="1118" y="114"/>
                </a:lnTo>
                <a:lnTo>
                  <a:pt x="1118" y="131"/>
                </a:lnTo>
                <a:lnTo>
                  <a:pt x="1116" y="150"/>
                </a:lnTo>
                <a:lnTo>
                  <a:pt x="1110" y="168"/>
                </a:lnTo>
                <a:lnTo>
                  <a:pt x="1099" y="185"/>
                </a:lnTo>
                <a:lnTo>
                  <a:pt x="1085" y="199"/>
                </a:lnTo>
                <a:lnTo>
                  <a:pt x="1071" y="213"/>
                </a:lnTo>
                <a:lnTo>
                  <a:pt x="1054" y="222"/>
                </a:lnTo>
                <a:lnTo>
                  <a:pt x="1034" y="230"/>
                </a:lnTo>
                <a:lnTo>
                  <a:pt x="1016" y="234"/>
                </a:lnTo>
                <a:lnTo>
                  <a:pt x="991" y="235"/>
                </a:lnTo>
                <a:lnTo>
                  <a:pt x="962" y="233"/>
                </a:lnTo>
                <a:lnTo>
                  <a:pt x="943" y="230"/>
                </a:lnTo>
                <a:lnTo>
                  <a:pt x="926" y="225"/>
                </a:lnTo>
                <a:lnTo>
                  <a:pt x="910" y="216"/>
                </a:lnTo>
                <a:lnTo>
                  <a:pt x="890" y="200"/>
                </a:lnTo>
                <a:lnTo>
                  <a:pt x="878" y="186"/>
                </a:lnTo>
                <a:lnTo>
                  <a:pt x="866" y="170"/>
                </a:lnTo>
                <a:lnTo>
                  <a:pt x="860" y="153"/>
                </a:lnTo>
                <a:lnTo>
                  <a:pt x="856" y="137"/>
                </a:lnTo>
                <a:lnTo>
                  <a:pt x="856" y="120"/>
                </a:lnTo>
                <a:lnTo>
                  <a:pt x="858" y="102"/>
                </a:lnTo>
                <a:lnTo>
                  <a:pt x="862" y="85"/>
                </a:lnTo>
                <a:lnTo>
                  <a:pt x="866" y="69"/>
                </a:lnTo>
                <a:lnTo>
                  <a:pt x="872" y="53"/>
                </a:lnTo>
                <a:lnTo>
                  <a:pt x="875" y="36"/>
                </a:lnTo>
                <a:lnTo>
                  <a:pt x="875" y="21"/>
                </a:lnTo>
                <a:lnTo>
                  <a:pt x="871" y="4"/>
                </a:lnTo>
                <a:lnTo>
                  <a:pt x="667" y="4"/>
                </a:lnTo>
                <a:lnTo>
                  <a:pt x="669" y="39"/>
                </a:lnTo>
                <a:lnTo>
                  <a:pt x="667" y="63"/>
                </a:lnTo>
                <a:lnTo>
                  <a:pt x="666" y="83"/>
                </a:lnTo>
                <a:lnTo>
                  <a:pt x="666" y="101"/>
                </a:lnTo>
                <a:lnTo>
                  <a:pt x="664" y="120"/>
                </a:lnTo>
                <a:lnTo>
                  <a:pt x="660" y="138"/>
                </a:lnTo>
                <a:lnTo>
                  <a:pt x="655" y="151"/>
                </a:lnTo>
                <a:lnTo>
                  <a:pt x="647" y="163"/>
                </a:lnTo>
                <a:lnTo>
                  <a:pt x="637" y="172"/>
                </a:lnTo>
                <a:lnTo>
                  <a:pt x="625" y="179"/>
                </a:lnTo>
                <a:lnTo>
                  <a:pt x="612" y="184"/>
                </a:lnTo>
                <a:lnTo>
                  <a:pt x="597" y="186"/>
                </a:lnTo>
                <a:lnTo>
                  <a:pt x="584" y="187"/>
                </a:lnTo>
                <a:lnTo>
                  <a:pt x="566" y="187"/>
                </a:lnTo>
                <a:lnTo>
                  <a:pt x="549" y="185"/>
                </a:lnTo>
                <a:lnTo>
                  <a:pt x="535" y="184"/>
                </a:lnTo>
                <a:lnTo>
                  <a:pt x="518" y="182"/>
                </a:lnTo>
                <a:lnTo>
                  <a:pt x="499" y="180"/>
                </a:lnTo>
                <a:lnTo>
                  <a:pt x="478" y="180"/>
                </a:lnTo>
                <a:lnTo>
                  <a:pt x="460" y="182"/>
                </a:lnTo>
                <a:lnTo>
                  <a:pt x="442" y="185"/>
                </a:lnTo>
                <a:lnTo>
                  <a:pt x="423" y="190"/>
                </a:lnTo>
                <a:lnTo>
                  <a:pt x="410" y="197"/>
                </a:lnTo>
                <a:lnTo>
                  <a:pt x="395" y="207"/>
                </a:lnTo>
                <a:lnTo>
                  <a:pt x="386" y="219"/>
                </a:lnTo>
                <a:lnTo>
                  <a:pt x="376" y="233"/>
                </a:lnTo>
                <a:lnTo>
                  <a:pt x="372" y="246"/>
                </a:lnTo>
                <a:lnTo>
                  <a:pt x="370" y="262"/>
                </a:lnTo>
                <a:lnTo>
                  <a:pt x="372" y="278"/>
                </a:lnTo>
                <a:lnTo>
                  <a:pt x="373" y="295"/>
                </a:lnTo>
                <a:lnTo>
                  <a:pt x="372" y="312"/>
                </a:lnTo>
                <a:lnTo>
                  <a:pt x="369" y="326"/>
                </a:lnTo>
                <a:lnTo>
                  <a:pt x="365" y="341"/>
                </a:lnTo>
                <a:lnTo>
                  <a:pt x="358" y="354"/>
                </a:lnTo>
                <a:lnTo>
                  <a:pt x="350" y="364"/>
                </a:lnTo>
                <a:lnTo>
                  <a:pt x="336" y="373"/>
                </a:lnTo>
                <a:lnTo>
                  <a:pt x="320" y="379"/>
                </a:lnTo>
                <a:lnTo>
                  <a:pt x="303" y="385"/>
                </a:lnTo>
                <a:lnTo>
                  <a:pt x="287" y="389"/>
                </a:lnTo>
                <a:lnTo>
                  <a:pt x="270" y="393"/>
                </a:lnTo>
                <a:lnTo>
                  <a:pt x="248" y="397"/>
                </a:lnTo>
                <a:lnTo>
                  <a:pt x="232" y="400"/>
                </a:lnTo>
                <a:lnTo>
                  <a:pt x="214" y="406"/>
                </a:lnTo>
                <a:lnTo>
                  <a:pt x="199" y="411"/>
                </a:lnTo>
                <a:lnTo>
                  <a:pt x="184" y="417"/>
                </a:lnTo>
                <a:lnTo>
                  <a:pt x="173" y="426"/>
                </a:lnTo>
                <a:lnTo>
                  <a:pt x="162" y="434"/>
                </a:lnTo>
                <a:lnTo>
                  <a:pt x="151" y="448"/>
                </a:lnTo>
                <a:lnTo>
                  <a:pt x="144" y="460"/>
                </a:lnTo>
                <a:lnTo>
                  <a:pt x="137" y="475"/>
                </a:lnTo>
                <a:lnTo>
                  <a:pt x="134" y="493"/>
                </a:lnTo>
                <a:lnTo>
                  <a:pt x="136" y="509"/>
                </a:lnTo>
                <a:lnTo>
                  <a:pt x="138" y="526"/>
                </a:lnTo>
                <a:lnTo>
                  <a:pt x="144" y="546"/>
                </a:lnTo>
                <a:lnTo>
                  <a:pt x="149" y="568"/>
                </a:lnTo>
                <a:lnTo>
                  <a:pt x="153" y="588"/>
                </a:lnTo>
                <a:lnTo>
                  <a:pt x="155" y="604"/>
                </a:lnTo>
                <a:lnTo>
                  <a:pt x="155" y="618"/>
                </a:lnTo>
                <a:lnTo>
                  <a:pt x="153" y="638"/>
                </a:lnTo>
                <a:lnTo>
                  <a:pt x="148" y="655"/>
                </a:lnTo>
                <a:lnTo>
                  <a:pt x="144" y="670"/>
                </a:lnTo>
                <a:lnTo>
                  <a:pt x="137" y="683"/>
                </a:lnTo>
                <a:lnTo>
                  <a:pt x="129" y="701"/>
                </a:lnTo>
                <a:lnTo>
                  <a:pt x="117" y="721"/>
                </a:lnTo>
                <a:lnTo>
                  <a:pt x="105" y="736"/>
                </a:lnTo>
                <a:lnTo>
                  <a:pt x="92" y="747"/>
                </a:lnTo>
                <a:lnTo>
                  <a:pt x="81" y="758"/>
                </a:lnTo>
                <a:lnTo>
                  <a:pt x="68" y="766"/>
                </a:lnTo>
                <a:lnTo>
                  <a:pt x="56" y="771"/>
                </a:lnTo>
                <a:lnTo>
                  <a:pt x="38" y="775"/>
                </a:lnTo>
                <a:lnTo>
                  <a:pt x="18" y="779"/>
                </a:lnTo>
                <a:lnTo>
                  <a:pt x="0" y="779"/>
                </a:lnTo>
                <a:close/>
              </a:path>
            </a:pathLst>
          </a:custGeom>
          <a:solidFill>
            <a:srgbClr val="0000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6172200" y="3352800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CC0000"/>
                </a:solidFill>
                <a:cs typeface="Arial" charset="0"/>
              </a:rPr>
              <a:t>Busted Plan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5181600" y="2209800"/>
            <a:ext cx="137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cs typeface="Arial" charset="0"/>
              </a:rPr>
              <a:t>Terminal Dwell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7239000" y="44958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cs typeface="Arial" charset="0"/>
              </a:rPr>
              <a:t>Dock      To Dock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5257800" y="4495800"/>
            <a:ext cx="114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omic Sans MS" pitchFamily="66" charset="0"/>
                <a:cs typeface="Arial" charset="0"/>
              </a:rPr>
              <a:t>Sad Shipper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7543800" y="2057400"/>
            <a:ext cx="1219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cs typeface="Arial" charset="0"/>
              </a:rPr>
              <a:t>$771.12Car  Hire</a:t>
            </a:r>
          </a:p>
        </p:txBody>
      </p:sp>
      <p:pic>
        <p:nvPicPr>
          <p:cNvPr id="29711" name="Picture 15" descr="Arrow 010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5562600" y="990600"/>
            <a:ext cx="6969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2" name="Picture 16" descr="Arrow 010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7543800" y="990600"/>
            <a:ext cx="6969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3" name="Picture 17" descr="Arrow 010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5638800"/>
            <a:ext cx="6969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4" name="Picture 18" descr="Arrow 010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5638800"/>
            <a:ext cx="6969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533400" y="457200"/>
            <a:ext cx="480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bg1"/>
                </a:solidFill>
                <a:latin typeface="Comic Sans MS" pitchFamily="66" charset="0"/>
              </a:rPr>
              <a:t>What Changed?</a:t>
            </a:r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381000" y="1219200"/>
            <a:ext cx="44958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228600" y="2057400"/>
            <a:ext cx="4876800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800" b="1">
                <a:solidFill>
                  <a:schemeClr val="bg1"/>
                </a:solidFill>
              </a:rPr>
              <a:t>  </a:t>
            </a: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Communication Failure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 Trainmaster/Crew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 Customer BOL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 Yardmasters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 Manager of the Plan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 	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381000" y="1447800"/>
            <a:ext cx="457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chemeClr val="bg1"/>
                </a:solidFill>
                <a:latin typeface="Comic Sans MS" pitchFamily="66" charset="0"/>
              </a:rPr>
              <a:t>Whose Under The Bus?</a:t>
            </a:r>
          </a:p>
        </p:txBody>
      </p:sp>
      <p:pic>
        <p:nvPicPr>
          <p:cNvPr id="29719" name="Picture 23" descr="Sad Fa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5181600"/>
            <a:ext cx="1420813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cs typeface="Arial" charset="0"/>
              </a:rPr>
              <a:t>September 14-16, 2008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57400"/>
            <a:ext cx="9144000" cy="1219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chemeClr val="bg1"/>
                </a:solidFill>
                <a:cs typeface="Arial" charset="0"/>
              </a:rPr>
              <a:t>Tomorrow</a:t>
            </a:r>
            <a:endParaRPr lang="en-US" sz="3600" b="1" smtClean="0">
              <a:solidFill>
                <a:schemeClr val="bg1"/>
              </a:solidFill>
            </a:endParaRPr>
          </a:p>
        </p:txBody>
      </p:sp>
      <p:pic>
        <p:nvPicPr>
          <p:cNvPr id="30724" name="Picture 6" descr="breakpag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219200" y="838200"/>
            <a:ext cx="678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066800" y="381000"/>
            <a:ext cx="7010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u="sng">
                <a:solidFill>
                  <a:schemeClr val="bg1"/>
                </a:solidFill>
                <a:latin typeface="Comic Sans MS" pitchFamily="66" charset="0"/>
              </a:rPr>
              <a:t>What has changed?</a:t>
            </a:r>
          </a:p>
        </p:txBody>
      </p:sp>
      <p:grpSp>
        <p:nvGrpSpPr>
          <p:cNvPr id="30727" name="Group 7"/>
          <p:cNvGrpSpPr>
            <a:grpSpLocks/>
          </p:cNvGrpSpPr>
          <p:nvPr/>
        </p:nvGrpSpPr>
        <p:grpSpPr bwMode="auto">
          <a:xfrm>
            <a:off x="5334000" y="3048000"/>
            <a:ext cx="2135188" cy="2339975"/>
            <a:chOff x="2208" y="2016"/>
            <a:chExt cx="1345" cy="1474"/>
          </a:xfrm>
        </p:grpSpPr>
        <p:sp>
          <p:nvSpPr>
            <p:cNvPr id="30745" name="Freeform 8"/>
            <p:cNvSpPr>
              <a:spLocks/>
            </p:cNvSpPr>
            <p:nvPr/>
          </p:nvSpPr>
          <p:spPr bwMode="auto">
            <a:xfrm>
              <a:off x="2208" y="2016"/>
              <a:ext cx="1345" cy="1474"/>
            </a:xfrm>
            <a:custGeom>
              <a:avLst/>
              <a:gdLst>
                <a:gd name="T0" fmla="*/ 540 w 1345"/>
                <a:gd name="T1" fmla="*/ 234 h 1474"/>
                <a:gd name="T2" fmla="*/ 521 w 1345"/>
                <a:gd name="T3" fmla="*/ 112 h 1474"/>
                <a:gd name="T4" fmla="*/ 587 w 1345"/>
                <a:gd name="T5" fmla="*/ 13 h 1474"/>
                <a:gd name="T6" fmla="*/ 738 w 1345"/>
                <a:gd name="T7" fmla="*/ 3 h 1474"/>
                <a:gd name="T8" fmla="*/ 812 w 1345"/>
                <a:gd name="T9" fmla="*/ 60 h 1474"/>
                <a:gd name="T10" fmla="*/ 829 w 1345"/>
                <a:gd name="T11" fmla="*/ 161 h 1474"/>
                <a:gd name="T12" fmla="*/ 815 w 1345"/>
                <a:gd name="T13" fmla="*/ 269 h 1474"/>
                <a:gd name="T14" fmla="*/ 888 w 1345"/>
                <a:gd name="T15" fmla="*/ 333 h 1474"/>
                <a:gd name="T16" fmla="*/ 999 w 1345"/>
                <a:gd name="T17" fmla="*/ 360 h 1474"/>
                <a:gd name="T18" fmla="*/ 1045 w 1345"/>
                <a:gd name="T19" fmla="*/ 410 h 1474"/>
                <a:gd name="T20" fmla="*/ 1047 w 1345"/>
                <a:gd name="T21" fmla="*/ 482 h 1474"/>
                <a:gd name="T22" fmla="*/ 1090 w 1345"/>
                <a:gd name="T23" fmla="*/ 545 h 1474"/>
                <a:gd name="T24" fmla="*/ 1178 w 1345"/>
                <a:gd name="T25" fmla="*/ 558 h 1474"/>
                <a:gd name="T26" fmla="*/ 1273 w 1345"/>
                <a:gd name="T27" fmla="*/ 553 h 1474"/>
                <a:gd name="T28" fmla="*/ 1330 w 1345"/>
                <a:gd name="T29" fmla="*/ 584 h 1474"/>
                <a:gd name="T30" fmla="*/ 1344 w 1345"/>
                <a:gd name="T31" fmla="*/ 696 h 1474"/>
                <a:gd name="T32" fmla="*/ 1330 w 1345"/>
                <a:gd name="T33" fmla="*/ 846 h 1474"/>
                <a:gd name="T34" fmla="*/ 1272 w 1345"/>
                <a:gd name="T35" fmla="*/ 882 h 1474"/>
                <a:gd name="T36" fmla="*/ 1169 w 1345"/>
                <a:gd name="T37" fmla="*/ 876 h 1474"/>
                <a:gd name="T38" fmla="*/ 1092 w 1345"/>
                <a:gd name="T39" fmla="*/ 888 h 1474"/>
                <a:gd name="T40" fmla="*/ 1049 w 1345"/>
                <a:gd name="T41" fmla="*/ 932 h 1474"/>
                <a:gd name="T42" fmla="*/ 1045 w 1345"/>
                <a:gd name="T43" fmla="*/ 1017 h 1474"/>
                <a:gd name="T44" fmla="*/ 996 w 1345"/>
                <a:gd name="T45" fmla="*/ 1076 h 1474"/>
                <a:gd name="T46" fmla="*/ 907 w 1345"/>
                <a:gd name="T47" fmla="*/ 1095 h 1474"/>
                <a:gd name="T48" fmla="*/ 829 w 1345"/>
                <a:gd name="T49" fmla="*/ 1136 h 1474"/>
                <a:gd name="T50" fmla="*/ 812 w 1345"/>
                <a:gd name="T51" fmla="*/ 1219 h 1474"/>
                <a:gd name="T52" fmla="*/ 829 w 1345"/>
                <a:gd name="T53" fmla="*/ 1321 h 1474"/>
                <a:gd name="T54" fmla="*/ 793 w 1345"/>
                <a:gd name="T55" fmla="*/ 1417 h 1474"/>
                <a:gd name="T56" fmla="*/ 728 w 1345"/>
                <a:gd name="T57" fmla="*/ 1467 h 1474"/>
                <a:gd name="T58" fmla="*/ 627 w 1345"/>
                <a:gd name="T59" fmla="*/ 1473 h 1474"/>
                <a:gd name="T60" fmla="*/ 552 w 1345"/>
                <a:gd name="T61" fmla="*/ 1435 h 1474"/>
                <a:gd name="T62" fmla="*/ 516 w 1345"/>
                <a:gd name="T63" fmla="*/ 1363 h 1474"/>
                <a:gd name="T64" fmla="*/ 525 w 1345"/>
                <a:gd name="T65" fmla="*/ 1278 h 1474"/>
                <a:gd name="T66" fmla="*/ 531 w 1345"/>
                <a:gd name="T67" fmla="*/ 1201 h 1474"/>
                <a:gd name="T68" fmla="*/ 480 w 1345"/>
                <a:gd name="T69" fmla="*/ 1147 h 1474"/>
                <a:gd name="T70" fmla="*/ 398 w 1345"/>
                <a:gd name="T71" fmla="*/ 1126 h 1474"/>
                <a:gd name="T72" fmla="*/ 318 w 1345"/>
                <a:gd name="T73" fmla="*/ 1094 h 1474"/>
                <a:gd name="T74" fmla="*/ 297 w 1345"/>
                <a:gd name="T75" fmla="*/ 1010 h 1474"/>
                <a:gd name="T76" fmla="*/ 273 w 1345"/>
                <a:gd name="T77" fmla="*/ 939 h 1474"/>
                <a:gd name="T78" fmla="*/ 193 w 1345"/>
                <a:gd name="T79" fmla="*/ 913 h 1474"/>
                <a:gd name="T80" fmla="*/ 113 w 1345"/>
                <a:gd name="T81" fmla="*/ 920 h 1474"/>
                <a:gd name="T82" fmla="*/ 26 w 1345"/>
                <a:gd name="T83" fmla="*/ 898 h 1474"/>
                <a:gd name="T84" fmla="*/ 1 w 1345"/>
                <a:gd name="T85" fmla="*/ 800 h 1474"/>
                <a:gd name="T86" fmla="*/ 6 w 1345"/>
                <a:gd name="T87" fmla="*/ 659 h 1474"/>
                <a:gd name="T88" fmla="*/ 32 w 1345"/>
                <a:gd name="T89" fmla="*/ 574 h 1474"/>
                <a:gd name="T90" fmla="*/ 99 w 1345"/>
                <a:gd name="T91" fmla="*/ 552 h 1474"/>
                <a:gd name="T92" fmla="*/ 199 w 1345"/>
                <a:gd name="T93" fmla="*/ 559 h 1474"/>
                <a:gd name="T94" fmla="*/ 287 w 1345"/>
                <a:gd name="T95" fmla="*/ 526 h 1474"/>
                <a:gd name="T96" fmla="*/ 302 w 1345"/>
                <a:gd name="T97" fmla="*/ 447 h 1474"/>
                <a:gd name="T98" fmla="*/ 335 w 1345"/>
                <a:gd name="T99" fmla="*/ 369 h 1474"/>
                <a:gd name="T100" fmla="*/ 428 w 1345"/>
                <a:gd name="T101" fmla="*/ 342 h 147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45"/>
                <a:gd name="T154" fmla="*/ 0 h 1474"/>
                <a:gd name="T155" fmla="*/ 1345 w 1345"/>
                <a:gd name="T156" fmla="*/ 1474 h 147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45" h="1474">
                  <a:moveTo>
                    <a:pt x="512" y="308"/>
                  </a:moveTo>
                  <a:lnTo>
                    <a:pt x="525" y="291"/>
                  </a:lnTo>
                  <a:lnTo>
                    <a:pt x="535" y="275"/>
                  </a:lnTo>
                  <a:lnTo>
                    <a:pt x="540" y="257"/>
                  </a:lnTo>
                  <a:lnTo>
                    <a:pt x="540" y="234"/>
                  </a:lnTo>
                  <a:lnTo>
                    <a:pt x="534" y="208"/>
                  </a:lnTo>
                  <a:lnTo>
                    <a:pt x="529" y="186"/>
                  </a:lnTo>
                  <a:lnTo>
                    <a:pt x="521" y="159"/>
                  </a:lnTo>
                  <a:lnTo>
                    <a:pt x="518" y="129"/>
                  </a:lnTo>
                  <a:lnTo>
                    <a:pt x="521" y="112"/>
                  </a:lnTo>
                  <a:lnTo>
                    <a:pt x="526" y="90"/>
                  </a:lnTo>
                  <a:lnTo>
                    <a:pt x="537" y="67"/>
                  </a:lnTo>
                  <a:lnTo>
                    <a:pt x="552" y="45"/>
                  </a:lnTo>
                  <a:lnTo>
                    <a:pt x="570" y="27"/>
                  </a:lnTo>
                  <a:lnTo>
                    <a:pt x="587" y="13"/>
                  </a:lnTo>
                  <a:lnTo>
                    <a:pt x="610" y="5"/>
                  </a:lnTo>
                  <a:lnTo>
                    <a:pt x="638" y="1"/>
                  </a:lnTo>
                  <a:lnTo>
                    <a:pt x="667" y="0"/>
                  </a:lnTo>
                  <a:lnTo>
                    <a:pt x="707" y="0"/>
                  </a:lnTo>
                  <a:lnTo>
                    <a:pt x="738" y="3"/>
                  </a:lnTo>
                  <a:lnTo>
                    <a:pt x="756" y="9"/>
                  </a:lnTo>
                  <a:lnTo>
                    <a:pt x="770" y="17"/>
                  </a:lnTo>
                  <a:lnTo>
                    <a:pt x="784" y="27"/>
                  </a:lnTo>
                  <a:lnTo>
                    <a:pt x="799" y="41"/>
                  </a:lnTo>
                  <a:lnTo>
                    <a:pt x="812" y="60"/>
                  </a:lnTo>
                  <a:lnTo>
                    <a:pt x="823" y="77"/>
                  </a:lnTo>
                  <a:lnTo>
                    <a:pt x="828" y="92"/>
                  </a:lnTo>
                  <a:lnTo>
                    <a:pt x="832" y="117"/>
                  </a:lnTo>
                  <a:lnTo>
                    <a:pt x="832" y="139"/>
                  </a:lnTo>
                  <a:lnTo>
                    <a:pt x="829" y="161"/>
                  </a:lnTo>
                  <a:lnTo>
                    <a:pt x="825" y="178"/>
                  </a:lnTo>
                  <a:lnTo>
                    <a:pt x="820" y="205"/>
                  </a:lnTo>
                  <a:lnTo>
                    <a:pt x="812" y="233"/>
                  </a:lnTo>
                  <a:lnTo>
                    <a:pt x="809" y="251"/>
                  </a:lnTo>
                  <a:lnTo>
                    <a:pt x="815" y="269"/>
                  </a:lnTo>
                  <a:lnTo>
                    <a:pt x="821" y="281"/>
                  </a:lnTo>
                  <a:lnTo>
                    <a:pt x="832" y="298"/>
                  </a:lnTo>
                  <a:lnTo>
                    <a:pt x="849" y="312"/>
                  </a:lnTo>
                  <a:lnTo>
                    <a:pt x="865" y="323"/>
                  </a:lnTo>
                  <a:lnTo>
                    <a:pt x="888" y="333"/>
                  </a:lnTo>
                  <a:lnTo>
                    <a:pt x="911" y="339"/>
                  </a:lnTo>
                  <a:lnTo>
                    <a:pt x="933" y="344"/>
                  </a:lnTo>
                  <a:lnTo>
                    <a:pt x="956" y="347"/>
                  </a:lnTo>
                  <a:lnTo>
                    <a:pt x="980" y="354"/>
                  </a:lnTo>
                  <a:lnTo>
                    <a:pt x="999" y="360"/>
                  </a:lnTo>
                  <a:lnTo>
                    <a:pt x="1014" y="367"/>
                  </a:lnTo>
                  <a:lnTo>
                    <a:pt x="1025" y="376"/>
                  </a:lnTo>
                  <a:lnTo>
                    <a:pt x="1033" y="385"/>
                  </a:lnTo>
                  <a:lnTo>
                    <a:pt x="1040" y="397"/>
                  </a:lnTo>
                  <a:lnTo>
                    <a:pt x="1045" y="410"/>
                  </a:lnTo>
                  <a:lnTo>
                    <a:pt x="1047" y="423"/>
                  </a:lnTo>
                  <a:lnTo>
                    <a:pt x="1049" y="434"/>
                  </a:lnTo>
                  <a:lnTo>
                    <a:pt x="1049" y="450"/>
                  </a:lnTo>
                  <a:lnTo>
                    <a:pt x="1047" y="468"/>
                  </a:lnTo>
                  <a:lnTo>
                    <a:pt x="1047" y="482"/>
                  </a:lnTo>
                  <a:lnTo>
                    <a:pt x="1050" y="498"/>
                  </a:lnTo>
                  <a:lnTo>
                    <a:pt x="1058" y="513"/>
                  </a:lnTo>
                  <a:lnTo>
                    <a:pt x="1066" y="526"/>
                  </a:lnTo>
                  <a:lnTo>
                    <a:pt x="1076" y="535"/>
                  </a:lnTo>
                  <a:lnTo>
                    <a:pt x="1090" y="545"/>
                  </a:lnTo>
                  <a:lnTo>
                    <a:pt x="1104" y="552"/>
                  </a:lnTo>
                  <a:lnTo>
                    <a:pt x="1125" y="556"/>
                  </a:lnTo>
                  <a:lnTo>
                    <a:pt x="1142" y="558"/>
                  </a:lnTo>
                  <a:lnTo>
                    <a:pt x="1159" y="559"/>
                  </a:lnTo>
                  <a:lnTo>
                    <a:pt x="1178" y="558"/>
                  </a:lnTo>
                  <a:lnTo>
                    <a:pt x="1201" y="556"/>
                  </a:lnTo>
                  <a:lnTo>
                    <a:pt x="1219" y="555"/>
                  </a:lnTo>
                  <a:lnTo>
                    <a:pt x="1237" y="553"/>
                  </a:lnTo>
                  <a:lnTo>
                    <a:pt x="1253" y="552"/>
                  </a:lnTo>
                  <a:lnTo>
                    <a:pt x="1273" y="553"/>
                  </a:lnTo>
                  <a:lnTo>
                    <a:pt x="1284" y="555"/>
                  </a:lnTo>
                  <a:lnTo>
                    <a:pt x="1296" y="558"/>
                  </a:lnTo>
                  <a:lnTo>
                    <a:pt x="1308" y="564"/>
                  </a:lnTo>
                  <a:lnTo>
                    <a:pt x="1320" y="574"/>
                  </a:lnTo>
                  <a:lnTo>
                    <a:pt x="1330" y="584"/>
                  </a:lnTo>
                  <a:lnTo>
                    <a:pt x="1337" y="600"/>
                  </a:lnTo>
                  <a:lnTo>
                    <a:pt x="1340" y="614"/>
                  </a:lnTo>
                  <a:lnTo>
                    <a:pt x="1342" y="630"/>
                  </a:lnTo>
                  <a:lnTo>
                    <a:pt x="1345" y="661"/>
                  </a:lnTo>
                  <a:lnTo>
                    <a:pt x="1344" y="696"/>
                  </a:lnTo>
                  <a:lnTo>
                    <a:pt x="1345" y="734"/>
                  </a:lnTo>
                  <a:lnTo>
                    <a:pt x="1341" y="778"/>
                  </a:lnTo>
                  <a:lnTo>
                    <a:pt x="1338" y="808"/>
                  </a:lnTo>
                  <a:lnTo>
                    <a:pt x="1335" y="832"/>
                  </a:lnTo>
                  <a:lnTo>
                    <a:pt x="1330" y="846"/>
                  </a:lnTo>
                  <a:lnTo>
                    <a:pt x="1322" y="859"/>
                  </a:lnTo>
                  <a:lnTo>
                    <a:pt x="1312" y="867"/>
                  </a:lnTo>
                  <a:lnTo>
                    <a:pt x="1300" y="874"/>
                  </a:lnTo>
                  <a:lnTo>
                    <a:pt x="1285" y="879"/>
                  </a:lnTo>
                  <a:lnTo>
                    <a:pt x="1272" y="882"/>
                  </a:lnTo>
                  <a:lnTo>
                    <a:pt x="1246" y="883"/>
                  </a:lnTo>
                  <a:lnTo>
                    <a:pt x="1223" y="882"/>
                  </a:lnTo>
                  <a:lnTo>
                    <a:pt x="1204" y="879"/>
                  </a:lnTo>
                  <a:lnTo>
                    <a:pt x="1187" y="878"/>
                  </a:lnTo>
                  <a:lnTo>
                    <a:pt x="1169" y="876"/>
                  </a:lnTo>
                  <a:lnTo>
                    <a:pt x="1152" y="876"/>
                  </a:lnTo>
                  <a:lnTo>
                    <a:pt x="1137" y="878"/>
                  </a:lnTo>
                  <a:lnTo>
                    <a:pt x="1121" y="879"/>
                  </a:lnTo>
                  <a:lnTo>
                    <a:pt x="1103" y="884"/>
                  </a:lnTo>
                  <a:lnTo>
                    <a:pt x="1092" y="888"/>
                  </a:lnTo>
                  <a:lnTo>
                    <a:pt x="1083" y="892"/>
                  </a:lnTo>
                  <a:lnTo>
                    <a:pt x="1070" y="901"/>
                  </a:lnTo>
                  <a:lnTo>
                    <a:pt x="1062" y="911"/>
                  </a:lnTo>
                  <a:lnTo>
                    <a:pt x="1055" y="920"/>
                  </a:lnTo>
                  <a:lnTo>
                    <a:pt x="1049" y="932"/>
                  </a:lnTo>
                  <a:lnTo>
                    <a:pt x="1046" y="944"/>
                  </a:lnTo>
                  <a:lnTo>
                    <a:pt x="1045" y="956"/>
                  </a:lnTo>
                  <a:lnTo>
                    <a:pt x="1046" y="970"/>
                  </a:lnTo>
                  <a:lnTo>
                    <a:pt x="1046" y="993"/>
                  </a:lnTo>
                  <a:lnTo>
                    <a:pt x="1045" y="1017"/>
                  </a:lnTo>
                  <a:lnTo>
                    <a:pt x="1039" y="1035"/>
                  </a:lnTo>
                  <a:lnTo>
                    <a:pt x="1032" y="1049"/>
                  </a:lnTo>
                  <a:lnTo>
                    <a:pt x="1023" y="1060"/>
                  </a:lnTo>
                  <a:lnTo>
                    <a:pt x="1009" y="1068"/>
                  </a:lnTo>
                  <a:lnTo>
                    <a:pt x="996" y="1076"/>
                  </a:lnTo>
                  <a:lnTo>
                    <a:pt x="980" y="1080"/>
                  </a:lnTo>
                  <a:lnTo>
                    <a:pt x="960" y="1084"/>
                  </a:lnTo>
                  <a:lnTo>
                    <a:pt x="943" y="1089"/>
                  </a:lnTo>
                  <a:lnTo>
                    <a:pt x="923" y="1092"/>
                  </a:lnTo>
                  <a:lnTo>
                    <a:pt x="907" y="1095"/>
                  </a:lnTo>
                  <a:lnTo>
                    <a:pt x="888" y="1100"/>
                  </a:lnTo>
                  <a:lnTo>
                    <a:pt x="873" y="1107"/>
                  </a:lnTo>
                  <a:lnTo>
                    <a:pt x="856" y="1114"/>
                  </a:lnTo>
                  <a:lnTo>
                    <a:pt x="841" y="1124"/>
                  </a:lnTo>
                  <a:lnTo>
                    <a:pt x="829" y="1136"/>
                  </a:lnTo>
                  <a:lnTo>
                    <a:pt x="819" y="1151"/>
                  </a:lnTo>
                  <a:lnTo>
                    <a:pt x="810" y="1169"/>
                  </a:lnTo>
                  <a:lnTo>
                    <a:pt x="808" y="1184"/>
                  </a:lnTo>
                  <a:lnTo>
                    <a:pt x="809" y="1202"/>
                  </a:lnTo>
                  <a:lnTo>
                    <a:pt x="812" y="1219"/>
                  </a:lnTo>
                  <a:lnTo>
                    <a:pt x="818" y="1237"/>
                  </a:lnTo>
                  <a:lnTo>
                    <a:pt x="822" y="1257"/>
                  </a:lnTo>
                  <a:lnTo>
                    <a:pt x="825" y="1275"/>
                  </a:lnTo>
                  <a:lnTo>
                    <a:pt x="829" y="1298"/>
                  </a:lnTo>
                  <a:lnTo>
                    <a:pt x="829" y="1321"/>
                  </a:lnTo>
                  <a:lnTo>
                    <a:pt x="824" y="1344"/>
                  </a:lnTo>
                  <a:lnTo>
                    <a:pt x="819" y="1362"/>
                  </a:lnTo>
                  <a:lnTo>
                    <a:pt x="812" y="1379"/>
                  </a:lnTo>
                  <a:lnTo>
                    <a:pt x="804" y="1396"/>
                  </a:lnTo>
                  <a:lnTo>
                    <a:pt x="793" y="1417"/>
                  </a:lnTo>
                  <a:lnTo>
                    <a:pt x="780" y="1431"/>
                  </a:lnTo>
                  <a:lnTo>
                    <a:pt x="770" y="1440"/>
                  </a:lnTo>
                  <a:lnTo>
                    <a:pt x="756" y="1452"/>
                  </a:lnTo>
                  <a:lnTo>
                    <a:pt x="741" y="1462"/>
                  </a:lnTo>
                  <a:lnTo>
                    <a:pt x="728" y="1467"/>
                  </a:lnTo>
                  <a:lnTo>
                    <a:pt x="715" y="1471"/>
                  </a:lnTo>
                  <a:lnTo>
                    <a:pt x="694" y="1473"/>
                  </a:lnTo>
                  <a:lnTo>
                    <a:pt x="670" y="1474"/>
                  </a:lnTo>
                  <a:lnTo>
                    <a:pt x="641" y="1473"/>
                  </a:lnTo>
                  <a:lnTo>
                    <a:pt x="627" y="1473"/>
                  </a:lnTo>
                  <a:lnTo>
                    <a:pt x="609" y="1469"/>
                  </a:lnTo>
                  <a:lnTo>
                    <a:pt x="590" y="1464"/>
                  </a:lnTo>
                  <a:lnTo>
                    <a:pt x="574" y="1455"/>
                  </a:lnTo>
                  <a:lnTo>
                    <a:pt x="563" y="1446"/>
                  </a:lnTo>
                  <a:lnTo>
                    <a:pt x="552" y="1435"/>
                  </a:lnTo>
                  <a:lnTo>
                    <a:pt x="542" y="1424"/>
                  </a:lnTo>
                  <a:lnTo>
                    <a:pt x="533" y="1411"/>
                  </a:lnTo>
                  <a:lnTo>
                    <a:pt x="525" y="1397"/>
                  </a:lnTo>
                  <a:lnTo>
                    <a:pt x="519" y="1380"/>
                  </a:lnTo>
                  <a:lnTo>
                    <a:pt x="516" y="1363"/>
                  </a:lnTo>
                  <a:lnTo>
                    <a:pt x="515" y="1349"/>
                  </a:lnTo>
                  <a:lnTo>
                    <a:pt x="515" y="1330"/>
                  </a:lnTo>
                  <a:lnTo>
                    <a:pt x="516" y="1314"/>
                  </a:lnTo>
                  <a:lnTo>
                    <a:pt x="521" y="1298"/>
                  </a:lnTo>
                  <a:lnTo>
                    <a:pt x="525" y="1278"/>
                  </a:lnTo>
                  <a:lnTo>
                    <a:pt x="531" y="1259"/>
                  </a:lnTo>
                  <a:lnTo>
                    <a:pt x="534" y="1242"/>
                  </a:lnTo>
                  <a:lnTo>
                    <a:pt x="535" y="1226"/>
                  </a:lnTo>
                  <a:lnTo>
                    <a:pt x="534" y="1214"/>
                  </a:lnTo>
                  <a:lnTo>
                    <a:pt x="531" y="1201"/>
                  </a:lnTo>
                  <a:lnTo>
                    <a:pt x="522" y="1186"/>
                  </a:lnTo>
                  <a:lnTo>
                    <a:pt x="514" y="1175"/>
                  </a:lnTo>
                  <a:lnTo>
                    <a:pt x="503" y="1164"/>
                  </a:lnTo>
                  <a:lnTo>
                    <a:pt x="492" y="1155"/>
                  </a:lnTo>
                  <a:lnTo>
                    <a:pt x="480" y="1147"/>
                  </a:lnTo>
                  <a:lnTo>
                    <a:pt x="464" y="1140"/>
                  </a:lnTo>
                  <a:lnTo>
                    <a:pt x="449" y="1136"/>
                  </a:lnTo>
                  <a:lnTo>
                    <a:pt x="430" y="1132"/>
                  </a:lnTo>
                  <a:lnTo>
                    <a:pt x="413" y="1130"/>
                  </a:lnTo>
                  <a:lnTo>
                    <a:pt x="398" y="1126"/>
                  </a:lnTo>
                  <a:lnTo>
                    <a:pt x="379" y="1122"/>
                  </a:lnTo>
                  <a:lnTo>
                    <a:pt x="363" y="1115"/>
                  </a:lnTo>
                  <a:lnTo>
                    <a:pt x="344" y="1110"/>
                  </a:lnTo>
                  <a:lnTo>
                    <a:pt x="330" y="1104"/>
                  </a:lnTo>
                  <a:lnTo>
                    <a:pt x="318" y="1094"/>
                  </a:lnTo>
                  <a:lnTo>
                    <a:pt x="309" y="1082"/>
                  </a:lnTo>
                  <a:lnTo>
                    <a:pt x="302" y="1066"/>
                  </a:lnTo>
                  <a:lnTo>
                    <a:pt x="297" y="1045"/>
                  </a:lnTo>
                  <a:lnTo>
                    <a:pt x="296" y="1028"/>
                  </a:lnTo>
                  <a:lnTo>
                    <a:pt x="297" y="1010"/>
                  </a:lnTo>
                  <a:lnTo>
                    <a:pt x="299" y="995"/>
                  </a:lnTo>
                  <a:lnTo>
                    <a:pt x="297" y="977"/>
                  </a:lnTo>
                  <a:lnTo>
                    <a:pt x="292" y="963"/>
                  </a:lnTo>
                  <a:lnTo>
                    <a:pt x="282" y="949"/>
                  </a:lnTo>
                  <a:lnTo>
                    <a:pt x="273" y="939"/>
                  </a:lnTo>
                  <a:lnTo>
                    <a:pt x="261" y="930"/>
                  </a:lnTo>
                  <a:lnTo>
                    <a:pt x="246" y="924"/>
                  </a:lnTo>
                  <a:lnTo>
                    <a:pt x="228" y="917"/>
                  </a:lnTo>
                  <a:lnTo>
                    <a:pt x="209" y="915"/>
                  </a:lnTo>
                  <a:lnTo>
                    <a:pt x="193" y="913"/>
                  </a:lnTo>
                  <a:lnTo>
                    <a:pt x="176" y="913"/>
                  </a:lnTo>
                  <a:lnTo>
                    <a:pt x="160" y="915"/>
                  </a:lnTo>
                  <a:lnTo>
                    <a:pt x="144" y="916"/>
                  </a:lnTo>
                  <a:lnTo>
                    <a:pt x="128" y="918"/>
                  </a:lnTo>
                  <a:lnTo>
                    <a:pt x="113" y="920"/>
                  </a:lnTo>
                  <a:lnTo>
                    <a:pt x="87" y="920"/>
                  </a:lnTo>
                  <a:lnTo>
                    <a:pt x="70" y="919"/>
                  </a:lnTo>
                  <a:lnTo>
                    <a:pt x="52" y="915"/>
                  </a:lnTo>
                  <a:lnTo>
                    <a:pt x="39" y="909"/>
                  </a:lnTo>
                  <a:lnTo>
                    <a:pt x="26" y="898"/>
                  </a:lnTo>
                  <a:lnTo>
                    <a:pt x="16" y="887"/>
                  </a:lnTo>
                  <a:lnTo>
                    <a:pt x="10" y="874"/>
                  </a:lnTo>
                  <a:lnTo>
                    <a:pt x="3" y="850"/>
                  </a:lnTo>
                  <a:lnTo>
                    <a:pt x="2" y="825"/>
                  </a:lnTo>
                  <a:lnTo>
                    <a:pt x="1" y="800"/>
                  </a:lnTo>
                  <a:lnTo>
                    <a:pt x="0" y="769"/>
                  </a:lnTo>
                  <a:lnTo>
                    <a:pt x="2" y="741"/>
                  </a:lnTo>
                  <a:lnTo>
                    <a:pt x="3" y="712"/>
                  </a:lnTo>
                  <a:lnTo>
                    <a:pt x="4" y="686"/>
                  </a:lnTo>
                  <a:lnTo>
                    <a:pt x="6" y="659"/>
                  </a:lnTo>
                  <a:lnTo>
                    <a:pt x="9" y="638"/>
                  </a:lnTo>
                  <a:lnTo>
                    <a:pt x="12" y="615"/>
                  </a:lnTo>
                  <a:lnTo>
                    <a:pt x="16" y="597"/>
                  </a:lnTo>
                  <a:lnTo>
                    <a:pt x="23" y="585"/>
                  </a:lnTo>
                  <a:lnTo>
                    <a:pt x="32" y="574"/>
                  </a:lnTo>
                  <a:lnTo>
                    <a:pt x="42" y="566"/>
                  </a:lnTo>
                  <a:lnTo>
                    <a:pt x="54" y="558"/>
                  </a:lnTo>
                  <a:lnTo>
                    <a:pt x="66" y="556"/>
                  </a:lnTo>
                  <a:lnTo>
                    <a:pt x="80" y="553"/>
                  </a:lnTo>
                  <a:lnTo>
                    <a:pt x="99" y="552"/>
                  </a:lnTo>
                  <a:lnTo>
                    <a:pt x="116" y="553"/>
                  </a:lnTo>
                  <a:lnTo>
                    <a:pt x="139" y="556"/>
                  </a:lnTo>
                  <a:lnTo>
                    <a:pt x="159" y="557"/>
                  </a:lnTo>
                  <a:lnTo>
                    <a:pt x="176" y="558"/>
                  </a:lnTo>
                  <a:lnTo>
                    <a:pt x="199" y="559"/>
                  </a:lnTo>
                  <a:lnTo>
                    <a:pt x="223" y="556"/>
                  </a:lnTo>
                  <a:lnTo>
                    <a:pt x="243" y="552"/>
                  </a:lnTo>
                  <a:lnTo>
                    <a:pt x="261" y="544"/>
                  </a:lnTo>
                  <a:lnTo>
                    <a:pt x="274" y="537"/>
                  </a:lnTo>
                  <a:lnTo>
                    <a:pt x="287" y="526"/>
                  </a:lnTo>
                  <a:lnTo>
                    <a:pt x="296" y="511"/>
                  </a:lnTo>
                  <a:lnTo>
                    <a:pt x="302" y="496"/>
                  </a:lnTo>
                  <a:lnTo>
                    <a:pt x="304" y="480"/>
                  </a:lnTo>
                  <a:lnTo>
                    <a:pt x="303" y="469"/>
                  </a:lnTo>
                  <a:lnTo>
                    <a:pt x="302" y="447"/>
                  </a:lnTo>
                  <a:lnTo>
                    <a:pt x="303" y="425"/>
                  </a:lnTo>
                  <a:lnTo>
                    <a:pt x="308" y="408"/>
                  </a:lnTo>
                  <a:lnTo>
                    <a:pt x="313" y="392"/>
                  </a:lnTo>
                  <a:lnTo>
                    <a:pt x="320" y="381"/>
                  </a:lnTo>
                  <a:lnTo>
                    <a:pt x="335" y="369"/>
                  </a:lnTo>
                  <a:lnTo>
                    <a:pt x="351" y="361"/>
                  </a:lnTo>
                  <a:lnTo>
                    <a:pt x="370" y="355"/>
                  </a:lnTo>
                  <a:lnTo>
                    <a:pt x="390" y="350"/>
                  </a:lnTo>
                  <a:lnTo>
                    <a:pt x="407" y="345"/>
                  </a:lnTo>
                  <a:lnTo>
                    <a:pt x="428" y="342"/>
                  </a:lnTo>
                  <a:lnTo>
                    <a:pt x="448" y="338"/>
                  </a:lnTo>
                  <a:lnTo>
                    <a:pt x="471" y="332"/>
                  </a:lnTo>
                  <a:lnTo>
                    <a:pt x="493" y="322"/>
                  </a:lnTo>
                  <a:lnTo>
                    <a:pt x="512" y="308"/>
                  </a:ln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6" name="Text Box 9"/>
            <p:cNvSpPr txBox="1">
              <a:spLocks noChangeArrowheads="1"/>
            </p:cNvSpPr>
            <p:nvPr/>
          </p:nvSpPr>
          <p:spPr bwMode="auto">
            <a:xfrm>
              <a:off x="2256" y="2592"/>
              <a:ext cx="120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800" b="1">
                  <a:solidFill>
                    <a:schemeClr val="tx2"/>
                  </a:solidFill>
                  <a:latin typeface="Comic Sans MS" pitchFamily="66" charset="0"/>
                </a:rPr>
                <a:t>The Plan</a:t>
              </a:r>
            </a:p>
          </p:txBody>
        </p:sp>
      </p:grpSp>
      <p:grpSp>
        <p:nvGrpSpPr>
          <p:cNvPr id="30728" name="Group 10"/>
          <p:cNvGrpSpPr>
            <a:grpSpLocks/>
          </p:cNvGrpSpPr>
          <p:nvPr/>
        </p:nvGrpSpPr>
        <p:grpSpPr bwMode="auto">
          <a:xfrm>
            <a:off x="4495800" y="2667000"/>
            <a:ext cx="1925638" cy="1562100"/>
            <a:chOff x="1200" y="1632"/>
            <a:chExt cx="1213" cy="984"/>
          </a:xfrm>
        </p:grpSpPr>
        <p:sp>
          <p:nvSpPr>
            <p:cNvPr id="30743" name="Freeform 11"/>
            <p:cNvSpPr>
              <a:spLocks/>
            </p:cNvSpPr>
            <p:nvPr/>
          </p:nvSpPr>
          <p:spPr bwMode="auto">
            <a:xfrm>
              <a:off x="1200" y="1632"/>
              <a:ext cx="1213" cy="984"/>
            </a:xfrm>
            <a:custGeom>
              <a:avLst/>
              <a:gdLst>
                <a:gd name="T0" fmla="*/ 1213 w 1213"/>
                <a:gd name="T1" fmla="*/ 0 h 984"/>
                <a:gd name="T2" fmla="*/ 1 w 1213"/>
                <a:gd name="T3" fmla="*/ 984 h 984"/>
                <a:gd name="T4" fmla="*/ 115 w 1213"/>
                <a:gd name="T5" fmla="*/ 965 h 984"/>
                <a:gd name="T6" fmla="*/ 111 w 1213"/>
                <a:gd name="T7" fmla="*/ 933 h 984"/>
                <a:gd name="T8" fmla="*/ 99 w 1213"/>
                <a:gd name="T9" fmla="*/ 889 h 984"/>
                <a:gd name="T10" fmla="*/ 95 w 1213"/>
                <a:gd name="T11" fmla="*/ 853 h 984"/>
                <a:gd name="T12" fmla="*/ 103 w 1213"/>
                <a:gd name="T13" fmla="*/ 817 h 984"/>
                <a:gd name="T14" fmla="*/ 128 w 1213"/>
                <a:gd name="T15" fmla="*/ 785 h 984"/>
                <a:gd name="T16" fmla="*/ 160 w 1213"/>
                <a:gd name="T17" fmla="*/ 762 h 984"/>
                <a:gd name="T18" fmla="*/ 197 w 1213"/>
                <a:gd name="T19" fmla="*/ 751 h 984"/>
                <a:gd name="T20" fmla="*/ 252 w 1213"/>
                <a:gd name="T21" fmla="*/ 752 h 984"/>
                <a:gd name="T22" fmla="*/ 287 w 1213"/>
                <a:gd name="T23" fmla="*/ 759 h 984"/>
                <a:gd name="T24" fmla="*/ 323 w 1213"/>
                <a:gd name="T25" fmla="*/ 784 h 984"/>
                <a:gd name="T26" fmla="*/ 347 w 1213"/>
                <a:gd name="T27" fmla="*/ 815 h 984"/>
                <a:gd name="T28" fmla="*/ 358 w 1213"/>
                <a:gd name="T29" fmla="*/ 847 h 984"/>
                <a:gd name="T30" fmla="*/ 355 w 1213"/>
                <a:gd name="T31" fmla="*/ 883 h 984"/>
                <a:gd name="T32" fmla="*/ 347 w 1213"/>
                <a:gd name="T33" fmla="*/ 915 h 984"/>
                <a:gd name="T34" fmla="*/ 339 w 1213"/>
                <a:gd name="T35" fmla="*/ 949 h 984"/>
                <a:gd name="T36" fmla="*/ 343 w 1213"/>
                <a:gd name="T37" fmla="*/ 980 h 984"/>
                <a:gd name="T38" fmla="*/ 544 w 1213"/>
                <a:gd name="T39" fmla="*/ 946 h 984"/>
                <a:gd name="T40" fmla="*/ 546 w 1213"/>
                <a:gd name="T41" fmla="*/ 902 h 984"/>
                <a:gd name="T42" fmla="*/ 549 w 1213"/>
                <a:gd name="T43" fmla="*/ 865 h 984"/>
                <a:gd name="T44" fmla="*/ 559 w 1213"/>
                <a:gd name="T45" fmla="*/ 833 h 984"/>
                <a:gd name="T46" fmla="*/ 576 w 1213"/>
                <a:gd name="T47" fmla="*/ 813 h 984"/>
                <a:gd name="T48" fmla="*/ 602 w 1213"/>
                <a:gd name="T49" fmla="*/ 801 h 984"/>
                <a:gd name="T50" fmla="*/ 630 w 1213"/>
                <a:gd name="T51" fmla="*/ 798 h 984"/>
                <a:gd name="T52" fmla="*/ 664 w 1213"/>
                <a:gd name="T53" fmla="*/ 799 h 984"/>
                <a:gd name="T54" fmla="*/ 696 w 1213"/>
                <a:gd name="T55" fmla="*/ 802 h 984"/>
                <a:gd name="T56" fmla="*/ 736 w 1213"/>
                <a:gd name="T57" fmla="*/ 804 h 984"/>
                <a:gd name="T58" fmla="*/ 771 w 1213"/>
                <a:gd name="T59" fmla="*/ 799 h 984"/>
                <a:gd name="T60" fmla="*/ 804 w 1213"/>
                <a:gd name="T61" fmla="*/ 787 h 984"/>
                <a:gd name="T62" fmla="*/ 828 w 1213"/>
                <a:gd name="T63" fmla="*/ 765 h 984"/>
                <a:gd name="T64" fmla="*/ 841 w 1213"/>
                <a:gd name="T65" fmla="*/ 738 h 984"/>
                <a:gd name="T66" fmla="*/ 841 w 1213"/>
                <a:gd name="T67" fmla="*/ 707 h 984"/>
                <a:gd name="T68" fmla="*/ 841 w 1213"/>
                <a:gd name="T69" fmla="*/ 672 h 984"/>
                <a:gd name="T70" fmla="*/ 849 w 1213"/>
                <a:gd name="T71" fmla="*/ 644 h 984"/>
                <a:gd name="T72" fmla="*/ 863 w 1213"/>
                <a:gd name="T73" fmla="*/ 621 h 984"/>
                <a:gd name="T74" fmla="*/ 894 w 1213"/>
                <a:gd name="T75" fmla="*/ 605 h 984"/>
                <a:gd name="T76" fmla="*/ 926 w 1213"/>
                <a:gd name="T77" fmla="*/ 596 h 984"/>
                <a:gd name="T78" fmla="*/ 965 w 1213"/>
                <a:gd name="T79" fmla="*/ 587 h 984"/>
                <a:gd name="T80" fmla="*/ 1000 w 1213"/>
                <a:gd name="T81" fmla="*/ 579 h 984"/>
                <a:gd name="T82" fmla="*/ 1029 w 1213"/>
                <a:gd name="T83" fmla="*/ 567 h 984"/>
                <a:gd name="T84" fmla="*/ 1051 w 1213"/>
                <a:gd name="T85" fmla="*/ 551 h 984"/>
                <a:gd name="T86" fmla="*/ 1070 w 1213"/>
                <a:gd name="T87" fmla="*/ 524 h 984"/>
                <a:gd name="T88" fmla="*/ 1079 w 1213"/>
                <a:gd name="T89" fmla="*/ 491 h 984"/>
                <a:gd name="T90" fmla="*/ 1075 w 1213"/>
                <a:gd name="T91" fmla="*/ 458 h 984"/>
                <a:gd name="T92" fmla="*/ 1065 w 1213"/>
                <a:gd name="T93" fmla="*/ 416 h 984"/>
                <a:gd name="T94" fmla="*/ 1058 w 1213"/>
                <a:gd name="T95" fmla="*/ 381 h 984"/>
                <a:gd name="T96" fmla="*/ 1060 w 1213"/>
                <a:gd name="T97" fmla="*/ 346 h 984"/>
                <a:gd name="T98" fmla="*/ 1071 w 1213"/>
                <a:gd name="T99" fmla="*/ 317 h 984"/>
                <a:gd name="T100" fmla="*/ 1089 w 1213"/>
                <a:gd name="T101" fmla="*/ 291 h 984"/>
                <a:gd name="T102" fmla="*/ 1115 w 1213"/>
                <a:gd name="T103" fmla="*/ 266 h 984"/>
                <a:gd name="T104" fmla="*/ 1145 w 1213"/>
                <a:gd name="T105" fmla="*/ 251 h 984"/>
                <a:gd name="T106" fmla="*/ 1176 w 1213"/>
                <a:gd name="T107" fmla="*/ 245 h 984"/>
                <a:gd name="T108" fmla="*/ 1213 w 1213"/>
                <a:gd name="T109" fmla="*/ 245 h 98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13"/>
                <a:gd name="T166" fmla="*/ 0 h 984"/>
                <a:gd name="T167" fmla="*/ 1213 w 1213"/>
                <a:gd name="T168" fmla="*/ 984 h 98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13" h="984">
                  <a:moveTo>
                    <a:pt x="1213" y="245"/>
                  </a:moveTo>
                  <a:lnTo>
                    <a:pt x="1213" y="0"/>
                  </a:lnTo>
                  <a:lnTo>
                    <a:pt x="0" y="0"/>
                  </a:lnTo>
                  <a:lnTo>
                    <a:pt x="1" y="984"/>
                  </a:lnTo>
                  <a:lnTo>
                    <a:pt x="109" y="984"/>
                  </a:lnTo>
                  <a:lnTo>
                    <a:pt x="115" y="965"/>
                  </a:lnTo>
                  <a:lnTo>
                    <a:pt x="115" y="952"/>
                  </a:lnTo>
                  <a:lnTo>
                    <a:pt x="111" y="933"/>
                  </a:lnTo>
                  <a:lnTo>
                    <a:pt x="105" y="913"/>
                  </a:lnTo>
                  <a:lnTo>
                    <a:pt x="99" y="889"/>
                  </a:lnTo>
                  <a:lnTo>
                    <a:pt x="96" y="870"/>
                  </a:lnTo>
                  <a:lnTo>
                    <a:pt x="95" y="853"/>
                  </a:lnTo>
                  <a:lnTo>
                    <a:pt x="98" y="835"/>
                  </a:lnTo>
                  <a:lnTo>
                    <a:pt x="103" y="817"/>
                  </a:lnTo>
                  <a:lnTo>
                    <a:pt x="115" y="799"/>
                  </a:lnTo>
                  <a:lnTo>
                    <a:pt x="128" y="785"/>
                  </a:lnTo>
                  <a:lnTo>
                    <a:pt x="143" y="772"/>
                  </a:lnTo>
                  <a:lnTo>
                    <a:pt x="160" y="762"/>
                  </a:lnTo>
                  <a:lnTo>
                    <a:pt x="179" y="754"/>
                  </a:lnTo>
                  <a:lnTo>
                    <a:pt x="197" y="751"/>
                  </a:lnTo>
                  <a:lnTo>
                    <a:pt x="222" y="750"/>
                  </a:lnTo>
                  <a:lnTo>
                    <a:pt x="252" y="752"/>
                  </a:lnTo>
                  <a:lnTo>
                    <a:pt x="271" y="754"/>
                  </a:lnTo>
                  <a:lnTo>
                    <a:pt x="287" y="759"/>
                  </a:lnTo>
                  <a:lnTo>
                    <a:pt x="303" y="769"/>
                  </a:lnTo>
                  <a:lnTo>
                    <a:pt x="323" y="784"/>
                  </a:lnTo>
                  <a:lnTo>
                    <a:pt x="336" y="799"/>
                  </a:lnTo>
                  <a:lnTo>
                    <a:pt x="347" y="815"/>
                  </a:lnTo>
                  <a:lnTo>
                    <a:pt x="353" y="831"/>
                  </a:lnTo>
                  <a:lnTo>
                    <a:pt x="358" y="847"/>
                  </a:lnTo>
                  <a:lnTo>
                    <a:pt x="358" y="865"/>
                  </a:lnTo>
                  <a:lnTo>
                    <a:pt x="355" y="883"/>
                  </a:lnTo>
                  <a:lnTo>
                    <a:pt x="351" y="899"/>
                  </a:lnTo>
                  <a:lnTo>
                    <a:pt x="347" y="915"/>
                  </a:lnTo>
                  <a:lnTo>
                    <a:pt x="342" y="932"/>
                  </a:lnTo>
                  <a:lnTo>
                    <a:pt x="339" y="949"/>
                  </a:lnTo>
                  <a:lnTo>
                    <a:pt x="339" y="963"/>
                  </a:lnTo>
                  <a:lnTo>
                    <a:pt x="343" y="980"/>
                  </a:lnTo>
                  <a:lnTo>
                    <a:pt x="546" y="980"/>
                  </a:lnTo>
                  <a:lnTo>
                    <a:pt x="544" y="946"/>
                  </a:lnTo>
                  <a:lnTo>
                    <a:pt x="546" y="920"/>
                  </a:lnTo>
                  <a:lnTo>
                    <a:pt x="546" y="902"/>
                  </a:lnTo>
                  <a:lnTo>
                    <a:pt x="547" y="884"/>
                  </a:lnTo>
                  <a:lnTo>
                    <a:pt x="549" y="865"/>
                  </a:lnTo>
                  <a:lnTo>
                    <a:pt x="553" y="846"/>
                  </a:lnTo>
                  <a:lnTo>
                    <a:pt x="559" y="833"/>
                  </a:lnTo>
                  <a:lnTo>
                    <a:pt x="566" y="822"/>
                  </a:lnTo>
                  <a:lnTo>
                    <a:pt x="576" y="813"/>
                  </a:lnTo>
                  <a:lnTo>
                    <a:pt x="588" y="805"/>
                  </a:lnTo>
                  <a:lnTo>
                    <a:pt x="602" y="801"/>
                  </a:lnTo>
                  <a:lnTo>
                    <a:pt x="616" y="799"/>
                  </a:lnTo>
                  <a:lnTo>
                    <a:pt x="630" y="798"/>
                  </a:lnTo>
                  <a:lnTo>
                    <a:pt x="648" y="798"/>
                  </a:lnTo>
                  <a:lnTo>
                    <a:pt x="664" y="799"/>
                  </a:lnTo>
                  <a:lnTo>
                    <a:pt x="678" y="801"/>
                  </a:lnTo>
                  <a:lnTo>
                    <a:pt x="696" y="802"/>
                  </a:lnTo>
                  <a:lnTo>
                    <a:pt x="715" y="804"/>
                  </a:lnTo>
                  <a:lnTo>
                    <a:pt x="736" y="804"/>
                  </a:lnTo>
                  <a:lnTo>
                    <a:pt x="753" y="802"/>
                  </a:lnTo>
                  <a:lnTo>
                    <a:pt x="771" y="799"/>
                  </a:lnTo>
                  <a:lnTo>
                    <a:pt x="790" y="795"/>
                  </a:lnTo>
                  <a:lnTo>
                    <a:pt x="804" y="787"/>
                  </a:lnTo>
                  <a:lnTo>
                    <a:pt x="818" y="778"/>
                  </a:lnTo>
                  <a:lnTo>
                    <a:pt x="828" y="765"/>
                  </a:lnTo>
                  <a:lnTo>
                    <a:pt x="837" y="752"/>
                  </a:lnTo>
                  <a:lnTo>
                    <a:pt x="841" y="738"/>
                  </a:lnTo>
                  <a:lnTo>
                    <a:pt x="844" y="722"/>
                  </a:lnTo>
                  <a:lnTo>
                    <a:pt x="841" y="707"/>
                  </a:lnTo>
                  <a:lnTo>
                    <a:pt x="840" y="690"/>
                  </a:lnTo>
                  <a:lnTo>
                    <a:pt x="841" y="672"/>
                  </a:lnTo>
                  <a:lnTo>
                    <a:pt x="845" y="659"/>
                  </a:lnTo>
                  <a:lnTo>
                    <a:pt x="849" y="644"/>
                  </a:lnTo>
                  <a:lnTo>
                    <a:pt x="855" y="630"/>
                  </a:lnTo>
                  <a:lnTo>
                    <a:pt x="863" y="621"/>
                  </a:lnTo>
                  <a:lnTo>
                    <a:pt x="877" y="611"/>
                  </a:lnTo>
                  <a:lnTo>
                    <a:pt x="894" y="605"/>
                  </a:lnTo>
                  <a:lnTo>
                    <a:pt x="911" y="600"/>
                  </a:lnTo>
                  <a:lnTo>
                    <a:pt x="926" y="596"/>
                  </a:lnTo>
                  <a:lnTo>
                    <a:pt x="943" y="591"/>
                  </a:lnTo>
                  <a:lnTo>
                    <a:pt x="965" y="587"/>
                  </a:lnTo>
                  <a:lnTo>
                    <a:pt x="982" y="584"/>
                  </a:lnTo>
                  <a:lnTo>
                    <a:pt x="1000" y="579"/>
                  </a:lnTo>
                  <a:lnTo>
                    <a:pt x="1014" y="574"/>
                  </a:lnTo>
                  <a:lnTo>
                    <a:pt x="1029" y="567"/>
                  </a:lnTo>
                  <a:lnTo>
                    <a:pt x="1040" y="559"/>
                  </a:lnTo>
                  <a:lnTo>
                    <a:pt x="1051" y="551"/>
                  </a:lnTo>
                  <a:lnTo>
                    <a:pt x="1062" y="537"/>
                  </a:lnTo>
                  <a:lnTo>
                    <a:pt x="1070" y="524"/>
                  </a:lnTo>
                  <a:lnTo>
                    <a:pt x="1076" y="510"/>
                  </a:lnTo>
                  <a:lnTo>
                    <a:pt x="1079" y="491"/>
                  </a:lnTo>
                  <a:lnTo>
                    <a:pt x="1077" y="475"/>
                  </a:lnTo>
                  <a:lnTo>
                    <a:pt x="1075" y="458"/>
                  </a:lnTo>
                  <a:lnTo>
                    <a:pt x="1070" y="438"/>
                  </a:lnTo>
                  <a:lnTo>
                    <a:pt x="1065" y="416"/>
                  </a:lnTo>
                  <a:lnTo>
                    <a:pt x="1059" y="397"/>
                  </a:lnTo>
                  <a:lnTo>
                    <a:pt x="1058" y="381"/>
                  </a:lnTo>
                  <a:lnTo>
                    <a:pt x="1058" y="366"/>
                  </a:lnTo>
                  <a:lnTo>
                    <a:pt x="1060" y="346"/>
                  </a:lnTo>
                  <a:lnTo>
                    <a:pt x="1066" y="330"/>
                  </a:lnTo>
                  <a:lnTo>
                    <a:pt x="1071" y="317"/>
                  </a:lnTo>
                  <a:lnTo>
                    <a:pt x="1078" y="304"/>
                  </a:lnTo>
                  <a:lnTo>
                    <a:pt x="1089" y="291"/>
                  </a:lnTo>
                  <a:lnTo>
                    <a:pt x="1100" y="277"/>
                  </a:lnTo>
                  <a:lnTo>
                    <a:pt x="1115" y="266"/>
                  </a:lnTo>
                  <a:lnTo>
                    <a:pt x="1131" y="256"/>
                  </a:lnTo>
                  <a:lnTo>
                    <a:pt x="1145" y="251"/>
                  </a:lnTo>
                  <a:lnTo>
                    <a:pt x="1160" y="247"/>
                  </a:lnTo>
                  <a:lnTo>
                    <a:pt x="1176" y="245"/>
                  </a:lnTo>
                  <a:lnTo>
                    <a:pt x="1194" y="245"/>
                  </a:lnTo>
                  <a:lnTo>
                    <a:pt x="1213" y="245"/>
                  </a:lnTo>
                  <a:close/>
                </a:path>
              </a:pathLst>
            </a:custGeom>
            <a:solidFill>
              <a:srgbClr val="00808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4" name="Text Box 12"/>
            <p:cNvSpPr txBox="1">
              <a:spLocks noChangeArrowheads="1"/>
            </p:cNvSpPr>
            <p:nvPr/>
          </p:nvSpPr>
          <p:spPr bwMode="auto">
            <a:xfrm>
              <a:off x="1296" y="1731"/>
              <a:ext cx="68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rgbClr val="FFFFFF"/>
                  </a:solidFill>
                  <a:latin typeface="Comic Sans MS" pitchFamily="66" charset="0"/>
                </a:rPr>
                <a:t>Empty</a:t>
              </a:r>
            </a:p>
            <a:p>
              <a:pPr eaLnBrk="0" hangingPunct="0"/>
              <a:r>
                <a:rPr lang="en-US" sz="2400" b="1">
                  <a:solidFill>
                    <a:srgbClr val="FFFFFF"/>
                  </a:solidFill>
                  <a:latin typeface="Comic Sans MS" pitchFamily="66" charset="0"/>
                </a:rPr>
                <a:t>Cars</a:t>
              </a:r>
              <a:endParaRPr lang="en-US" sz="2400" b="1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0729" name="Group 13"/>
          <p:cNvGrpSpPr>
            <a:grpSpLocks/>
          </p:cNvGrpSpPr>
          <p:nvPr/>
        </p:nvGrpSpPr>
        <p:grpSpPr bwMode="auto">
          <a:xfrm>
            <a:off x="6400800" y="2667000"/>
            <a:ext cx="1917700" cy="1865313"/>
            <a:chOff x="3360" y="1680"/>
            <a:chExt cx="1208" cy="1175"/>
          </a:xfrm>
        </p:grpSpPr>
        <p:sp>
          <p:nvSpPr>
            <p:cNvPr id="30741" name="Freeform 14"/>
            <p:cNvSpPr>
              <a:spLocks/>
            </p:cNvSpPr>
            <p:nvPr/>
          </p:nvSpPr>
          <p:spPr bwMode="auto">
            <a:xfrm>
              <a:off x="3360" y="1680"/>
              <a:ext cx="1208" cy="1175"/>
            </a:xfrm>
            <a:custGeom>
              <a:avLst/>
              <a:gdLst>
                <a:gd name="T0" fmla="*/ 0 w 1208"/>
                <a:gd name="T1" fmla="*/ 0 h 1175"/>
                <a:gd name="T2" fmla="*/ 1208 w 1208"/>
                <a:gd name="T3" fmla="*/ 938 h 1175"/>
                <a:gd name="T4" fmla="*/ 1099 w 1208"/>
                <a:gd name="T5" fmla="*/ 947 h 1175"/>
                <a:gd name="T6" fmla="*/ 1096 w 1208"/>
                <a:gd name="T7" fmla="*/ 968 h 1175"/>
                <a:gd name="T8" fmla="*/ 1101 w 1208"/>
                <a:gd name="T9" fmla="*/ 994 h 1175"/>
                <a:gd name="T10" fmla="*/ 1110 w 1208"/>
                <a:gd name="T11" fmla="*/ 1025 h 1175"/>
                <a:gd name="T12" fmla="*/ 1115 w 1208"/>
                <a:gd name="T13" fmla="*/ 1056 h 1175"/>
                <a:gd name="T14" fmla="*/ 1113 w 1208"/>
                <a:gd name="T15" fmla="*/ 1084 h 1175"/>
                <a:gd name="T16" fmla="*/ 1104 w 1208"/>
                <a:gd name="T17" fmla="*/ 1112 h 1175"/>
                <a:gd name="T18" fmla="*/ 1084 w 1208"/>
                <a:gd name="T19" fmla="*/ 1135 h 1175"/>
                <a:gd name="T20" fmla="*/ 1062 w 1208"/>
                <a:gd name="T21" fmla="*/ 1154 h 1175"/>
                <a:gd name="T22" fmla="*/ 1035 w 1208"/>
                <a:gd name="T23" fmla="*/ 1167 h 1175"/>
                <a:gd name="T24" fmla="*/ 1001 w 1208"/>
                <a:gd name="T25" fmla="*/ 1174 h 1175"/>
                <a:gd name="T26" fmla="*/ 970 w 1208"/>
                <a:gd name="T27" fmla="*/ 1175 h 1175"/>
                <a:gd name="T28" fmla="*/ 944 w 1208"/>
                <a:gd name="T29" fmla="*/ 1172 h 1175"/>
                <a:gd name="T30" fmla="*/ 917 w 1208"/>
                <a:gd name="T31" fmla="*/ 1163 h 1175"/>
                <a:gd name="T32" fmla="*/ 895 w 1208"/>
                <a:gd name="T33" fmla="*/ 1149 h 1175"/>
                <a:gd name="T34" fmla="*/ 874 w 1208"/>
                <a:gd name="T35" fmla="*/ 1127 h 1175"/>
                <a:gd name="T36" fmla="*/ 857 w 1208"/>
                <a:gd name="T37" fmla="*/ 1103 h 1175"/>
                <a:gd name="T38" fmla="*/ 848 w 1208"/>
                <a:gd name="T39" fmla="*/ 1069 h 1175"/>
                <a:gd name="T40" fmla="*/ 852 w 1208"/>
                <a:gd name="T41" fmla="*/ 1036 h 1175"/>
                <a:gd name="T42" fmla="*/ 860 w 1208"/>
                <a:gd name="T43" fmla="*/ 1002 h 1175"/>
                <a:gd name="T44" fmla="*/ 868 w 1208"/>
                <a:gd name="T45" fmla="*/ 969 h 1175"/>
                <a:gd name="T46" fmla="*/ 867 w 1208"/>
                <a:gd name="T47" fmla="*/ 953 h 1175"/>
                <a:gd name="T48" fmla="*/ 662 w 1208"/>
                <a:gd name="T49" fmla="*/ 945 h 1175"/>
                <a:gd name="T50" fmla="*/ 664 w 1208"/>
                <a:gd name="T51" fmla="*/ 889 h 1175"/>
                <a:gd name="T52" fmla="*/ 660 w 1208"/>
                <a:gd name="T53" fmla="*/ 852 h 1175"/>
                <a:gd name="T54" fmla="*/ 652 w 1208"/>
                <a:gd name="T55" fmla="*/ 830 h 1175"/>
                <a:gd name="T56" fmla="*/ 635 w 1208"/>
                <a:gd name="T57" fmla="*/ 813 h 1175"/>
                <a:gd name="T58" fmla="*/ 612 w 1208"/>
                <a:gd name="T59" fmla="*/ 801 h 1175"/>
                <a:gd name="T60" fmla="*/ 584 w 1208"/>
                <a:gd name="T61" fmla="*/ 798 h 1175"/>
                <a:gd name="T62" fmla="*/ 543 w 1208"/>
                <a:gd name="T63" fmla="*/ 800 h 1175"/>
                <a:gd name="T64" fmla="*/ 504 w 1208"/>
                <a:gd name="T65" fmla="*/ 803 h 1175"/>
                <a:gd name="T66" fmla="*/ 464 w 1208"/>
                <a:gd name="T67" fmla="*/ 803 h 1175"/>
                <a:gd name="T68" fmla="*/ 425 w 1208"/>
                <a:gd name="T69" fmla="*/ 796 h 1175"/>
                <a:gd name="T70" fmla="*/ 394 w 1208"/>
                <a:gd name="T71" fmla="*/ 778 h 1175"/>
                <a:gd name="T72" fmla="*/ 376 w 1208"/>
                <a:gd name="T73" fmla="*/ 754 h 1175"/>
                <a:gd name="T74" fmla="*/ 369 w 1208"/>
                <a:gd name="T75" fmla="*/ 721 h 1175"/>
                <a:gd name="T76" fmla="*/ 370 w 1208"/>
                <a:gd name="T77" fmla="*/ 685 h 1175"/>
                <a:gd name="T78" fmla="*/ 365 w 1208"/>
                <a:gd name="T79" fmla="*/ 651 h 1175"/>
                <a:gd name="T80" fmla="*/ 356 w 1208"/>
                <a:gd name="T81" fmla="*/ 630 h 1175"/>
                <a:gd name="T82" fmla="*/ 344 w 1208"/>
                <a:gd name="T83" fmla="*/ 617 h 1175"/>
                <a:gd name="T84" fmla="*/ 315 w 1208"/>
                <a:gd name="T85" fmla="*/ 603 h 1175"/>
                <a:gd name="T86" fmla="*/ 276 w 1208"/>
                <a:gd name="T87" fmla="*/ 593 h 1175"/>
                <a:gd name="T88" fmla="*/ 233 w 1208"/>
                <a:gd name="T89" fmla="*/ 585 h 1175"/>
                <a:gd name="T90" fmla="*/ 200 w 1208"/>
                <a:gd name="T91" fmla="*/ 575 h 1175"/>
                <a:gd name="T92" fmla="*/ 172 w 1208"/>
                <a:gd name="T93" fmla="*/ 559 h 1175"/>
                <a:gd name="T94" fmla="*/ 149 w 1208"/>
                <a:gd name="T95" fmla="*/ 537 h 1175"/>
                <a:gd name="T96" fmla="*/ 134 w 1208"/>
                <a:gd name="T97" fmla="*/ 510 h 1175"/>
                <a:gd name="T98" fmla="*/ 132 w 1208"/>
                <a:gd name="T99" fmla="*/ 479 h 1175"/>
                <a:gd name="T100" fmla="*/ 141 w 1208"/>
                <a:gd name="T101" fmla="*/ 446 h 1175"/>
                <a:gd name="T102" fmla="*/ 148 w 1208"/>
                <a:gd name="T103" fmla="*/ 408 h 1175"/>
                <a:gd name="T104" fmla="*/ 154 w 1208"/>
                <a:gd name="T105" fmla="*/ 372 h 1175"/>
                <a:gd name="T106" fmla="*/ 148 w 1208"/>
                <a:gd name="T107" fmla="*/ 337 h 1175"/>
                <a:gd name="T108" fmla="*/ 133 w 1208"/>
                <a:gd name="T109" fmla="*/ 304 h 1175"/>
                <a:gd name="T110" fmla="*/ 119 w 1208"/>
                <a:gd name="T111" fmla="*/ 284 h 1175"/>
                <a:gd name="T112" fmla="*/ 100 w 1208"/>
                <a:gd name="T113" fmla="*/ 267 h 1175"/>
                <a:gd name="T114" fmla="*/ 78 w 1208"/>
                <a:gd name="T115" fmla="*/ 254 h 1175"/>
                <a:gd name="T116" fmla="*/ 50 w 1208"/>
                <a:gd name="T117" fmla="*/ 246 h 1175"/>
                <a:gd name="T118" fmla="*/ 16 w 1208"/>
                <a:gd name="T119" fmla="*/ 245 h 117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208"/>
                <a:gd name="T181" fmla="*/ 0 h 1175"/>
                <a:gd name="T182" fmla="*/ 1208 w 1208"/>
                <a:gd name="T183" fmla="*/ 1175 h 117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208" h="1175">
                  <a:moveTo>
                    <a:pt x="0" y="245"/>
                  </a:moveTo>
                  <a:lnTo>
                    <a:pt x="0" y="0"/>
                  </a:lnTo>
                  <a:lnTo>
                    <a:pt x="1207" y="0"/>
                  </a:lnTo>
                  <a:lnTo>
                    <a:pt x="1208" y="938"/>
                  </a:lnTo>
                  <a:lnTo>
                    <a:pt x="1103" y="938"/>
                  </a:lnTo>
                  <a:lnTo>
                    <a:pt x="1099" y="947"/>
                  </a:lnTo>
                  <a:lnTo>
                    <a:pt x="1096" y="958"/>
                  </a:lnTo>
                  <a:lnTo>
                    <a:pt x="1096" y="968"/>
                  </a:lnTo>
                  <a:lnTo>
                    <a:pt x="1097" y="979"/>
                  </a:lnTo>
                  <a:lnTo>
                    <a:pt x="1101" y="994"/>
                  </a:lnTo>
                  <a:lnTo>
                    <a:pt x="1105" y="1013"/>
                  </a:lnTo>
                  <a:lnTo>
                    <a:pt x="1110" y="1025"/>
                  </a:lnTo>
                  <a:lnTo>
                    <a:pt x="1113" y="1041"/>
                  </a:lnTo>
                  <a:lnTo>
                    <a:pt x="1115" y="1056"/>
                  </a:lnTo>
                  <a:lnTo>
                    <a:pt x="1115" y="1070"/>
                  </a:lnTo>
                  <a:lnTo>
                    <a:pt x="1113" y="1084"/>
                  </a:lnTo>
                  <a:lnTo>
                    <a:pt x="1110" y="1099"/>
                  </a:lnTo>
                  <a:lnTo>
                    <a:pt x="1104" y="1112"/>
                  </a:lnTo>
                  <a:lnTo>
                    <a:pt x="1096" y="1123"/>
                  </a:lnTo>
                  <a:lnTo>
                    <a:pt x="1084" y="1135"/>
                  </a:lnTo>
                  <a:lnTo>
                    <a:pt x="1073" y="1145"/>
                  </a:lnTo>
                  <a:lnTo>
                    <a:pt x="1062" y="1154"/>
                  </a:lnTo>
                  <a:lnTo>
                    <a:pt x="1050" y="1161"/>
                  </a:lnTo>
                  <a:lnTo>
                    <a:pt x="1035" y="1167"/>
                  </a:lnTo>
                  <a:lnTo>
                    <a:pt x="1017" y="1172"/>
                  </a:lnTo>
                  <a:lnTo>
                    <a:pt x="1001" y="1174"/>
                  </a:lnTo>
                  <a:lnTo>
                    <a:pt x="986" y="1175"/>
                  </a:lnTo>
                  <a:lnTo>
                    <a:pt x="970" y="1175"/>
                  </a:lnTo>
                  <a:lnTo>
                    <a:pt x="956" y="1174"/>
                  </a:lnTo>
                  <a:lnTo>
                    <a:pt x="944" y="1172"/>
                  </a:lnTo>
                  <a:lnTo>
                    <a:pt x="931" y="1168"/>
                  </a:lnTo>
                  <a:lnTo>
                    <a:pt x="917" y="1163"/>
                  </a:lnTo>
                  <a:lnTo>
                    <a:pt x="906" y="1157"/>
                  </a:lnTo>
                  <a:lnTo>
                    <a:pt x="895" y="1149"/>
                  </a:lnTo>
                  <a:lnTo>
                    <a:pt x="884" y="1138"/>
                  </a:lnTo>
                  <a:lnTo>
                    <a:pt x="874" y="1127"/>
                  </a:lnTo>
                  <a:lnTo>
                    <a:pt x="865" y="1115"/>
                  </a:lnTo>
                  <a:lnTo>
                    <a:pt x="857" y="1103"/>
                  </a:lnTo>
                  <a:lnTo>
                    <a:pt x="852" y="1087"/>
                  </a:lnTo>
                  <a:lnTo>
                    <a:pt x="848" y="1069"/>
                  </a:lnTo>
                  <a:lnTo>
                    <a:pt x="848" y="1052"/>
                  </a:lnTo>
                  <a:lnTo>
                    <a:pt x="852" y="1036"/>
                  </a:lnTo>
                  <a:lnTo>
                    <a:pt x="856" y="1019"/>
                  </a:lnTo>
                  <a:lnTo>
                    <a:pt x="860" y="1002"/>
                  </a:lnTo>
                  <a:lnTo>
                    <a:pt x="866" y="983"/>
                  </a:lnTo>
                  <a:lnTo>
                    <a:pt x="868" y="969"/>
                  </a:lnTo>
                  <a:lnTo>
                    <a:pt x="868" y="960"/>
                  </a:lnTo>
                  <a:lnTo>
                    <a:pt x="867" y="953"/>
                  </a:lnTo>
                  <a:lnTo>
                    <a:pt x="863" y="945"/>
                  </a:lnTo>
                  <a:lnTo>
                    <a:pt x="662" y="945"/>
                  </a:lnTo>
                  <a:lnTo>
                    <a:pt x="665" y="909"/>
                  </a:lnTo>
                  <a:lnTo>
                    <a:pt x="664" y="889"/>
                  </a:lnTo>
                  <a:lnTo>
                    <a:pt x="662" y="870"/>
                  </a:lnTo>
                  <a:lnTo>
                    <a:pt x="660" y="852"/>
                  </a:lnTo>
                  <a:lnTo>
                    <a:pt x="657" y="841"/>
                  </a:lnTo>
                  <a:lnTo>
                    <a:pt x="652" y="830"/>
                  </a:lnTo>
                  <a:lnTo>
                    <a:pt x="646" y="821"/>
                  </a:lnTo>
                  <a:lnTo>
                    <a:pt x="635" y="813"/>
                  </a:lnTo>
                  <a:lnTo>
                    <a:pt x="624" y="805"/>
                  </a:lnTo>
                  <a:lnTo>
                    <a:pt x="612" y="801"/>
                  </a:lnTo>
                  <a:lnTo>
                    <a:pt x="602" y="799"/>
                  </a:lnTo>
                  <a:lnTo>
                    <a:pt x="584" y="798"/>
                  </a:lnTo>
                  <a:lnTo>
                    <a:pt x="563" y="798"/>
                  </a:lnTo>
                  <a:lnTo>
                    <a:pt x="543" y="800"/>
                  </a:lnTo>
                  <a:lnTo>
                    <a:pt x="521" y="801"/>
                  </a:lnTo>
                  <a:lnTo>
                    <a:pt x="504" y="803"/>
                  </a:lnTo>
                  <a:lnTo>
                    <a:pt x="482" y="804"/>
                  </a:lnTo>
                  <a:lnTo>
                    <a:pt x="464" y="803"/>
                  </a:lnTo>
                  <a:lnTo>
                    <a:pt x="449" y="801"/>
                  </a:lnTo>
                  <a:lnTo>
                    <a:pt x="425" y="796"/>
                  </a:lnTo>
                  <a:lnTo>
                    <a:pt x="409" y="788"/>
                  </a:lnTo>
                  <a:lnTo>
                    <a:pt x="394" y="778"/>
                  </a:lnTo>
                  <a:lnTo>
                    <a:pt x="385" y="766"/>
                  </a:lnTo>
                  <a:lnTo>
                    <a:pt x="376" y="754"/>
                  </a:lnTo>
                  <a:lnTo>
                    <a:pt x="370" y="738"/>
                  </a:lnTo>
                  <a:lnTo>
                    <a:pt x="369" y="721"/>
                  </a:lnTo>
                  <a:lnTo>
                    <a:pt x="369" y="700"/>
                  </a:lnTo>
                  <a:lnTo>
                    <a:pt x="370" y="685"/>
                  </a:lnTo>
                  <a:lnTo>
                    <a:pt x="369" y="669"/>
                  </a:lnTo>
                  <a:lnTo>
                    <a:pt x="365" y="651"/>
                  </a:lnTo>
                  <a:lnTo>
                    <a:pt x="362" y="641"/>
                  </a:lnTo>
                  <a:lnTo>
                    <a:pt x="356" y="630"/>
                  </a:lnTo>
                  <a:lnTo>
                    <a:pt x="350" y="623"/>
                  </a:lnTo>
                  <a:lnTo>
                    <a:pt x="344" y="617"/>
                  </a:lnTo>
                  <a:lnTo>
                    <a:pt x="330" y="610"/>
                  </a:lnTo>
                  <a:lnTo>
                    <a:pt x="315" y="603"/>
                  </a:lnTo>
                  <a:lnTo>
                    <a:pt x="297" y="598"/>
                  </a:lnTo>
                  <a:lnTo>
                    <a:pt x="276" y="593"/>
                  </a:lnTo>
                  <a:lnTo>
                    <a:pt x="255" y="588"/>
                  </a:lnTo>
                  <a:lnTo>
                    <a:pt x="233" y="585"/>
                  </a:lnTo>
                  <a:lnTo>
                    <a:pt x="217" y="580"/>
                  </a:lnTo>
                  <a:lnTo>
                    <a:pt x="200" y="575"/>
                  </a:lnTo>
                  <a:lnTo>
                    <a:pt x="184" y="568"/>
                  </a:lnTo>
                  <a:lnTo>
                    <a:pt x="172" y="559"/>
                  </a:lnTo>
                  <a:lnTo>
                    <a:pt x="159" y="547"/>
                  </a:lnTo>
                  <a:lnTo>
                    <a:pt x="149" y="537"/>
                  </a:lnTo>
                  <a:lnTo>
                    <a:pt x="141" y="524"/>
                  </a:lnTo>
                  <a:lnTo>
                    <a:pt x="134" y="510"/>
                  </a:lnTo>
                  <a:lnTo>
                    <a:pt x="132" y="494"/>
                  </a:lnTo>
                  <a:lnTo>
                    <a:pt x="132" y="479"/>
                  </a:lnTo>
                  <a:lnTo>
                    <a:pt x="135" y="466"/>
                  </a:lnTo>
                  <a:lnTo>
                    <a:pt x="141" y="446"/>
                  </a:lnTo>
                  <a:lnTo>
                    <a:pt x="146" y="426"/>
                  </a:lnTo>
                  <a:lnTo>
                    <a:pt x="148" y="408"/>
                  </a:lnTo>
                  <a:lnTo>
                    <a:pt x="152" y="390"/>
                  </a:lnTo>
                  <a:lnTo>
                    <a:pt x="154" y="372"/>
                  </a:lnTo>
                  <a:lnTo>
                    <a:pt x="152" y="354"/>
                  </a:lnTo>
                  <a:lnTo>
                    <a:pt x="148" y="337"/>
                  </a:lnTo>
                  <a:lnTo>
                    <a:pt x="142" y="320"/>
                  </a:lnTo>
                  <a:lnTo>
                    <a:pt x="133" y="304"/>
                  </a:lnTo>
                  <a:lnTo>
                    <a:pt x="124" y="292"/>
                  </a:lnTo>
                  <a:lnTo>
                    <a:pt x="119" y="284"/>
                  </a:lnTo>
                  <a:lnTo>
                    <a:pt x="109" y="275"/>
                  </a:lnTo>
                  <a:lnTo>
                    <a:pt x="100" y="267"/>
                  </a:lnTo>
                  <a:lnTo>
                    <a:pt x="90" y="260"/>
                  </a:lnTo>
                  <a:lnTo>
                    <a:pt x="78" y="254"/>
                  </a:lnTo>
                  <a:lnTo>
                    <a:pt x="65" y="250"/>
                  </a:lnTo>
                  <a:lnTo>
                    <a:pt x="50" y="246"/>
                  </a:lnTo>
                  <a:lnTo>
                    <a:pt x="32" y="245"/>
                  </a:lnTo>
                  <a:lnTo>
                    <a:pt x="16" y="245"/>
                  </a:lnTo>
                  <a:lnTo>
                    <a:pt x="0" y="245"/>
                  </a:lnTo>
                  <a:close/>
                </a:path>
              </a:pathLst>
            </a:custGeom>
            <a:solidFill>
              <a:srgbClr val="FF00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2" name="Text Box 15"/>
            <p:cNvSpPr txBox="1">
              <a:spLocks noChangeArrowheads="1"/>
            </p:cNvSpPr>
            <p:nvPr/>
          </p:nvSpPr>
          <p:spPr bwMode="auto">
            <a:xfrm>
              <a:off x="3936" y="1779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0730" name="Group 16"/>
          <p:cNvGrpSpPr>
            <a:grpSpLocks/>
          </p:cNvGrpSpPr>
          <p:nvPr/>
        </p:nvGrpSpPr>
        <p:grpSpPr bwMode="auto">
          <a:xfrm>
            <a:off x="4495800" y="3810000"/>
            <a:ext cx="1917700" cy="1865313"/>
            <a:chOff x="1248" y="2880"/>
            <a:chExt cx="1208" cy="1175"/>
          </a:xfrm>
        </p:grpSpPr>
        <p:sp>
          <p:nvSpPr>
            <p:cNvPr id="30739" name="Freeform 17"/>
            <p:cNvSpPr>
              <a:spLocks/>
            </p:cNvSpPr>
            <p:nvPr/>
          </p:nvSpPr>
          <p:spPr bwMode="auto">
            <a:xfrm>
              <a:off x="1248" y="2880"/>
              <a:ext cx="1208" cy="1175"/>
            </a:xfrm>
            <a:custGeom>
              <a:avLst/>
              <a:gdLst>
                <a:gd name="T0" fmla="*/ 1208 w 1208"/>
                <a:gd name="T1" fmla="*/ 1175 h 1175"/>
                <a:gd name="T2" fmla="*/ 0 w 1208"/>
                <a:gd name="T3" fmla="*/ 236 h 1175"/>
                <a:gd name="T4" fmla="*/ 109 w 1208"/>
                <a:gd name="T5" fmla="*/ 228 h 1175"/>
                <a:gd name="T6" fmla="*/ 112 w 1208"/>
                <a:gd name="T7" fmla="*/ 207 h 1175"/>
                <a:gd name="T8" fmla="*/ 107 w 1208"/>
                <a:gd name="T9" fmla="*/ 181 h 1175"/>
                <a:gd name="T10" fmla="*/ 99 w 1208"/>
                <a:gd name="T11" fmla="*/ 149 h 1175"/>
                <a:gd name="T12" fmla="*/ 94 w 1208"/>
                <a:gd name="T13" fmla="*/ 119 h 1175"/>
                <a:gd name="T14" fmla="*/ 95 w 1208"/>
                <a:gd name="T15" fmla="*/ 91 h 1175"/>
                <a:gd name="T16" fmla="*/ 104 w 1208"/>
                <a:gd name="T17" fmla="*/ 62 h 1175"/>
                <a:gd name="T18" fmla="*/ 124 w 1208"/>
                <a:gd name="T19" fmla="*/ 39 h 1175"/>
                <a:gd name="T20" fmla="*/ 146 w 1208"/>
                <a:gd name="T21" fmla="*/ 20 h 1175"/>
                <a:gd name="T22" fmla="*/ 173 w 1208"/>
                <a:gd name="T23" fmla="*/ 7 h 1175"/>
                <a:gd name="T24" fmla="*/ 208 w 1208"/>
                <a:gd name="T25" fmla="*/ 1 h 1175"/>
                <a:gd name="T26" fmla="*/ 238 w 1208"/>
                <a:gd name="T27" fmla="*/ 0 h 1175"/>
                <a:gd name="T28" fmla="*/ 264 w 1208"/>
                <a:gd name="T29" fmla="*/ 3 h 1175"/>
                <a:gd name="T30" fmla="*/ 292 w 1208"/>
                <a:gd name="T31" fmla="*/ 11 h 1175"/>
                <a:gd name="T32" fmla="*/ 314 w 1208"/>
                <a:gd name="T33" fmla="*/ 26 h 1175"/>
                <a:gd name="T34" fmla="*/ 334 w 1208"/>
                <a:gd name="T35" fmla="*/ 48 h 1175"/>
                <a:gd name="T36" fmla="*/ 351 w 1208"/>
                <a:gd name="T37" fmla="*/ 72 h 1175"/>
                <a:gd name="T38" fmla="*/ 361 w 1208"/>
                <a:gd name="T39" fmla="*/ 105 h 1175"/>
                <a:gd name="T40" fmla="*/ 356 w 1208"/>
                <a:gd name="T41" fmla="*/ 139 h 1175"/>
                <a:gd name="T42" fmla="*/ 348 w 1208"/>
                <a:gd name="T43" fmla="*/ 172 h 1175"/>
                <a:gd name="T44" fmla="*/ 340 w 1208"/>
                <a:gd name="T45" fmla="*/ 206 h 1175"/>
                <a:gd name="T46" fmla="*/ 342 w 1208"/>
                <a:gd name="T47" fmla="*/ 222 h 1175"/>
                <a:gd name="T48" fmla="*/ 545 w 1208"/>
                <a:gd name="T49" fmla="*/ 230 h 1175"/>
                <a:gd name="T50" fmla="*/ 540 w 1208"/>
                <a:gd name="T51" fmla="*/ 292 h 1175"/>
                <a:gd name="T52" fmla="*/ 542 w 1208"/>
                <a:gd name="T53" fmla="*/ 328 h 1175"/>
                <a:gd name="T54" fmla="*/ 547 w 1208"/>
                <a:gd name="T55" fmla="*/ 366 h 1175"/>
                <a:gd name="T56" fmla="*/ 561 w 1208"/>
                <a:gd name="T57" fmla="*/ 389 h 1175"/>
                <a:gd name="T58" fmla="*/ 583 w 1208"/>
                <a:gd name="T59" fmla="*/ 406 h 1175"/>
                <a:gd name="T60" fmla="*/ 610 w 1208"/>
                <a:gd name="T61" fmla="*/ 413 h 1175"/>
                <a:gd name="T62" fmla="*/ 641 w 1208"/>
                <a:gd name="T63" fmla="*/ 414 h 1175"/>
                <a:gd name="T64" fmla="*/ 672 w 1208"/>
                <a:gd name="T65" fmla="*/ 411 h 1175"/>
                <a:gd name="T66" fmla="*/ 709 w 1208"/>
                <a:gd name="T67" fmla="*/ 407 h 1175"/>
                <a:gd name="T68" fmla="*/ 748 w 1208"/>
                <a:gd name="T69" fmla="*/ 409 h 1175"/>
                <a:gd name="T70" fmla="*/ 784 w 1208"/>
                <a:gd name="T71" fmla="*/ 419 h 1175"/>
                <a:gd name="T72" fmla="*/ 813 w 1208"/>
                <a:gd name="T73" fmla="*/ 435 h 1175"/>
                <a:gd name="T74" fmla="*/ 831 w 1208"/>
                <a:gd name="T75" fmla="*/ 460 h 1175"/>
                <a:gd name="T76" fmla="*/ 838 w 1208"/>
                <a:gd name="T77" fmla="*/ 490 h 1175"/>
                <a:gd name="T78" fmla="*/ 835 w 1208"/>
                <a:gd name="T79" fmla="*/ 523 h 1175"/>
                <a:gd name="T80" fmla="*/ 838 w 1208"/>
                <a:gd name="T81" fmla="*/ 555 h 1175"/>
                <a:gd name="T82" fmla="*/ 850 w 1208"/>
                <a:gd name="T83" fmla="*/ 582 h 1175"/>
                <a:gd name="T84" fmla="*/ 871 w 1208"/>
                <a:gd name="T85" fmla="*/ 601 h 1175"/>
                <a:gd name="T86" fmla="*/ 905 w 1208"/>
                <a:gd name="T87" fmla="*/ 612 h 1175"/>
                <a:gd name="T88" fmla="*/ 938 w 1208"/>
                <a:gd name="T89" fmla="*/ 621 h 1175"/>
                <a:gd name="T90" fmla="*/ 977 w 1208"/>
                <a:gd name="T91" fmla="*/ 628 h 1175"/>
                <a:gd name="T92" fmla="*/ 1009 w 1208"/>
                <a:gd name="T93" fmla="*/ 639 h 1175"/>
                <a:gd name="T94" fmla="*/ 1035 w 1208"/>
                <a:gd name="T95" fmla="*/ 653 h 1175"/>
                <a:gd name="T96" fmla="*/ 1057 w 1208"/>
                <a:gd name="T97" fmla="*/ 675 h 1175"/>
                <a:gd name="T98" fmla="*/ 1071 w 1208"/>
                <a:gd name="T99" fmla="*/ 701 h 1175"/>
                <a:gd name="T100" fmla="*/ 1072 w 1208"/>
                <a:gd name="T101" fmla="*/ 738 h 1175"/>
                <a:gd name="T102" fmla="*/ 1065 w 1208"/>
                <a:gd name="T103" fmla="*/ 774 h 1175"/>
                <a:gd name="T104" fmla="*/ 1054 w 1208"/>
                <a:gd name="T105" fmla="*/ 816 h 1175"/>
                <a:gd name="T106" fmla="*/ 1052 w 1208"/>
                <a:gd name="T107" fmla="*/ 846 h 1175"/>
                <a:gd name="T108" fmla="*/ 1059 w 1208"/>
                <a:gd name="T109" fmla="*/ 883 h 1175"/>
                <a:gd name="T110" fmla="*/ 1073 w 1208"/>
                <a:gd name="T111" fmla="*/ 908 h 1175"/>
                <a:gd name="T112" fmla="*/ 1095 w 1208"/>
                <a:gd name="T113" fmla="*/ 935 h 1175"/>
                <a:gd name="T114" fmla="*/ 1124 w 1208"/>
                <a:gd name="T115" fmla="*/ 956 h 1175"/>
                <a:gd name="T116" fmla="*/ 1155 w 1208"/>
                <a:gd name="T117" fmla="*/ 965 h 1175"/>
                <a:gd name="T118" fmla="*/ 1189 w 1208"/>
                <a:gd name="T119" fmla="*/ 969 h 117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208"/>
                <a:gd name="T181" fmla="*/ 0 h 1175"/>
                <a:gd name="T182" fmla="*/ 1208 w 1208"/>
                <a:gd name="T183" fmla="*/ 1175 h 117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208" h="1175">
                  <a:moveTo>
                    <a:pt x="1208" y="968"/>
                  </a:moveTo>
                  <a:lnTo>
                    <a:pt x="1208" y="1175"/>
                  </a:lnTo>
                  <a:lnTo>
                    <a:pt x="1" y="1175"/>
                  </a:lnTo>
                  <a:lnTo>
                    <a:pt x="0" y="236"/>
                  </a:lnTo>
                  <a:lnTo>
                    <a:pt x="105" y="236"/>
                  </a:lnTo>
                  <a:lnTo>
                    <a:pt x="109" y="228"/>
                  </a:lnTo>
                  <a:lnTo>
                    <a:pt x="112" y="216"/>
                  </a:lnTo>
                  <a:lnTo>
                    <a:pt x="112" y="207"/>
                  </a:lnTo>
                  <a:lnTo>
                    <a:pt x="111" y="195"/>
                  </a:lnTo>
                  <a:lnTo>
                    <a:pt x="107" y="181"/>
                  </a:lnTo>
                  <a:lnTo>
                    <a:pt x="103" y="162"/>
                  </a:lnTo>
                  <a:lnTo>
                    <a:pt x="99" y="149"/>
                  </a:lnTo>
                  <a:lnTo>
                    <a:pt x="95" y="134"/>
                  </a:lnTo>
                  <a:lnTo>
                    <a:pt x="94" y="119"/>
                  </a:lnTo>
                  <a:lnTo>
                    <a:pt x="94" y="104"/>
                  </a:lnTo>
                  <a:lnTo>
                    <a:pt x="95" y="91"/>
                  </a:lnTo>
                  <a:lnTo>
                    <a:pt x="99" y="76"/>
                  </a:lnTo>
                  <a:lnTo>
                    <a:pt x="104" y="62"/>
                  </a:lnTo>
                  <a:lnTo>
                    <a:pt x="112" y="52"/>
                  </a:lnTo>
                  <a:lnTo>
                    <a:pt x="124" y="39"/>
                  </a:lnTo>
                  <a:lnTo>
                    <a:pt x="134" y="30"/>
                  </a:lnTo>
                  <a:lnTo>
                    <a:pt x="146" y="20"/>
                  </a:lnTo>
                  <a:lnTo>
                    <a:pt x="159" y="13"/>
                  </a:lnTo>
                  <a:lnTo>
                    <a:pt x="173" y="7"/>
                  </a:lnTo>
                  <a:lnTo>
                    <a:pt x="190" y="3"/>
                  </a:lnTo>
                  <a:lnTo>
                    <a:pt x="208" y="1"/>
                  </a:lnTo>
                  <a:lnTo>
                    <a:pt x="222" y="0"/>
                  </a:lnTo>
                  <a:lnTo>
                    <a:pt x="238" y="0"/>
                  </a:lnTo>
                  <a:lnTo>
                    <a:pt x="253" y="1"/>
                  </a:lnTo>
                  <a:lnTo>
                    <a:pt x="264" y="3"/>
                  </a:lnTo>
                  <a:lnTo>
                    <a:pt x="278" y="7"/>
                  </a:lnTo>
                  <a:lnTo>
                    <a:pt x="292" y="11"/>
                  </a:lnTo>
                  <a:lnTo>
                    <a:pt x="302" y="17"/>
                  </a:lnTo>
                  <a:lnTo>
                    <a:pt x="314" y="26"/>
                  </a:lnTo>
                  <a:lnTo>
                    <a:pt x="324" y="36"/>
                  </a:lnTo>
                  <a:lnTo>
                    <a:pt x="334" y="48"/>
                  </a:lnTo>
                  <a:lnTo>
                    <a:pt x="344" y="59"/>
                  </a:lnTo>
                  <a:lnTo>
                    <a:pt x="351" y="72"/>
                  </a:lnTo>
                  <a:lnTo>
                    <a:pt x="356" y="88"/>
                  </a:lnTo>
                  <a:lnTo>
                    <a:pt x="361" y="105"/>
                  </a:lnTo>
                  <a:lnTo>
                    <a:pt x="361" y="122"/>
                  </a:lnTo>
                  <a:lnTo>
                    <a:pt x="356" y="139"/>
                  </a:lnTo>
                  <a:lnTo>
                    <a:pt x="352" y="156"/>
                  </a:lnTo>
                  <a:lnTo>
                    <a:pt x="348" y="172"/>
                  </a:lnTo>
                  <a:lnTo>
                    <a:pt x="343" y="191"/>
                  </a:lnTo>
                  <a:lnTo>
                    <a:pt x="340" y="206"/>
                  </a:lnTo>
                  <a:lnTo>
                    <a:pt x="340" y="214"/>
                  </a:lnTo>
                  <a:lnTo>
                    <a:pt x="342" y="222"/>
                  </a:lnTo>
                  <a:lnTo>
                    <a:pt x="345" y="230"/>
                  </a:lnTo>
                  <a:lnTo>
                    <a:pt x="545" y="230"/>
                  </a:lnTo>
                  <a:lnTo>
                    <a:pt x="541" y="269"/>
                  </a:lnTo>
                  <a:lnTo>
                    <a:pt x="540" y="292"/>
                  </a:lnTo>
                  <a:lnTo>
                    <a:pt x="541" y="311"/>
                  </a:lnTo>
                  <a:lnTo>
                    <a:pt x="542" y="328"/>
                  </a:lnTo>
                  <a:lnTo>
                    <a:pt x="544" y="347"/>
                  </a:lnTo>
                  <a:lnTo>
                    <a:pt x="547" y="366"/>
                  </a:lnTo>
                  <a:lnTo>
                    <a:pt x="553" y="379"/>
                  </a:lnTo>
                  <a:lnTo>
                    <a:pt x="561" y="389"/>
                  </a:lnTo>
                  <a:lnTo>
                    <a:pt x="570" y="399"/>
                  </a:lnTo>
                  <a:lnTo>
                    <a:pt x="583" y="406"/>
                  </a:lnTo>
                  <a:lnTo>
                    <a:pt x="596" y="411"/>
                  </a:lnTo>
                  <a:lnTo>
                    <a:pt x="610" y="413"/>
                  </a:lnTo>
                  <a:lnTo>
                    <a:pt x="625" y="414"/>
                  </a:lnTo>
                  <a:lnTo>
                    <a:pt x="641" y="414"/>
                  </a:lnTo>
                  <a:lnTo>
                    <a:pt x="659" y="412"/>
                  </a:lnTo>
                  <a:lnTo>
                    <a:pt x="672" y="411"/>
                  </a:lnTo>
                  <a:lnTo>
                    <a:pt x="691" y="409"/>
                  </a:lnTo>
                  <a:lnTo>
                    <a:pt x="709" y="407"/>
                  </a:lnTo>
                  <a:lnTo>
                    <a:pt x="730" y="407"/>
                  </a:lnTo>
                  <a:lnTo>
                    <a:pt x="748" y="409"/>
                  </a:lnTo>
                  <a:lnTo>
                    <a:pt x="766" y="412"/>
                  </a:lnTo>
                  <a:lnTo>
                    <a:pt x="784" y="419"/>
                  </a:lnTo>
                  <a:lnTo>
                    <a:pt x="799" y="425"/>
                  </a:lnTo>
                  <a:lnTo>
                    <a:pt x="813" y="435"/>
                  </a:lnTo>
                  <a:lnTo>
                    <a:pt x="823" y="447"/>
                  </a:lnTo>
                  <a:lnTo>
                    <a:pt x="831" y="460"/>
                  </a:lnTo>
                  <a:lnTo>
                    <a:pt x="836" y="475"/>
                  </a:lnTo>
                  <a:lnTo>
                    <a:pt x="838" y="490"/>
                  </a:lnTo>
                  <a:lnTo>
                    <a:pt x="836" y="507"/>
                  </a:lnTo>
                  <a:lnTo>
                    <a:pt x="835" y="523"/>
                  </a:lnTo>
                  <a:lnTo>
                    <a:pt x="836" y="540"/>
                  </a:lnTo>
                  <a:lnTo>
                    <a:pt x="838" y="555"/>
                  </a:lnTo>
                  <a:lnTo>
                    <a:pt x="844" y="568"/>
                  </a:lnTo>
                  <a:lnTo>
                    <a:pt x="850" y="582"/>
                  </a:lnTo>
                  <a:lnTo>
                    <a:pt x="858" y="591"/>
                  </a:lnTo>
                  <a:lnTo>
                    <a:pt x="871" y="601"/>
                  </a:lnTo>
                  <a:lnTo>
                    <a:pt x="888" y="607"/>
                  </a:lnTo>
                  <a:lnTo>
                    <a:pt x="905" y="612"/>
                  </a:lnTo>
                  <a:lnTo>
                    <a:pt x="920" y="617"/>
                  </a:lnTo>
                  <a:lnTo>
                    <a:pt x="938" y="621"/>
                  </a:lnTo>
                  <a:lnTo>
                    <a:pt x="959" y="625"/>
                  </a:lnTo>
                  <a:lnTo>
                    <a:pt x="977" y="628"/>
                  </a:lnTo>
                  <a:lnTo>
                    <a:pt x="994" y="633"/>
                  </a:lnTo>
                  <a:lnTo>
                    <a:pt x="1009" y="639"/>
                  </a:lnTo>
                  <a:lnTo>
                    <a:pt x="1024" y="645"/>
                  </a:lnTo>
                  <a:lnTo>
                    <a:pt x="1035" y="653"/>
                  </a:lnTo>
                  <a:lnTo>
                    <a:pt x="1045" y="662"/>
                  </a:lnTo>
                  <a:lnTo>
                    <a:pt x="1057" y="675"/>
                  </a:lnTo>
                  <a:lnTo>
                    <a:pt x="1065" y="688"/>
                  </a:lnTo>
                  <a:lnTo>
                    <a:pt x="1071" y="701"/>
                  </a:lnTo>
                  <a:lnTo>
                    <a:pt x="1074" y="720"/>
                  </a:lnTo>
                  <a:lnTo>
                    <a:pt x="1072" y="738"/>
                  </a:lnTo>
                  <a:lnTo>
                    <a:pt x="1069" y="754"/>
                  </a:lnTo>
                  <a:lnTo>
                    <a:pt x="1065" y="774"/>
                  </a:lnTo>
                  <a:lnTo>
                    <a:pt x="1059" y="796"/>
                  </a:lnTo>
                  <a:lnTo>
                    <a:pt x="1054" y="816"/>
                  </a:lnTo>
                  <a:lnTo>
                    <a:pt x="1052" y="832"/>
                  </a:lnTo>
                  <a:lnTo>
                    <a:pt x="1052" y="846"/>
                  </a:lnTo>
                  <a:lnTo>
                    <a:pt x="1055" y="866"/>
                  </a:lnTo>
                  <a:lnTo>
                    <a:pt x="1059" y="883"/>
                  </a:lnTo>
                  <a:lnTo>
                    <a:pt x="1066" y="895"/>
                  </a:lnTo>
                  <a:lnTo>
                    <a:pt x="1073" y="908"/>
                  </a:lnTo>
                  <a:lnTo>
                    <a:pt x="1083" y="921"/>
                  </a:lnTo>
                  <a:lnTo>
                    <a:pt x="1095" y="935"/>
                  </a:lnTo>
                  <a:lnTo>
                    <a:pt x="1109" y="947"/>
                  </a:lnTo>
                  <a:lnTo>
                    <a:pt x="1124" y="956"/>
                  </a:lnTo>
                  <a:lnTo>
                    <a:pt x="1139" y="961"/>
                  </a:lnTo>
                  <a:lnTo>
                    <a:pt x="1155" y="965"/>
                  </a:lnTo>
                  <a:lnTo>
                    <a:pt x="1170" y="968"/>
                  </a:lnTo>
                  <a:lnTo>
                    <a:pt x="1189" y="969"/>
                  </a:lnTo>
                  <a:lnTo>
                    <a:pt x="1208" y="968"/>
                  </a:lnTo>
                  <a:close/>
                </a:path>
              </a:pathLst>
            </a:custGeom>
            <a:solidFill>
              <a:srgbClr val="00FF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Text Box 18"/>
            <p:cNvSpPr txBox="1">
              <a:spLocks noChangeArrowheads="1"/>
            </p:cNvSpPr>
            <p:nvPr/>
          </p:nvSpPr>
          <p:spPr bwMode="auto">
            <a:xfrm>
              <a:off x="1344" y="3651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>
                <a:solidFill>
                  <a:schemeClr val="tx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0731" name="Group 19"/>
          <p:cNvGrpSpPr>
            <a:grpSpLocks/>
          </p:cNvGrpSpPr>
          <p:nvPr/>
        </p:nvGrpSpPr>
        <p:grpSpPr bwMode="auto">
          <a:xfrm>
            <a:off x="6400800" y="4114800"/>
            <a:ext cx="1925638" cy="1563688"/>
            <a:chOff x="3168" y="3024"/>
            <a:chExt cx="1213" cy="985"/>
          </a:xfrm>
        </p:grpSpPr>
        <p:sp>
          <p:nvSpPr>
            <p:cNvPr id="30737" name="Freeform 20"/>
            <p:cNvSpPr>
              <a:spLocks/>
            </p:cNvSpPr>
            <p:nvPr/>
          </p:nvSpPr>
          <p:spPr bwMode="auto">
            <a:xfrm>
              <a:off x="3168" y="3024"/>
              <a:ext cx="1213" cy="985"/>
            </a:xfrm>
            <a:custGeom>
              <a:avLst/>
              <a:gdLst>
                <a:gd name="T0" fmla="*/ 0 w 1213"/>
                <a:gd name="T1" fmla="*/ 985 h 985"/>
                <a:gd name="T2" fmla="*/ 1212 w 1213"/>
                <a:gd name="T3" fmla="*/ 0 h 985"/>
                <a:gd name="T4" fmla="*/ 1099 w 1213"/>
                <a:gd name="T5" fmla="*/ 19 h 985"/>
                <a:gd name="T6" fmla="*/ 1102 w 1213"/>
                <a:gd name="T7" fmla="*/ 52 h 985"/>
                <a:gd name="T8" fmla="*/ 1115 w 1213"/>
                <a:gd name="T9" fmla="*/ 96 h 985"/>
                <a:gd name="T10" fmla="*/ 1118 w 1213"/>
                <a:gd name="T11" fmla="*/ 131 h 985"/>
                <a:gd name="T12" fmla="*/ 1110 w 1213"/>
                <a:gd name="T13" fmla="*/ 168 h 985"/>
                <a:gd name="T14" fmla="*/ 1085 w 1213"/>
                <a:gd name="T15" fmla="*/ 199 h 985"/>
                <a:gd name="T16" fmla="*/ 1054 w 1213"/>
                <a:gd name="T17" fmla="*/ 222 h 985"/>
                <a:gd name="T18" fmla="*/ 1016 w 1213"/>
                <a:gd name="T19" fmla="*/ 234 h 985"/>
                <a:gd name="T20" fmla="*/ 962 w 1213"/>
                <a:gd name="T21" fmla="*/ 233 h 985"/>
                <a:gd name="T22" fmla="*/ 926 w 1213"/>
                <a:gd name="T23" fmla="*/ 225 h 985"/>
                <a:gd name="T24" fmla="*/ 890 w 1213"/>
                <a:gd name="T25" fmla="*/ 200 h 985"/>
                <a:gd name="T26" fmla="*/ 866 w 1213"/>
                <a:gd name="T27" fmla="*/ 170 h 985"/>
                <a:gd name="T28" fmla="*/ 856 w 1213"/>
                <a:gd name="T29" fmla="*/ 137 h 985"/>
                <a:gd name="T30" fmla="*/ 858 w 1213"/>
                <a:gd name="T31" fmla="*/ 102 h 985"/>
                <a:gd name="T32" fmla="*/ 866 w 1213"/>
                <a:gd name="T33" fmla="*/ 69 h 985"/>
                <a:gd name="T34" fmla="*/ 875 w 1213"/>
                <a:gd name="T35" fmla="*/ 36 h 985"/>
                <a:gd name="T36" fmla="*/ 871 w 1213"/>
                <a:gd name="T37" fmla="*/ 4 h 985"/>
                <a:gd name="T38" fmla="*/ 669 w 1213"/>
                <a:gd name="T39" fmla="*/ 39 h 985"/>
                <a:gd name="T40" fmla="*/ 666 w 1213"/>
                <a:gd name="T41" fmla="*/ 83 h 985"/>
                <a:gd name="T42" fmla="*/ 664 w 1213"/>
                <a:gd name="T43" fmla="*/ 120 h 985"/>
                <a:gd name="T44" fmla="*/ 655 w 1213"/>
                <a:gd name="T45" fmla="*/ 151 h 985"/>
                <a:gd name="T46" fmla="*/ 637 w 1213"/>
                <a:gd name="T47" fmla="*/ 172 h 985"/>
                <a:gd name="T48" fmla="*/ 612 w 1213"/>
                <a:gd name="T49" fmla="*/ 184 h 985"/>
                <a:gd name="T50" fmla="*/ 584 w 1213"/>
                <a:gd name="T51" fmla="*/ 187 h 985"/>
                <a:gd name="T52" fmla="*/ 549 w 1213"/>
                <a:gd name="T53" fmla="*/ 185 h 985"/>
                <a:gd name="T54" fmla="*/ 518 w 1213"/>
                <a:gd name="T55" fmla="*/ 182 h 985"/>
                <a:gd name="T56" fmla="*/ 478 w 1213"/>
                <a:gd name="T57" fmla="*/ 180 h 985"/>
                <a:gd name="T58" fmla="*/ 442 w 1213"/>
                <a:gd name="T59" fmla="*/ 185 h 985"/>
                <a:gd name="T60" fmla="*/ 410 w 1213"/>
                <a:gd name="T61" fmla="*/ 197 h 985"/>
                <a:gd name="T62" fmla="*/ 386 w 1213"/>
                <a:gd name="T63" fmla="*/ 219 h 985"/>
                <a:gd name="T64" fmla="*/ 372 w 1213"/>
                <a:gd name="T65" fmla="*/ 246 h 985"/>
                <a:gd name="T66" fmla="*/ 372 w 1213"/>
                <a:gd name="T67" fmla="*/ 278 h 985"/>
                <a:gd name="T68" fmla="*/ 372 w 1213"/>
                <a:gd name="T69" fmla="*/ 312 h 985"/>
                <a:gd name="T70" fmla="*/ 365 w 1213"/>
                <a:gd name="T71" fmla="*/ 341 h 985"/>
                <a:gd name="T72" fmla="*/ 350 w 1213"/>
                <a:gd name="T73" fmla="*/ 364 h 985"/>
                <a:gd name="T74" fmla="*/ 320 w 1213"/>
                <a:gd name="T75" fmla="*/ 379 h 985"/>
                <a:gd name="T76" fmla="*/ 287 w 1213"/>
                <a:gd name="T77" fmla="*/ 389 h 985"/>
                <a:gd name="T78" fmla="*/ 248 w 1213"/>
                <a:gd name="T79" fmla="*/ 397 h 985"/>
                <a:gd name="T80" fmla="*/ 214 w 1213"/>
                <a:gd name="T81" fmla="*/ 406 h 985"/>
                <a:gd name="T82" fmla="*/ 184 w 1213"/>
                <a:gd name="T83" fmla="*/ 417 h 985"/>
                <a:gd name="T84" fmla="*/ 162 w 1213"/>
                <a:gd name="T85" fmla="*/ 434 h 985"/>
                <a:gd name="T86" fmla="*/ 144 w 1213"/>
                <a:gd name="T87" fmla="*/ 460 h 985"/>
                <a:gd name="T88" fmla="*/ 134 w 1213"/>
                <a:gd name="T89" fmla="*/ 493 h 985"/>
                <a:gd name="T90" fmla="*/ 138 w 1213"/>
                <a:gd name="T91" fmla="*/ 526 h 985"/>
                <a:gd name="T92" fmla="*/ 149 w 1213"/>
                <a:gd name="T93" fmla="*/ 568 h 985"/>
                <a:gd name="T94" fmla="*/ 155 w 1213"/>
                <a:gd name="T95" fmla="*/ 604 h 985"/>
                <a:gd name="T96" fmla="*/ 153 w 1213"/>
                <a:gd name="T97" fmla="*/ 638 h 985"/>
                <a:gd name="T98" fmla="*/ 144 w 1213"/>
                <a:gd name="T99" fmla="*/ 670 h 985"/>
                <a:gd name="T100" fmla="*/ 129 w 1213"/>
                <a:gd name="T101" fmla="*/ 701 h 985"/>
                <a:gd name="T102" fmla="*/ 105 w 1213"/>
                <a:gd name="T103" fmla="*/ 736 h 985"/>
                <a:gd name="T104" fmla="*/ 81 w 1213"/>
                <a:gd name="T105" fmla="*/ 758 h 985"/>
                <a:gd name="T106" fmla="*/ 56 w 1213"/>
                <a:gd name="T107" fmla="*/ 771 h 985"/>
                <a:gd name="T108" fmla="*/ 18 w 1213"/>
                <a:gd name="T109" fmla="*/ 779 h 98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13"/>
                <a:gd name="T166" fmla="*/ 0 h 985"/>
                <a:gd name="T167" fmla="*/ 1213 w 1213"/>
                <a:gd name="T168" fmla="*/ 985 h 98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13" h="985">
                  <a:moveTo>
                    <a:pt x="0" y="779"/>
                  </a:moveTo>
                  <a:lnTo>
                    <a:pt x="0" y="985"/>
                  </a:lnTo>
                  <a:lnTo>
                    <a:pt x="1213" y="985"/>
                  </a:lnTo>
                  <a:lnTo>
                    <a:pt x="1212" y="0"/>
                  </a:lnTo>
                  <a:lnTo>
                    <a:pt x="1104" y="0"/>
                  </a:lnTo>
                  <a:lnTo>
                    <a:pt x="1099" y="19"/>
                  </a:lnTo>
                  <a:lnTo>
                    <a:pt x="1099" y="33"/>
                  </a:lnTo>
                  <a:lnTo>
                    <a:pt x="1102" y="52"/>
                  </a:lnTo>
                  <a:lnTo>
                    <a:pt x="1108" y="71"/>
                  </a:lnTo>
                  <a:lnTo>
                    <a:pt x="1115" y="96"/>
                  </a:lnTo>
                  <a:lnTo>
                    <a:pt x="1118" y="114"/>
                  </a:lnTo>
                  <a:lnTo>
                    <a:pt x="1118" y="131"/>
                  </a:lnTo>
                  <a:lnTo>
                    <a:pt x="1116" y="150"/>
                  </a:lnTo>
                  <a:lnTo>
                    <a:pt x="1110" y="168"/>
                  </a:lnTo>
                  <a:lnTo>
                    <a:pt x="1099" y="185"/>
                  </a:lnTo>
                  <a:lnTo>
                    <a:pt x="1085" y="199"/>
                  </a:lnTo>
                  <a:lnTo>
                    <a:pt x="1071" y="213"/>
                  </a:lnTo>
                  <a:lnTo>
                    <a:pt x="1054" y="222"/>
                  </a:lnTo>
                  <a:lnTo>
                    <a:pt x="1034" y="230"/>
                  </a:lnTo>
                  <a:lnTo>
                    <a:pt x="1016" y="234"/>
                  </a:lnTo>
                  <a:lnTo>
                    <a:pt x="991" y="235"/>
                  </a:lnTo>
                  <a:lnTo>
                    <a:pt x="962" y="233"/>
                  </a:lnTo>
                  <a:lnTo>
                    <a:pt x="943" y="230"/>
                  </a:lnTo>
                  <a:lnTo>
                    <a:pt x="926" y="225"/>
                  </a:lnTo>
                  <a:lnTo>
                    <a:pt x="910" y="216"/>
                  </a:lnTo>
                  <a:lnTo>
                    <a:pt x="890" y="200"/>
                  </a:lnTo>
                  <a:lnTo>
                    <a:pt x="878" y="186"/>
                  </a:lnTo>
                  <a:lnTo>
                    <a:pt x="866" y="170"/>
                  </a:lnTo>
                  <a:lnTo>
                    <a:pt x="860" y="153"/>
                  </a:lnTo>
                  <a:lnTo>
                    <a:pt x="856" y="137"/>
                  </a:lnTo>
                  <a:lnTo>
                    <a:pt x="856" y="120"/>
                  </a:lnTo>
                  <a:lnTo>
                    <a:pt x="858" y="102"/>
                  </a:lnTo>
                  <a:lnTo>
                    <a:pt x="862" y="85"/>
                  </a:lnTo>
                  <a:lnTo>
                    <a:pt x="866" y="69"/>
                  </a:lnTo>
                  <a:lnTo>
                    <a:pt x="872" y="53"/>
                  </a:lnTo>
                  <a:lnTo>
                    <a:pt x="875" y="36"/>
                  </a:lnTo>
                  <a:lnTo>
                    <a:pt x="875" y="21"/>
                  </a:lnTo>
                  <a:lnTo>
                    <a:pt x="871" y="4"/>
                  </a:lnTo>
                  <a:lnTo>
                    <a:pt x="667" y="4"/>
                  </a:lnTo>
                  <a:lnTo>
                    <a:pt x="669" y="39"/>
                  </a:lnTo>
                  <a:lnTo>
                    <a:pt x="667" y="63"/>
                  </a:lnTo>
                  <a:lnTo>
                    <a:pt x="666" y="83"/>
                  </a:lnTo>
                  <a:lnTo>
                    <a:pt x="666" y="101"/>
                  </a:lnTo>
                  <a:lnTo>
                    <a:pt x="664" y="120"/>
                  </a:lnTo>
                  <a:lnTo>
                    <a:pt x="660" y="138"/>
                  </a:lnTo>
                  <a:lnTo>
                    <a:pt x="655" y="151"/>
                  </a:lnTo>
                  <a:lnTo>
                    <a:pt x="647" y="163"/>
                  </a:lnTo>
                  <a:lnTo>
                    <a:pt x="637" y="172"/>
                  </a:lnTo>
                  <a:lnTo>
                    <a:pt x="625" y="179"/>
                  </a:lnTo>
                  <a:lnTo>
                    <a:pt x="612" y="184"/>
                  </a:lnTo>
                  <a:lnTo>
                    <a:pt x="597" y="186"/>
                  </a:lnTo>
                  <a:lnTo>
                    <a:pt x="584" y="187"/>
                  </a:lnTo>
                  <a:lnTo>
                    <a:pt x="566" y="187"/>
                  </a:lnTo>
                  <a:lnTo>
                    <a:pt x="549" y="185"/>
                  </a:lnTo>
                  <a:lnTo>
                    <a:pt x="535" y="184"/>
                  </a:lnTo>
                  <a:lnTo>
                    <a:pt x="518" y="182"/>
                  </a:lnTo>
                  <a:lnTo>
                    <a:pt x="499" y="180"/>
                  </a:lnTo>
                  <a:lnTo>
                    <a:pt x="478" y="180"/>
                  </a:lnTo>
                  <a:lnTo>
                    <a:pt x="460" y="182"/>
                  </a:lnTo>
                  <a:lnTo>
                    <a:pt x="442" y="185"/>
                  </a:lnTo>
                  <a:lnTo>
                    <a:pt x="423" y="190"/>
                  </a:lnTo>
                  <a:lnTo>
                    <a:pt x="410" y="197"/>
                  </a:lnTo>
                  <a:lnTo>
                    <a:pt x="395" y="207"/>
                  </a:lnTo>
                  <a:lnTo>
                    <a:pt x="386" y="219"/>
                  </a:lnTo>
                  <a:lnTo>
                    <a:pt x="376" y="233"/>
                  </a:lnTo>
                  <a:lnTo>
                    <a:pt x="372" y="246"/>
                  </a:lnTo>
                  <a:lnTo>
                    <a:pt x="370" y="262"/>
                  </a:lnTo>
                  <a:lnTo>
                    <a:pt x="372" y="278"/>
                  </a:lnTo>
                  <a:lnTo>
                    <a:pt x="373" y="295"/>
                  </a:lnTo>
                  <a:lnTo>
                    <a:pt x="372" y="312"/>
                  </a:lnTo>
                  <a:lnTo>
                    <a:pt x="369" y="326"/>
                  </a:lnTo>
                  <a:lnTo>
                    <a:pt x="365" y="341"/>
                  </a:lnTo>
                  <a:lnTo>
                    <a:pt x="358" y="354"/>
                  </a:lnTo>
                  <a:lnTo>
                    <a:pt x="350" y="364"/>
                  </a:lnTo>
                  <a:lnTo>
                    <a:pt x="336" y="373"/>
                  </a:lnTo>
                  <a:lnTo>
                    <a:pt x="320" y="379"/>
                  </a:lnTo>
                  <a:lnTo>
                    <a:pt x="303" y="385"/>
                  </a:lnTo>
                  <a:lnTo>
                    <a:pt x="287" y="389"/>
                  </a:lnTo>
                  <a:lnTo>
                    <a:pt x="270" y="393"/>
                  </a:lnTo>
                  <a:lnTo>
                    <a:pt x="248" y="397"/>
                  </a:lnTo>
                  <a:lnTo>
                    <a:pt x="232" y="400"/>
                  </a:lnTo>
                  <a:lnTo>
                    <a:pt x="214" y="406"/>
                  </a:lnTo>
                  <a:lnTo>
                    <a:pt x="199" y="411"/>
                  </a:lnTo>
                  <a:lnTo>
                    <a:pt x="184" y="417"/>
                  </a:lnTo>
                  <a:lnTo>
                    <a:pt x="173" y="426"/>
                  </a:lnTo>
                  <a:lnTo>
                    <a:pt x="162" y="434"/>
                  </a:lnTo>
                  <a:lnTo>
                    <a:pt x="151" y="448"/>
                  </a:lnTo>
                  <a:lnTo>
                    <a:pt x="144" y="460"/>
                  </a:lnTo>
                  <a:lnTo>
                    <a:pt x="137" y="475"/>
                  </a:lnTo>
                  <a:lnTo>
                    <a:pt x="134" y="493"/>
                  </a:lnTo>
                  <a:lnTo>
                    <a:pt x="136" y="509"/>
                  </a:lnTo>
                  <a:lnTo>
                    <a:pt x="138" y="526"/>
                  </a:lnTo>
                  <a:lnTo>
                    <a:pt x="144" y="546"/>
                  </a:lnTo>
                  <a:lnTo>
                    <a:pt x="149" y="568"/>
                  </a:lnTo>
                  <a:lnTo>
                    <a:pt x="153" y="588"/>
                  </a:lnTo>
                  <a:lnTo>
                    <a:pt x="155" y="604"/>
                  </a:lnTo>
                  <a:lnTo>
                    <a:pt x="155" y="618"/>
                  </a:lnTo>
                  <a:lnTo>
                    <a:pt x="153" y="638"/>
                  </a:lnTo>
                  <a:lnTo>
                    <a:pt x="148" y="655"/>
                  </a:lnTo>
                  <a:lnTo>
                    <a:pt x="144" y="670"/>
                  </a:lnTo>
                  <a:lnTo>
                    <a:pt x="137" y="683"/>
                  </a:lnTo>
                  <a:lnTo>
                    <a:pt x="129" y="701"/>
                  </a:lnTo>
                  <a:lnTo>
                    <a:pt x="117" y="721"/>
                  </a:lnTo>
                  <a:lnTo>
                    <a:pt x="105" y="736"/>
                  </a:lnTo>
                  <a:lnTo>
                    <a:pt x="92" y="747"/>
                  </a:lnTo>
                  <a:lnTo>
                    <a:pt x="81" y="758"/>
                  </a:lnTo>
                  <a:lnTo>
                    <a:pt x="68" y="766"/>
                  </a:lnTo>
                  <a:lnTo>
                    <a:pt x="56" y="771"/>
                  </a:lnTo>
                  <a:lnTo>
                    <a:pt x="38" y="775"/>
                  </a:lnTo>
                  <a:lnTo>
                    <a:pt x="18" y="779"/>
                  </a:lnTo>
                  <a:lnTo>
                    <a:pt x="0" y="779"/>
                  </a:lnTo>
                  <a:close/>
                </a:path>
              </a:pathLst>
            </a:custGeom>
            <a:solidFill>
              <a:srgbClr val="0000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8" name="Text Box 21"/>
            <p:cNvSpPr txBox="1">
              <a:spLocks noChangeArrowheads="1"/>
            </p:cNvSpPr>
            <p:nvPr/>
          </p:nvSpPr>
          <p:spPr bwMode="auto">
            <a:xfrm>
              <a:off x="3264" y="3651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sp>
        <p:nvSpPr>
          <p:cNvPr id="30732" name="Text Box 22"/>
          <p:cNvSpPr txBox="1">
            <a:spLocks noChangeArrowheads="1"/>
          </p:cNvSpPr>
          <p:nvPr/>
        </p:nvSpPr>
        <p:spPr bwMode="auto">
          <a:xfrm>
            <a:off x="1219200" y="1524000"/>
            <a:ext cx="617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  <a:latin typeface="Comic Sans MS" pitchFamily="66" charset="0"/>
              </a:rPr>
              <a:t>Re-tool the Plan!</a:t>
            </a:r>
          </a:p>
        </p:txBody>
      </p:sp>
      <p:sp>
        <p:nvSpPr>
          <p:cNvPr id="30733" name="Text Box 25"/>
          <p:cNvSpPr txBox="1">
            <a:spLocks noChangeArrowheads="1"/>
          </p:cNvSpPr>
          <p:nvPr/>
        </p:nvSpPr>
        <p:spPr bwMode="auto">
          <a:xfrm>
            <a:off x="6629400" y="2819400"/>
            <a:ext cx="1676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Crew &amp;     Schedule</a:t>
            </a:r>
          </a:p>
        </p:txBody>
      </p:sp>
      <p:sp>
        <p:nvSpPr>
          <p:cNvPr id="30734" name="Text Box 26"/>
          <p:cNvSpPr txBox="1">
            <a:spLocks noChangeArrowheads="1"/>
          </p:cNvSpPr>
          <p:nvPr/>
        </p:nvSpPr>
        <p:spPr bwMode="auto">
          <a:xfrm>
            <a:off x="6629400" y="4419600"/>
            <a:ext cx="1676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Dock    to     Dock</a:t>
            </a:r>
          </a:p>
        </p:txBody>
      </p:sp>
      <p:sp>
        <p:nvSpPr>
          <p:cNvPr id="30735" name="Text Box 27"/>
          <p:cNvSpPr txBox="1">
            <a:spLocks noChangeArrowheads="1"/>
          </p:cNvSpPr>
          <p:nvPr/>
        </p:nvSpPr>
        <p:spPr bwMode="auto">
          <a:xfrm>
            <a:off x="4724400" y="48768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Power</a:t>
            </a:r>
          </a:p>
        </p:txBody>
      </p:sp>
      <p:sp>
        <p:nvSpPr>
          <p:cNvPr id="30736" name="Text Box 28"/>
          <p:cNvSpPr txBox="1">
            <a:spLocks noChangeArrowheads="1"/>
          </p:cNvSpPr>
          <p:nvPr/>
        </p:nvSpPr>
        <p:spPr bwMode="auto">
          <a:xfrm>
            <a:off x="228600" y="2286000"/>
            <a:ext cx="42672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800" b="1">
                <a:solidFill>
                  <a:schemeClr val="bg1"/>
                </a:solidFill>
              </a:rPr>
              <a:t>  </a:t>
            </a: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Communication 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 Customer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 Superintendant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 Trainmasters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 Train Crew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 Monitor Results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 	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cs typeface="Arial" charset="0"/>
              </a:rPr>
              <a:t>September 14-16, 2008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57400"/>
            <a:ext cx="9144000" cy="1219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chemeClr val="bg1"/>
                </a:solidFill>
                <a:cs typeface="Arial" charset="0"/>
              </a:rPr>
              <a:t>Tomorrow</a:t>
            </a:r>
            <a:endParaRPr lang="en-US" sz="3600" b="1" smtClean="0">
              <a:solidFill>
                <a:schemeClr val="bg1"/>
              </a:solidFill>
            </a:endParaRPr>
          </a:p>
        </p:txBody>
      </p:sp>
      <p:pic>
        <p:nvPicPr>
          <p:cNvPr id="31748" name="Picture 6" descr="breakpag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14" descr="Blank Sign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838200"/>
            <a:ext cx="4343400" cy="356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15" descr="Money Bag 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3733800"/>
            <a:ext cx="21812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1" name="Text Box 16"/>
          <p:cNvSpPr txBox="1">
            <a:spLocks noChangeArrowheads="1"/>
          </p:cNvSpPr>
          <p:nvPr/>
        </p:nvSpPr>
        <p:spPr bwMode="auto">
          <a:xfrm>
            <a:off x="1295400" y="1447800"/>
            <a:ext cx="30480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latin typeface="Comic Sans MS" pitchFamily="66" charset="0"/>
              </a:rPr>
              <a:t>Help Wanted!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18, 2008</a:t>
            </a:r>
          </a:p>
        </p:txBody>
      </p:sp>
      <p:sp>
        <p:nvSpPr>
          <p:cNvPr id="32771" name="Slide Number Placeholder 7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F94B7C7-6541-4863-8640-9F752CA1BF02}" type="slidenum">
              <a:rPr lang="en-US" altLang="en-US" sz="1200">
                <a:solidFill>
                  <a:schemeClr val="bg1"/>
                </a:solidFill>
                <a:cs typeface="Arial" charset="0"/>
              </a:rPr>
              <a:pPr algn="r"/>
              <a:t>29</a:t>
            </a:fld>
            <a:endParaRPr lang="en-US" altLang="en-US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609600"/>
            <a:ext cx="7924800" cy="685800"/>
          </a:xfrm>
        </p:spPr>
        <p:txBody>
          <a:bodyPr/>
          <a:lstStyle/>
          <a:p>
            <a:r>
              <a:rPr lang="en-US" sz="4600" smtClean="0"/>
              <a:t> </a:t>
            </a:r>
            <a:endParaRPr lang="en-US" sz="3200" smtClean="0">
              <a:latin typeface="Arial" charset="0"/>
            </a:endParaRP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295400"/>
            <a:ext cx="7086600" cy="4343400"/>
          </a:xfrm>
        </p:spPr>
        <p:txBody>
          <a:bodyPr/>
          <a:lstStyle/>
          <a:p>
            <a:pPr marL="290513" indent="-290513">
              <a:spcBef>
                <a:spcPct val="25000"/>
              </a:spcBef>
              <a:buClr>
                <a:srgbClr val="000099"/>
              </a:buClr>
              <a:buSzPct val="155000"/>
              <a:buFont typeface="Wingdings" pitchFamily="2" charset="2"/>
              <a:buChar char="§"/>
              <a:defRPr/>
            </a:pPr>
            <a:endParaRPr lang="en-US" sz="1400" b="1" smtClean="0"/>
          </a:p>
          <a:p>
            <a:pPr marL="290513" indent="-290513" algn="ctr">
              <a:spcBef>
                <a:spcPct val="25000"/>
              </a:spcBef>
              <a:buClr>
                <a:srgbClr val="000099"/>
              </a:buClr>
              <a:buSzPct val="155000"/>
              <a:buFont typeface="Wingdings" pitchFamily="2" charset="2"/>
              <a:buNone/>
              <a:defRPr/>
            </a:pPr>
            <a:endParaRPr lang="en-US" sz="8800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32774" name="Group 5"/>
          <p:cNvGrpSpPr>
            <a:grpSpLocks noChangeAspect="1"/>
          </p:cNvGrpSpPr>
          <p:nvPr/>
        </p:nvGrpSpPr>
        <p:grpSpPr bwMode="auto">
          <a:xfrm>
            <a:off x="304800" y="1066800"/>
            <a:ext cx="3352800" cy="4157663"/>
            <a:chOff x="192" y="1872"/>
            <a:chExt cx="960" cy="1995"/>
          </a:xfrm>
        </p:grpSpPr>
        <p:sp>
          <p:nvSpPr>
            <p:cNvPr id="32776" name="AutoShape 6"/>
            <p:cNvSpPr>
              <a:spLocks noChangeAspect="1" noChangeArrowheads="1" noTextEdit="1"/>
            </p:cNvSpPr>
            <p:nvPr/>
          </p:nvSpPr>
          <p:spPr bwMode="auto">
            <a:xfrm>
              <a:off x="192" y="1872"/>
              <a:ext cx="960" cy="1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7" name="Freeform 7"/>
            <p:cNvSpPr>
              <a:spLocks/>
            </p:cNvSpPr>
            <p:nvPr/>
          </p:nvSpPr>
          <p:spPr bwMode="auto">
            <a:xfrm>
              <a:off x="520" y="2293"/>
              <a:ext cx="266" cy="812"/>
            </a:xfrm>
            <a:custGeom>
              <a:avLst/>
              <a:gdLst>
                <a:gd name="T0" fmla="*/ 1058 w 1334"/>
                <a:gd name="T1" fmla="*/ 19 h 2436"/>
                <a:gd name="T2" fmla="*/ 1024 w 1334"/>
                <a:gd name="T3" fmla="*/ 9 h 2436"/>
                <a:gd name="T4" fmla="*/ 905 w 1334"/>
                <a:gd name="T5" fmla="*/ 0 h 2436"/>
                <a:gd name="T6" fmla="*/ 705 w 1334"/>
                <a:gd name="T7" fmla="*/ 27 h 2436"/>
                <a:gd name="T8" fmla="*/ 671 w 1334"/>
                <a:gd name="T9" fmla="*/ 39 h 2436"/>
                <a:gd name="T10" fmla="*/ 604 w 1334"/>
                <a:gd name="T11" fmla="*/ 73 h 2436"/>
                <a:gd name="T12" fmla="*/ 475 w 1334"/>
                <a:gd name="T13" fmla="*/ 153 h 2436"/>
                <a:gd name="T14" fmla="*/ 454 w 1334"/>
                <a:gd name="T15" fmla="*/ 174 h 2436"/>
                <a:gd name="T16" fmla="*/ 445 w 1334"/>
                <a:gd name="T17" fmla="*/ 187 h 2436"/>
                <a:gd name="T18" fmla="*/ 436 w 1334"/>
                <a:gd name="T19" fmla="*/ 195 h 2436"/>
                <a:gd name="T20" fmla="*/ 430 w 1334"/>
                <a:gd name="T21" fmla="*/ 211 h 2436"/>
                <a:gd name="T22" fmla="*/ 255 w 1334"/>
                <a:gd name="T23" fmla="*/ 476 h 2436"/>
                <a:gd name="T24" fmla="*/ 212 w 1334"/>
                <a:gd name="T25" fmla="*/ 561 h 2436"/>
                <a:gd name="T26" fmla="*/ 98 w 1334"/>
                <a:gd name="T27" fmla="*/ 915 h 2436"/>
                <a:gd name="T28" fmla="*/ 28 w 1334"/>
                <a:gd name="T29" fmla="*/ 1251 h 2436"/>
                <a:gd name="T30" fmla="*/ 0 w 1334"/>
                <a:gd name="T31" fmla="*/ 1609 h 2436"/>
                <a:gd name="T32" fmla="*/ 12 w 1334"/>
                <a:gd name="T33" fmla="*/ 1838 h 2436"/>
                <a:gd name="T34" fmla="*/ 64 w 1334"/>
                <a:gd name="T35" fmla="*/ 2039 h 2436"/>
                <a:gd name="T36" fmla="*/ 102 w 1334"/>
                <a:gd name="T37" fmla="*/ 2131 h 2436"/>
                <a:gd name="T38" fmla="*/ 150 w 1334"/>
                <a:gd name="T39" fmla="*/ 2210 h 2436"/>
                <a:gd name="T40" fmla="*/ 212 w 1334"/>
                <a:gd name="T41" fmla="*/ 2280 h 2436"/>
                <a:gd name="T42" fmla="*/ 282 w 1334"/>
                <a:gd name="T43" fmla="*/ 2339 h 2436"/>
                <a:gd name="T44" fmla="*/ 362 w 1334"/>
                <a:gd name="T45" fmla="*/ 2384 h 2436"/>
                <a:gd name="T46" fmla="*/ 442 w 1334"/>
                <a:gd name="T47" fmla="*/ 2418 h 2436"/>
                <a:gd name="T48" fmla="*/ 525 w 1334"/>
                <a:gd name="T49" fmla="*/ 2433 h 2436"/>
                <a:gd name="T50" fmla="*/ 613 w 1334"/>
                <a:gd name="T51" fmla="*/ 2436 h 2436"/>
                <a:gd name="T52" fmla="*/ 743 w 1334"/>
                <a:gd name="T53" fmla="*/ 2420 h 2436"/>
                <a:gd name="T54" fmla="*/ 855 w 1334"/>
                <a:gd name="T55" fmla="*/ 2390 h 2436"/>
                <a:gd name="T56" fmla="*/ 926 w 1334"/>
                <a:gd name="T57" fmla="*/ 2359 h 2436"/>
                <a:gd name="T58" fmla="*/ 1015 w 1334"/>
                <a:gd name="T59" fmla="*/ 2299 h 2436"/>
                <a:gd name="T60" fmla="*/ 1039 w 1334"/>
                <a:gd name="T61" fmla="*/ 2271 h 2436"/>
                <a:gd name="T62" fmla="*/ 1076 w 1334"/>
                <a:gd name="T63" fmla="*/ 2207 h 2436"/>
                <a:gd name="T64" fmla="*/ 1113 w 1334"/>
                <a:gd name="T65" fmla="*/ 2048 h 2436"/>
                <a:gd name="T66" fmla="*/ 1110 w 1334"/>
                <a:gd name="T67" fmla="*/ 1886 h 2436"/>
                <a:gd name="T68" fmla="*/ 1064 w 1334"/>
                <a:gd name="T69" fmla="*/ 1722 h 2436"/>
                <a:gd name="T70" fmla="*/ 1012 w 1334"/>
                <a:gd name="T71" fmla="*/ 1593 h 2436"/>
                <a:gd name="T72" fmla="*/ 880 w 1334"/>
                <a:gd name="T73" fmla="*/ 1377 h 2436"/>
                <a:gd name="T74" fmla="*/ 841 w 1334"/>
                <a:gd name="T75" fmla="*/ 1294 h 2436"/>
                <a:gd name="T76" fmla="*/ 801 w 1334"/>
                <a:gd name="T77" fmla="*/ 1132 h 2436"/>
                <a:gd name="T78" fmla="*/ 791 w 1334"/>
                <a:gd name="T79" fmla="*/ 1056 h 2436"/>
                <a:gd name="T80" fmla="*/ 791 w 1334"/>
                <a:gd name="T81" fmla="*/ 1020 h 2436"/>
                <a:gd name="T82" fmla="*/ 795 w 1334"/>
                <a:gd name="T83" fmla="*/ 990 h 2436"/>
                <a:gd name="T84" fmla="*/ 809 w 1334"/>
                <a:gd name="T85" fmla="*/ 934 h 2436"/>
                <a:gd name="T86" fmla="*/ 835 w 1334"/>
                <a:gd name="T87" fmla="*/ 889 h 2436"/>
                <a:gd name="T88" fmla="*/ 893 w 1334"/>
                <a:gd name="T89" fmla="*/ 818 h 2436"/>
                <a:gd name="T90" fmla="*/ 923 w 1334"/>
                <a:gd name="T91" fmla="*/ 794 h 2436"/>
                <a:gd name="T92" fmla="*/ 951 w 1334"/>
                <a:gd name="T93" fmla="*/ 778 h 2436"/>
                <a:gd name="T94" fmla="*/ 1198 w 1334"/>
                <a:gd name="T95" fmla="*/ 666 h 2436"/>
                <a:gd name="T96" fmla="*/ 1226 w 1334"/>
                <a:gd name="T97" fmla="*/ 648 h 2436"/>
                <a:gd name="T98" fmla="*/ 1248 w 1334"/>
                <a:gd name="T99" fmla="*/ 628 h 2436"/>
                <a:gd name="T100" fmla="*/ 1282 w 1334"/>
                <a:gd name="T101" fmla="*/ 583 h 2436"/>
                <a:gd name="T102" fmla="*/ 1308 w 1334"/>
                <a:gd name="T103" fmla="*/ 535 h 2436"/>
                <a:gd name="T104" fmla="*/ 1328 w 1334"/>
                <a:gd name="T105" fmla="*/ 480 h 2436"/>
                <a:gd name="T106" fmla="*/ 1334 w 1334"/>
                <a:gd name="T107" fmla="*/ 421 h 2436"/>
                <a:gd name="T108" fmla="*/ 1330 w 1334"/>
                <a:gd name="T109" fmla="*/ 357 h 2436"/>
                <a:gd name="T110" fmla="*/ 1290 w 1334"/>
                <a:gd name="T111" fmla="*/ 223 h 2436"/>
                <a:gd name="T112" fmla="*/ 1260 w 1334"/>
                <a:gd name="T113" fmla="*/ 165 h 2436"/>
                <a:gd name="T114" fmla="*/ 1220 w 1334"/>
                <a:gd name="T115" fmla="*/ 116 h 2436"/>
                <a:gd name="T116" fmla="*/ 1174 w 1334"/>
                <a:gd name="T117" fmla="*/ 76 h 2436"/>
                <a:gd name="T118" fmla="*/ 1119 w 1334"/>
                <a:gd name="T119" fmla="*/ 43 h 2436"/>
                <a:gd name="T120" fmla="*/ 1058 w 1334"/>
                <a:gd name="T121" fmla="*/ 19 h 24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34"/>
                <a:gd name="T184" fmla="*/ 0 h 2436"/>
                <a:gd name="T185" fmla="*/ 1334 w 1334"/>
                <a:gd name="T186" fmla="*/ 2436 h 24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34" h="2436">
                  <a:moveTo>
                    <a:pt x="1058" y="19"/>
                  </a:moveTo>
                  <a:lnTo>
                    <a:pt x="1024" y="9"/>
                  </a:lnTo>
                  <a:lnTo>
                    <a:pt x="905" y="0"/>
                  </a:lnTo>
                  <a:lnTo>
                    <a:pt x="705" y="27"/>
                  </a:lnTo>
                  <a:lnTo>
                    <a:pt x="671" y="39"/>
                  </a:lnTo>
                  <a:lnTo>
                    <a:pt x="604" y="73"/>
                  </a:lnTo>
                  <a:lnTo>
                    <a:pt x="475" y="153"/>
                  </a:lnTo>
                  <a:lnTo>
                    <a:pt x="454" y="174"/>
                  </a:lnTo>
                  <a:lnTo>
                    <a:pt x="445" y="187"/>
                  </a:lnTo>
                  <a:lnTo>
                    <a:pt x="436" y="195"/>
                  </a:lnTo>
                  <a:lnTo>
                    <a:pt x="430" y="211"/>
                  </a:lnTo>
                  <a:lnTo>
                    <a:pt x="255" y="476"/>
                  </a:lnTo>
                  <a:lnTo>
                    <a:pt x="212" y="561"/>
                  </a:lnTo>
                  <a:lnTo>
                    <a:pt x="98" y="915"/>
                  </a:lnTo>
                  <a:lnTo>
                    <a:pt x="28" y="1251"/>
                  </a:lnTo>
                  <a:lnTo>
                    <a:pt x="0" y="1609"/>
                  </a:lnTo>
                  <a:lnTo>
                    <a:pt x="12" y="1838"/>
                  </a:lnTo>
                  <a:lnTo>
                    <a:pt x="64" y="2039"/>
                  </a:lnTo>
                  <a:lnTo>
                    <a:pt x="102" y="2131"/>
                  </a:lnTo>
                  <a:lnTo>
                    <a:pt x="150" y="2210"/>
                  </a:lnTo>
                  <a:lnTo>
                    <a:pt x="212" y="2280"/>
                  </a:lnTo>
                  <a:lnTo>
                    <a:pt x="282" y="2339"/>
                  </a:lnTo>
                  <a:lnTo>
                    <a:pt x="362" y="2384"/>
                  </a:lnTo>
                  <a:lnTo>
                    <a:pt x="442" y="2418"/>
                  </a:lnTo>
                  <a:lnTo>
                    <a:pt x="525" y="2433"/>
                  </a:lnTo>
                  <a:lnTo>
                    <a:pt x="613" y="2436"/>
                  </a:lnTo>
                  <a:lnTo>
                    <a:pt x="743" y="2420"/>
                  </a:lnTo>
                  <a:lnTo>
                    <a:pt x="855" y="2390"/>
                  </a:lnTo>
                  <a:lnTo>
                    <a:pt x="926" y="2359"/>
                  </a:lnTo>
                  <a:lnTo>
                    <a:pt x="1015" y="2299"/>
                  </a:lnTo>
                  <a:lnTo>
                    <a:pt x="1039" y="2271"/>
                  </a:lnTo>
                  <a:lnTo>
                    <a:pt x="1076" y="2207"/>
                  </a:lnTo>
                  <a:lnTo>
                    <a:pt x="1113" y="2048"/>
                  </a:lnTo>
                  <a:lnTo>
                    <a:pt x="1110" y="1886"/>
                  </a:lnTo>
                  <a:lnTo>
                    <a:pt x="1064" y="1722"/>
                  </a:lnTo>
                  <a:lnTo>
                    <a:pt x="1012" y="1593"/>
                  </a:lnTo>
                  <a:lnTo>
                    <a:pt x="880" y="1377"/>
                  </a:lnTo>
                  <a:lnTo>
                    <a:pt x="841" y="1294"/>
                  </a:lnTo>
                  <a:lnTo>
                    <a:pt x="801" y="1132"/>
                  </a:lnTo>
                  <a:lnTo>
                    <a:pt x="791" y="1056"/>
                  </a:lnTo>
                  <a:lnTo>
                    <a:pt x="791" y="1020"/>
                  </a:lnTo>
                  <a:lnTo>
                    <a:pt x="795" y="990"/>
                  </a:lnTo>
                  <a:lnTo>
                    <a:pt x="809" y="934"/>
                  </a:lnTo>
                  <a:lnTo>
                    <a:pt x="835" y="889"/>
                  </a:lnTo>
                  <a:lnTo>
                    <a:pt x="893" y="818"/>
                  </a:lnTo>
                  <a:lnTo>
                    <a:pt x="923" y="794"/>
                  </a:lnTo>
                  <a:lnTo>
                    <a:pt x="951" y="778"/>
                  </a:lnTo>
                  <a:lnTo>
                    <a:pt x="1198" y="666"/>
                  </a:lnTo>
                  <a:lnTo>
                    <a:pt x="1226" y="648"/>
                  </a:lnTo>
                  <a:lnTo>
                    <a:pt x="1248" y="628"/>
                  </a:lnTo>
                  <a:lnTo>
                    <a:pt x="1282" y="583"/>
                  </a:lnTo>
                  <a:lnTo>
                    <a:pt x="1308" y="535"/>
                  </a:lnTo>
                  <a:lnTo>
                    <a:pt x="1328" y="480"/>
                  </a:lnTo>
                  <a:lnTo>
                    <a:pt x="1334" y="421"/>
                  </a:lnTo>
                  <a:lnTo>
                    <a:pt x="1330" y="357"/>
                  </a:lnTo>
                  <a:lnTo>
                    <a:pt x="1290" y="223"/>
                  </a:lnTo>
                  <a:lnTo>
                    <a:pt x="1260" y="165"/>
                  </a:lnTo>
                  <a:lnTo>
                    <a:pt x="1220" y="116"/>
                  </a:lnTo>
                  <a:lnTo>
                    <a:pt x="1174" y="76"/>
                  </a:lnTo>
                  <a:lnTo>
                    <a:pt x="1119" y="43"/>
                  </a:lnTo>
                  <a:lnTo>
                    <a:pt x="1058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8" name="Freeform 8"/>
            <p:cNvSpPr>
              <a:spLocks/>
            </p:cNvSpPr>
            <p:nvPr/>
          </p:nvSpPr>
          <p:spPr bwMode="auto">
            <a:xfrm>
              <a:off x="746" y="2040"/>
              <a:ext cx="215" cy="400"/>
            </a:xfrm>
            <a:custGeom>
              <a:avLst/>
              <a:gdLst>
                <a:gd name="T0" fmla="*/ 865 w 1075"/>
                <a:gd name="T1" fmla="*/ 61 h 1200"/>
                <a:gd name="T2" fmla="*/ 696 w 1075"/>
                <a:gd name="T3" fmla="*/ 0 h 1200"/>
                <a:gd name="T4" fmla="*/ 398 w 1075"/>
                <a:gd name="T5" fmla="*/ 24 h 1200"/>
                <a:gd name="T6" fmla="*/ 292 w 1075"/>
                <a:gd name="T7" fmla="*/ 77 h 1200"/>
                <a:gd name="T8" fmla="*/ 168 w 1075"/>
                <a:gd name="T9" fmla="*/ 186 h 1200"/>
                <a:gd name="T10" fmla="*/ 19 w 1075"/>
                <a:gd name="T11" fmla="*/ 433 h 1200"/>
                <a:gd name="T12" fmla="*/ 0 w 1075"/>
                <a:gd name="T13" fmla="*/ 556 h 1200"/>
                <a:gd name="T14" fmla="*/ 43 w 1075"/>
                <a:gd name="T15" fmla="*/ 733 h 1200"/>
                <a:gd name="T16" fmla="*/ 172 w 1075"/>
                <a:gd name="T17" fmla="*/ 874 h 1200"/>
                <a:gd name="T18" fmla="*/ 246 w 1075"/>
                <a:gd name="T19" fmla="*/ 928 h 1200"/>
                <a:gd name="T20" fmla="*/ 442 w 1075"/>
                <a:gd name="T21" fmla="*/ 965 h 1200"/>
                <a:gd name="T22" fmla="*/ 558 w 1075"/>
                <a:gd name="T23" fmla="*/ 931 h 1200"/>
                <a:gd name="T24" fmla="*/ 644 w 1075"/>
                <a:gd name="T25" fmla="*/ 922 h 1200"/>
                <a:gd name="T26" fmla="*/ 662 w 1075"/>
                <a:gd name="T27" fmla="*/ 949 h 1200"/>
                <a:gd name="T28" fmla="*/ 739 w 1075"/>
                <a:gd name="T29" fmla="*/ 1141 h 1200"/>
                <a:gd name="T30" fmla="*/ 785 w 1075"/>
                <a:gd name="T31" fmla="*/ 1181 h 1200"/>
                <a:gd name="T32" fmla="*/ 849 w 1075"/>
                <a:gd name="T33" fmla="*/ 1200 h 1200"/>
                <a:gd name="T34" fmla="*/ 907 w 1075"/>
                <a:gd name="T35" fmla="*/ 1194 h 1200"/>
                <a:gd name="T36" fmla="*/ 937 w 1075"/>
                <a:gd name="T37" fmla="*/ 1160 h 1200"/>
                <a:gd name="T38" fmla="*/ 941 w 1075"/>
                <a:gd name="T39" fmla="*/ 1114 h 1200"/>
                <a:gd name="T40" fmla="*/ 929 w 1075"/>
                <a:gd name="T41" fmla="*/ 1093 h 1200"/>
                <a:gd name="T42" fmla="*/ 885 w 1075"/>
                <a:gd name="T43" fmla="*/ 1044 h 1200"/>
                <a:gd name="T44" fmla="*/ 813 w 1075"/>
                <a:gd name="T45" fmla="*/ 874 h 1200"/>
                <a:gd name="T46" fmla="*/ 809 w 1075"/>
                <a:gd name="T47" fmla="*/ 830 h 1200"/>
                <a:gd name="T48" fmla="*/ 821 w 1075"/>
                <a:gd name="T49" fmla="*/ 799 h 1200"/>
                <a:gd name="T50" fmla="*/ 873 w 1075"/>
                <a:gd name="T51" fmla="*/ 757 h 1200"/>
                <a:gd name="T52" fmla="*/ 937 w 1075"/>
                <a:gd name="T53" fmla="*/ 686 h 1200"/>
                <a:gd name="T54" fmla="*/ 1021 w 1075"/>
                <a:gd name="T55" fmla="*/ 593 h 1200"/>
                <a:gd name="T56" fmla="*/ 1049 w 1075"/>
                <a:gd name="T57" fmla="*/ 540 h 1200"/>
                <a:gd name="T58" fmla="*/ 1075 w 1075"/>
                <a:gd name="T59" fmla="*/ 411 h 1200"/>
                <a:gd name="T60" fmla="*/ 1067 w 1075"/>
                <a:gd name="T61" fmla="*/ 281 h 1200"/>
                <a:gd name="T62" fmla="*/ 957 w 1075"/>
                <a:gd name="T63" fmla="*/ 134 h 120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075"/>
                <a:gd name="T97" fmla="*/ 0 h 1200"/>
                <a:gd name="T98" fmla="*/ 1075 w 1075"/>
                <a:gd name="T99" fmla="*/ 1200 h 120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075" h="1200">
                  <a:moveTo>
                    <a:pt x="957" y="134"/>
                  </a:moveTo>
                  <a:lnTo>
                    <a:pt x="865" y="61"/>
                  </a:lnTo>
                  <a:lnTo>
                    <a:pt x="757" y="12"/>
                  </a:lnTo>
                  <a:lnTo>
                    <a:pt x="696" y="0"/>
                  </a:lnTo>
                  <a:lnTo>
                    <a:pt x="530" y="0"/>
                  </a:lnTo>
                  <a:lnTo>
                    <a:pt x="398" y="24"/>
                  </a:lnTo>
                  <a:lnTo>
                    <a:pt x="362" y="37"/>
                  </a:lnTo>
                  <a:lnTo>
                    <a:pt x="292" y="77"/>
                  </a:lnTo>
                  <a:lnTo>
                    <a:pt x="226" y="128"/>
                  </a:lnTo>
                  <a:lnTo>
                    <a:pt x="168" y="186"/>
                  </a:lnTo>
                  <a:lnTo>
                    <a:pt x="77" y="305"/>
                  </a:lnTo>
                  <a:lnTo>
                    <a:pt x="19" y="433"/>
                  </a:lnTo>
                  <a:lnTo>
                    <a:pt x="3" y="494"/>
                  </a:lnTo>
                  <a:lnTo>
                    <a:pt x="0" y="556"/>
                  </a:lnTo>
                  <a:lnTo>
                    <a:pt x="6" y="619"/>
                  </a:lnTo>
                  <a:lnTo>
                    <a:pt x="43" y="733"/>
                  </a:lnTo>
                  <a:lnTo>
                    <a:pt x="80" y="785"/>
                  </a:lnTo>
                  <a:lnTo>
                    <a:pt x="172" y="874"/>
                  </a:lnTo>
                  <a:lnTo>
                    <a:pt x="230" y="922"/>
                  </a:lnTo>
                  <a:lnTo>
                    <a:pt x="246" y="928"/>
                  </a:lnTo>
                  <a:lnTo>
                    <a:pt x="402" y="965"/>
                  </a:lnTo>
                  <a:lnTo>
                    <a:pt x="442" y="965"/>
                  </a:lnTo>
                  <a:lnTo>
                    <a:pt x="482" y="959"/>
                  </a:lnTo>
                  <a:lnTo>
                    <a:pt x="558" y="931"/>
                  </a:lnTo>
                  <a:lnTo>
                    <a:pt x="628" y="919"/>
                  </a:lnTo>
                  <a:lnTo>
                    <a:pt x="644" y="922"/>
                  </a:lnTo>
                  <a:lnTo>
                    <a:pt x="650" y="928"/>
                  </a:lnTo>
                  <a:lnTo>
                    <a:pt x="662" y="949"/>
                  </a:lnTo>
                  <a:lnTo>
                    <a:pt x="702" y="1084"/>
                  </a:lnTo>
                  <a:lnTo>
                    <a:pt x="739" y="1141"/>
                  </a:lnTo>
                  <a:lnTo>
                    <a:pt x="760" y="1163"/>
                  </a:lnTo>
                  <a:lnTo>
                    <a:pt x="785" y="1181"/>
                  </a:lnTo>
                  <a:lnTo>
                    <a:pt x="815" y="1194"/>
                  </a:lnTo>
                  <a:lnTo>
                    <a:pt x="849" y="1200"/>
                  </a:lnTo>
                  <a:lnTo>
                    <a:pt x="883" y="1200"/>
                  </a:lnTo>
                  <a:lnTo>
                    <a:pt x="907" y="1194"/>
                  </a:lnTo>
                  <a:lnTo>
                    <a:pt x="925" y="1181"/>
                  </a:lnTo>
                  <a:lnTo>
                    <a:pt x="937" y="1160"/>
                  </a:lnTo>
                  <a:lnTo>
                    <a:pt x="943" y="1135"/>
                  </a:lnTo>
                  <a:lnTo>
                    <a:pt x="941" y="1114"/>
                  </a:lnTo>
                  <a:lnTo>
                    <a:pt x="937" y="1102"/>
                  </a:lnTo>
                  <a:lnTo>
                    <a:pt x="929" y="1093"/>
                  </a:lnTo>
                  <a:lnTo>
                    <a:pt x="911" y="1068"/>
                  </a:lnTo>
                  <a:lnTo>
                    <a:pt x="885" y="1044"/>
                  </a:lnTo>
                  <a:lnTo>
                    <a:pt x="846" y="971"/>
                  </a:lnTo>
                  <a:lnTo>
                    <a:pt x="813" y="874"/>
                  </a:lnTo>
                  <a:lnTo>
                    <a:pt x="809" y="852"/>
                  </a:lnTo>
                  <a:lnTo>
                    <a:pt x="809" y="830"/>
                  </a:lnTo>
                  <a:lnTo>
                    <a:pt x="813" y="815"/>
                  </a:lnTo>
                  <a:lnTo>
                    <a:pt x="821" y="799"/>
                  </a:lnTo>
                  <a:lnTo>
                    <a:pt x="843" y="779"/>
                  </a:lnTo>
                  <a:lnTo>
                    <a:pt x="873" y="757"/>
                  </a:lnTo>
                  <a:lnTo>
                    <a:pt x="905" y="726"/>
                  </a:lnTo>
                  <a:lnTo>
                    <a:pt x="937" y="686"/>
                  </a:lnTo>
                  <a:lnTo>
                    <a:pt x="981" y="644"/>
                  </a:lnTo>
                  <a:lnTo>
                    <a:pt x="1021" y="593"/>
                  </a:lnTo>
                  <a:lnTo>
                    <a:pt x="1037" y="568"/>
                  </a:lnTo>
                  <a:lnTo>
                    <a:pt x="1049" y="540"/>
                  </a:lnTo>
                  <a:lnTo>
                    <a:pt x="1057" y="510"/>
                  </a:lnTo>
                  <a:lnTo>
                    <a:pt x="1075" y="411"/>
                  </a:lnTo>
                  <a:lnTo>
                    <a:pt x="1075" y="342"/>
                  </a:lnTo>
                  <a:lnTo>
                    <a:pt x="1067" y="281"/>
                  </a:lnTo>
                  <a:lnTo>
                    <a:pt x="1043" y="225"/>
                  </a:lnTo>
                  <a:lnTo>
                    <a:pt x="957" y="1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9" name="Freeform 9"/>
            <p:cNvSpPr>
              <a:spLocks/>
            </p:cNvSpPr>
            <p:nvPr/>
          </p:nvSpPr>
          <p:spPr bwMode="auto">
            <a:xfrm>
              <a:off x="643" y="2895"/>
              <a:ext cx="145" cy="944"/>
            </a:xfrm>
            <a:custGeom>
              <a:avLst/>
              <a:gdLst>
                <a:gd name="T0" fmla="*/ 28 w 721"/>
                <a:gd name="T1" fmla="*/ 51 h 2834"/>
                <a:gd name="T2" fmla="*/ 6 w 721"/>
                <a:gd name="T3" fmla="*/ 97 h 2834"/>
                <a:gd name="T4" fmla="*/ 74 w 721"/>
                <a:gd name="T5" fmla="*/ 848 h 2834"/>
                <a:gd name="T6" fmla="*/ 182 w 721"/>
                <a:gd name="T7" fmla="*/ 1317 h 2834"/>
                <a:gd name="T8" fmla="*/ 114 w 721"/>
                <a:gd name="T9" fmla="*/ 1711 h 2834"/>
                <a:gd name="T10" fmla="*/ 148 w 721"/>
                <a:gd name="T11" fmla="*/ 2045 h 2834"/>
                <a:gd name="T12" fmla="*/ 148 w 721"/>
                <a:gd name="T13" fmla="*/ 2246 h 2834"/>
                <a:gd name="T14" fmla="*/ 132 w 721"/>
                <a:gd name="T15" fmla="*/ 2288 h 2834"/>
                <a:gd name="T16" fmla="*/ 78 w 721"/>
                <a:gd name="T17" fmla="*/ 2387 h 2834"/>
                <a:gd name="T18" fmla="*/ 78 w 721"/>
                <a:gd name="T19" fmla="*/ 2438 h 2834"/>
                <a:gd name="T20" fmla="*/ 108 w 721"/>
                <a:gd name="T21" fmla="*/ 2496 h 2834"/>
                <a:gd name="T22" fmla="*/ 222 w 721"/>
                <a:gd name="T23" fmla="*/ 2567 h 2834"/>
                <a:gd name="T24" fmla="*/ 307 w 721"/>
                <a:gd name="T25" fmla="*/ 2606 h 2834"/>
                <a:gd name="T26" fmla="*/ 326 w 721"/>
                <a:gd name="T27" fmla="*/ 2624 h 2834"/>
                <a:gd name="T28" fmla="*/ 334 w 721"/>
                <a:gd name="T29" fmla="*/ 2660 h 2834"/>
                <a:gd name="T30" fmla="*/ 362 w 721"/>
                <a:gd name="T31" fmla="*/ 2701 h 2834"/>
                <a:gd name="T32" fmla="*/ 424 w 721"/>
                <a:gd name="T33" fmla="*/ 2789 h 2834"/>
                <a:gd name="T34" fmla="*/ 485 w 721"/>
                <a:gd name="T35" fmla="*/ 2832 h 2834"/>
                <a:gd name="T36" fmla="*/ 601 w 721"/>
                <a:gd name="T37" fmla="*/ 2822 h 2834"/>
                <a:gd name="T38" fmla="*/ 683 w 721"/>
                <a:gd name="T39" fmla="*/ 2789 h 2834"/>
                <a:gd name="T40" fmla="*/ 709 w 721"/>
                <a:gd name="T41" fmla="*/ 2765 h 2834"/>
                <a:gd name="T42" fmla="*/ 721 w 721"/>
                <a:gd name="T43" fmla="*/ 2733 h 2834"/>
                <a:gd name="T44" fmla="*/ 709 w 721"/>
                <a:gd name="T45" fmla="*/ 2679 h 2834"/>
                <a:gd name="T46" fmla="*/ 653 w 721"/>
                <a:gd name="T47" fmla="*/ 2606 h 2834"/>
                <a:gd name="T48" fmla="*/ 457 w 721"/>
                <a:gd name="T49" fmla="*/ 2478 h 2834"/>
                <a:gd name="T50" fmla="*/ 386 w 721"/>
                <a:gd name="T51" fmla="*/ 2453 h 2834"/>
                <a:gd name="T52" fmla="*/ 353 w 721"/>
                <a:gd name="T53" fmla="*/ 2420 h 2834"/>
                <a:gd name="T54" fmla="*/ 340 w 721"/>
                <a:gd name="T55" fmla="*/ 2355 h 2834"/>
                <a:gd name="T56" fmla="*/ 417 w 721"/>
                <a:gd name="T57" fmla="*/ 1684 h 2834"/>
                <a:gd name="T58" fmla="*/ 396 w 721"/>
                <a:gd name="T59" fmla="*/ 1357 h 2834"/>
                <a:gd name="T60" fmla="*/ 445 w 721"/>
                <a:gd name="T61" fmla="*/ 854 h 2834"/>
                <a:gd name="T62" fmla="*/ 390 w 721"/>
                <a:gd name="T63" fmla="*/ 253 h 2834"/>
                <a:gd name="T64" fmla="*/ 344 w 721"/>
                <a:gd name="T65" fmla="*/ 140 h 2834"/>
                <a:gd name="T66" fmla="*/ 274 w 721"/>
                <a:gd name="T67" fmla="*/ 60 h 2834"/>
                <a:gd name="T68" fmla="*/ 166 w 721"/>
                <a:gd name="T69" fmla="*/ 2 h 2834"/>
                <a:gd name="T70" fmla="*/ 98 w 721"/>
                <a:gd name="T71" fmla="*/ 2 h 2834"/>
                <a:gd name="T72" fmla="*/ 58 w 721"/>
                <a:gd name="T73" fmla="*/ 18 h 283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21"/>
                <a:gd name="T112" fmla="*/ 0 h 2834"/>
                <a:gd name="T113" fmla="*/ 721 w 721"/>
                <a:gd name="T114" fmla="*/ 2834 h 283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21" h="2834">
                  <a:moveTo>
                    <a:pt x="58" y="18"/>
                  </a:moveTo>
                  <a:lnTo>
                    <a:pt x="28" y="51"/>
                  </a:lnTo>
                  <a:lnTo>
                    <a:pt x="16" y="73"/>
                  </a:lnTo>
                  <a:lnTo>
                    <a:pt x="6" y="97"/>
                  </a:lnTo>
                  <a:lnTo>
                    <a:pt x="0" y="127"/>
                  </a:lnTo>
                  <a:lnTo>
                    <a:pt x="74" y="848"/>
                  </a:lnTo>
                  <a:lnTo>
                    <a:pt x="166" y="1216"/>
                  </a:lnTo>
                  <a:lnTo>
                    <a:pt x="182" y="1317"/>
                  </a:lnTo>
                  <a:lnTo>
                    <a:pt x="182" y="1376"/>
                  </a:lnTo>
                  <a:lnTo>
                    <a:pt x="114" y="1711"/>
                  </a:lnTo>
                  <a:lnTo>
                    <a:pt x="110" y="1791"/>
                  </a:lnTo>
                  <a:lnTo>
                    <a:pt x="148" y="2045"/>
                  </a:lnTo>
                  <a:lnTo>
                    <a:pt x="154" y="2199"/>
                  </a:lnTo>
                  <a:lnTo>
                    <a:pt x="148" y="2246"/>
                  </a:lnTo>
                  <a:lnTo>
                    <a:pt x="142" y="2267"/>
                  </a:lnTo>
                  <a:lnTo>
                    <a:pt x="132" y="2288"/>
                  </a:lnTo>
                  <a:lnTo>
                    <a:pt x="86" y="2367"/>
                  </a:lnTo>
                  <a:lnTo>
                    <a:pt x="78" y="2387"/>
                  </a:lnTo>
                  <a:lnTo>
                    <a:pt x="74" y="2405"/>
                  </a:lnTo>
                  <a:lnTo>
                    <a:pt x="78" y="2438"/>
                  </a:lnTo>
                  <a:lnTo>
                    <a:pt x="90" y="2468"/>
                  </a:lnTo>
                  <a:lnTo>
                    <a:pt x="108" y="2496"/>
                  </a:lnTo>
                  <a:lnTo>
                    <a:pt x="154" y="2533"/>
                  </a:lnTo>
                  <a:lnTo>
                    <a:pt x="222" y="2567"/>
                  </a:lnTo>
                  <a:lnTo>
                    <a:pt x="270" y="2585"/>
                  </a:lnTo>
                  <a:lnTo>
                    <a:pt x="307" y="2606"/>
                  </a:lnTo>
                  <a:lnTo>
                    <a:pt x="320" y="2615"/>
                  </a:lnTo>
                  <a:lnTo>
                    <a:pt x="326" y="2624"/>
                  </a:lnTo>
                  <a:lnTo>
                    <a:pt x="332" y="2642"/>
                  </a:lnTo>
                  <a:lnTo>
                    <a:pt x="334" y="2660"/>
                  </a:lnTo>
                  <a:lnTo>
                    <a:pt x="340" y="2673"/>
                  </a:lnTo>
                  <a:lnTo>
                    <a:pt x="362" y="2701"/>
                  </a:lnTo>
                  <a:lnTo>
                    <a:pt x="374" y="2721"/>
                  </a:lnTo>
                  <a:lnTo>
                    <a:pt x="424" y="2789"/>
                  </a:lnTo>
                  <a:lnTo>
                    <a:pt x="463" y="2822"/>
                  </a:lnTo>
                  <a:lnTo>
                    <a:pt x="485" y="2832"/>
                  </a:lnTo>
                  <a:lnTo>
                    <a:pt x="537" y="2834"/>
                  </a:lnTo>
                  <a:lnTo>
                    <a:pt x="601" y="2822"/>
                  </a:lnTo>
                  <a:lnTo>
                    <a:pt x="659" y="2801"/>
                  </a:lnTo>
                  <a:lnTo>
                    <a:pt x="683" y="2789"/>
                  </a:lnTo>
                  <a:lnTo>
                    <a:pt x="699" y="2777"/>
                  </a:lnTo>
                  <a:lnTo>
                    <a:pt x="709" y="2765"/>
                  </a:lnTo>
                  <a:lnTo>
                    <a:pt x="717" y="2749"/>
                  </a:lnTo>
                  <a:lnTo>
                    <a:pt x="721" y="2733"/>
                  </a:lnTo>
                  <a:lnTo>
                    <a:pt x="715" y="2697"/>
                  </a:lnTo>
                  <a:lnTo>
                    <a:pt x="709" y="2679"/>
                  </a:lnTo>
                  <a:lnTo>
                    <a:pt x="687" y="2642"/>
                  </a:lnTo>
                  <a:lnTo>
                    <a:pt x="653" y="2606"/>
                  </a:lnTo>
                  <a:lnTo>
                    <a:pt x="503" y="2502"/>
                  </a:lnTo>
                  <a:lnTo>
                    <a:pt x="457" y="2478"/>
                  </a:lnTo>
                  <a:lnTo>
                    <a:pt x="408" y="2462"/>
                  </a:lnTo>
                  <a:lnTo>
                    <a:pt x="386" y="2453"/>
                  </a:lnTo>
                  <a:lnTo>
                    <a:pt x="368" y="2438"/>
                  </a:lnTo>
                  <a:lnTo>
                    <a:pt x="353" y="2420"/>
                  </a:lnTo>
                  <a:lnTo>
                    <a:pt x="344" y="2393"/>
                  </a:lnTo>
                  <a:lnTo>
                    <a:pt x="340" y="2355"/>
                  </a:lnTo>
                  <a:lnTo>
                    <a:pt x="405" y="2001"/>
                  </a:lnTo>
                  <a:lnTo>
                    <a:pt x="417" y="1684"/>
                  </a:lnTo>
                  <a:lnTo>
                    <a:pt x="393" y="1446"/>
                  </a:lnTo>
                  <a:lnTo>
                    <a:pt x="396" y="1357"/>
                  </a:lnTo>
                  <a:lnTo>
                    <a:pt x="439" y="1028"/>
                  </a:lnTo>
                  <a:lnTo>
                    <a:pt x="445" y="854"/>
                  </a:lnTo>
                  <a:lnTo>
                    <a:pt x="436" y="554"/>
                  </a:lnTo>
                  <a:lnTo>
                    <a:pt x="390" y="253"/>
                  </a:lnTo>
                  <a:lnTo>
                    <a:pt x="362" y="174"/>
                  </a:lnTo>
                  <a:lnTo>
                    <a:pt x="344" y="140"/>
                  </a:lnTo>
                  <a:lnTo>
                    <a:pt x="301" y="85"/>
                  </a:lnTo>
                  <a:lnTo>
                    <a:pt x="274" y="60"/>
                  </a:lnTo>
                  <a:lnTo>
                    <a:pt x="218" y="24"/>
                  </a:lnTo>
                  <a:lnTo>
                    <a:pt x="166" y="2"/>
                  </a:lnTo>
                  <a:lnTo>
                    <a:pt x="142" y="0"/>
                  </a:lnTo>
                  <a:lnTo>
                    <a:pt x="98" y="2"/>
                  </a:lnTo>
                  <a:lnTo>
                    <a:pt x="78" y="8"/>
                  </a:lnTo>
                  <a:lnTo>
                    <a:pt x="58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Freeform 10"/>
            <p:cNvSpPr>
              <a:spLocks/>
            </p:cNvSpPr>
            <p:nvPr/>
          </p:nvSpPr>
          <p:spPr bwMode="auto">
            <a:xfrm>
              <a:off x="558" y="2876"/>
              <a:ext cx="134" cy="983"/>
            </a:xfrm>
            <a:custGeom>
              <a:avLst/>
              <a:gdLst>
                <a:gd name="T0" fmla="*/ 160 w 671"/>
                <a:gd name="T1" fmla="*/ 0 h 2949"/>
                <a:gd name="T2" fmla="*/ 114 w 671"/>
                <a:gd name="T3" fmla="*/ 16 h 2949"/>
                <a:gd name="T4" fmla="*/ 74 w 671"/>
                <a:gd name="T5" fmla="*/ 46 h 2949"/>
                <a:gd name="T6" fmla="*/ 26 w 671"/>
                <a:gd name="T7" fmla="*/ 123 h 2949"/>
                <a:gd name="T8" fmla="*/ 0 w 671"/>
                <a:gd name="T9" fmla="*/ 220 h 2949"/>
                <a:gd name="T10" fmla="*/ 32 w 671"/>
                <a:gd name="T11" fmla="*/ 629 h 2949"/>
                <a:gd name="T12" fmla="*/ 111 w 671"/>
                <a:gd name="T13" fmla="*/ 1197 h 2949"/>
                <a:gd name="T14" fmla="*/ 98 w 671"/>
                <a:gd name="T15" fmla="*/ 1252 h 2949"/>
                <a:gd name="T16" fmla="*/ 86 w 671"/>
                <a:gd name="T17" fmla="*/ 1270 h 2949"/>
                <a:gd name="T18" fmla="*/ 40 w 671"/>
                <a:gd name="T19" fmla="*/ 1511 h 2949"/>
                <a:gd name="T20" fmla="*/ 34 w 671"/>
                <a:gd name="T21" fmla="*/ 1786 h 2949"/>
                <a:gd name="T22" fmla="*/ 148 w 671"/>
                <a:gd name="T23" fmla="*/ 2253 h 2949"/>
                <a:gd name="T24" fmla="*/ 144 w 671"/>
                <a:gd name="T25" fmla="*/ 2308 h 2949"/>
                <a:gd name="T26" fmla="*/ 114 w 671"/>
                <a:gd name="T27" fmla="*/ 2356 h 2949"/>
                <a:gd name="T28" fmla="*/ 68 w 671"/>
                <a:gd name="T29" fmla="*/ 2411 h 2949"/>
                <a:gd name="T30" fmla="*/ 32 w 671"/>
                <a:gd name="T31" fmla="*/ 2528 h 2949"/>
                <a:gd name="T32" fmla="*/ 34 w 671"/>
                <a:gd name="T33" fmla="*/ 2570 h 2949"/>
                <a:gd name="T34" fmla="*/ 111 w 671"/>
                <a:gd name="T35" fmla="*/ 2637 h 2949"/>
                <a:gd name="T36" fmla="*/ 252 w 671"/>
                <a:gd name="T37" fmla="*/ 2797 h 2949"/>
                <a:gd name="T38" fmla="*/ 310 w 671"/>
                <a:gd name="T39" fmla="*/ 2894 h 2949"/>
                <a:gd name="T40" fmla="*/ 347 w 671"/>
                <a:gd name="T41" fmla="*/ 2918 h 2949"/>
                <a:gd name="T42" fmla="*/ 515 w 671"/>
                <a:gd name="T43" fmla="*/ 2949 h 2949"/>
                <a:gd name="T44" fmla="*/ 629 w 671"/>
                <a:gd name="T45" fmla="*/ 2918 h 2949"/>
                <a:gd name="T46" fmla="*/ 651 w 671"/>
                <a:gd name="T47" fmla="*/ 2900 h 2949"/>
                <a:gd name="T48" fmla="*/ 671 w 671"/>
                <a:gd name="T49" fmla="*/ 2860 h 2949"/>
                <a:gd name="T50" fmla="*/ 669 w 671"/>
                <a:gd name="T51" fmla="*/ 2836 h 2949"/>
                <a:gd name="T52" fmla="*/ 631 w 671"/>
                <a:gd name="T53" fmla="*/ 2793 h 2949"/>
                <a:gd name="T54" fmla="*/ 435 w 671"/>
                <a:gd name="T55" fmla="*/ 2686 h 2949"/>
                <a:gd name="T56" fmla="*/ 325 w 671"/>
                <a:gd name="T57" fmla="*/ 2546 h 2949"/>
                <a:gd name="T58" fmla="*/ 304 w 671"/>
                <a:gd name="T59" fmla="*/ 2512 h 2949"/>
                <a:gd name="T60" fmla="*/ 295 w 671"/>
                <a:gd name="T61" fmla="*/ 2455 h 2949"/>
                <a:gd name="T62" fmla="*/ 310 w 671"/>
                <a:gd name="T63" fmla="*/ 1664 h 2949"/>
                <a:gd name="T64" fmla="*/ 423 w 671"/>
                <a:gd name="T65" fmla="*/ 354 h 2949"/>
                <a:gd name="T66" fmla="*/ 362 w 671"/>
                <a:gd name="T67" fmla="*/ 74 h 2949"/>
                <a:gd name="T68" fmla="*/ 285 w 671"/>
                <a:gd name="T69" fmla="*/ 22 h 294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71"/>
                <a:gd name="T106" fmla="*/ 0 h 2949"/>
                <a:gd name="T107" fmla="*/ 671 w 671"/>
                <a:gd name="T108" fmla="*/ 2949 h 294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71" h="2949">
                  <a:moveTo>
                    <a:pt x="221" y="3"/>
                  </a:moveTo>
                  <a:lnTo>
                    <a:pt x="160" y="0"/>
                  </a:lnTo>
                  <a:lnTo>
                    <a:pt x="136" y="6"/>
                  </a:lnTo>
                  <a:lnTo>
                    <a:pt x="114" y="16"/>
                  </a:lnTo>
                  <a:lnTo>
                    <a:pt x="92" y="30"/>
                  </a:lnTo>
                  <a:lnTo>
                    <a:pt x="74" y="46"/>
                  </a:lnTo>
                  <a:lnTo>
                    <a:pt x="56" y="68"/>
                  </a:lnTo>
                  <a:lnTo>
                    <a:pt x="26" y="123"/>
                  </a:lnTo>
                  <a:lnTo>
                    <a:pt x="6" y="183"/>
                  </a:lnTo>
                  <a:lnTo>
                    <a:pt x="0" y="220"/>
                  </a:lnTo>
                  <a:lnTo>
                    <a:pt x="0" y="354"/>
                  </a:lnTo>
                  <a:lnTo>
                    <a:pt x="32" y="629"/>
                  </a:lnTo>
                  <a:lnTo>
                    <a:pt x="108" y="1090"/>
                  </a:lnTo>
                  <a:lnTo>
                    <a:pt x="111" y="1197"/>
                  </a:lnTo>
                  <a:lnTo>
                    <a:pt x="105" y="1239"/>
                  </a:lnTo>
                  <a:lnTo>
                    <a:pt x="98" y="1252"/>
                  </a:lnTo>
                  <a:lnTo>
                    <a:pt x="96" y="1260"/>
                  </a:lnTo>
                  <a:lnTo>
                    <a:pt x="86" y="1270"/>
                  </a:lnTo>
                  <a:lnTo>
                    <a:pt x="74" y="1304"/>
                  </a:lnTo>
                  <a:lnTo>
                    <a:pt x="40" y="1511"/>
                  </a:lnTo>
                  <a:lnTo>
                    <a:pt x="26" y="1709"/>
                  </a:lnTo>
                  <a:lnTo>
                    <a:pt x="34" y="1786"/>
                  </a:lnTo>
                  <a:lnTo>
                    <a:pt x="138" y="2182"/>
                  </a:lnTo>
                  <a:lnTo>
                    <a:pt x="148" y="2253"/>
                  </a:lnTo>
                  <a:lnTo>
                    <a:pt x="148" y="2283"/>
                  </a:lnTo>
                  <a:lnTo>
                    <a:pt x="144" y="2308"/>
                  </a:lnTo>
                  <a:lnTo>
                    <a:pt x="126" y="2342"/>
                  </a:lnTo>
                  <a:lnTo>
                    <a:pt x="114" y="2356"/>
                  </a:lnTo>
                  <a:lnTo>
                    <a:pt x="86" y="2381"/>
                  </a:lnTo>
                  <a:lnTo>
                    <a:pt x="68" y="2411"/>
                  </a:lnTo>
                  <a:lnTo>
                    <a:pt x="52" y="2449"/>
                  </a:lnTo>
                  <a:lnTo>
                    <a:pt x="32" y="2528"/>
                  </a:lnTo>
                  <a:lnTo>
                    <a:pt x="32" y="2558"/>
                  </a:lnTo>
                  <a:lnTo>
                    <a:pt x="34" y="2570"/>
                  </a:lnTo>
                  <a:lnTo>
                    <a:pt x="40" y="2583"/>
                  </a:lnTo>
                  <a:lnTo>
                    <a:pt x="111" y="2637"/>
                  </a:lnTo>
                  <a:lnTo>
                    <a:pt x="200" y="2726"/>
                  </a:lnTo>
                  <a:lnTo>
                    <a:pt x="252" y="2797"/>
                  </a:lnTo>
                  <a:lnTo>
                    <a:pt x="295" y="2876"/>
                  </a:lnTo>
                  <a:lnTo>
                    <a:pt x="310" y="2894"/>
                  </a:lnTo>
                  <a:lnTo>
                    <a:pt x="325" y="2906"/>
                  </a:lnTo>
                  <a:lnTo>
                    <a:pt x="347" y="2918"/>
                  </a:lnTo>
                  <a:lnTo>
                    <a:pt x="417" y="2939"/>
                  </a:lnTo>
                  <a:lnTo>
                    <a:pt x="515" y="2949"/>
                  </a:lnTo>
                  <a:lnTo>
                    <a:pt x="559" y="2945"/>
                  </a:lnTo>
                  <a:lnTo>
                    <a:pt x="629" y="2918"/>
                  </a:lnTo>
                  <a:lnTo>
                    <a:pt x="641" y="2909"/>
                  </a:lnTo>
                  <a:lnTo>
                    <a:pt x="651" y="2900"/>
                  </a:lnTo>
                  <a:lnTo>
                    <a:pt x="665" y="2882"/>
                  </a:lnTo>
                  <a:lnTo>
                    <a:pt x="671" y="2860"/>
                  </a:lnTo>
                  <a:lnTo>
                    <a:pt x="671" y="2848"/>
                  </a:lnTo>
                  <a:lnTo>
                    <a:pt x="669" y="2836"/>
                  </a:lnTo>
                  <a:lnTo>
                    <a:pt x="663" y="2821"/>
                  </a:lnTo>
                  <a:lnTo>
                    <a:pt x="631" y="2793"/>
                  </a:lnTo>
                  <a:lnTo>
                    <a:pt x="487" y="2720"/>
                  </a:lnTo>
                  <a:lnTo>
                    <a:pt x="435" y="2686"/>
                  </a:lnTo>
                  <a:lnTo>
                    <a:pt x="368" y="2617"/>
                  </a:lnTo>
                  <a:lnTo>
                    <a:pt x="325" y="2546"/>
                  </a:lnTo>
                  <a:lnTo>
                    <a:pt x="316" y="2534"/>
                  </a:lnTo>
                  <a:lnTo>
                    <a:pt x="304" y="2512"/>
                  </a:lnTo>
                  <a:lnTo>
                    <a:pt x="298" y="2494"/>
                  </a:lnTo>
                  <a:lnTo>
                    <a:pt x="295" y="2455"/>
                  </a:lnTo>
                  <a:lnTo>
                    <a:pt x="291" y="2295"/>
                  </a:lnTo>
                  <a:lnTo>
                    <a:pt x="310" y="1664"/>
                  </a:lnTo>
                  <a:lnTo>
                    <a:pt x="399" y="1080"/>
                  </a:lnTo>
                  <a:lnTo>
                    <a:pt x="423" y="354"/>
                  </a:lnTo>
                  <a:lnTo>
                    <a:pt x="393" y="125"/>
                  </a:lnTo>
                  <a:lnTo>
                    <a:pt x="362" y="74"/>
                  </a:lnTo>
                  <a:lnTo>
                    <a:pt x="341" y="52"/>
                  </a:lnTo>
                  <a:lnTo>
                    <a:pt x="285" y="22"/>
                  </a:lnTo>
                  <a:lnTo>
                    <a:pt x="221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1" name="Freeform 11"/>
            <p:cNvSpPr>
              <a:spLocks/>
            </p:cNvSpPr>
            <p:nvPr/>
          </p:nvSpPr>
          <p:spPr bwMode="auto">
            <a:xfrm>
              <a:off x="197" y="2320"/>
              <a:ext cx="498" cy="435"/>
            </a:xfrm>
            <a:custGeom>
              <a:avLst/>
              <a:gdLst>
                <a:gd name="T0" fmla="*/ 1461 w 2491"/>
                <a:gd name="T1" fmla="*/ 503 h 1306"/>
                <a:gd name="T2" fmla="*/ 2123 w 2491"/>
                <a:gd name="T3" fmla="*/ 473 h 1306"/>
                <a:gd name="T4" fmla="*/ 2283 w 2491"/>
                <a:gd name="T5" fmla="*/ 436 h 1306"/>
                <a:gd name="T6" fmla="*/ 2403 w 2491"/>
                <a:gd name="T7" fmla="*/ 338 h 1306"/>
                <a:gd name="T8" fmla="*/ 2475 w 2491"/>
                <a:gd name="T9" fmla="*/ 216 h 1306"/>
                <a:gd name="T10" fmla="*/ 2491 w 2491"/>
                <a:gd name="T11" fmla="*/ 115 h 1306"/>
                <a:gd name="T12" fmla="*/ 2463 w 2491"/>
                <a:gd name="T13" fmla="*/ 54 h 1306"/>
                <a:gd name="T14" fmla="*/ 2389 w 2491"/>
                <a:gd name="T15" fmla="*/ 14 h 1306"/>
                <a:gd name="T16" fmla="*/ 2291 w 2491"/>
                <a:gd name="T17" fmla="*/ 0 h 1306"/>
                <a:gd name="T18" fmla="*/ 1724 w 2491"/>
                <a:gd name="T19" fmla="*/ 161 h 1306"/>
                <a:gd name="T20" fmla="*/ 545 w 2491"/>
                <a:gd name="T21" fmla="*/ 748 h 1306"/>
                <a:gd name="T22" fmla="*/ 484 w 2491"/>
                <a:gd name="T23" fmla="*/ 775 h 1306"/>
                <a:gd name="T24" fmla="*/ 438 w 2491"/>
                <a:gd name="T25" fmla="*/ 772 h 1306"/>
                <a:gd name="T26" fmla="*/ 282 w 2491"/>
                <a:gd name="T27" fmla="*/ 702 h 1306"/>
                <a:gd name="T28" fmla="*/ 202 w 2491"/>
                <a:gd name="T29" fmla="*/ 674 h 1306"/>
                <a:gd name="T30" fmla="*/ 165 w 2491"/>
                <a:gd name="T31" fmla="*/ 677 h 1306"/>
                <a:gd name="T32" fmla="*/ 140 w 2491"/>
                <a:gd name="T33" fmla="*/ 726 h 1306"/>
                <a:gd name="T34" fmla="*/ 146 w 2491"/>
                <a:gd name="T35" fmla="*/ 762 h 1306"/>
                <a:gd name="T36" fmla="*/ 165 w 2491"/>
                <a:gd name="T37" fmla="*/ 811 h 1306"/>
                <a:gd name="T38" fmla="*/ 76 w 2491"/>
                <a:gd name="T39" fmla="*/ 817 h 1306"/>
                <a:gd name="T40" fmla="*/ 33 w 2491"/>
                <a:gd name="T41" fmla="*/ 821 h 1306"/>
                <a:gd name="T42" fmla="*/ 9 w 2491"/>
                <a:gd name="T43" fmla="*/ 845 h 1306"/>
                <a:gd name="T44" fmla="*/ 0 w 2491"/>
                <a:gd name="T45" fmla="*/ 894 h 1306"/>
                <a:gd name="T46" fmla="*/ 12 w 2491"/>
                <a:gd name="T47" fmla="*/ 924 h 1306"/>
                <a:gd name="T48" fmla="*/ 116 w 2491"/>
                <a:gd name="T49" fmla="*/ 983 h 1306"/>
                <a:gd name="T50" fmla="*/ 242 w 2491"/>
                <a:gd name="T51" fmla="*/ 970 h 1306"/>
                <a:gd name="T52" fmla="*/ 358 w 2491"/>
                <a:gd name="T53" fmla="*/ 985 h 1306"/>
                <a:gd name="T54" fmla="*/ 416 w 2491"/>
                <a:gd name="T55" fmla="*/ 1013 h 1306"/>
                <a:gd name="T56" fmla="*/ 438 w 2491"/>
                <a:gd name="T57" fmla="*/ 1058 h 1306"/>
                <a:gd name="T58" fmla="*/ 432 w 2491"/>
                <a:gd name="T59" fmla="*/ 1126 h 1306"/>
                <a:gd name="T60" fmla="*/ 388 w 2491"/>
                <a:gd name="T61" fmla="*/ 1199 h 1306"/>
                <a:gd name="T62" fmla="*/ 380 w 2491"/>
                <a:gd name="T63" fmla="*/ 1226 h 1306"/>
                <a:gd name="T64" fmla="*/ 398 w 2491"/>
                <a:gd name="T65" fmla="*/ 1282 h 1306"/>
                <a:gd name="T66" fmla="*/ 414 w 2491"/>
                <a:gd name="T67" fmla="*/ 1300 h 1306"/>
                <a:gd name="T68" fmla="*/ 434 w 2491"/>
                <a:gd name="T69" fmla="*/ 1306 h 1306"/>
                <a:gd name="T70" fmla="*/ 478 w 2491"/>
                <a:gd name="T71" fmla="*/ 1284 h 1306"/>
                <a:gd name="T72" fmla="*/ 545 w 2491"/>
                <a:gd name="T73" fmla="*/ 1202 h 1306"/>
                <a:gd name="T74" fmla="*/ 545 w 2491"/>
                <a:gd name="T75" fmla="*/ 1058 h 1306"/>
                <a:gd name="T76" fmla="*/ 610 w 2491"/>
                <a:gd name="T77" fmla="*/ 902 h 1306"/>
                <a:gd name="T78" fmla="*/ 747 w 2491"/>
                <a:gd name="T79" fmla="*/ 796 h 1306"/>
                <a:gd name="T80" fmla="*/ 1308 w 2491"/>
                <a:gd name="T81" fmla="*/ 540 h 130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491"/>
                <a:gd name="T124" fmla="*/ 0 h 1306"/>
                <a:gd name="T125" fmla="*/ 2491 w 2491"/>
                <a:gd name="T126" fmla="*/ 1306 h 130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491" h="1306">
                  <a:moveTo>
                    <a:pt x="1308" y="540"/>
                  </a:moveTo>
                  <a:lnTo>
                    <a:pt x="1461" y="503"/>
                  </a:lnTo>
                  <a:lnTo>
                    <a:pt x="1875" y="473"/>
                  </a:lnTo>
                  <a:lnTo>
                    <a:pt x="2123" y="473"/>
                  </a:lnTo>
                  <a:lnTo>
                    <a:pt x="2197" y="463"/>
                  </a:lnTo>
                  <a:lnTo>
                    <a:pt x="2283" y="436"/>
                  </a:lnTo>
                  <a:lnTo>
                    <a:pt x="2365" y="378"/>
                  </a:lnTo>
                  <a:lnTo>
                    <a:pt x="2403" y="338"/>
                  </a:lnTo>
                  <a:lnTo>
                    <a:pt x="2439" y="289"/>
                  </a:lnTo>
                  <a:lnTo>
                    <a:pt x="2475" y="216"/>
                  </a:lnTo>
                  <a:lnTo>
                    <a:pt x="2491" y="155"/>
                  </a:lnTo>
                  <a:lnTo>
                    <a:pt x="2491" y="115"/>
                  </a:lnTo>
                  <a:lnTo>
                    <a:pt x="2481" y="82"/>
                  </a:lnTo>
                  <a:lnTo>
                    <a:pt x="2463" y="54"/>
                  </a:lnTo>
                  <a:lnTo>
                    <a:pt x="2451" y="42"/>
                  </a:lnTo>
                  <a:lnTo>
                    <a:pt x="2389" y="14"/>
                  </a:lnTo>
                  <a:lnTo>
                    <a:pt x="2341" y="2"/>
                  </a:lnTo>
                  <a:lnTo>
                    <a:pt x="2291" y="0"/>
                  </a:lnTo>
                  <a:lnTo>
                    <a:pt x="2243" y="6"/>
                  </a:lnTo>
                  <a:lnTo>
                    <a:pt x="1724" y="161"/>
                  </a:lnTo>
                  <a:lnTo>
                    <a:pt x="680" y="659"/>
                  </a:lnTo>
                  <a:lnTo>
                    <a:pt x="545" y="748"/>
                  </a:lnTo>
                  <a:lnTo>
                    <a:pt x="524" y="760"/>
                  </a:lnTo>
                  <a:lnTo>
                    <a:pt x="484" y="775"/>
                  </a:lnTo>
                  <a:lnTo>
                    <a:pt x="466" y="775"/>
                  </a:lnTo>
                  <a:lnTo>
                    <a:pt x="438" y="772"/>
                  </a:lnTo>
                  <a:lnTo>
                    <a:pt x="346" y="738"/>
                  </a:lnTo>
                  <a:lnTo>
                    <a:pt x="282" y="702"/>
                  </a:lnTo>
                  <a:lnTo>
                    <a:pt x="250" y="689"/>
                  </a:lnTo>
                  <a:lnTo>
                    <a:pt x="202" y="674"/>
                  </a:lnTo>
                  <a:lnTo>
                    <a:pt x="180" y="674"/>
                  </a:lnTo>
                  <a:lnTo>
                    <a:pt x="165" y="677"/>
                  </a:lnTo>
                  <a:lnTo>
                    <a:pt x="153" y="689"/>
                  </a:lnTo>
                  <a:lnTo>
                    <a:pt x="140" y="726"/>
                  </a:lnTo>
                  <a:lnTo>
                    <a:pt x="140" y="744"/>
                  </a:lnTo>
                  <a:lnTo>
                    <a:pt x="146" y="762"/>
                  </a:lnTo>
                  <a:lnTo>
                    <a:pt x="165" y="799"/>
                  </a:lnTo>
                  <a:lnTo>
                    <a:pt x="165" y="811"/>
                  </a:lnTo>
                  <a:lnTo>
                    <a:pt x="156" y="817"/>
                  </a:lnTo>
                  <a:lnTo>
                    <a:pt x="76" y="817"/>
                  </a:lnTo>
                  <a:lnTo>
                    <a:pt x="55" y="821"/>
                  </a:lnTo>
                  <a:lnTo>
                    <a:pt x="33" y="821"/>
                  </a:lnTo>
                  <a:lnTo>
                    <a:pt x="18" y="829"/>
                  </a:lnTo>
                  <a:lnTo>
                    <a:pt x="9" y="845"/>
                  </a:lnTo>
                  <a:lnTo>
                    <a:pt x="0" y="869"/>
                  </a:lnTo>
                  <a:lnTo>
                    <a:pt x="0" y="894"/>
                  </a:lnTo>
                  <a:lnTo>
                    <a:pt x="6" y="916"/>
                  </a:lnTo>
                  <a:lnTo>
                    <a:pt x="12" y="924"/>
                  </a:lnTo>
                  <a:lnTo>
                    <a:pt x="49" y="955"/>
                  </a:lnTo>
                  <a:lnTo>
                    <a:pt x="116" y="983"/>
                  </a:lnTo>
                  <a:lnTo>
                    <a:pt x="134" y="985"/>
                  </a:lnTo>
                  <a:lnTo>
                    <a:pt x="242" y="970"/>
                  </a:lnTo>
                  <a:lnTo>
                    <a:pt x="282" y="970"/>
                  </a:lnTo>
                  <a:lnTo>
                    <a:pt x="358" y="985"/>
                  </a:lnTo>
                  <a:lnTo>
                    <a:pt x="408" y="1003"/>
                  </a:lnTo>
                  <a:lnTo>
                    <a:pt x="416" y="1013"/>
                  </a:lnTo>
                  <a:lnTo>
                    <a:pt x="432" y="1034"/>
                  </a:lnTo>
                  <a:lnTo>
                    <a:pt x="438" y="1058"/>
                  </a:lnTo>
                  <a:lnTo>
                    <a:pt x="438" y="1082"/>
                  </a:lnTo>
                  <a:lnTo>
                    <a:pt x="432" y="1126"/>
                  </a:lnTo>
                  <a:lnTo>
                    <a:pt x="422" y="1138"/>
                  </a:lnTo>
                  <a:lnTo>
                    <a:pt x="388" y="1199"/>
                  </a:lnTo>
                  <a:lnTo>
                    <a:pt x="382" y="1214"/>
                  </a:lnTo>
                  <a:lnTo>
                    <a:pt x="380" y="1226"/>
                  </a:lnTo>
                  <a:lnTo>
                    <a:pt x="386" y="1254"/>
                  </a:lnTo>
                  <a:lnTo>
                    <a:pt x="398" y="1282"/>
                  </a:lnTo>
                  <a:lnTo>
                    <a:pt x="404" y="1290"/>
                  </a:lnTo>
                  <a:lnTo>
                    <a:pt x="414" y="1300"/>
                  </a:lnTo>
                  <a:lnTo>
                    <a:pt x="426" y="1306"/>
                  </a:lnTo>
                  <a:lnTo>
                    <a:pt x="434" y="1306"/>
                  </a:lnTo>
                  <a:lnTo>
                    <a:pt x="448" y="1303"/>
                  </a:lnTo>
                  <a:lnTo>
                    <a:pt x="478" y="1284"/>
                  </a:lnTo>
                  <a:lnTo>
                    <a:pt x="524" y="1238"/>
                  </a:lnTo>
                  <a:lnTo>
                    <a:pt x="545" y="1202"/>
                  </a:lnTo>
                  <a:lnTo>
                    <a:pt x="552" y="1183"/>
                  </a:lnTo>
                  <a:lnTo>
                    <a:pt x="545" y="1058"/>
                  </a:lnTo>
                  <a:lnTo>
                    <a:pt x="582" y="949"/>
                  </a:lnTo>
                  <a:lnTo>
                    <a:pt x="610" y="902"/>
                  </a:lnTo>
                  <a:lnTo>
                    <a:pt x="649" y="860"/>
                  </a:lnTo>
                  <a:lnTo>
                    <a:pt x="747" y="796"/>
                  </a:lnTo>
                  <a:lnTo>
                    <a:pt x="961" y="689"/>
                  </a:lnTo>
                  <a:lnTo>
                    <a:pt x="1308" y="5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Freeform 12"/>
            <p:cNvSpPr>
              <a:spLocks/>
            </p:cNvSpPr>
            <p:nvPr/>
          </p:nvSpPr>
          <p:spPr bwMode="auto">
            <a:xfrm>
              <a:off x="888" y="1880"/>
              <a:ext cx="259" cy="452"/>
            </a:xfrm>
            <a:custGeom>
              <a:avLst/>
              <a:gdLst>
                <a:gd name="T0" fmla="*/ 864 w 1296"/>
                <a:gd name="T1" fmla="*/ 0 h 1355"/>
                <a:gd name="T2" fmla="*/ 842 w 1296"/>
                <a:gd name="T3" fmla="*/ 2 h 1355"/>
                <a:gd name="T4" fmla="*/ 794 w 1296"/>
                <a:gd name="T5" fmla="*/ 28 h 1355"/>
                <a:gd name="T6" fmla="*/ 552 w 1296"/>
                <a:gd name="T7" fmla="*/ 214 h 1355"/>
                <a:gd name="T8" fmla="*/ 447 w 1296"/>
                <a:gd name="T9" fmla="*/ 271 h 1355"/>
                <a:gd name="T10" fmla="*/ 401 w 1296"/>
                <a:gd name="T11" fmla="*/ 289 h 1355"/>
                <a:gd name="T12" fmla="*/ 355 w 1296"/>
                <a:gd name="T13" fmla="*/ 299 h 1355"/>
                <a:gd name="T14" fmla="*/ 335 w 1296"/>
                <a:gd name="T15" fmla="*/ 299 h 1355"/>
                <a:gd name="T16" fmla="*/ 227 w 1296"/>
                <a:gd name="T17" fmla="*/ 259 h 1355"/>
                <a:gd name="T18" fmla="*/ 183 w 1296"/>
                <a:gd name="T19" fmla="*/ 250 h 1355"/>
                <a:gd name="T20" fmla="*/ 159 w 1296"/>
                <a:gd name="T21" fmla="*/ 250 h 1355"/>
                <a:gd name="T22" fmla="*/ 55 w 1296"/>
                <a:gd name="T23" fmla="*/ 269 h 1355"/>
                <a:gd name="T24" fmla="*/ 34 w 1296"/>
                <a:gd name="T25" fmla="*/ 275 h 1355"/>
                <a:gd name="T26" fmla="*/ 6 w 1296"/>
                <a:gd name="T27" fmla="*/ 293 h 1355"/>
                <a:gd name="T28" fmla="*/ 0 w 1296"/>
                <a:gd name="T29" fmla="*/ 305 h 1355"/>
                <a:gd name="T30" fmla="*/ 0 w 1296"/>
                <a:gd name="T31" fmla="*/ 317 h 1355"/>
                <a:gd name="T32" fmla="*/ 3 w 1296"/>
                <a:gd name="T33" fmla="*/ 329 h 1355"/>
                <a:gd name="T34" fmla="*/ 9 w 1296"/>
                <a:gd name="T35" fmla="*/ 342 h 1355"/>
                <a:gd name="T36" fmla="*/ 31 w 1296"/>
                <a:gd name="T37" fmla="*/ 376 h 1355"/>
                <a:gd name="T38" fmla="*/ 79 w 1296"/>
                <a:gd name="T39" fmla="*/ 427 h 1355"/>
                <a:gd name="T40" fmla="*/ 245 w 1296"/>
                <a:gd name="T41" fmla="*/ 556 h 1355"/>
                <a:gd name="T42" fmla="*/ 367 w 1296"/>
                <a:gd name="T43" fmla="*/ 677 h 1355"/>
                <a:gd name="T44" fmla="*/ 411 w 1296"/>
                <a:gd name="T45" fmla="*/ 732 h 1355"/>
                <a:gd name="T46" fmla="*/ 447 w 1296"/>
                <a:gd name="T47" fmla="*/ 793 h 1355"/>
                <a:gd name="T48" fmla="*/ 499 w 1296"/>
                <a:gd name="T49" fmla="*/ 949 h 1355"/>
                <a:gd name="T50" fmla="*/ 518 w 1296"/>
                <a:gd name="T51" fmla="*/ 1068 h 1355"/>
                <a:gd name="T52" fmla="*/ 521 w 1296"/>
                <a:gd name="T53" fmla="*/ 1141 h 1355"/>
                <a:gd name="T54" fmla="*/ 481 w 1296"/>
                <a:gd name="T55" fmla="*/ 1333 h 1355"/>
                <a:gd name="T56" fmla="*/ 485 w 1296"/>
                <a:gd name="T57" fmla="*/ 1349 h 1355"/>
                <a:gd name="T58" fmla="*/ 493 w 1296"/>
                <a:gd name="T59" fmla="*/ 1355 h 1355"/>
                <a:gd name="T60" fmla="*/ 512 w 1296"/>
                <a:gd name="T61" fmla="*/ 1355 h 1355"/>
                <a:gd name="T62" fmla="*/ 555 w 1296"/>
                <a:gd name="T63" fmla="*/ 1339 h 1355"/>
                <a:gd name="T64" fmla="*/ 598 w 1296"/>
                <a:gd name="T65" fmla="*/ 1309 h 1355"/>
                <a:gd name="T66" fmla="*/ 631 w 1296"/>
                <a:gd name="T67" fmla="*/ 1276 h 1355"/>
                <a:gd name="T68" fmla="*/ 641 w 1296"/>
                <a:gd name="T69" fmla="*/ 1258 h 1355"/>
                <a:gd name="T70" fmla="*/ 662 w 1296"/>
                <a:gd name="T71" fmla="*/ 1145 h 1355"/>
                <a:gd name="T72" fmla="*/ 674 w 1296"/>
                <a:gd name="T73" fmla="*/ 1105 h 1355"/>
                <a:gd name="T74" fmla="*/ 705 w 1296"/>
                <a:gd name="T75" fmla="*/ 1044 h 1355"/>
                <a:gd name="T76" fmla="*/ 714 w 1296"/>
                <a:gd name="T77" fmla="*/ 1031 h 1355"/>
                <a:gd name="T78" fmla="*/ 726 w 1296"/>
                <a:gd name="T79" fmla="*/ 1019 h 1355"/>
                <a:gd name="T80" fmla="*/ 760 w 1296"/>
                <a:gd name="T81" fmla="*/ 995 h 1355"/>
                <a:gd name="T82" fmla="*/ 815 w 1296"/>
                <a:gd name="T83" fmla="*/ 973 h 1355"/>
                <a:gd name="T84" fmla="*/ 954 w 1296"/>
                <a:gd name="T85" fmla="*/ 943 h 1355"/>
                <a:gd name="T86" fmla="*/ 1195 w 1296"/>
                <a:gd name="T87" fmla="*/ 864 h 1355"/>
                <a:gd name="T88" fmla="*/ 1250 w 1296"/>
                <a:gd name="T89" fmla="*/ 833 h 1355"/>
                <a:gd name="T90" fmla="*/ 1269 w 1296"/>
                <a:gd name="T91" fmla="*/ 817 h 1355"/>
                <a:gd name="T92" fmla="*/ 1281 w 1296"/>
                <a:gd name="T93" fmla="*/ 803 h 1355"/>
                <a:gd name="T94" fmla="*/ 1296 w 1296"/>
                <a:gd name="T95" fmla="*/ 769 h 1355"/>
                <a:gd name="T96" fmla="*/ 1296 w 1296"/>
                <a:gd name="T97" fmla="*/ 732 h 1355"/>
                <a:gd name="T98" fmla="*/ 1290 w 1296"/>
                <a:gd name="T99" fmla="*/ 710 h 1355"/>
                <a:gd name="T100" fmla="*/ 1287 w 1296"/>
                <a:gd name="T101" fmla="*/ 684 h 1355"/>
                <a:gd name="T102" fmla="*/ 1210 w 1296"/>
                <a:gd name="T103" fmla="*/ 362 h 1355"/>
                <a:gd name="T104" fmla="*/ 1150 w 1296"/>
                <a:gd name="T105" fmla="*/ 238 h 1355"/>
                <a:gd name="T106" fmla="*/ 1064 w 1296"/>
                <a:gd name="T107" fmla="*/ 140 h 1355"/>
                <a:gd name="T108" fmla="*/ 908 w 1296"/>
                <a:gd name="T109" fmla="*/ 12 h 1355"/>
                <a:gd name="T110" fmla="*/ 892 w 1296"/>
                <a:gd name="T111" fmla="*/ 2 h 1355"/>
                <a:gd name="T112" fmla="*/ 880 w 1296"/>
                <a:gd name="T113" fmla="*/ 0 h 1355"/>
                <a:gd name="T114" fmla="*/ 864 w 1296"/>
                <a:gd name="T115" fmla="*/ 0 h 135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296"/>
                <a:gd name="T175" fmla="*/ 0 h 1355"/>
                <a:gd name="T176" fmla="*/ 1296 w 1296"/>
                <a:gd name="T177" fmla="*/ 1355 h 1355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296" h="1355">
                  <a:moveTo>
                    <a:pt x="864" y="0"/>
                  </a:moveTo>
                  <a:lnTo>
                    <a:pt x="842" y="2"/>
                  </a:lnTo>
                  <a:lnTo>
                    <a:pt x="794" y="28"/>
                  </a:lnTo>
                  <a:lnTo>
                    <a:pt x="552" y="214"/>
                  </a:lnTo>
                  <a:lnTo>
                    <a:pt x="447" y="271"/>
                  </a:lnTo>
                  <a:lnTo>
                    <a:pt x="401" y="289"/>
                  </a:lnTo>
                  <a:lnTo>
                    <a:pt x="355" y="299"/>
                  </a:lnTo>
                  <a:lnTo>
                    <a:pt x="335" y="299"/>
                  </a:lnTo>
                  <a:lnTo>
                    <a:pt x="227" y="259"/>
                  </a:lnTo>
                  <a:lnTo>
                    <a:pt x="183" y="250"/>
                  </a:lnTo>
                  <a:lnTo>
                    <a:pt x="159" y="250"/>
                  </a:lnTo>
                  <a:lnTo>
                    <a:pt x="55" y="269"/>
                  </a:lnTo>
                  <a:lnTo>
                    <a:pt x="34" y="275"/>
                  </a:lnTo>
                  <a:lnTo>
                    <a:pt x="6" y="293"/>
                  </a:lnTo>
                  <a:lnTo>
                    <a:pt x="0" y="305"/>
                  </a:lnTo>
                  <a:lnTo>
                    <a:pt x="0" y="317"/>
                  </a:lnTo>
                  <a:lnTo>
                    <a:pt x="3" y="329"/>
                  </a:lnTo>
                  <a:lnTo>
                    <a:pt x="9" y="342"/>
                  </a:lnTo>
                  <a:lnTo>
                    <a:pt x="31" y="376"/>
                  </a:lnTo>
                  <a:lnTo>
                    <a:pt x="79" y="427"/>
                  </a:lnTo>
                  <a:lnTo>
                    <a:pt x="245" y="556"/>
                  </a:lnTo>
                  <a:lnTo>
                    <a:pt x="367" y="677"/>
                  </a:lnTo>
                  <a:lnTo>
                    <a:pt x="411" y="732"/>
                  </a:lnTo>
                  <a:lnTo>
                    <a:pt x="447" y="793"/>
                  </a:lnTo>
                  <a:lnTo>
                    <a:pt x="499" y="949"/>
                  </a:lnTo>
                  <a:lnTo>
                    <a:pt x="518" y="1068"/>
                  </a:lnTo>
                  <a:lnTo>
                    <a:pt x="521" y="1141"/>
                  </a:lnTo>
                  <a:lnTo>
                    <a:pt x="481" y="1333"/>
                  </a:lnTo>
                  <a:lnTo>
                    <a:pt x="485" y="1349"/>
                  </a:lnTo>
                  <a:lnTo>
                    <a:pt x="493" y="1355"/>
                  </a:lnTo>
                  <a:lnTo>
                    <a:pt x="512" y="1355"/>
                  </a:lnTo>
                  <a:lnTo>
                    <a:pt x="555" y="1339"/>
                  </a:lnTo>
                  <a:lnTo>
                    <a:pt x="598" y="1309"/>
                  </a:lnTo>
                  <a:lnTo>
                    <a:pt x="631" y="1276"/>
                  </a:lnTo>
                  <a:lnTo>
                    <a:pt x="641" y="1258"/>
                  </a:lnTo>
                  <a:lnTo>
                    <a:pt x="662" y="1145"/>
                  </a:lnTo>
                  <a:lnTo>
                    <a:pt x="674" y="1105"/>
                  </a:lnTo>
                  <a:lnTo>
                    <a:pt x="705" y="1044"/>
                  </a:lnTo>
                  <a:lnTo>
                    <a:pt x="714" y="1031"/>
                  </a:lnTo>
                  <a:lnTo>
                    <a:pt x="726" y="1019"/>
                  </a:lnTo>
                  <a:lnTo>
                    <a:pt x="760" y="995"/>
                  </a:lnTo>
                  <a:lnTo>
                    <a:pt x="815" y="973"/>
                  </a:lnTo>
                  <a:lnTo>
                    <a:pt x="954" y="943"/>
                  </a:lnTo>
                  <a:lnTo>
                    <a:pt x="1195" y="864"/>
                  </a:lnTo>
                  <a:lnTo>
                    <a:pt x="1250" y="833"/>
                  </a:lnTo>
                  <a:lnTo>
                    <a:pt x="1269" y="817"/>
                  </a:lnTo>
                  <a:lnTo>
                    <a:pt x="1281" y="803"/>
                  </a:lnTo>
                  <a:lnTo>
                    <a:pt x="1296" y="769"/>
                  </a:lnTo>
                  <a:lnTo>
                    <a:pt x="1296" y="732"/>
                  </a:lnTo>
                  <a:lnTo>
                    <a:pt x="1290" y="710"/>
                  </a:lnTo>
                  <a:lnTo>
                    <a:pt x="1287" y="684"/>
                  </a:lnTo>
                  <a:lnTo>
                    <a:pt x="1210" y="362"/>
                  </a:lnTo>
                  <a:lnTo>
                    <a:pt x="1150" y="238"/>
                  </a:lnTo>
                  <a:lnTo>
                    <a:pt x="1064" y="140"/>
                  </a:lnTo>
                  <a:lnTo>
                    <a:pt x="908" y="12"/>
                  </a:lnTo>
                  <a:lnTo>
                    <a:pt x="892" y="2"/>
                  </a:lnTo>
                  <a:lnTo>
                    <a:pt x="880" y="0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Freeform 13"/>
            <p:cNvSpPr>
              <a:spLocks/>
            </p:cNvSpPr>
            <p:nvPr/>
          </p:nvSpPr>
          <p:spPr bwMode="auto">
            <a:xfrm>
              <a:off x="960" y="1928"/>
              <a:ext cx="179" cy="320"/>
            </a:xfrm>
            <a:custGeom>
              <a:avLst/>
              <a:gdLst>
                <a:gd name="T0" fmla="*/ 611 w 895"/>
                <a:gd name="T1" fmla="*/ 3 h 962"/>
                <a:gd name="T2" fmla="*/ 617 w 895"/>
                <a:gd name="T3" fmla="*/ 37 h 962"/>
                <a:gd name="T4" fmla="*/ 653 w 895"/>
                <a:gd name="T5" fmla="*/ 146 h 962"/>
                <a:gd name="T6" fmla="*/ 733 w 895"/>
                <a:gd name="T7" fmla="*/ 339 h 962"/>
                <a:gd name="T8" fmla="*/ 841 w 895"/>
                <a:gd name="T9" fmla="*/ 534 h 962"/>
                <a:gd name="T10" fmla="*/ 831 w 895"/>
                <a:gd name="T11" fmla="*/ 561 h 962"/>
                <a:gd name="T12" fmla="*/ 717 w 895"/>
                <a:gd name="T13" fmla="*/ 528 h 962"/>
                <a:gd name="T14" fmla="*/ 669 w 895"/>
                <a:gd name="T15" fmla="*/ 522 h 962"/>
                <a:gd name="T16" fmla="*/ 631 w 895"/>
                <a:gd name="T17" fmla="*/ 537 h 962"/>
                <a:gd name="T18" fmla="*/ 533 w 895"/>
                <a:gd name="T19" fmla="*/ 614 h 962"/>
                <a:gd name="T20" fmla="*/ 507 w 895"/>
                <a:gd name="T21" fmla="*/ 614 h 962"/>
                <a:gd name="T22" fmla="*/ 461 w 895"/>
                <a:gd name="T23" fmla="*/ 593 h 962"/>
                <a:gd name="T24" fmla="*/ 442 w 895"/>
                <a:gd name="T25" fmla="*/ 595 h 962"/>
                <a:gd name="T26" fmla="*/ 429 w 895"/>
                <a:gd name="T27" fmla="*/ 626 h 962"/>
                <a:gd name="T28" fmla="*/ 423 w 895"/>
                <a:gd name="T29" fmla="*/ 699 h 962"/>
                <a:gd name="T30" fmla="*/ 417 w 895"/>
                <a:gd name="T31" fmla="*/ 729 h 962"/>
                <a:gd name="T32" fmla="*/ 405 w 895"/>
                <a:gd name="T33" fmla="*/ 717 h 962"/>
                <a:gd name="T34" fmla="*/ 387 w 895"/>
                <a:gd name="T35" fmla="*/ 641 h 962"/>
                <a:gd name="T36" fmla="*/ 273 w 895"/>
                <a:gd name="T37" fmla="*/ 336 h 962"/>
                <a:gd name="T38" fmla="*/ 160 w 895"/>
                <a:gd name="T39" fmla="*/ 162 h 962"/>
                <a:gd name="T40" fmla="*/ 136 w 895"/>
                <a:gd name="T41" fmla="*/ 144 h 962"/>
                <a:gd name="T42" fmla="*/ 120 w 895"/>
                <a:gd name="T43" fmla="*/ 150 h 962"/>
                <a:gd name="T44" fmla="*/ 99 w 895"/>
                <a:gd name="T45" fmla="*/ 199 h 962"/>
                <a:gd name="T46" fmla="*/ 86 w 895"/>
                <a:gd name="T47" fmla="*/ 217 h 962"/>
                <a:gd name="T48" fmla="*/ 62 w 895"/>
                <a:gd name="T49" fmla="*/ 219 h 962"/>
                <a:gd name="T50" fmla="*/ 6 w 895"/>
                <a:gd name="T51" fmla="*/ 211 h 962"/>
                <a:gd name="T52" fmla="*/ 0 w 895"/>
                <a:gd name="T53" fmla="*/ 223 h 962"/>
                <a:gd name="T54" fmla="*/ 172 w 895"/>
                <a:gd name="T55" fmla="*/ 449 h 962"/>
                <a:gd name="T56" fmla="*/ 255 w 895"/>
                <a:gd name="T57" fmla="*/ 626 h 962"/>
                <a:gd name="T58" fmla="*/ 273 w 895"/>
                <a:gd name="T59" fmla="*/ 955 h 962"/>
                <a:gd name="T60" fmla="*/ 280 w 895"/>
                <a:gd name="T61" fmla="*/ 962 h 962"/>
                <a:gd name="T62" fmla="*/ 329 w 895"/>
                <a:gd name="T63" fmla="*/ 846 h 962"/>
                <a:gd name="T64" fmla="*/ 383 w 895"/>
                <a:gd name="T65" fmla="*/ 797 h 962"/>
                <a:gd name="T66" fmla="*/ 491 w 895"/>
                <a:gd name="T67" fmla="*/ 779 h 962"/>
                <a:gd name="T68" fmla="*/ 855 w 895"/>
                <a:gd name="T69" fmla="*/ 641 h 962"/>
                <a:gd name="T70" fmla="*/ 889 w 895"/>
                <a:gd name="T71" fmla="*/ 595 h 962"/>
                <a:gd name="T72" fmla="*/ 895 w 895"/>
                <a:gd name="T73" fmla="*/ 555 h 962"/>
                <a:gd name="T74" fmla="*/ 868 w 895"/>
                <a:gd name="T75" fmla="*/ 425 h 962"/>
                <a:gd name="T76" fmla="*/ 767 w 895"/>
                <a:gd name="T77" fmla="*/ 156 h 962"/>
                <a:gd name="T78" fmla="*/ 657 w 895"/>
                <a:gd name="T79" fmla="*/ 27 h 962"/>
                <a:gd name="T80" fmla="*/ 617 w 895"/>
                <a:gd name="T81" fmla="*/ 0 h 96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895"/>
                <a:gd name="T124" fmla="*/ 0 h 962"/>
                <a:gd name="T125" fmla="*/ 895 w 895"/>
                <a:gd name="T126" fmla="*/ 962 h 96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895" h="962">
                  <a:moveTo>
                    <a:pt x="613" y="0"/>
                  </a:moveTo>
                  <a:lnTo>
                    <a:pt x="611" y="3"/>
                  </a:lnTo>
                  <a:lnTo>
                    <a:pt x="611" y="21"/>
                  </a:lnTo>
                  <a:lnTo>
                    <a:pt x="617" y="37"/>
                  </a:lnTo>
                  <a:lnTo>
                    <a:pt x="641" y="120"/>
                  </a:lnTo>
                  <a:lnTo>
                    <a:pt x="653" y="146"/>
                  </a:lnTo>
                  <a:lnTo>
                    <a:pt x="663" y="180"/>
                  </a:lnTo>
                  <a:lnTo>
                    <a:pt x="733" y="339"/>
                  </a:lnTo>
                  <a:lnTo>
                    <a:pt x="816" y="480"/>
                  </a:lnTo>
                  <a:lnTo>
                    <a:pt x="841" y="534"/>
                  </a:lnTo>
                  <a:lnTo>
                    <a:pt x="841" y="553"/>
                  </a:lnTo>
                  <a:lnTo>
                    <a:pt x="831" y="561"/>
                  </a:lnTo>
                  <a:lnTo>
                    <a:pt x="816" y="561"/>
                  </a:lnTo>
                  <a:lnTo>
                    <a:pt x="717" y="528"/>
                  </a:lnTo>
                  <a:lnTo>
                    <a:pt x="691" y="522"/>
                  </a:lnTo>
                  <a:lnTo>
                    <a:pt x="669" y="522"/>
                  </a:lnTo>
                  <a:lnTo>
                    <a:pt x="651" y="528"/>
                  </a:lnTo>
                  <a:lnTo>
                    <a:pt x="631" y="537"/>
                  </a:lnTo>
                  <a:lnTo>
                    <a:pt x="549" y="607"/>
                  </a:lnTo>
                  <a:lnTo>
                    <a:pt x="533" y="614"/>
                  </a:lnTo>
                  <a:lnTo>
                    <a:pt x="521" y="617"/>
                  </a:lnTo>
                  <a:lnTo>
                    <a:pt x="507" y="614"/>
                  </a:lnTo>
                  <a:lnTo>
                    <a:pt x="469" y="595"/>
                  </a:lnTo>
                  <a:lnTo>
                    <a:pt x="461" y="593"/>
                  </a:lnTo>
                  <a:lnTo>
                    <a:pt x="451" y="593"/>
                  </a:lnTo>
                  <a:lnTo>
                    <a:pt x="442" y="595"/>
                  </a:lnTo>
                  <a:lnTo>
                    <a:pt x="435" y="607"/>
                  </a:lnTo>
                  <a:lnTo>
                    <a:pt x="429" y="626"/>
                  </a:lnTo>
                  <a:lnTo>
                    <a:pt x="423" y="674"/>
                  </a:lnTo>
                  <a:lnTo>
                    <a:pt x="423" y="699"/>
                  </a:lnTo>
                  <a:lnTo>
                    <a:pt x="421" y="717"/>
                  </a:lnTo>
                  <a:lnTo>
                    <a:pt x="417" y="729"/>
                  </a:lnTo>
                  <a:lnTo>
                    <a:pt x="411" y="729"/>
                  </a:lnTo>
                  <a:lnTo>
                    <a:pt x="405" y="717"/>
                  </a:lnTo>
                  <a:lnTo>
                    <a:pt x="399" y="699"/>
                  </a:lnTo>
                  <a:lnTo>
                    <a:pt x="387" y="641"/>
                  </a:lnTo>
                  <a:lnTo>
                    <a:pt x="329" y="452"/>
                  </a:lnTo>
                  <a:lnTo>
                    <a:pt x="273" y="336"/>
                  </a:lnTo>
                  <a:lnTo>
                    <a:pt x="188" y="195"/>
                  </a:lnTo>
                  <a:lnTo>
                    <a:pt x="160" y="162"/>
                  </a:lnTo>
                  <a:lnTo>
                    <a:pt x="148" y="150"/>
                  </a:lnTo>
                  <a:lnTo>
                    <a:pt x="136" y="144"/>
                  </a:lnTo>
                  <a:lnTo>
                    <a:pt x="126" y="144"/>
                  </a:lnTo>
                  <a:lnTo>
                    <a:pt x="120" y="150"/>
                  </a:lnTo>
                  <a:lnTo>
                    <a:pt x="108" y="171"/>
                  </a:lnTo>
                  <a:lnTo>
                    <a:pt x="99" y="199"/>
                  </a:lnTo>
                  <a:lnTo>
                    <a:pt x="92" y="211"/>
                  </a:lnTo>
                  <a:lnTo>
                    <a:pt x="86" y="217"/>
                  </a:lnTo>
                  <a:lnTo>
                    <a:pt x="78" y="219"/>
                  </a:lnTo>
                  <a:lnTo>
                    <a:pt x="62" y="219"/>
                  </a:lnTo>
                  <a:lnTo>
                    <a:pt x="20" y="211"/>
                  </a:lnTo>
                  <a:lnTo>
                    <a:pt x="6" y="211"/>
                  </a:lnTo>
                  <a:lnTo>
                    <a:pt x="0" y="213"/>
                  </a:lnTo>
                  <a:lnTo>
                    <a:pt x="0" y="223"/>
                  </a:lnTo>
                  <a:lnTo>
                    <a:pt x="6" y="239"/>
                  </a:lnTo>
                  <a:lnTo>
                    <a:pt x="172" y="449"/>
                  </a:lnTo>
                  <a:lnTo>
                    <a:pt x="221" y="534"/>
                  </a:lnTo>
                  <a:lnTo>
                    <a:pt x="255" y="626"/>
                  </a:lnTo>
                  <a:lnTo>
                    <a:pt x="276" y="779"/>
                  </a:lnTo>
                  <a:lnTo>
                    <a:pt x="273" y="955"/>
                  </a:lnTo>
                  <a:lnTo>
                    <a:pt x="276" y="962"/>
                  </a:lnTo>
                  <a:lnTo>
                    <a:pt x="280" y="962"/>
                  </a:lnTo>
                  <a:lnTo>
                    <a:pt x="283" y="959"/>
                  </a:lnTo>
                  <a:lnTo>
                    <a:pt x="329" y="846"/>
                  </a:lnTo>
                  <a:lnTo>
                    <a:pt x="356" y="809"/>
                  </a:lnTo>
                  <a:lnTo>
                    <a:pt x="383" y="797"/>
                  </a:lnTo>
                  <a:lnTo>
                    <a:pt x="448" y="788"/>
                  </a:lnTo>
                  <a:lnTo>
                    <a:pt x="491" y="779"/>
                  </a:lnTo>
                  <a:lnTo>
                    <a:pt x="825" y="660"/>
                  </a:lnTo>
                  <a:lnTo>
                    <a:pt x="855" y="641"/>
                  </a:lnTo>
                  <a:lnTo>
                    <a:pt x="877" y="620"/>
                  </a:lnTo>
                  <a:lnTo>
                    <a:pt x="889" y="595"/>
                  </a:lnTo>
                  <a:lnTo>
                    <a:pt x="895" y="571"/>
                  </a:lnTo>
                  <a:lnTo>
                    <a:pt x="895" y="555"/>
                  </a:lnTo>
                  <a:lnTo>
                    <a:pt x="893" y="537"/>
                  </a:lnTo>
                  <a:lnTo>
                    <a:pt x="868" y="425"/>
                  </a:lnTo>
                  <a:lnTo>
                    <a:pt x="801" y="219"/>
                  </a:lnTo>
                  <a:lnTo>
                    <a:pt x="767" y="156"/>
                  </a:lnTo>
                  <a:lnTo>
                    <a:pt x="699" y="71"/>
                  </a:lnTo>
                  <a:lnTo>
                    <a:pt x="657" y="27"/>
                  </a:lnTo>
                  <a:lnTo>
                    <a:pt x="625" y="3"/>
                  </a:lnTo>
                  <a:lnTo>
                    <a:pt x="617" y="0"/>
                  </a:lnTo>
                  <a:lnTo>
                    <a:pt x="613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4" name="Freeform 14"/>
            <p:cNvSpPr>
              <a:spLocks/>
            </p:cNvSpPr>
            <p:nvPr/>
          </p:nvSpPr>
          <p:spPr bwMode="auto">
            <a:xfrm>
              <a:off x="748" y="2173"/>
              <a:ext cx="311" cy="422"/>
            </a:xfrm>
            <a:custGeom>
              <a:avLst/>
              <a:gdLst>
                <a:gd name="T0" fmla="*/ 1538 w 1557"/>
                <a:gd name="T1" fmla="*/ 157 h 1268"/>
                <a:gd name="T2" fmla="*/ 1520 w 1557"/>
                <a:gd name="T3" fmla="*/ 141 h 1268"/>
                <a:gd name="T4" fmla="*/ 1492 w 1557"/>
                <a:gd name="T5" fmla="*/ 145 h 1268"/>
                <a:gd name="T6" fmla="*/ 1459 w 1557"/>
                <a:gd name="T7" fmla="*/ 153 h 1268"/>
                <a:gd name="T8" fmla="*/ 1432 w 1557"/>
                <a:gd name="T9" fmla="*/ 160 h 1268"/>
                <a:gd name="T10" fmla="*/ 1410 w 1557"/>
                <a:gd name="T11" fmla="*/ 127 h 1268"/>
                <a:gd name="T12" fmla="*/ 1407 w 1557"/>
                <a:gd name="T13" fmla="*/ 83 h 1268"/>
                <a:gd name="T14" fmla="*/ 1401 w 1557"/>
                <a:gd name="T15" fmla="*/ 26 h 1268"/>
                <a:gd name="T16" fmla="*/ 1386 w 1557"/>
                <a:gd name="T17" fmla="*/ 6 h 1268"/>
                <a:gd name="T18" fmla="*/ 1346 w 1557"/>
                <a:gd name="T19" fmla="*/ 0 h 1268"/>
                <a:gd name="T20" fmla="*/ 1321 w 1557"/>
                <a:gd name="T21" fmla="*/ 10 h 1268"/>
                <a:gd name="T22" fmla="*/ 1306 w 1557"/>
                <a:gd name="T23" fmla="*/ 32 h 1268"/>
                <a:gd name="T24" fmla="*/ 1346 w 1557"/>
                <a:gd name="T25" fmla="*/ 245 h 1268"/>
                <a:gd name="T26" fmla="*/ 1343 w 1557"/>
                <a:gd name="T27" fmla="*/ 346 h 1268"/>
                <a:gd name="T28" fmla="*/ 1306 w 1557"/>
                <a:gd name="T29" fmla="*/ 392 h 1268"/>
                <a:gd name="T30" fmla="*/ 1260 w 1557"/>
                <a:gd name="T31" fmla="*/ 416 h 1268"/>
                <a:gd name="T32" fmla="*/ 1235 w 1557"/>
                <a:gd name="T33" fmla="*/ 419 h 1268"/>
                <a:gd name="T34" fmla="*/ 1220 w 1557"/>
                <a:gd name="T35" fmla="*/ 404 h 1268"/>
                <a:gd name="T36" fmla="*/ 1217 w 1557"/>
                <a:gd name="T37" fmla="*/ 370 h 1268"/>
                <a:gd name="T38" fmla="*/ 1223 w 1557"/>
                <a:gd name="T39" fmla="*/ 242 h 1268"/>
                <a:gd name="T40" fmla="*/ 1226 w 1557"/>
                <a:gd name="T41" fmla="*/ 208 h 1268"/>
                <a:gd name="T42" fmla="*/ 1214 w 1557"/>
                <a:gd name="T43" fmla="*/ 196 h 1268"/>
                <a:gd name="T44" fmla="*/ 1183 w 1557"/>
                <a:gd name="T45" fmla="*/ 194 h 1268"/>
                <a:gd name="T46" fmla="*/ 1119 w 1557"/>
                <a:gd name="T47" fmla="*/ 218 h 1268"/>
                <a:gd name="T48" fmla="*/ 1089 w 1557"/>
                <a:gd name="T49" fmla="*/ 279 h 1268"/>
                <a:gd name="T50" fmla="*/ 1083 w 1557"/>
                <a:gd name="T51" fmla="*/ 340 h 1268"/>
                <a:gd name="T52" fmla="*/ 1089 w 1557"/>
                <a:gd name="T53" fmla="*/ 431 h 1268"/>
                <a:gd name="T54" fmla="*/ 1101 w 1557"/>
                <a:gd name="T55" fmla="*/ 505 h 1268"/>
                <a:gd name="T56" fmla="*/ 1119 w 1557"/>
                <a:gd name="T57" fmla="*/ 548 h 1268"/>
                <a:gd name="T58" fmla="*/ 1135 w 1557"/>
                <a:gd name="T59" fmla="*/ 562 h 1268"/>
                <a:gd name="T60" fmla="*/ 1177 w 1557"/>
                <a:gd name="T61" fmla="*/ 608 h 1268"/>
                <a:gd name="T62" fmla="*/ 1187 w 1557"/>
                <a:gd name="T63" fmla="*/ 651 h 1268"/>
                <a:gd name="T64" fmla="*/ 1162 w 1557"/>
                <a:gd name="T65" fmla="*/ 859 h 1268"/>
                <a:gd name="T66" fmla="*/ 1113 w 1557"/>
                <a:gd name="T67" fmla="*/ 995 h 1268"/>
                <a:gd name="T68" fmla="*/ 1083 w 1557"/>
                <a:gd name="T69" fmla="*/ 1039 h 1268"/>
                <a:gd name="T70" fmla="*/ 1023 w 1557"/>
                <a:gd name="T71" fmla="*/ 1070 h 1268"/>
                <a:gd name="T72" fmla="*/ 977 w 1557"/>
                <a:gd name="T73" fmla="*/ 1066 h 1268"/>
                <a:gd name="T74" fmla="*/ 929 w 1557"/>
                <a:gd name="T75" fmla="*/ 1029 h 1268"/>
                <a:gd name="T76" fmla="*/ 736 w 1557"/>
                <a:gd name="T77" fmla="*/ 831 h 1268"/>
                <a:gd name="T78" fmla="*/ 360 w 1557"/>
                <a:gd name="T79" fmla="*/ 627 h 1268"/>
                <a:gd name="T80" fmla="*/ 160 w 1557"/>
                <a:gd name="T81" fmla="*/ 581 h 1268"/>
                <a:gd name="T82" fmla="*/ 96 w 1557"/>
                <a:gd name="T83" fmla="*/ 587 h 1268"/>
                <a:gd name="T84" fmla="*/ 50 w 1557"/>
                <a:gd name="T85" fmla="*/ 608 h 1268"/>
                <a:gd name="T86" fmla="*/ 19 w 1557"/>
                <a:gd name="T87" fmla="*/ 661 h 1268"/>
                <a:gd name="T88" fmla="*/ 0 w 1557"/>
                <a:gd name="T89" fmla="*/ 773 h 1268"/>
                <a:gd name="T90" fmla="*/ 22 w 1557"/>
                <a:gd name="T91" fmla="*/ 865 h 1268"/>
                <a:gd name="T92" fmla="*/ 62 w 1557"/>
                <a:gd name="T93" fmla="*/ 883 h 1268"/>
                <a:gd name="T94" fmla="*/ 117 w 1557"/>
                <a:gd name="T95" fmla="*/ 883 h 1268"/>
                <a:gd name="T96" fmla="*/ 246 w 1557"/>
                <a:gd name="T97" fmla="*/ 883 h 1268"/>
                <a:gd name="T98" fmla="*/ 512 w 1557"/>
                <a:gd name="T99" fmla="*/ 969 h 1268"/>
                <a:gd name="T100" fmla="*/ 985 w 1557"/>
                <a:gd name="T101" fmla="*/ 1237 h 1268"/>
                <a:gd name="T102" fmla="*/ 1079 w 1557"/>
                <a:gd name="T103" fmla="*/ 1268 h 1268"/>
                <a:gd name="T104" fmla="*/ 1119 w 1557"/>
                <a:gd name="T105" fmla="*/ 1262 h 1268"/>
                <a:gd name="T106" fmla="*/ 1155 w 1557"/>
                <a:gd name="T107" fmla="*/ 1213 h 1268"/>
                <a:gd name="T108" fmla="*/ 1278 w 1557"/>
                <a:gd name="T109" fmla="*/ 835 h 1268"/>
                <a:gd name="T110" fmla="*/ 1291 w 1557"/>
                <a:gd name="T111" fmla="*/ 608 h 1268"/>
                <a:gd name="T112" fmla="*/ 1315 w 1557"/>
                <a:gd name="T113" fmla="*/ 560 h 1268"/>
                <a:gd name="T114" fmla="*/ 1432 w 1557"/>
                <a:gd name="T115" fmla="*/ 461 h 1268"/>
                <a:gd name="T116" fmla="*/ 1550 w 1557"/>
                <a:gd name="T117" fmla="*/ 281 h 1268"/>
                <a:gd name="T118" fmla="*/ 1554 w 1557"/>
                <a:gd name="T119" fmla="*/ 206 h 126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57"/>
                <a:gd name="T181" fmla="*/ 0 h 1268"/>
                <a:gd name="T182" fmla="*/ 1557 w 1557"/>
                <a:gd name="T183" fmla="*/ 1268 h 126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57" h="1268">
                  <a:moveTo>
                    <a:pt x="1554" y="206"/>
                  </a:moveTo>
                  <a:lnTo>
                    <a:pt x="1538" y="157"/>
                  </a:lnTo>
                  <a:lnTo>
                    <a:pt x="1530" y="147"/>
                  </a:lnTo>
                  <a:lnTo>
                    <a:pt x="1520" y="141"/>
                  </a:lnTo>
                  <a:lnTo>
                    <a:pt x="1508" y="141"/>
                  </a:lnTo>
                  <a:lnTo>
                    <a:pt x="1492" y="145"/>
                  </a:lnTo>
                  <a:lnTo>
                    <a:pt x="1478" y="151"/>
                  </a:lnTo>
                  <a:lnTo>
                    <a:pt x="1459" y="153"/>
                  </a:lnTo>
                  <a:lnTo>
                    <a:pt x="1444" y="160"/>
                  </a:lnTo>
                  <a:lnTo>
                    <a:pt x="1432" y="160"/>
                  </a:lnTo>
                  <a:lnTo>
                    <a:pt x="1422" y="153"/>
                  </a:lnTo>
                  <a:lnTo>
                    <a:pt x="1410" y="127"/>
                  </a:lnTo>
                  <a:lnTo>
                    <a:pt x="1410" y="105"/>
                  </a:lnTo>
                  <a:lnTo>
                    <a:pt x="1407" y="83"/>
                  </a:lnTo>
                  <a:lnTo>
                    <a:pt x="1404" y="40"/>
                  </a:lnTo>
                  <a:lnTo>
                    <a:pt x="1401" y="26"/>
                  </a:lnTo>
                  <a:lnTo>
                    <a:pt x="1394" y="12"/>
                  </a:lnTo>
                  <a:lnTo>
                    <a:pt x="1386" y="6"/>
                  </a:lnTo>
                  <a:lnTo>
                    <a:pt x="1373" y="0"/>
                  </a:lnTo>
                  <a:lnTo>
                    <a:pt x="1346" y="0"/>
                  </a:lnTo>
                  <a:lnTo>
                    <a:pt x="1333" y="4"/>
                  </a:lnTo>
                  <a:lnTo>
                    <a:pt x="1321" y="10"/>
                  </a:lnTo>
                  <a:lnTo>
                    <a:pt x="1312" y="20"/>
                  </a:lnTo>
                  <a:lnTo>
                    <a:pt x="1306" y="32"/>
                  </a:lnTo>
                  <a:lnTo>
                    <a:pt x="1309" y="74"/>
                  </a:lnTo>
                  <a:lnTo>
                    <a:pt x="1346" y="245"/>
                  </a:lnTo>
                  <a:lnTo>
                    <a:pt x="1349" y="319"/>
                  </a:lnTo>
                  <a:lnTo>
                    <a:pt x="1343" y="346"/>
                  </a:lnTo>
                  <a:lnTo>
                    <a:pt x="1330" y="370"/>
                  </a:lnTo>
                  <a:lnTo>
                    <a:pt x="1306" y="392"/>
                  </a:lnTo>
                  <a:lnTo>
                    <a:pt x="1275" y="410"/>
                  </a:lnTo>
                  <a:lnTo>
                    <a:pt x="1260" y="416"/>
                  </a:lnTo>
                  <a:lnTo>
                    <a:pt x="1245" y="419"/>
                  </a:lnTo>
                  <a:lnTo>
                    <a:pt x="1235" y="419"/>
                  </a:lnTo>
                  <a:lnTo>
                    <a:pt x="1226" y="413"/>
                  </a:lnTo>
                  <a:lnTo>
                    <a:pt x="1220" y="404"/>
                  </a:lnTo>
                  <a:lnTo>
                    <a:pt x="1217" y="388"/>
                  </a:lnTo>
                  <a:lnTo>
                    <a:pt x="1217" y="370"/>
                  </a:lnTo>
                  <a:lnTo>
                    <a:pt x="1220" y="349"/>
                  </a:lnTo>
                  <a:lnTo>
                    <a:pt x="1223" y="242"/>
                  </a:lnTo>
                  <a:lnTo>
                    <a:pt x="1226" y="224"/>
                  </a:lnTo>
                  <a:lnTo>
                    <a:pt x="1226" y="208"/>
                  </a:lnTo>
                  <a:lnTo>
                    <a:pt x="1220" y="200"/>
                  </a:lnTo>
                  <a:lnTo>
                    <a:pt x="1214" y="196"/>
                  </a:lnTo>
                  <a:lnTo>
                    <a:pt x="1205" y="196"/>
                  </a:lnTo>
                  <a:lnTo>
                    <a:pt x="1183" y="194"/>
                  </a:lnTo>
                  <a:lnTo>
                    <a:pt x="1135" y="206"/>
                  </a:lnTo>
                  <a:lnTo>
                    <a:pt x="1119" y="218"/>
                  </a:lnTo>
                  <a:lnTo>
                    <a:pt x="1107" y="236"/>
                  </a:lnTo>
                  <a:lnTo>
                    <a:pt x="1089" y="279"/>
                  </a:lnTo>
                  <a:lnTo>
                    <a:pt x="1085" y="291"/>
                  </a:lnTo>
                  <a:lnTo>
                    <a:pt x="1083" y="340"/>
                  </a:lnTo>
                  <a:lnTo>
                    <a:pt x="1085" y="419"/>
                  </a:lnTo>
                  <a:lnTo>
                    <a:pt x="1089" y="431"/>
                  </a:lnTo>
                  <a:lnTo>
                    <a:pt x="1091" y="481"/>
                  </a:lnTo>
                  <a:lnTo>
                    <a:pt x="1101" y="505"/>
                  </a:lnTo>
                  <a:lnTo>
                    <a:pt x="1103" y="514"/>
                  </a:lnTo>
                  <a:lnTo>
                    <a:pt x="1119" y="548"/>
                  </a:lnTo>
                  <a:lnTo>
                    <a:pt x="1125" y="556"/>
                  </a:lnTo>
                  <a:lnTo>
                    <a:pt x="1135" y="562"/>
                  </a:lnTo>
                  <a:lnTo>
                    <a:pt x="1168" y="593"/>
                  </a:lnTo>
                  <a:lnTo>
                    <a:pt x="1177" y="608"/>
                  </a:lnTo>
                  <a:lnTo>
                    <a:pt x="1183" y="627"/>
                  </a:lnTo>
                  <a:lnTo>
                    <a:pt x="1187" y="651"/>
                  </a:lnTo>
                  <a:lnTo>
                    <a:pt x="1183" y="722"/>
                  </a:lnTo>
                  <a:lnTo>
                    <a:pt x="1162" y="859"/>
                  </a:lnTo>
                  <a:lnTo>
                    <a:pt x="1137" y="941"/>
                  </a:lnTo>
                  <a:lnTo>
                    <a:pt x="1113" y="995"/>
                  </a:lnTo>
                  <a:lnTo>
                    <a:pt x="1097" y="1021"/>
                  </a:lnTo>
                  <a:lnTo>
                    <a:pt x="1083" y="1039"/>
                  </a:lnTo>
                  <a:lnTo>
                    <a:pt x="1063" y="1054"/>
                  </a:lnTo>
                  <a:lnTo>
                    <a:pt x="1023" y="1070"/>
                  </a:lnTo>
                  <a:lnTo>
                    <a:pt x="1003" y="1072"/>
                  </a:lnTo>
                  <a:lnTo>
                    <a:pt x="977" y="1066"/>
                  </a:lnTo>
                  <a:lnTo>
                    <a:pt x="953" y="1051"/>
                  </a:lnTo>
                  <a:lnTo>
                    <a:pt x="929" y="1029"/>
                  </a:lnTo>
                  <a:lnTo>
                    <a:pt x="775" y="862"/>
                  </a:lnTo>
                  <a:lnTo>
                    <a:pt x="736" y="831"/>
                  </a:lnTo>
                  <a:lnTo>
                    <a:pt x="524" y="706"/>
                  </a:lnTo>
                  <a:lnTo>
                    <a:pt x="360" y="627"/>
                  </a:lnTo>
                  <a:lnTo>
                    <a:pt x="230" y="590"/>
                  </a:lnTo>
                  <a:lnTo>
                    <a:pt x="160" y="581"/>
                  </a:lnTo>
                  <a:lnTo>
                    <a:pt x="126" y="581"/>
                  </a:lnTo>
                  <a:lnTo>
                    <a:pt x="96" y="587"/>
                  </a:lnTo>
                  <a:lnTo>
                    <a:pt x="71" y="596"/>
                  </a:lnTo>
                  <a:lnTo>
                    <a:pt x="50" y="608"/>
                  </a:lnTo>
                  <a:lnTo>
                    <a:pt x="34" y="629"/>
                  </a:lnTo>
                  <a:lnTo>
                    <a:pt x="19" y="661"/>
                  </a:lnTo>
                  <a:lnTo>
                    <a:pt x="4" y="734"/>
                  </a:lnTo>
                  <a:lnTo>
                    <a:pt x="0" y="773"/>
                  </a:lnTo>
                  <a:lnTo>
                    <a:pt x="10" y="841"/>
                  </a:lnTo>
                  <a:lnTo>
                    <a:pt x="22" y="865"/>
                  </a:lnTo>
                  <a:lnTo>
                    <a:pt x="40" y="877"/>
                  </a:lnTo>
                  <a:lnTo>
                    <a:pt x="62" y="883"/>
                  </a:lnTo>
                  <a:lnTo>
                    <a:pt x="89" y="886"/>
                  </a:lnTo>
                  <a:lnTo>
                    <a:pt x="117" y="883"/>
                  </a:lnTo>
                  <a:lnTo>
                    <a:pt x="214" y="880"/>
                  </a:lnTo>
                  <a:lnTo>
                    <a:pt x="246" y="883"/>
                  </a:lnTo>
                  <a:lnTo>
                    <a:pt x="374" y="916"/>
                  </a:lnTo>
                  <a:lnTo>
                    <a:pt x="512" y="969"/>
                  </a:lnTo>
                  <a:lnTo>
                    <a:pt x="723" y="1082"/>
                  </a:lnTo>
                  <a:lnTo>
                    <a:pt x="985" y="1237"/>
                  </a:lnTo>
                  <a:lnTo>
                    <a:pt x="1051" y="1264"/>
                  </a:lnTo>
                  <a:lnTo>
                    <a:pt x="1079" y="1268"/>
                  </a:lnTo>
                  <a:lnTo>
                    <a:pt x="1101" y="1268"/>
                  </a:lnTo>
                  <a:lnTo>
                    <a:pt x="1119" y="1262"/>
                  </a:lnTo>
                  <a:lnTo>
                    <a:pt x="1131" y="1250"/>
                  </a:lnTo>
                  <a:lnTo>
                    <a:pt x="1155" y="1213"/>
                  </a:lnTo>
                  <a:lnTo>
                    <a:pt x="1187" y="1136"/>
                  </a:lnTo>
                  <a:lnTo>
                    <a:pt x="1278" y="835"/>
                  </a:lnTo>
                  <a:lnTo>
                    <a:pt x="1287" y="635"/>
                  </a:lnTo>
                  <a:lnTo>
                    <a:pt x="1291" y="608"/>
                  </a:lnTo>
                  <a:lnTo>
                    <a:pt x="1300" y="584"/>
                  </a:lnTo>
                  <a:lnTo>
                    <a:pt x="1315" y="560"/>
                  </a:lnTo>
                  <a:lnTo>
                    <a:pt x="1330" y="541"/>
                  </a:lnTo>
                  <a:lnTo>
                    <a:pt x="1432" y="461"/>
                  </a:lnTo>
                  <a:lnTo>
                    <a:pt x="1536" y="321"/>
                  </a:lnTo>
                  <a:lnTo>
                    <a:pt x="1550" y="281"/>
                  </a:lnTo>
                  <a:lnTo>
                    <a:pt x="1557" y="242"/>
                  </a:lnTo>
                  <a:lnTo>
                    <a:pt x="1554" y="2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35" name="Text Box 15"/>
          <p:cNvSpPr txBox="1">
            <a:spLocks noChangeArrowheads="1"/>
          </p:cNvSpPr>
          <p:nvPr/>
        </p:nvSpPr>
        <p:spPr bwMode="auto">
          <a:xfrm>
            <a:off x="2590800" y="2895600"/>
            <a:ext cx="655320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…”THANK YOU, </a:t>
            </a:r>
          </a:p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Thank you very much!”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81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1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1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819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19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819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18, 2008</a:t>
            </a:r>
          </a:p>
        </p:txBody>
      </p:sp>
      <p:sp>
        <p:nvSpPr>
          <p:cNvPr id="1028" name="Slide Number Placeholder 7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87826F2-60F7-4C58-B662-CCBAE6885E8E}" type="slidenum">
              <a:rPr lang="en-US" altLang="en-US" sz="1200">
                <a:solidFill>
                  <a:schemeClr val="bg1"/>
                </a:solidFill>
                <a:cs typeface="Arial" charset="0"/>
              </a:rPr>
              <a:pPr algn="r"/>
              <a:t>3</a:t>
            </a:fld>
            <a:endParaRPr lang="en-US" altLang="en-US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609600"/>
            <a:ext cx="7924800" cy="685800"/>
          </a:xfrm>
        </p:spPr>
        <p:txBody>
          <a:bodyPr/>
          <a:lstStyle/>
          <a:p>
            <a:r>
              <a:rPr lang="en-US" sz="4600" smtClean="0"/>
              <a:t> </a:t>
            </a:r>
            <a:endParaRPr lang="en-US" sz="3200" smtClean="0">
              <a:latin typeface="Arial" charset="0"/>
            </a:endParaRP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381000"/>
            <a:ext cx="8229600" cy="4343400"/>
          </a:xfrm>
        </p:spPr>
        <p:txBody>
          <a:bodyPr/>
          <a:lstStyle/>
          <a:p>
            <a:pPr marL="290513" indent="-290513">
              <a:spcBef>
                <a:spcPct val="25000"/>
              </a:spcBef>
              <a:buClr>
                <a:srgbClr val="000099"/>
              </a:buClr>
              <a:buSzPct val="155000"/>
              <a:buFont typeface="Wingdings" pitchFamily="2" charset="2"/>
              <a:buChar char="§"/>
              <a:defRPr/>
            </a:pPr>
            <a:endParaRPr lang="en-US" sz="1400" b="1" smtClean="0"/>
          </a:p>
          <a:p>
            <a:pPr marL="290513" indent="-290513" algn="ctr">
              <a:spcBef>
                <a:spcPct val="25000"/>
              </a:spcBef>
              <a:buClr>
                <a:srgbClr val="000099"/>
              </a:buClr>
              <a:buSzPct val="155000"/>
              <a:buFont typeface="Wingdings" pitchFamily="2" charset="2"/>
              <a:buNone/>
              <a:defRPr/>
            </a:pPr>
            <a:r>
              <a:rPr lang="en-US" sz="7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Where to start?</a:t>
            </a:r>
          </a:p>
          <a:p>
            <a:pPr marL="290513" indent="-290513" algn="ctr">
              <a:spcBef>
                <a:spcPct val="25000"/>
              </a:spcBef>
              <a:buClr>
                <a:srgbClr val="000099"/>
              </a:buClr>
              <a:buSzPct val="155000"/>
              <a:buFont typeface="Wingdings" pitchFamily="2" charset="2"/>
              <a:buNone/>
              <a:defRPr/>
            </a:pPr>
            <a:endParaRPr lang="en-US" sz="7200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90513" indent="-290513" algn="ctr">
              <a:spcBef>
                <a:spcPct val="25000"/>
              </a:spcBef>
              <a:buClr>
                <a:srgbClr val="000099"/>
              </a:buClr>
              <a:buSzPct val="155000"/>
              <a:buFont typeface="Wingdings" pitchFamily="2" charset="2"/>
              <a:buNone/>
              <a:defRPr/>
            </a:pPr>
            <a:endParaRPr lang="en-US" sz="7200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2057400" y="2209800"/>
          <a:ext cx="4648200" cy="394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lip" r:id="rId3" imgW="3464280" imgH="2941200" progId="MS_ClipArt_Gallery.2">
                  <p:embed/>
                </p:oleObj>
              </mc:Choice>
              <mc:Fallback>
                <p:oleObj name="Clip" r:id="rId3" imgW="3464280" imgH="29412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09800"/>
                        <a:ext cx="4648200" cy="394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30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18, 2008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E2F6F-AFFD-4DCA-A62F-BBD489B737F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cs typeface="Arial" charset="0"/>
              </a:rPr>
              <a:t>September 14-16, 2008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57400"/>
            <a:ext cx="9144000" cy="1219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chemeClr val="bg1"/>
                </a:solidFill>
                <a:cs typeface="Arial" charset="0"/>
              </a:rPr>
              <a:t>Tomorrow</a:t>
            </a:r>
            <a:endParaRPr lang="en-US" sz="3600" b="1" smtClean="0">
              <a:solidFill>
                <a:schemeClr val="bg1"/>
              </a:solidFill>
            </a:endParaRPr>
          </a:p>
        </p:txBody>
      </p:sp>
      <p:pic>
        <p:nvPicPr>
          <p:cNvPr id="12292" name="Picture 6" descr="breakpag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219200" y="838200"/>
            <a:ext cx="678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33400" y="685800"/>
            <a:ext cx="7924800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chemeClr val="bg1"/>
                </a:solidFill>
                <a:latin typeface="Comic Sans MS" pitchFamily="66" charset="0"/>
              </a:rPr>
              <a:t>Transportation…</a:t>
            </a:r>
          </a:p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chemeClr val="bg1"/>
                </a:solidFill>
                <a:latin typeface="Comic Sans MS" pitchFamily="66" charset="0"/>
              </a:rPr>
              <a:t>We’re</a:t>
            </a:r>
          </a:p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chemeClr val="bg1"/>
                </a:solidFill>
                <a:latin typeface="Comic Sans MS" pitchFamily="66" charset="0"/>
              </a:rPr>
              <a:t>Here  to</a:t>
            </a:r>
          </a:p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chemeClr val="bg1"/>
                </a:solidFill>
                <a:latin typeface="Comic Sans MS" pitchFamily="66" charset="0"/>
              </a:rPr>
              <a:t>Help!</a:t>
            </a:r>
          </a:p>
        </p:txBody>
      </p:sp>
      <p:pic>
        <p:nvPicPr>
          <p:cNvPr id="12295" name="Picture 7" descr="Engineer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057400"/>
            <a:ext cx="126365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8" descr="Engineer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209800"/>
            <a:ext cx="126365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9" descr="Engineer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362200"/>
            <a:ext cx="126365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10" descr="Engineer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514600"/>
            <a:ext cx="126365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11" descr="Engineer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2667000"/>
            <a:ext cx="126365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12" descr="Engineer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819400"/>
            <a:ext cx="126365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cs typeface="Arial" charset="0"/>
              </a:rPr>
              <a:t>September 14-16, 2008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57400"/>
            <a:ext cx="9144000" cy="1219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chemeClr val="bg1"/>
                </a:solidFill>
                <a:cs typeface="Arial" charset="0"/>
              </a:rPr>
              <a:t>Tomorrow</a:t>
            </a:r>
            <a:endParaRPr lang="en-US" sz="3600" b="1" smtClean="0">
              <a:solidFill>
                <a:schemeClr val="bg1"/>
              </a:solidFill>
            </a:endParaRPr>
          </a:p>
        </p:txBody>
      </p:sp>
      <p:pic>
        <p:nvPicPr>
          <p:cNvPr id="13316" name="Picture 6" descr="breakpag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219200" y="838200"/>
            <a:ext cx="678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533400" y="685800"/>
            <a:ext cx="7924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6000" b="1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13319" name="Picture 8" descr="Engineer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1066800"/>
            <a:ext cx="1676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3352800" y="1600200"/>
            <a:ext cx="49530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solidFill>
                  <a:schemeClr val="bg1"/>
                </a:solidFill>
                <a:latin typeface="Comic Sans MS" pitchFamily="66" charset="0"/>
              </a:rPr>
              <a:t>Can My Performance</a:t>
            </a:r>
          </a:p>
          <a:p>
            <a:r>
              <a:rPr lang="en-US" sz="6000" b="1">
                <a:solidFill>
                  <a:schemeClr val="bg1"/>
                </a:solidFill>
                <a:latin typeface="Comic Sans MS" pitchFamily="66" charset="0"/>
              </a:rPr>
              <a:t>Effect Car Hire?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cs typeface="Arial" charset="0"/>
              </a:rPr>
              <a:t>September 14-16, 2008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57400"/>
            <a:ext cx="9144000" cy="1219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chemeClr val="bg1"/>
                </a:solidFill>
                <a:cs typeface="Arial" charset="0"/>
              </a:rPr>
              <a:t>Tomorrow</a:t>
            </a:r>
            <a:endParaRPr lang="en-US" sz="3600" b="1" smtClean="0">
              <a:solidFill>
                <a:schemeClr val="bg1"/>
              </a:solidFill>
            </a:endParaRPr>
          </a:p>
        </p:txBody>
      </p:sp>
      <p:pic>
        <p:nvPicPr>
          <p:cNvPr id="14340" name="Picture 6" descr="breakpag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219200" y="838200"/>
            <a:ext cx="678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33400" y="685800"/>
            <a:ext cx="7924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6000" b="1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14343" name="Picture 7" descr="Engineer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1066800"/>
            <a:ext cx="1676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3124200" y="1143000"/>
            <a:ext cx="54102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5400" b="1">
                <a:solidFill>
                  <a:schemeClr val="bg1"/>
                </a:solidFill>
                <a:latin typeface="Comic Sans MS" pitchFamily="66" charset="0"/>
              </a:rPr>
              <a:t>My Job …</a:t>
            </a:r>
          </a:p>
          <a:p>
            <a:pPr marL="342900" indent="-342900"/>
            <a:endParaRPr lang="en-US" sz="5400" b="1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5400" b="1">
                <a:solidFill>
                  <a:schemeClr val="bg1"/>
                </a:solidFill>
                <a:latin typeface="Comic Sans MS" pitchFamily="66" charset="0"/>
              </a:rPr>
              <a:t> Move cars</a:t>
            </a:r>
          </a:p>
          <a:p>
            <a:pPr marL="342900" indent="-342900"/>
            <a:endParaRPr lang="en-US" sz="5400" b="1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/>
            <a:r>
              <a:rPr lang="en-US" sz="5400" b="1">
                <a:solidFill>
                  <a:schemeClr val="bg1"/>
                </a:solidFill>
                <a:latin typeface="Comic Sans MS" pitchFamily="66" charset="0"/>
              </a:rPr>
              <a:t>2. Don’t move </a:t>
            </a:r>
          </a:p>
          <a:p>
            <a:pPr marL="342900" indent="-342900"/>
            <a:r>
              <a:rPr lang="en-US" sz="5400" b="1">
                <a:solidFill>
                  <a:schemeClr val="bg1"/>
                </a:solidFill>
                <a:latin typeface="Comic Sans MS" pitchFamily="66" charset="0"/>
              </a:rPr>
              <a:t>    cars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78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78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78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78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78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78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78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78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78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18, 2008</a:t>
            </a:r>
          </a:p>
        </p:txBody>
      </p:sp>
      <p:sp>
        <p:nvSpPr>
          <p:cNvPr id="15363" name="Slide Number Placeholder 7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4EB48D5E-957B-4559-9C22-376938BCE2B5}" type="slidenum">
              <a:rPr lang="en-US" altLang="en-US" sz="1200">
                <a:solidFill>
                  <a:schemeClr val="bg1"/>
                </a:solidFill>
                <a:cs typeface="Arial" charset="0"/>
              </a:rPr>
              <a:pPr algn="r"/>
              <a:t>7</a:t>
            </a:fld>
            <a:endParaRPr lang="en-US" altLang="en-US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3962400"/>
            <a:ext cx="7010400" cy="685800"/>
          </a:xfrm>
        </p:spPr>
        <p:txBody>
          <a:bodyPr/>
          <a:lstStyle/>
          <a:p>
            <a:r>
              <a:rPr lang="en-US" sz="4600" smtClean="0"/>
              <a:t> </a:t>
            </a:r>
            <a:endParaRPr lang="en-US" sz="3200" smtClean="0">
              <a:latin typeface="Arial" charset="0"/>
            </a:endParaRP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457200"/>
            <a:ext cx="7086600" cy="1219200"/>
          </a:xfrm>
        </p:spPr>
        <p:txBody>
          <a:bodyPr/>
          <a:lstStyle/>
          <a:p>
            <a:pPr marL="290513" indent="-290513">
              <a:lnSpc>
                <a:spcPct val="80000"/>
              </a:lnSpc>
              <a:spcBef>
                <a:spcPct val="25000"/>
              </a:spcBef>
              <a:buClr>
                <a:srgbClr val="000099"/>
              </a:buClr>
              <a:buSzPct val="155000"/>
              <a:buFont typeface="Wingdings" pitchFamily="2" charset="2"/>
              <a:buChar char="§"/>
              <a:defRPr/>
            </a:pPr>
            <a:endParaRPr lang="en-US" sz="400" b="1" smtClean="0"/>
          </a:p>
          <a:p>
            <a:pPr marL="290513" indent="-290513">
              <a:lnSpc>
                <a:spcPct val="80000"/>
              </a:lnSpc>
              <a:spcBef>
                <a:spcPct val="25000"/>
              </a:spcBef>
              <a:buClr>
                <a:srgbClr val="000099"/>
              </a:buClr>
              <a:buSzPct val="155000"/>
              <a:buFont typeface="Wingdings" pitchFamily="2" charset="2"/>
              <a:buNone/>
              <a:defRPr/>
            </a:pPr>
            <a:r>
              <a:rPr lang="en-US" sz="6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Survey said…</a:t>
            </a:r>
          </a:p>
          <a:p>
            <a:pPr marL="290513" indent="-290513">
              <a:lnSpc>
                <a:spcPct val="80000"/>
              </a:lnSpc>
              <a:spcBef>
                <a:spcPct val="25000"/>
              </a:spcBef>
              <a:buClr>
                <a:srgbClr val="000099"/>
              </a:buClr>
              <a:buSzPct val="155000"/>
              <a:buFont typeface="Wingdings" pitchFamily="2" charset="2"/>
              <a:buNone/>
              <a:defRPr/>
            </a:pPr>
            <a:endParaRPr lang="en-US" sz="6000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90513" indent="-290513" algn="ctr">
              <a:lnSpc>
                <a:spcPct val="80000"/>
              </a:lnSpc>
              <a:spcBef>
                <a:spcPct val="25000"/>
              </a:spcBef>
              <a:buClr>
                <a:srgbClr val="000099"/>
              </a:buClr>
              <a:buSzPct val="155000"/>
              <a:buFont typeface="Wingdings" pitchFamily="2" charset="2"/>
              <a:buNone/>
              <a:defRPr/>
            </a:pPr>
            <a:endParaRPr lang="en-US" sz="4400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0117" name="Picture 5" descr="Apple - Happy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743200"/>
            <a:ext cx="268922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18" name="Picture 6" descr="Orang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895600"/>
            <a:ext cx="3810000" cy="289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18, 2008</a:t>
            </a:r>
          </a:p>
        </p:txBody>
      </p:sp>
      <p:sp>
        <p:nvSpPr>
          <p:cNvPr id="16387" name="Slide Number Placeholder 7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1F8F5B4F-355B-49DB-9D45-E2A4E9DA9E44}" type="slidenum">
              <a:rPr lang="en-US" altLang="en-US" sz="1200">
                <a:solidFill>
                  <a:schemeClr val="bg1"/>
                </a:solidFill>
                <a:cs typeface="Arial" charset="0"/>
              </a:rPr>
              <a:pPr algn="r"/>
              <a:t>8</a:t>
            </a:fld>
            <a:endParaRPr lang="en-US" altLang="en-US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609600"/>
            <a:ext cx="7924800" cy="685800"/>
          </a:xfrm>
        </p:spPr>
        <p:txBody>
          <a:bodyPr/>
          <a:lstStyle/>
          <a:p>
            <a:r>
              <a:rPr lang="en-US" sz="4600" smtClean="0"/>
              <a:t> </a:t>
            </a:r>
            <a:endParaRPr lang="en-US" sz="3200" smtClean="0">
              <a:latin typeface="Arial" charset="0"/>
            </a:endParaRP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304800" y="381000"/>
            <a:ext cx="8458200" cy="588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400" b="1">
                <a:solidFill>
                  <a:schemeClr val="bg1"/>
                </a:solidFill>
                <a:latin typeface="Comic Sans MS" pitchFamily="66" charset="0"/>
              </a:rPr>
              <a:t>We get Car Hire relief…</a:t>
            </a:r>
          </a:p>
          <a:p>
            <a:pPr marL="342900" indent="-342900">
              <a:spcBef>
                <a:spcPct val="50000"/>
              </a:spcBef>
            </a:pPr>
            <a:endParaRPr lang="en-US" sz="2400" b="1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	when crew is annulled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  Yard/Terminal derailment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  place/pull error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  industry switching schedule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  locomotive issues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3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3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3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3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3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93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3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3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93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3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3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93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3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3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93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18, 2008</a:t>
            </a:r>
          </a:p>
        </p:txBody>
      </p:sp>
      <p:sp>
        <p:nvSpPr>
          <p:cNvPr id="17411" name="Slide Number Placeholder 7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F9858FF-6288-4366-ABE9-BF37809FAB8D}" type="slidenum">
              <a:rPr lang="en-US" altLang="en-US" sz="1200">
                <a:solidFill>
                  <a:schemeClr val="bg1"/>
                </a:solidFill>
                <a:cs typeface="Arial" charset="0"/>
              </a:rPr>
              <a:pPr algn="r"/>
              <a:t>9</a:t>
            </a:fld>
            <a:endParaRPr lang="en-US" altLang="en-US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609600"/>
            <a:ext cx="7924800" cy="685800"/>
          </a:xfrm>
        </p:spPr>
        <p:txBody>
          <a:bodyPr/>
          <a:lstStyle/>
          <a:p>
            <a:r>
              <a:rPr lang="en-US" sz="4600" smtClean="0"/>
              <a:t> </a:t>
            </a:r>
            <a:endParaRPr lang="en-US" sz="3200" smtClean="0">
              <a:latin typeface="Arial" charset="0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304800" y="381000"/>
            <a:ext cx="8458200" cy="771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400" b="1">
                <a:solidFill>
                  <a:schemeClr val="bg1"/>
                </a:solidFill>
                <a:latin typeface="Comic Sans MS" pitchFamily="66" charset="0"/>
              </a:rPr>
              <a:t>We get Car Hire relief…</a:t>
            </a:r>
          </a:p>
          <a:p>
            <a:pPr marL="342900" indent="-342900">
              <a:spcBef>
                <a:spcPct val="50000"/>
              </a:spcBef>
            </a:pPr>
            <a:endParaRPr lang="en-US" sz="2400" b="1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 startAt="6"/>
            </a:pPr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  crew outlawed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6"/>
            </a:pPr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  Holidays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6"/>
            </a:pPr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  weekends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6"/>
            </a:pPr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  only applies to loads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6"/>
            </a:pPr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 XXXX’s don’t count</a:t>
            </a:r>
          </a:p>
          <a:p>
            <a:pPr marL="342900" indent="-342900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endParaRPr lang="en-US" sz="4000" b="1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4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4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94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4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4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94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4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4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94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4_Custom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Custom 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Custom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</TotalTime>
  <Words>589</Words>
  <Application>Microsoft Office PowerPoint</Application>
  <PresentationFormat>On-screen Show (4:3)</PresentationFormat>
  <Paragraphs>332</Paragraphs>
  <Slides>30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Comic Sans MS</vt:lpstr>
      <vt:lpstr>Wingdings</vt:lpstr>
      <vt:lpstr>Default Design</vt:lpstr>
      <vt:lpstr>4_Custom Design</vt:lpstr>
      <vt:lpstr>Custom Design</vt:lpstr>
      <vt:lpstr>Clip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 </vt:lpstr>
      <vt:lpstr> </vt:lpstr>
      <vt:lpstr> </vt:lpstr>
      <vt:lpstr> </vt:lpstr>
      <vt:lpstr> </vt:lpstr>
      <vt:lpstr>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</vt:vector>
  </TitlesOfParts>
  <Company>Terminal Railroad Association of St. Louis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cyount</dc:creator>
  <cp:lastModifiedBy>Hancock, Kelley-Jo</cp:lastModifiedBy>
  <cp:revision>101</cp:revision>
  <dcterms:created xsi:type="dcterms:W3CDTF">2009-10-29T20:47:29Z</dcterms:created>
  <dcterms:modified xsi:type="dcterms:W3CDTF">2018-05-02T15:46:49Z</dcterms:modified>
</cp:coreProperties>
</file>