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Carhire</a:t>
            </a:r>
            <a:r>
              <a:rPr lang="en-US" dirty="0"/>
              <a:t> </a:t>
            </a:r>
            <a:r>
              <a:rPr lang="en-US" dirty="0" smtClean="0"/>
              <a:t>from a non-car owners perspective”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Inpr-wtjr-nogc-ncrc</a:t>
            </a:r>
            <a:endParaRPr lang="en-US" dirty="0" smtClean="0"/>
          </a:p>
          <a:p>
            <a:r>
              <a:rPr lang="en-US" dirty="0" smtClean="0"/>
              <a:t>Linda </a:t>
            </a:r>
            <a:r>
              <a:rPr lang="en-US" dirty="0" err="1" smtClean="0"/>
              <a:t>iverson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7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Idaho northern &amp; pacific railroad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15" y="2159157"/>
            <a:ext cx="6342966" cy="4379666"/>
          </a:xfrm>
        </p:spPr>
      </p:pic>
    </p:spTree>
    <p:extLst>
      <p:ext uri="{BB962C8B-B14F-4D97-AF65-F5344CB8AC3E}">
        <p14:creationId xmlns:p14="http://schemas.microsoft.com/office/powerpoint/2010/main" val="99528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Wichita, </a:t>
            </a:r>
            <a:r>
              <a:rPr lang="en-US" dirty="0" err="1" smtClean="0"/>
              <a:t>tillman</a:t>
            </a:r>
            <a:r>
              <a:rPr lang="en-US" dirty="0" smtClean="0"/>
              <a:t> &amp; Jackson railway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48" y="2053086"/>
            <a:ext cx="7314945" cy="3096660"/>
          </a:xfrm>
        </p:spPr>
      </p:pic>
    </p:spTree>
    <p:extLst>
      <p:ext uri="{BB962C8B-B14F-4D97-AF65-F5344CB8AC3E}">
        <p14:creationId xmlns:p14="http://schemas.microsoft.com/office/powerpoint/2010/main" val="186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Orleans &amp; gulf coast railway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23189"/>
            <a:ext cx="7088038" cy="3256067"/>
          </a:xfrm>
        </p:spPr>
      </p:pic>
    </p:spTree>
    <p:extLst>
      <p:ext uri="{BB962C8B-B14F-4D97-AF65-F5344CB8AC3E}">
        <p14:creationId xmlns:p14="http://schemas.microsoft.com/office/powerpoint/2010/main" val="25362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378" y="546454"/>
            <a:ext cx="10364451" cy="1596177"/>
          </a:xfrm>
        </p:spPr>
        <p:txBody>
          <a:bodyPr/>
          <a:lstStyle/>
          <a:p>
            <a:r>
              <a:rPr lang="en-US" dirty="0" smtClean="0"/>
              <a:t>Nebraska Central railroad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63" y="2021861"/>
            <a:ext cx="5000194" cy="3846978"/>
          </a:xfrm>
        </p:spPr>
      </p:pic>
    </p:spTree>
    <p:extLst>
      <p:ext uri="{BB962C8B-B14F-4D97-AF65-F5344CB8AC3E}">
        <p14:creationId xmlns:p14="http://schemas.microsoft.com/office/powerpoint/2010/main" val="23993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71</TotalTime>
  <Words>31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Tw Cen MT</vt:lpstr>
      <vt:lpstr>Droplet</vt:lpstr>
      <vt:lpstr>“Carhire from a non-car owners perspective”</vt:lpstr>
      <vt:lpstr>Idaho northern &amp; pacific railroad</vt:lpstr>
      <vt:lpstr>Wichita, tillman &amp; Jackson railway</vt:lpstr>
      <vt:lpstr>New Orleans &amp; gulf coast railway</vt:lpstr>
      <vt:lpstr>Nebraska Central railroad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“Carhire from a non-car owners perspective”</dc:title>
  <dc:creator>Linda Iverson</dc:creator>
  <cp:lastModifiedBy>Hancock, Kelley-Jo</cp:lastModifiedBy>
  <cp:revision>5</cp:revision>
  <dcterms:created xsi:type="dcterms:W3CDTF">2016-05-04T18:53:15Z</dcterms:created>
  <dcterms:modified xsi:type="dcterms:W3CDTF">2016-05-05T00:20:37Z</dcterms:modified>
</cp:coreProperties>
</file>