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1"/>
  </p:notesMasterIdLst>
  <p:sldIdLst>
    <p:sldId id="256" r:id="rId2"/>
    <p:sldId id="265" r:id="rId3"/>
    <p:sldId id="263" r:id="rId4"/>
    <p:sldId id="264" r:id="rId5"/>
    <p:sldId id="258" r:id="rId6"/>
    <p:sldId id="257" r:id="rId7"/>
    <p:sldId id="259" r:id="rId8"/>
    <p:sldId id="260" r:id="rId9"/>
    <p:sldId id="261" r:id="rId10"/>
    <p:sldId id="262" r:id="rId11"/>
    <p:sldId id="273" r:id="rId12"/>
    <p:sldId id="266" r:id="rId13"/>
    <p:sldId id="269" r:id="rId14"/>
    <p:sldId id="270" r:id="rId15"/>
    <p:sldId id="271" r:id="rId16"/>
    <p:sldId id="272" r:id="rId17"/>
    <p:sldId id="276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C98C7-1B70-428D-8948-A08878B1F68D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83B2E-41BC-4C28-B5C0-2AFBE89F7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3B2E-41BC-4C28-B5C0-2AFBE89F73D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65BFF1-FD91-444B-BBD8-34736B123C23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4F2BDD-2373-451D-BFD5-DEDDECE715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92D570-1978-4CB9-BFBA-060AFF6CCA97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DBC4FC-3600-492C-82EC-0D29AC3B31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21CA04-C91C-4570-BC3D-432CF4F46751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A6DE20-5D85-4F17-A98E-1F079807CD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6D3F62-A646-4D4B-B02F-14BE53FAECC5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25DD19-AE25-40A8-960D-C868064421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D944CA-A31F-4095-992D-54D922A8A4A1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4E1044-CC98-4A14-8AB6-9CBD20D333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2FA26A-7410-46AD-B7F0-97C8E8247D31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6266AF-5FC7-4D59-A1BF-973957491E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3EED77-47AF-4FBC-B398-D49FC1CE21F5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C731D8-3694-4578-A6AD-CBFEF73C81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E271D5-09ED-4D2D-9B2B-FB6B47E4C4E2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94B2D0-5D88-4307-87C5-92967ABB83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FEFCA6-4AFF-4A63-BDC9-05F8A9F2C6E2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52B1B6-0169-43D2-8129-F138CB18BE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3701483A-A1BE-4A86-B1C6-8131B50B668F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233C65-A775-46C2-B1B8-D9EB2A6DFF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79E5357-E048-4206-A4BD-08E98505B5F0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B7DF18-0838-4451-B158-1B684F1C01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C6A821-A382-4D2C-A4A8-BAFC8E61B07A}" type="datetimeFigureOut">
              <a:rPr lang="en-US" smtClean="0"/>
              <a:pPr>
                <a:defRPr/>
              </a:pPr>
              <a:t>5/3/2014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96F6E2-5470-4B65-A633-964769D79D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97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ACACSO</a:t>
            </a:r>
            <a:b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WEB SITE</a:t>
            </a:r>
            <a:endParaRPr lang="en-US" sz="5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352800"/>
            <a:ext cx="7620000" cy="2286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cap="none" dirty="0" smtClean="0">
                <a:solidFill>
                  <a:schemeClr val="tx1"/>
                </a:solidFill>
                <a:latin typeface="Comic Sans MS" pitchFamily="66" charset="0"/>
              </a:rPr>
              <a:t>BALTIMORE, MD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Comic Sans MS" pitchFamily="66" charset="0"/>
              </a:rPr>
              <a:t>May 7</a:t>
            </a:r>
            <a:r>
              <a:rPr lang="en-US" sz="4400" b="1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sz="4400" b="1" dirty="0" smtClean="0">
                <a:solidFill>
                  <a:schemeClr val="tx1"/>
                </a:solidFill>
                <a:latin typeface="Comic Sans MS" pitchFamily="66" charset="0"/>
              </a:rPr>
              <a:t> thru May 9</a:t>
            </a:r>
            <a:r>
              <a:rPr lang="en-US" sz="4400" b="1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sz="4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US" sz="4400" b="1" cap="none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/>
          <p:cNvSpPr>
            <a:spLocks/>
          </p:cNvSpPr>
          <p:nvPr/>
        </p:nvSpPr>
        <p:spPr bwMode="auto">
          <a:xfrm>
            <a:off x="4800600" y="1676400"/>
            <a:ext cx="1917700" cy="186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8" y="938"/>
              </a:cxn>
              <a:cxn ang="0">
                <a:pos x="1099" y="947"/>
              </a:cxn>
              <a:cxn ang="0">
                <a:pos x="1096" y="968"/>
              </a:cxn>
              <a:cxn ang="0">
                <a:pos x="1101" y="994"/>
              </a:cxn>
              <a:cxn ang="0">
                <a:pos x="1110" y="1025"/>
              </a:cxn>
              <a:cxn ang="0">
                <a:pos x="1115" y="1056"/>
              </a:cxn>
              <a:cxn ang="0">
                <a:pos x="1113" y="1084"/>
              </a:cxn>
              <a:cxn ang="0">
                <a:pos x="1104" y="1112"/>
              </a:cxn>
              <a:cxn ang="0">
                <a:pos x="1084" y="1135"/>
              </a:cxn>
              <a:cxn ang="0">
                <a:pos x="1062" y="1154"/>
              </a:cxn>
              <a:cxn ang="0">
                <a:pos x="1035" y="1167"/>
              </a:cxn>
              <a:cxn ang="0">
                <a:pos x="1001" y="1174"/>
              </a:cxn>
              <a:cxn ang="0">
                <a:pos x="970" y="1175"/>
              </a:cxn>
              <a:cxn ang="0">
                <a:pos x="944" y="1172"/>
              </a:cxn>
              <a:cxn ang="0">
                <a:pos x="917" y="1163"/>
              </a:cxn>
              <a:cxn ang="0">
                <a:pos x="895" y="1149"/>
              </a:cxn>
              <a:cxn ang="0">
                <a:pos x="874" y="1127"/>
              </a:cxn>
              <a:cxn ang="0">
                <a:pos x="857" y="1103"/>
              </a:cxn>
              <a:cxn ang="0">
                <a:pos x="848" y="1069"/>
              </a:cxn>
              <a:cxn ang="0">
                <a:pos x="852" y="1036"/>
              </a:cxn>
              <a:cxn ang="0">
                <a:pos x="860" y="1002"/>
              </a:cxn>
              <a:cxn ang="0">
                <a:pos x="868" y="969"/>
              </a:cxn>
              <a:cxn ang="0">
                <a:pos x="867" y="953"/>
              </a:cxn>
              <a:cxn ang="0">
                <a:pos x="662" y="945"/>
              </a:cxn>
              <a:cxn ang="0">
                <a:pos x="664" y="889"/>
              </a:cxn>
              <a:cxn ang="0">
                <a:pos x="660" y="852"/>
              </a:cxn>
              <a:cxn ang="0">
                <a:pos x="652" y="830"/>
              </a:cxn>
              <a:cxn ang="0">
                <a:pos x="635" y="813"/>
              </a:cxn>
              <a:cxn ang="0">
                <a:pos x="612" y="801"/>
              </a:cxn>
              <a:cxn ang="0">
                <a:pos x="584" y="798"/>
              </a:cxn>
              <a:cxn ang="0">
                <a:pos x="543" y="800"/>
              </a:cxn>
              <a:cxn ang="0">
                <a:pos x="504" y="803"/>
              </a:cxn>
              <a:cxn ang="0">
                <a:pos x="464" y="803"/>
              </a:cxn>
              <a:cxn ang="0">
                <a:pos x="425" y="796"/>
              </a:cxn>
              <a:cxn ang="0">
                <a:pos x="394" y="778"/>
              </a:cxn>
              <a:cxn ang="0">
                <a:pos x="376" y="754"/>
              </a:cxn>
              <a:cxn ang="0">
                <a:pos x="369" y="721"/>
              </a:cxn>
              <a:cxn ang="0">
                <a:pos x="370" y="685"/>
              </a:cxn>
              <a:cxn ang="0">
                <a:pos x="365" y="651"/>
              </a:cxn>
              <a:cxn ang="0">
                <a:pos x="356" y="630"/>
              </a:cxn>
              <a:cxn ang="0">
                <a:pos x="344" y="617"/>
              </a:cxn>
              <a:cxn ang="0">
                <a:pos x="315" y="603"/>
              </a:cxn>
              <a:cxn ang="0">
                <a:pos x="276" y="593"/>
              </a:cxn>
              <a:cxn ang="0">
                <a:pos x="233" y="585"/>
              </a:cxn>
              <a:cxn ang="0">
                <a:pos x="200" y="575"/>
              </a:cxn>
              <a:cxn ang="0">
                <a:pos x="172" y="559"/>
              </a:cxn>
              <a:cxn ang="0">
                <a:pos x="149" y="537"/>
              </a:cxn>
              <a:cxn ang="0">
                <a:pos x="134" y="510"/>
              </a:cxn>
              <a:cxn ang="0">
                <a:pos x="132" y="479"/>
              </a:cxn>
              <a:cxn ang="0">
                <a:pos x="141" y="446"/>
              </a:cxn>
              <a:cxn ang="0">
                <a:pos x="148" y="408"/>
              </a:cxn>
              <a:cxn ang="0">
                <a:pos x="154" y="372"/>
              </a:cxn>
              <a:cxn ang="0">
                <a:pos x="148" y="337"/>
              </a:cxn>
              <a:cxn ang="0">
                <a:pos x="133" y="304"/>
              </a:cxn>
              <a:cxn ang="0">
                <a:pos x="119" y="284"/>
              </a:cxn>
              <a:cxn ang="0">
                <a:pos x="100" y="267"/>
              </a:cxn>
              <a:cxn ang="0">
                <a:pos x="78" y="254"/>
              </a:cxn>
              <a:cxn ang="0">
                <a:pos x="50" y="246"/>
              </a:cxn>
              <a:cxn ang="0">
                <a:pos x="16" y="245"/>
              </a:cxn>
            </a:cxnLst>
            <a:rect l="0" t="0" r="r" b="b"/>
            <a:pathLst>
              <a:path w="1208" h="1175">
                <a:moveTo>
                  <a:pt x="0" y="245"/>
                </a:moveTo>
                <a:lnTo>
                  <a:pt x="0" y="0"/>
                </a:lnTo>
                <a:lnTo>
                  <a:pt x="1207" y="0"/>
                </a:lnTo>
                <a:lnTo>
                  <a:pt x="1208" y="938"/>
                </a:lnTo>
                <a:lnTo>
                  <a:pt x="1103" y="938"/>
                </a:lnTo>
                <a:lnTo>
                  <a:pt x="1099" y="947"/>
                </a:lnTo>
                <a:lnTo>
                  <a:pt x="1096" y="958"/>
                </a:lnTo>
                <a:lnTo>
                  <a:pt x="1096" y="968"/>
                </a:lnTo>
                <a:lnTo>
                  <a:pt x="1097" y="979"/>
                </a:lnTo>
                <a:lnTo>
                  <a:pt x="1101" y="994"/>
                </a:lnTo>
                <a:lnTo>
                  <a:pt x="1105" y="1013"/>
                </a:lnTo>
                <a:lnTo>
                  <a:pt x="1110" y="1025"/>
                </a:lnTo>
                <a:lnTo>
                  <a:pt x="1113" y="1041"/>
                </a:lnTo>
                <a:lnTo>
                  <a:pt x="1115" y="1056"/>
                </a:lnTo>
                <a:lnTo>
                  <a:pt x="1115" y="1070"/>
                </a:lnTo>
                <a:lnTo>
                  <a:pt x="1113" y="1084"/>
                </a:lnTo>
                <a:lnTo>
                  <a:pt x="1110" y="1099"/>
                </a:lnTo>
                <a:lnTo>
                  <a:pt x="1104" y="1112"/>
                </a:lnTo>
                <a:lnTo>
                  <a:pt x="1096" y="1123"/>
                </a:lnTo>
                <a:lnTo>
                  <a:pt x="1084" y="1135"/>
                </a:lnTo>
                <a:lnTo>
                  <a:pt x="1073" y="1145"/>
                </a:lnTo>
                <a:lnTo>
                  <a:pt x="1062" y="1154"/>
                </a:lnTo>
                <a:lnTo>
                  <a:pt x="1050" y="1161"/>
                </a:lnTo>
                <a:lnTo>
                  <a:pt x="1035" y="1167"/>
                </a:lnTo>
                <a:lnTo>
                  <a:pt x="1017" y="1172"/>
                </a:lnTo>
                <a:lnTo>
                  <a:pt x="1001" y="1174"/>
                </a:lnTo>
                <a:lnTo>
                  <a:pt x="986" y="1175"/>
                </a:lnTo>
                <a:lnTo>
                  <a:pt x="970" y="1175"/>
                </a:lnTo>
                <a:lnTo>
                  <a:pt x="956" y="1174"/>
                </a:lnTo>
                <a:lnTo>
                  <a:pt x="944" y="1172"/>
                </a:lnTo>
                <a:lnTo>
                  <a:pt x="931" y="1168"/>
                </a:lnTo>
                <a:lnTo>
                  <a:pt x="917" y="1163"/>
                </a:lnTo>
                <a:lnTo>
                  <a:pt x="906" y="1157"/>
                </a:lnTo>
                <a:lnTo>
                  <a:pt x="895" y="1149"/>
                </a:lnTo>
                <a:lnTo>
                  <a:pt x="884" y="1138"/>
                </a:lnTo>
                <a:lnTo>
                  <a:pt x="874" y="1127"/>
                </a:lnTo>
                <a:lnTo>
                  <a:pt x="865" y="1115"/>
                </a:lnTo>
                <a:lnTo>
                  <a:pt x="857" y="1103"/>
                </a:lnTo>
                <a:lnTo>
                  <a:pt x="852" y="1087"/>
                </a:lnTo>
                <a:lnTo>
                  <a:pt x="848" y="1069"/>
                </a:lnTo>
                <a:lnTo>
                  <a:pt x="848" y="1052"/>
                </a:lnTo>
                <a:lnTo>
                  <a:pt x="852" y="1036"/>
                </a:lnTo>
                <a:lnTo>
                  <a:pt x="856" y="1019"/>
                </a:lnTo>
                <a:lnTo>
                  <a:pt x="860" y="1002"/>
                </a:lnTo>
                <a:lnTo>
                  <a:pt x="866" y="983"/>
                </a:lnTo>
                <a:lnTo>
                  <a:pt x="868" y="969"/>
                </a:lnTo>
                <a:lnTo>
                  <a:pt x="868" y="960"/>
                </a:lnTo>
                <a:lnTo>
                  <a:pt x="867" y="953"/>
                </a:lnTo>
                <a:lnTo>
                  <a:pt x="863" y="945"/>
                </a:lnTo>
                <a:lnTo>
                  <a:pt x="662" y="945"/>
                </a:lnTo>
                <a:lnTo>
                  <a:pt x="665" y="909"/>
                </a:lnTo>
                <a:lnTo>
                  <a:pt x="664" y="889"/>
                </a:lnTo>
                <a:lnTo>
                  <a:pt x="662" y="870"/>
                </a:lnTo>
                <a:lnTo>
                  <a:pt x="660" y="852"/>
                </a:lnTo>
                <a:lnTo>
                  <a:pt x="657" y="841"/>
                </a:lnTo>
                <a:lnTo>
                  <a:pt x="652" y="830"/>
                </a:lnTo>
                <a:lnTo>
                  <a:pt x="646" y="821"/>
                </a:lnTo>
                <a:lnTo>
                  <a:pt x="635" y="813"/>
                </a:lnTo>
                <a:lnTo>
                  <a:pt x="624" y="805"/>
                </a:lnTo>
                <a:lnTo>
                  <a:pt x="612" y="801"/>
                </a:lnTo>
                <a:lnTo>
                  <a:pt x="602" y="799"/>
                </a:lnTo>
                <a:lnTo>
                  <a:pt x="584" y="798"/>
                </a:lnTo>
                <a:lnTo>
                  <a:pt x="563" y="798"/>
                </a:lnTo>
                <a:lnTo>
                  <a:pt x="543" y="800"/>
                </a:lnTo>
                <a:lnTo>
                  <a:pt x="521" y="801"/>
                </a:lnTo>
                <a:lnTo>
                  <a:pt x="504" y="803"/>
                </a:lnTo>
                <a:lnTo>
                  <a:pt x="482" y="804"/>
                </a:lnTo>
                <a:lnTo>
                  <a:pt x="464" y="803"/>
                </a:lnTo>
                <a:lnTo>
                  <a:pt x="449" y="801"/>
                </a:lnTo>
                <a:lnTo>
                  <a:pt x="425" y="796"/>
                </a:lnTo>
                <a:lnTo>
                  <a:pt x="409" y="788"/>
                </a:lnTo>
                <a:lnTo>
                  <a:pt x="394" y="778"/>
                </a:lnTo>
                <a:lnTo>
                  <a:pt x="385" y="766"/>
                </a:lnTo>
                <a:lnTo>
                  <a:pt x="376" y="754"/>
                </a:lnTo>
                <a:lnTo>
                  <a:pt x="370" y="738"/>
                </a:lnTo>
                <a:lnTo>
                  <a:pt x="369" y="721"/>
                </a:lnTo>
                <a:lnTo>
                  <a:pt x="369" y="700"/>
                </a:lnTo>
                <a:lnTo>
                  <a:pt x="370" y="685"/>
                </a:lnTo>
                <a:lnTo>
                  <a:pt x="369" y="669"/>
                </a:lnTo>
                <a:lnTo>
                  <a:pt x="365" y="651"/>
                </a:lnTo>
                <a:lnTo>
                  <a:pt x="362" y="641"/>
                </a:lnTo>
                <a:lnTo>
                  <a:pt x="356" y="630"/>
                </a:lnTo>
                <a:lnTo>
                  <a:pt x="350" y="623"/>
                </a:lnTo>
                <a:lnTo>
                  <a:pt x="344" y="617"/>
                </a:lnTo>
                <a:lnTo>
                  <a:pt x="330" y="610"/>
                </a:lnTo>
                <a:lnTo>
                  <a:pt x="315" y="603"/>
                </a:lnTo>
                <a:lnTo>
                  <a:pt x="297" y="598"/>
                </a:lnTo>
                <a:lnTo>
                  <a:pt x="276" y="593"/>
                </a:lnTo>
                <a:lnTo>
                  <a:pt x="255" y="588"/>
                </a:lnTo>
                <a:lnTo>
                  <a:pt x="233" y="585"/>
                </a:lnTo>
                <a:lnTo>
                  <a:pt x="217" y="580"/>
                </a:lnTo>
                <a:lnTo>
                  <a:pt x="200" y="575"/>
                </a:lnTo>
                <a:lnTo>
                  <a:pt x="184" y="568"/>
                </a:lnTo>
                <a:lnTo>
                  <a:pt x="172" y="559"/>
                </a:lnTo>
                <a:lnTo>
                  <a:pt x="159" y="547"/>
                </a:lnTo>
                <a:lnTo>
                  <a:pt x="149" y="537"/>
                </a:lnTo>
                <a:lnTo>
                  <a:pt x="141" y="524"/>
                </a:lnTo>
                <a:lnTo>
                  <a:pt x="134" y="510"/>
                </a:lnTo>
                <a:lnTo>
                  <a:pt x="132" y="494"/>
                </a:lnTo>
                <a:lnTo>
                  <a:pt x="132" y="479"/>
                </a:lnTo>
                <a:lnTo>
                  <a:pt x="135" y="466"/>
                </a:lnTo>
                <a:lnTo>
                  <a:pt x="141" y="446"/>
                </a:lnTo>
                <a:lnTo>
                  <a:pt x="146" y="426"/>
                </a:lnTo>
                <a:lnTo>
                  <a:pt x="148" y="408"/>
                </a:lnTo>
                <a:lnTo>
                  <a:pt x="152" y="390"/>
                </a:lnTo>
                <a:lnTo>
                  <a:pt x="154" y="372"/>
                </a:lnTo>
                <a:lnTo>
                  <a:pt x="152" y="354"/>
                </a:lnTo>
                <a:lnTo>
                  <a:pt x="148" y="337"/>
                </a:lnTo>
                <a:lnTo>
                  <a:pt x="142" y="320"/>
                </a:lnTo>
                <a:lnTo>
                  <a:pt x="133" y="304"/>
                </a:lnTo>
                <a:lnTo>
                  <a:pt x="124" y="292"/>
                </a:lnTo>
                <a:lnTo>
                  <a:pt x="119" y="284"/>
                </a:lnTo>
                <a:lnTo>
                  <a:pt x="109" y="275"/>
                </a:lnTo>
                <a:lnTo>
                  <a:pt x="100" y="267"/>
                </a:lnTo>
                <a:lnTo>
                  <a:pt x="90" y="260"/>
                </a:lnTo>
                <a:lnTo>
                  <a:pt x="78" y="254"/>
                </a:lnTo>
                <a:lnTo>
                  <a:pt x="65" y="250"/>
                </a:lnTo>
                <a:lnTo>
                  <a:pt x="50" y="246"/>
                </a:lnTo>
                <a:lnTo>
                  <a:pt x="32" y="245"/>
                </a:lnTo>
                <a:lnTo>
                  <a:pt x="16" y="245"/>
                </a:lnTo>
                <a:lnTo>
                  <a:pt x="0" y="245"/>
                </a:lnTo>
                <a:close/>
              </a:path>
            </a:pathLst>
          </a:custGeom>
          <a:solidFill>
            <a:srgbClr val="FF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4800600" y="3124200"/>
            <a:ext cx="1925638" cy="1563688"/>
          </a:xfrm>
          <a:custGeom>
            <a:avLst/>
            <a:gdLst/>
            <a:ahLst/>
            <a:cxnLst>
              <a:cxn ang="0">
                <a:pos x="0" y="985"/>
              </a:cxn>
              <a:cxn ang="0">
                <a:pos x="1212" y="0"/>
              </a:cxn>
              <a:cxn ang="0">
                <a:pos x="1099" y="19"/>
              </a:cxn>
              <a:cxn ang="0">
                <a:pos x="1102" y="52"/>
              </a:cxn>
              <a:cxn ang="0">
                <a:pos x="1115" y="96"/>
              </a:cxn>
              <a:cxn ang="0">
                <a:pos x="1118" y="131"/>
              </a:cxn>
              <a:cxn ang="0">
                <a:pos x="1110" y="168"/>
              </a:cxn>
              <a:cxn ang="0">
                <a:pos x="1085" y="199"/>
              </a:cxn>
              <a:cxn ang="0">
                <a:pos x="1054" y="222"/>
              </a:cxn>
              <a:cxn ang="0">
                <a:pos x="1016" y="234"/>
              </a:cxn>
              <a:cxn ang="0">
                <a:pos x="962" y="233"/>
              </a:cxn>
              <a:cxn ang="0">
                <a:pos x="926" y="225"/>
              </a:cxn>
              <a:cxn ang="0">
                <a:pos x="890" y="200"/>
              </a:cxn>
              <a:cxn ang="0">
                <a:pos x="866" y="170"/>
              </a:cxn>
              <a:cxn ang="0">
                <a:pos x="856" y="137"/>
              </a:cxn>
              <a:cxn ang="0">
                <a:pos x="858" y="102"/>
              </a:cxn>
              <a:cxn ang="0">
                <a:pos x="866" y="69"/>
              </a:cxn>
              <a:cxn ang="0">
                <a:pos x="875" y="36"/>
              </a:cxn>
              <a:cxn ang="0">
                <a:pos x="871" y="4"/>
              </a:cxn>
              <a:cxn ang="0">
                <a:pos x="669" y="39"/>
              </a:cxn>
              <a:cxn ang="0">
                <a:pos x="666" y="83"/>
              </a:cxn>
              <a:cxn ang="0">
                <a:pos x="664" y="120"/>
              </a:cxn>
              <a:cxn ang="0">
                <a:pos x="655" y="151"/>
              </a:cxn>
              <a:cxn ang="0">
                <a:pos x="637" y="172"/>
              </a:cxn>
              <a:cxn ang="0">
                <a:pos x="612" y="184"/>
              </a:cxn>
              <a:cxn ang="0">
                <a:pos x="584" y="187"/>
              </a:cxn>
              <a:cxn ang="0">
                <a:pos x="549" y="185"/>
              </a:cxn>
              <a:cxn ang="0">
                <a:pos x="518" y="182"/>
              </a:cxn>
              <a:cxn ang="0">
                <a:pos x="478" y="180"/>
              </a:cxn>
              <a:cxn ang="0">
                <a:pos x="442" y="185"/>
              </a:cxn>
              <a:cxn ang="0">
                <a:pos x="410" y="197"/>
              </a:cxn>
              <a:cxn ang="0">
                <a:pos x="386" y="219"/>
              </a:cxn>
              <a:cxn ang="0">
                <a:pos x="372" y="246"/>
              </a:cxn>
              <a:cxn ang="0">
                <a:pos x="372" y="278"/>
              </a:cxn>
              <a:cxn ang="0">
                <a:pos x="372" y="312"/>
              </a:cxn>
              <a:cxn ang="0">
                <a:pos x="365" y="341"/>
              </a:cxn>
              <a:cxn ang="0">
                <a:pos x="350" y="364"/>
              </a:cxn>
              <a:cxn ang="0">
                <a:pos x="320" y="379"/>
              </a:cxn>
              <a:cxn ang="0">
                <a:pos x="287" y="389"/>
              </a:cxn>
              <a:cxn ang="0">
                <a:pos x="248" y="397"/>
              </a:cxn>
              <a:cxn ang="0">
                <a:pos x="214" y="406"/>
              </a:cxn>
              <a:cxn ang="0">
                <a:pos x="184" y="417"/>
              </a:cxn>
              <a:cxn ang="0">
                <a:pos x="162" y="434"/>
              </a:cxn>
              <a:cxn ang="0">
                <a:pos x="144" y="460"/>
              </a:cxn>
              <a:cxn ang="0">
                <a:pos x="134" y="493"/>
              </a:cxn>
              <a:cxn ang="0">
                <a:pos x="138" y="526"/>
              </a:cxn>
              <a:cxn ang="0">
                <a:pos x="149" y="568"/>
              </a:cxn>
              <a:cxn ang="0">
                <a:pos x="155" y="604"/>
              </a:cxn>
              <a:cxn ang="0">
                <a:pos x="153" y="638"/>
              </a:cxn>
              <a:cxn ang="0">
                <a:pos x="144" y="670"/>
              </a:cxn>
              <a:cxn ang="0">
                <a:pos x="129" y="701"/>
              </a:cxn>
              <a:cxn ang="0">
                <a:pos x="105" y="736"/>
              </a:cxn>
              <a:cxn ang="0">
                <a:pos x="81" y="758"/>
              </a:cxn>
              <a:cxn ang="0">
                <a:pos x="56" y="771"/>
              </a:cxn>
              <a:cxn ang="0">
                <a:pos x="18" y="779"/>
              </a:cxn>
            </a:cxnLst>
            <a:rect l="0" t="0" r="r" b="b"/>
            <a:pathLst>
              <a:path w="1213" h="985">
                <a:moveTo>
                  <a:pt x="0" y="779"/>
                </a:moveTo>
                <a:lnTo>
                  <a:pt x="0" y="985"/>
                </a:lnTo>
                <a:lnTo>
                  <a:pt x="1213" y="985"/>
                </a:lnTo>
                <a:lnTo>
                  <a:pt x="1212" y="0"/>
                </a:lnTo>
                <a:lnTo>
                  <a:pt x="1104" y="0"/>
                </a:lnTo>
                <a:lnTo>
                  <a:pt x="1099" y="19"/>
                </a:lnTo>
                <a:lnTo>
                  <a:pt x="1099" y="33"/>
                </a:lnTo>
                <a:lnTo>
                  <a:pt x="1102" y="52"/>
                </a:lnTo>
                <a:lnTo>
                  <a:pt x="1108" y="71"/>
                </a:lnTo>
                <a:lnTo>
                  <a:pt x="1115" y="96"/>
                </a:lnTo>
                <a:lnTo>
                  <a:pt x="1118" y="114"/>
                </a:lnTo>
                <a:lnTo>
                  <a:pt x="1118" y="131"/>
                </a:lnTo>
                <a:lnTo>
                  <a:pt x="1116" y="150"/>
                </a:lnTo>
                <a:lnTo>
                  <a:pt x="1110" y="168"/>
                </a:lnTo>
                <a:lnTo>
                  <a:pt x="1099" y="185"/>
                </a:lnTo>
                <a:lnTo>
                  <a:pt x="1085" y="199"/>
                </a:lnTo>
                <a:lnTo>
                  <a:pt x="1071" y="213"/>
                </a:lnTo>
                <a:lnTo>
                  <a:pt x="1054" y="222"/>
                </a:lnTo>
                <a:lnTo>
                  <a:pt x="1034" y="230"/>
                </a:lnTo>
                <a:lnTo>
                  <a:pt x="1016" y="234"/>
                </a:lnTo>
                <a:lnTo>
                  <a:pt x="991" y="235"/>
                </a:lnTo>
                <a:lnTo>
                  <a:pt x="962" y="233"/>
                </a:lnTo>
                <a:lnTo>
                  <a:pt x="943" y="230"/>
                </a:lnTo>
                <a:lnTo>
                  <a:pt x="926" y="225"/>
                </a:lnTo>
                <a:lnTo>
                  <a:pt x="910" y="216"/>
                </a:lnTo>
                <a:lnTo>
                  <a:pt x="890" y="200"/>
                </a:lnTo>
                <a:lnTo>
                  <a:pt x="878" y="186"/>
                </a:lnTo>
                <a:lnTo>
                  <a:pt x="866" y="170"/>
                </a:lnTo>
                <a:lnTo>
                  <a:pt x="860" y="153"/>
                </a:lnTo>
                <a:lnTo>
                  <a:pt x="856" y="137"/>
                </a:lnTo>
                <a:lnTo>
                  <a:pt x="856" y="120"/>
                </a:lnTo>
                <a:lnTo>
                  <a:pt x="858" y="102"/>
                </a:lnTo>
                <a:lnTo>
                  <a:pt x="862" y="85"/>
                </a:lnTo>
                <a:lnTo>
                  <a:pt x="866" y="69"/>
                </a:lnTo>
                <a:lnTo>
                  <a:pt x="872" y="53"/>
                </a:lnTo>
                <a:lnTo>
                  <a:pt x="875" y="36"/>
                </a:lnTo>
                <a:lnTo>
                  <a:pt x="875" y="21"/>
                </a:lnTo>
                <a:lnTo>
                  <a:pt x="871" y="4"/>
                </a:lnTo>
                <a:lnTo>
                  <a:pt x="667" y="4"/>
                </a:lnTo>
                <a:lnTo>
                  <a:pt x="669" y="39"/>
                </a:lnTo>
                <a:lnTo>
                  <a:pt x="667" y="63"/>
                </a:lnTo>
                <a:lnTo>
                  <a:pt x="666" y="83"/>
                </a:lnTo>
                <a:lnTo>
                  <a:pt x="666" y="101"/>
                </a:lnTo>
                <a:lnTo>
                  <a:pt x="664" y="120"/>
                </a:lnTo>
                <a:lnTo>
                  <a:pt x="660" y="138"/>
                </a:lnTo>
                <a:lnTo>
                  <a:pt x="655" y="151"/>
                </a:lnTo>
                <a:lnTo>
                  <a:pt x="647" y="163"/>
                </a:lnTo>
                <a:lnTo>
                  <a:pt x="637" y="172"/>
                </a:lnTo>
                <a:lnTo>
                  <a:pt x="625" y="179"/>
                </a:lnTo>
                <a:lnTo>
                  <a:pt x="612" y="184"/>
                </a:lnTo>
                <a:lnTo>
                  <a:pt x="597" y="186"/>
                </a:lnTo>
                <a:lnTo>
                  <a:pt x="584" y="187"/>
                </a:lnTo>
                <a:lnTo>
                  <a:pt x="566" y="187"/>
                </a:lnTo>
                <a:lnTo>
                  <a:pt x="549" y="185"/>
                </a:lnTo>
                <a:lnTo>
                  <a:pt x="535" y="184"/>
                </a:lnTo>
                <a:lnTo>
                  <a:pt x="518" y="182"/>
                </a:lnTo>
                <a:lnTo>
                  <a:pt x="499" y="180"/>
                </a:lnTo>
                <a:lnTo>
                  <a:pt x="478" y="180"/>
                </a:lnTo>
                <a:lnTo>
                  <a:pt x="460" y="182"/>
                </a:lnTo>
                <a:lnTo>
                  <a:pt x="442" y="185"/>
                </a:lnTo>
                <a:lnTo>
                  <a:pt x="423" y="190"/>
                </a:lnTo>
                <a:lnTo>
                  <a:pt x="410" y="197"/>
                </a:lnTo>
                <a:lnTo>
                  <a:pt x="395" y="207"/>
                </a:lnTo>
                <a:lnTo>
                  <a:pt x="386" y="219"/>
                </a:lnTo>
                <a:lnTo>
                  <a:pt x="376" y="233"/>
                </a:lnTo>
                <a:lnTo>
                  <a:pt x="372" y="246"/>
                </a:lnTo>
                <a:lnTo>
                  <a:pt x="370" y="262"/>
                </a:lnTo>
                <a:lnTo>
                  <a:pt x="372" y="278"/>
                </a:lnTo>
                <a:lnTo>
                  <a:pt x="373" y="295"/>
                </a:lnTo>
                <a:lnTo>
                  <a:pt x="372" y="312"/>
                </a:lnTo>
                <a:lnTo>
                  <a:pt x="369" y="326"/>
                </a:lnTo>
                <a:lnTo>
                  <a:pt x="365" y="341"/>
                </a:lnTo>
                <a:lnTo>
                  <a:pt x="358" y="354"/>
                </a:lnTo>
                <a:lnTo>
                  <a:pt x="350" y="364"/>
                </a:lnTo>
                <a:lnTo>
                  <a:pt x="336" y="373"/>
                </a:lnTo>
                <a:lnTo>
                  <a:pt x="320" y="379"/>
                </a:lnTo>
                <a:lnTo>
                  <a:pt x="303" y="385"/>
                </a:lnTo>
                <a:lnTo>
                  <a:pt x="287" y="389"/>
                </a:lnTo>
                <a:lnTo>
                  <a:pt x="270" y="393"/>
                </a:lnTo>
                <a:lnTo>
                  <a:pt x="248" y="397"/>
                </a:lnTo>
                <a:lnTo>
                  <a:pt x="232" y="400"/>
                </a:lnTo>
                <a:lnTo>
                  <a:pt x="214" y="406"/>
                </a:lnTo>
                <a:lnTo>
                  <a:pt x="199" y="411"/>
                </a:lnTo>
                <a:lnTo>
                  <a:pt x="184" y="417"/>
                </a:lnTo>
                <a:lnTo>
                  <a:pt x="173" y="426"/>
                </a:lnTo>
                <a:lnTo>
                  <a:pt x="162" y="434"/>
                </a:lnTo>
                <a:lnTo>
                  <a:pt x="151" y="448"/>
                </a:lnTo>
                <a:lnTo>
                  <a:pt x="144" y="460"/>
                </a:lnTo>
                <a:lnTo>
                  <a:pt x="137" y="475"/>
                </a:lnTo>
                <a:lnTo>
                  <a:pt x="134" y="493"/>
                </a:lnTo>
                <a:lnTo>
                  <a:pt x="136" y="509"/>
                </a:lnTo>
                <a:lnTo>
                  <a:pt x="138" y="526"/>
                </a:lnTo>
                <a:lnTo>
                  <a:pt x="144" y="546"/>
                </a:lnTo>
                <a:lnTo>
                  <a:pt x="149" y="568"/>
                </a:lnTo>
                <a:lnTo>
                  <a:pt x="153" y="588"/>
                </a:lnTo>
                <a:lnTo>
                  <a:pt x="155" y="604"/>
                </a:lnTo>
                <a:lnTo>
                  <a:pt x="155" y="618"/>
                </a:lnTo>
                <a:lnTo>
                  <a:pt x="153" y="638"/>
                </a:lnTo>
                <a:lnTo>
                  <a:pt x="148" y="655"/>
                </a:lnTo>
                <a:lnTo>
                  <a:pt x="144" y="670"/>
                </a:lnTo>
                <a:lnTo>
                  <a:pt x="137" y="683"/>
                </a:lnTo>
                <a:lnTo>
                  <a:pt x="129" y="701"/>
                </a:lnTo>
                <a:lnTo>
                  <a:pt x="117" y="721"/>
                </a:lnTo>
                <a:lnTo>
                  <a:pt x="105" y="736"/>
                </a:lnTo>
                <a:lnTo>
                  <a:pt x="92" y="747"/>
                </a:lnTo>
                <a:lnTo>
                  <a:pt x="81" y="758"/>
                </a:lnTo>
                <a:lnTo>
                  <a:pt x="68" y="766"/>
                </a:lnTo>
                <a:lnTo>
                  <a:pt x="56" y="771"/>
                </a:lnTo>
                <a:lnTo>
                  <a:pt x="38" y="775"/>
                </a:lnTo>
                <a:lnTo>
                  <a:pt x="18" y="779"/>
                </a:lnTo>
                <a:lnTo>
                  <a:pt x="0" y="779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2895600" y="2819400"/>
            <a:ext cx="1917700" cy="1865313"/>
          </a:xfrm>
          <a:custGeom>
            <a:avLst/>
            <a:gdLst/>
            <a:ahLst/>
            <a:cxnLst>
              <a:cxn ang="0">
                <a:pos x="1208" y="1175"/>
              </a:cxn>
              <a:cxn ang="0">
                <a:pos x="0" y="236"/>
              </a:cxn>
              <a:cxn ang="0">
                <a:pos x="109" y="228"/>
              </a:cxn>
              <a:cxn ang="0">
                <a:pos x="112" y="207"/>
              </a:cxn>
              <a:cxn ang="0">
                <a:pos x="107" y="181"/>
              </a:cxn>
              <a:cxn ang="0">
                <a:pos x="99" y="149"/>
              </a:cxn>
              <a:cxn ang="0">
                <a:pos x="94" y="119"/>
              </a:cxn>
              <a:cxn ang="0">
                <a:pos x="95" y="91"/>
              </a:cxn>
              <a:cxn ang="0">
                <a:pos x="104" y="62"/>
              </a:cxn>
              <a:cxn ang="0">
                <a:pos x="124" y="39"/>
              </a:cxn>
              <a:cxn ang="0">
                <a:pos x="146" y="20"/>
              </a:cxn>
              <a:cxn ang="0">
                <a:pos x="173" y="7"/>
              </a:cxn>
              <a:cxn ang="0">
                <a:pos x="208" y="1"/>
              </a:cxn>
              <a:cxn ang="0">
                <a:pos x="238" y="0"/>
              </a:cxn>
              <a:cxn ang="0">
                <a:pos x="264" y="3"/>
              </a:cxn>
              <a:cxn ang="0">
                <a:pos x="292" y="11"/>
              </a:cxn>
              <a:cxn ang="0">
                <a:pos x="314" y="26"/>
              </a:cxn>
              <a:cxn ang="0">
                <a:pos x="334" y="48"/>
              </a:cxn>
              <a:cxn ang="0">
                <a:pos x="351" y="72"/>
              </a:cxn>
              <a:cxn ang="0">
                <a:pos x="361" y="105"/>
              </a:cxn>
              <a:cxn ang="0">
                <a:pos x="356" y="139"/>
              </a:cxn>
              <a:cxn ang="0">
                <a:pos x="348" y="172"/>
              </a:cxn>
              <a:cxn ang="0">
                <a:pos x="340" y="206"/>
              </a:cxn>
              <a:cxn ang="0">
                <a:pos x="342" y="222"/>
              </a:cxn>
              <a:cxn ang="0">
                <a:pos x="545" y="230"/>
              </a:cxn>
              <a:cxn ang="0">
                <a:pos x="540" y="292"/>
              </a:cxn>
              <a:cxn ang="0">
                <a:pos x="542" y="328"/>
              </a:cxn>
              <a:cxn ang="0">
                <a:pos x="547" y="366"/>
              </a:cxn>
              <a:cxn ang="0">
                <a:pos x="561" y="389"/>
              </a:cxn>
              <a:cxn ang="0">
                <a:pos x="583" y="406"/>
              </a:cxn>
              <a:cxn ang="0">
                <a:pos x="610" y="413"/>
              </a:cxn>
              <a:cxn ang="0">
                <a:pos x="641" y="414"/>
              </a:cxn>
              <a:cxn ang="0">
                <a:pos x="672" y="411"/>
              </a:cxn>
              <a:cxn ang="0">
                <a:pos x="709" y="407"/>
              </a:cxn>
              <a:cxn ang="0">
                <a:pos x="748" y="409"/>
              </a:cxn>
              <a:cxn ang="0">
                <a:pos x="784" y="419"/>
              </a:cxn>
              <a:cxn ang="0">
                <a:pos x="813" y="435"/>
              </a:cxn>
              <a:cxn ang="0">
                <a:pos x="831" y="460"/>
              </a:cxn>
              <a:cxn ang="0">
                <a:pos x="838" y="490"/>
              </a:cxn>
              <a:cxn ang="0">
                <a:pos x="835" y="523"/>
              </a:cxn>
              <a:cxn ang="0">
                <a:pos x="838" y="555"/>
              </a:cxn>
              <a:cxn ang="0">
                <a:pos x="850" y="582"/>
              </a:cxn>
              <a:cxn ang="0">
                <a:pos x="871" y="601"/>
              </a:cxn>
              <a:cxn ang="0">
                <a:pos x="905" y="612"/>
              </a:cxn>
              <a:cxn ang="0">
                <a:pos x="938" y="621"/>
              </a:cxn>
              <a:cxn ang="0">
                <a:pos x="977" y="628"/>
              </a:cxn>
              <a:cxn ang="0">
                <a:pos x="1009" y="639"/>
              </a:cxn>
              <a:cxn ang="0">
                <a:pos x="1035" y="653"/>
              </a:cxn>
              <a:cxn ang="0">
                <a:pos x="1057" y="675"/>
              </a:cxn>
              <a:cxn ang="0">
                <a:pos x="1071" y="701"/>
              </a:cxn>
              <a:cxn ang="0">
                <a:pos x="1072" y="738"/>
              </a:cxn>
              <a:cxn ang="0">
                <a:pos x="1065" y="774"/>
              </a:cxn>
              <a:cxn ang="0">
                <a:pos x="1054" y="816"/>
              </a:cxn>
              <a:cxn ang="0">
                <a:pos x="1052" y="846"/>
              </a:cxn>
              <a:cxn ang="0">
                <a:pos x="1059" y="883"/>
              </a:cxn>
              <a:cxn ang="0">
                <a:pos x="1073" y="908"/>
              </a:cxn>
              <a:cxn ang="0">
                <a:pos x="1095" y="935"/>
              </a:cxn>
              <a:cxn ang="0">
                <a:pos x="1124" y="956"/>
              </a:cxn>
              <a:cxn ang="0">
                <a:pos x="1155" y="965"/>
              </a:cxn>
              <a:cxn ang="0">
                <a:pos x="1189" y="969"/>
              </a:cxn>
            </a:cxnLst>
            <a:rect l="0" t="0" r="r" b="b"/>
            <a:pathLst>
              <a:path w="1208" h="1175">
                <a:moveTo>
                  <a:pt x="1208" y="968"/>
                </a:moveTo>
                <a:lnTo>
                  <a:pt x="1208" y="1175"/>
                </a:lnTo>
                <a:lnTo>
                  <a:pt x="1" y="1175"/>
                </a:lnTo>
                <a:lnTo>
                  <a:pt x="0" y="236"/>
                </a:lnTo>
                <a:lnTo>
                  <a:pt x="105" y="236"/>
                </a:lnTo>
                <a:lnTo>
                  <a:pt x="109" y="228"/>
                </a:lnTo>
                <a:lnTo>
                  <a:pt x="112" y="216"/>
                </a:lnTo>
                <a:lnTo>
                  <a:pt x="112" y="207"/>
                </a:lnTo>
                <a:lnTo>
                  <a:pt x="111" y="195"/>
                </a:lnTo>
                <a:lnTo>
                  <a:pt x="107" y="181"/>
                </a:lnTo>
                <a:lnTo>
                  <a:pt x="103" y="162"/>
                </a:lnTo>
                <a:lnTo>
                  <a:pt x="99" y="149"/>
                </a:lnTo>
                <a:lnTo>
                  <a:pt x="95" y="134"/>
                </a:lnTo>
                <a:lnTo>
                  <a:pt x="94" y="119"/>
                </a:lnTo>
                <a:lnTo>
                  <a:pt x="94" y="104"/>
                </a:lnTo>
                <a:lnTo>
                  <a:pt x="95" y="91"/>
                </a:lnTo>
                <a:lnTo>
                  <a:pt x="99" y="76"/>
                </a:lnTo>
                <a:lnTo>
                  <a:pt x="104" y="62"/>
                </a:lnTo>
                <a:lnTo>
                  <a:pt x="112" y="52"/>
                </a:lnTo>
                <a:lnTo>
                  <a:pt x="124" y="39"/>
                </a:lnTo>
                <a:lnTo>
                  <a:pt x="134" y="30"/>
                </a:lnTo>
                <a:lnTo>
                  <a:pt x="146" y="20"/>
                </a:lnTo>
                <a:lnTo>
                  <a:pt x="159" y="13"/>
                </a:lnTo>
                <a:lnTo>
                  <a:pt x="173" y="7"/>
                </a:lnTo>
                <a:lnTo>
                  <a:pt x="190" y="3"/>
                </a:lnTo>
                <a:lnTo>
                  <a:pt x="208" y="1"/>
                </a:lnTo>
                <a:lnTo>
                  <a:pt x="222" y="0"/>
                </a:lnTo>
                <a:lnTo>
                  <a:pt x="238" y="0"/>
                </a:lnTo>
                <a:lnTo>
                  <a:pt x="253" y="1"/>
                </a:lnTo>
                <a:lnTo>
                  <a:pt x="264" y="3"/>
                </a:lnTo>
                <a:lnTo>
                  <a:pt x="278" y="7"/>
                </a:lnTo>
                <a:lnTo>
                  <a:pt x="292" y="11"/>
                </a:lnTo>
                <a:lnTo>
                  <a:pt x="302" y="17"/>
                </a:lnTo>
                <a:lnTo>
                  <a:pt x="314" y="26"/>
                </a:lnTo>
                <a:lnTo>
                  <a:pt x="324" y="36"/>
                </a:lnTo>
                <a:lnTo>
                  <a:pt x="334" y="48"/>
                </a:lnTo>
                <a:lnTo>
                  <a:pt x="344" y="59"/>
                </a:lnTo>
                <a:lnTo>
                  <a:pt x="351" y="72"/>
                </a:lnTo>
                <a:lnTo>
                  <a:pt x="356" y="88"/>
                </a:lnTo>
                <a:lnTo>
                  <a:pt x="361" y="105"/>
                </a:lnTo>
                <a:lnTo>
                  <a:pt x="361" y="122"/>
                </a:lnTo>
                <a:lnTo>
                  <a:pt x="356" y="139"/>
                </a:lnTo>
                <a:lnTo>
                  <a:pt x="352" y="156"/>
                </a:lnTo>
                <a:lnTo>
                  <a:pt x="348" y="172"/>
                </a:lnTo>
                <a:lnTo>
                  <a:pt x="343" y="191"/>
                </a:lnTo>
                <a:lnTo>
                  <a:pt x="340" y="206"/>
                </a:lnTo>
                <a:lnTo>
                  <a:pt x="340" y="214"/>
                </a:lnTo>
                <a:lnTo>
                  <a:pt x="342" y="222"/>
                </a:lnTo>
                <a:lnTo>
                  <a:pt x="345" y="230"/>
                </a:lnTo>
                <a:lnTo>
                  <a:pt x="545" y="230"/>
                </a:lnTo>
                <a:lnTo>
                  <a:pt x="541" y="269"/>
                </a:lnTo>
                <a:lnTo>
                  <a:pt x="540" y="292"/>
                </a:lnTo>
                <a:lnTo>
                  <a:pt x="541" y="311"/>
                </a:lnTo>
                <a:lnTo>
                  <a:pt x="542" y="328"/>
                </a:lnTo>
                <a:lnTo>
                  <a:pt x="544" y="347"/>
                </a:lnTo>
                <a:lnTo>
                  <a:pt x="547" y="366"/>
                </a:lnTo>
                <a:lnTo>
                  <a:pt x="553" y="379"/>
                </a:lnTo>
                <a:lnTo>
                  <a:pt x="561" y="389"/>
                </a:lnTo>
                <a:lnTo>
                  <a:pt x="570" y="399"/>
                </a:lnTo>
                <a:lnTo>
                  <a:pt x="583" y="406"/>
                </a:lnTo>
                <a:lnTo>
                  <a:pt x="596" y="411"/>
                </a:lnTo>
                <a:lnTo>
                  <a:pt x="610" y="413"/>
                </a:lnTo>
                <a:lnTo>
                  <a:pt x="625" y="414"/>
                </a:lnTo>
                <a:lnTo>
                  <a:pt x="641" y="414"/>
                </a:lnTo>
                <a:lnTo>
                  <a:pt x="659" y="412"/>
                </a:lnTo>
                <a:lnTo>
                  <a:pt x="672" y="411"/>
                </a:lnTo>
                <a:lnTo>
                  <a:pt x="691" y="409"/>
                </a:lnTo>
                <a:lnTo>
                  <a:pt x="709" y="407"/>
                </a:lnTo>
                <a:lnTo>
                  <a:pt x="730" y="407"/>
                </a:lnTo>
                <a:lnTo>
                  <a:pt x="748" y="409"/>
                </a:lnTo>
                <a:lnTo>
                  <a:pt x="766" y="412"/>
                </a:lnTo>
                <a:lnTo>
                  <a:pt x="784" y="419"/>
                </a:lnTo>
                <a:lnTo>
                  <a:pt x="799" y="425"/>
                </a:lnTo>
                <a:lnTo>
                  <a:pt x="813" y="435"/>
                </a:lnTo>
                <a:lnTo>
                  <a:pt x="823" y="447"/>
                </a:lnTo>
                <a:lnTo>
                  <a:pt x="831" y="460"/>
                </a:lnTo>
                <a:lnTo>
                  <a:pt x="836" y="475"/>
                </a:lnTo>
                <a:lnTo>
                  <a:pt x="838" y="490"/>
                </a:lnTo>
                <a:lnTo>
                  <a:pt x="836" y="507"/>
                </a:lnTo>
                <a:lnTo>
                  <a:pt x="835" y="523"/>
                </a:lnTo>
                <a:lnTo>
                  <a:pt x="836" y="540"/>
                </a:lnTo>
                <a:lnTo>
                  <a:pt x="838" y="555"/>
                </a:lnTo>
                <a:lnTo>
                  <a:pt x="844" y="568"/>
                </a:lnTo>
                <a:lnTo>
                  <a:pt x="850" y="582"/>
                </a:lnTo>
                <a:lnTo>
                  <a:pt x="858" y="591"/>
                </a:lnTo>
                <a:lnTo>
                  <a:pt x="871" y="601"/>
                </a:lnTo>
                <a:lnTo>
                  <a:pt x="888" y="607"/>
                </a:lnTo>
                <a:lnTo>
                  <a:pt x="905" y="612"/>
                </a:lnTo>
                <a:lnTo>
                  <a:pt x="920" y="617"/>
                </a:lnTo>
                <a:lnTo>
                  <a:pt x="938" y="621"/>
                </a:lnTo>
                <a:lnTo>
                  <a:pt x="959" y="625"/>
                </a:lnTo>
                <a:lnTo>
                  <a:pt x="977" y="628"/>
                </a:lnTo>
                <a:lnTo>
                  <a:pt x="994" y="633"/>
                </a:lnTo>
                <a:lnTo>
                  <a:pt x="1009" y="639"/>
                </a:lnTo>
                <a:lnTo>
                  <a:pt x="1024" y="645"/>
                </a:lnTo>
                <a:lnTo>
                  <a:pt x="1035" y="653"/>
                </a:lnTo>
                <a:lnTo>
                  <a:pt x="1045" y="662"/>
                </a:lnTo>
                <a:lnTo>
                  <a:pt x="1057" y="675"/>
                </a:lnTo>
                <a:lnTo>
                  <a:pt x="1065" y="688"/>
                </a:lnTo>
                <a:lnTo>
                  <a:pt x="1071" y="701"/>
                </a:lnTo>
                <a:lnTo>
                  <a:pt x="1074" y="720"/>
                </a:lnTo>
                <a:lnTo>
                  <a:pt x="1072" y="738"/>
                </a:lnTo>
                <a:lnTo>
                  <a:pt x="1069" y="754"/>
                </a:lnTo>
                <a:lnTo>
                  <a:pt x="1065" y="774"/>
                </a:lnTo>
                <a:lnTo>
                  <a:pt x="1059" y="796"/>
                </a:lnTo>
                <a:lnTo>
                  <a:pt x="1054" y="816"/>
                </a:lnTo>
                <a:lnTo>
                  <a:pt x="1052" y="832"/>
                </a:lnTo>
                <a:lnTo>
                  <a:pt x="1052" y="846"/>
                </a:lnTo>
                <a:lnTo>
                  <a:pt x="1055" y="866"/>
                </a:lnTo>
                <a:lnTo>
                  <a:pt x="1059" y="883"/>
                </a:lnTo>
                <a:lnTo>
                  <a:pt x="1066" y="895"/>
                </a:lnTo>
                <a:lnTo>
                  <a:pt x="1073" y="908"/>
                </a:lnTo>
                <a:lnTo>
                  <a:pt x="1083" y="921"/>
                </a:lnTo>
                <a:lnTo>
                  <a:pt x="1095" y="935"/>
                </a:lnTo>
                <a:lnTo>
                  <a:pt x="1109" y="947"/>
                </a:lnTo>
                <a:lnTo>
                  <a:pt x="1124" y="956"/>
                </a:lnTo>
                <a:lnTo>
                  <a:pt x="1139" y="961"/>
                </a:lnTo>
                <a:lnTo>
                  <a:pt x="1155" y="965"/>
                </a:lnTo>
                <a:lnTo>
                  <a:pt x="1170" y="968"/>
                </a:lnTo>
                <a:lnTo>
                  <a:pt x="1189" y="969"/>
                </a:lnTo>
                <a:lnTo>
                  <a:pt x="1208" y="968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>
            <a:off x="2895600" y="1676400"/>
            <a:ext cx="1925638" cy="1562100"/>
          </a:xfrm>
          <a:custGeom>
            <a:avLst/>
            <a:gdLst/>
            <a:ahLst/>
            <a:cxnLst>
              <a:cxn ang="0">
                <a:pos x="1213" y="0"/>
              </a:cxn>
              <a:cxn ang="0">
                <a:pos x="1" y="984"/>
              </a:cxn>
              <a:cxn ang="0">
                <a:pos x="115" y="965"/>
              </a:cxn>
              <a:cxn ang="0">
                <a:pos x="111" y="933"/>
              </a:cxn>
              <a:cxn ang="0">
                <a:pos x="99" y="889"/>
              </a:cxn>
              <a:cxn ang="0">
                <a:pos x="95" y="853"/>
              </a:cxn>
              <a:cxn ang="0">
                <a:pos x="103" y="817"/>
              </a:cxn>
              <a:cxn ang="0">
                <a:pos x="128" y="785"/>
              </a:cxn>
              <a:cxn ang="0">
                <a:pos x="160" y="762"/>
              </a:cxn>
              <a:cxn ang="0">
                <a:pos x="197" y="751"/>
              </a:cxn>
              <a:cxn ang="0">
                <a:pos x="252" y="752"/>
              </a:cxn>
              <a:cxn ang="0">
                <a:pos x="287" y="759"/>
              </a:cxn>
              <a:cxn ang="0">
                <a:pos x="323" y="784"/>
              </a:cxn>
              <a:cxn ang="0">
                <a:pos x="347" y="815"/>
              </a:cxn>
              <a:cxn ang="0">
                <a:pos x="358" y="847"/>
              </a:cxn>
              <a:cxn ang="0">
                <a:pos x="355" y="883"/>
              </a:cxn>
              <a:cxn ang="0">
                <a:pos x="347" y="915"/>
              </a:cxn>
              <a:cxn ang="0">
                <a:pos x="339" y="949"/>
              </a:cxn>
              <a:cxn ang="0">
                <a:pos x="343" y="980"/>
              </a:cxn>
              <a:cxn ang="0">
                <a:pos x="544" y="946"/>
              </a:cxn>
              <a:cxn ang="0">
                <a:pos x="546" y="902"/>
              </a:cxn>
              <a:cxn ang="0">
                <a:pos x="549" y="865"/>
              </a:cxn>
              <a:cxn ang="0">
                <a:pos x="559" y="833"/>
              </a:cxn>
              <a:cxn ang="0">
                <a:pos x="576" y="813"/>
              </a:cxn>
              <a:cxn ang="0">
                <a:pos x="602" y="801"/>
              </a:cxn>
              <a:cxn ang="0">
                <a:pos x="630" y="798"/>
              </a:cxn>
              <a:cxn ang="0">
                <a:pos x="664" y="799"/>
              </a:cxn>
              <a:cxn ang="0">
                <a:pos x="696" y="802"/>
              </a:cxn>
              <a:cxn ang="0">
                <a:pos x="736" y="804"/>
              </a:cxn>
              <a:cxn ang="0">
                <a:pos x="771" y="799"/>
              </a:cxn>
              <a:cxn ang="0">
                <a:pos x="804" y="787"/>
              </a:cxn>
              <a:cxn ang="0">
                <a:pos x="828" y="765"/>
              </a:cxn>
              <a:cxn ang="0">
                <a:pos x="841" y="738"/>
              </a:cxn>
              <a:cxn ang="0">
                <a:pos x="841" y="707"/>
              </a:cxn>
              <a:cxn ang="0">
                <a:pos x="841" y="672"/>
              </a:cxn>
              <a:cxn ang="0">
                <a:pos x="849" y="644"/>
              </a:cxn>
              <a:cxn ang="0">
                <a:pos x="863" y="621"/>
              </a:cxn>
              <a:cxn ang="0">
                <a:pos x="894" y="605"/>
              </a:cxn>
              <a:cxn ang="0">
                <a:pos x="926" y="596"/>
              </a:cxn>
              <a:cxn ang="0">
                <a:pos x="965" y="587"/>
              </a:cxn>
              <a:cxn ang="0">
                <a:pos x="1000" y="579"/>
              </a:cxn>
              <a:cxn ang="0">
                <a:pos x="1029" y="567"/>
              </a:cxn>
              <a:cxn ang="0">
                <a:pos x="1051" y="551"/>
              </a:cxn>
              <a:cxn ang="0">
                <a:pos x="1070" y="524"/>
              </a:cxn>
              <a:cxn ang="0">
                <a:pos x="1079" y="491"/>
              </a:cxn>
              <a:cxn ang="0">
                <a:pos x="1075" y="458"/>
              </a:cxn>
              <a:cxn ang="0">
                <a:pos x="1065" y="416"/>
              </a:cxn>
              <a:cxn ang="0">
                <a:pos x="1058" y="381"/>
              </a:cxn>
              <a:cxn ang="0">
                <a:pos x="1060" y="346"/>
              </a:cxn>
              <a:cxn ang="0">
                <a:pos x="1071" y="317"/>
              </a:cxn>
              <a:cxn ang="0">
                <a:pos x="1089" y="291"/>
              </a:cxn>
              <a:cxn ang="0">
                <a:pos x="1115" y="266"/>
              </a:cxn>
              <a:cxn ang="0">
                <a:pos x="1145" y="251"/>
              </a:cxn>
              <a:cxn ang="0">
                <a:pos x="1176" y="245"/>
              </a:cxn>
              <a:cxn ang="0">
                <a:pos x="1213" y="245"/>
              </a:cxn>
            </a:cxnLst>
            <a:rect l="0" t="0" r="r" b="b"/>
            <a:pathLst>
              <a:path w="1213" h="984">
                <a:moveTo>
                  <a:pt x="1213" y="245"/>
                </a:moveTo>
                <a:lnTo>
                  <a:pt x="1213" y="0"/>
                </a:lnTo>
                <a:lnTo>
                  <a:pt x="0" y="0"/>
                </a:lnTo>
                <a:lnTo>
                  <a:pt x="1" y="984"/>
                </a:lnTo>
                <a:lnTo>
                  <a:pt x="109" y="984"/>
                </a:lnTo>
                <a:lnTo>
                  <a:pt x="115" y="965"/>
                </a:lnTo>
                <a:lnTo>
                  <a:pt x="115" y="952"/>
                </a:lnTo>
                <a:lnTo>
                  <a:pt x="111" y="933"/>
                </a:lnTo>
                <a:lnTo>
                  <a:pt x="105" y="913"/>
                </a:lnTo>
                <a:lnTo>
                  <a:pt x="99" y="889"/>
                </a:lnTo>
                <a:lnTo>
                  <a:pt x="96" y="870"/>
                </a:lnTo>
                <a:lnTo>
                  <a:pt x="95" y="853"/>
                </a:lnTo>
                <a:lnTo>
                  <a:pt x="98" y="835"/>
                </a:lnTo>
                <a:lnTo>
                  <a:pt x="103" y="817"/>
                </a:lnTo>
                <a:lnTo>
                  <a:pt x="115" y="799"/>
                </a:lnTo>
                <a:lnTo>
                  <a:pt x="128" y="785"/>
                </a:lnTo>
                <a:lnTo>
                  <a:pt x="143" y="772"/>
                </a:lnTo>
                <a:lnTo>
                  <a:pt x="160" y="762"/>
                </a:lnTo>
                <a:lnTo>
                  <a:pt x="179" y="754"/>
                </a:lnTo>
                <a:lnTo>
                  <a:pt x="197" y="751"/>
                </a:lnTo>
                <a:lnTo>
                  <a:pt x="222" y="750"/>
                </a:lnTo>
                <a:lnTo>
                  <a:pt x="252" y="752"/>
                </a:lnTo>
                <a:lnTo>
                  <a:pt x="271" y="754"/>
                </a:lnTo>
                <a:lnTo>
                  <a:pt x="287" y="759"/>
                </a:lnTo>
                <a:lnTo>
                  <a:pt x="303" y="769"/>
                </a:lnTo>
                <a:lnTo>
                  <a:pt x="323" y="784"/>
                </a:lnTo>
                <a:lnTo>
                  <a:pt x="336" y="799"/>
                </a:lnTo>
                <a:lnTo>
                  <a:pt x="347" y="815"/>
                </a:lnTo>
                <a:lnTo>
                  <a:pt x="353" y="831"/>
                </a:lnTo>
                <a:lnTo>
                  <a:pt x="358" y="847"/>
                </a:lnTo>
                <a:lnTo>
                  <a:pt x="358" y="865"/>
                </a:lnTo>
                <a:lnTo>
                  <a:pt x="355" y="883"/>
                </a:lnTo>
                <a:lnTo>
                  <a:pt x="351" y="899"/>
                </a:lnTo>
                <a:lnTo>
                  <a:pt x="347" y="915"/>
                </a:lnTo>
                <a:lnTo>
                  <a:pt x="342" y="932"/>
                </a:lnTo>
                <a:lnTo>
                  <a:pt x="339" y="949"/>
                </a:lnTo>
                <a:lnTo>
                  <a:pt x="339" y="963"/>
                </a:lnTo>
                <a:lnTo>
                  <a:pt x="343" y="980"/>
                </a:lnTo>
                <a:lnTo>
                  <a:pt x="546" y="980"/>
                </a:lnTo>
                <a:lnTo>
                  <a:pt x="544" y="946"/>
                </a:lnTo>
                <a:lnTo>
                  <a:pt x="546" y="920"/>
                </a:lnTo>
                <a:lnTo>
                  <a:pt x="546" y="902"/>
                </a:lnTo>
                <a:lnTo>
                  <a:pt x="547" y="884"/>
                </a:lnTo>
                <a:lnTo>
                  <a:pt x="549" y="865"/>
                </a:lnTo>
                <a:lnTo>
                  <a:pt x="553" y="846"/>
                </a:lnTo>
                <a:lnTo>
                  <a:pt x="559" y="833"/>
                </a:lnTo>
                <a:lnTo>
                  <a:pt x="566" y="822"/>
                </a:lnTo>
                <a:lnTo>
                  <a:pt x="576" y="813"/>
                </a:lnTo>
                <a:lnTo>
                  <a:pt x="588" y="805"/>
                </a:lnTo>
                <a:lnTo>
                  <a:pt x="602" y="801"/>
                </a:lnTo>
                <a:lnTo>
                  <a:pt x="616" y="799"/>
                </a:lnTo>
                <a:lnTo>
                  <a:pt x="630" y="798"/>
                </a:lnTo>
                <a:lnTo>
                  <a:pt x="648" y="798"/>
                </a:lnTo>
                <a:lnTo>
                  <a:pt x="664" y="799"/>
                </a:lnTo>
                <a:lnTo>
                  <a:pt x="678" y="801"/>
                </a:lnTo>
                <a:lnTo>
                  <a:pt x="696" y="802"/>
                </a:lnTo>
                <a:lnTo>
                  <a:pt x="715" y="804"/>
                </a:lnTo>
                <a:lnTo>
                  <a:pt x="736" y="804"/>
                </a:lnTo>
                <a:lnTo>
                  <a:pt x="753" y="802"/>
                </a:lnTo>
                <a:lnTo>
                  <a:pt x="771" y="799"/>
                </a:lnTo>
                <a:lnTo>
                  <a:pt x="790" y="795"/>
                </a:lnTo>
                <a:lnTo>
                  <a:pt x="804" y="787"/>
                </a:lnTo>
                <a:lnTo>
                  <a:pt x="818" y="778"/>
                </a:lnTo>
                <a:lnTo>
                  <a:pt x="828" y="765"/>
                </a:lnTo>
                <a:lnTo>
                  <a:pt x="837" y="752"/>
                </a:lnTo>
                <a:lnTo>
                  <a:pt x="841" y="738"/>
                </a:lnTo>
                <a:lnTo>
                  <a:pt x="844" y="722"/>
                </a:lnTo>
                <a:lnTo>
                  <a:pt x="841" y="707"/>
                </a:lnTo>
                <a:lnTo>
                  <a:pt x="840" y="690"/>
                </a:lnTo>
                <a:lnTo>
                  <a:pt x="841" y="672"/>
                </a:lnTo>
                <a:lnTo>
                  <a:pt x="845" y="659"/>
                </a:lnTo>
                <a:lnTo>
                  <a:pt x="849" y="644"/>
                </a:lnTo>
                <a:lnTo>
                  <a:pt x="855" y="630"/>
                </a:lnTo>
                <a:lnTo>
                  <a:pt x="863" y="621"/>
                </a:lnTo>
                <a:lnTo>
                  <a:pt x="877" y="611"/>
                </a:lnTo>
                <a:lnTo>
                  <a:pt x="894" y="605"/>
                </a:lnTo>
                <a:lnTo>
                  <a:pt x="911" y="600"/>
                </a:lnTo>
                <a:lnTo>
                  <a:pt x="926" y="596"/>
                </a:lnTo>
                <a:lnTo>
                  <a:pt x="943" y="591"/>
                </a:lnTo>
                <a:lnTo>
                  <a:pt x="965" y="587"/>
                </a:lnTo>
                <a:lnTo>
                  <a:pt x="982" y="584"/>
                </a:lnTo>
                <a:lnTo>
                  <a:pt x="1000" y="579"/>
                </a:lnTo>
                <a:lnTo>
                  <a:pt x="1014" y="574"/>
                </a:lnTo>
                <a:lnTo>
                  <a:pt x="1029" y="567"/>
                </a:lnTo>
                <a:lnTo>
                  <a:pt x="1040" y="559"/>
                </a:lnTo>
                <a:lnTo>
                  <a:pt x="1051" y="551"/>
                </a:lnTo>
                <a:lnTo>
                  <a:pt x="1062" y="537"/>
                </a:lnTo>
                <a:lnTo>
                  <a:pt x="1070" y="524"/>
                </a:lnTo>
                <a:lnTo>
                  <a:pt x="1076" y="510"/>
                </a:lnTo>
                <a:lnTo>
                  <a:pt x="1079" y="491"/>
                </a:lnTo>
                <a:lnTo>
                  <a:pt x="1077" y="475"/>
                </a:lnTo>
                <a:lnTo>
                  <a:pt x="1075" y="458"/>
                </a:lnTo>
                <a:lnTo>
                  <a:pt x="1070" y="438"/>
                </a:lnTo>
                <a:lnTo>
                  <a:pt x="1065" y="416"/>
                </a:lnTo>
                <a:lnTo>
                  <a:pt x="1059" y="397"/>
                </a:lnTo>
                <a:lnTo>
                  <a:pt x="1058" y="381"/>
                </a:lnTo>
                <a:lnTo>
                  <a:pt x="1058" y="366"/>
                </a:lnTo>
                <a:lnTo>
                  <a:pt x="1060" y="346"/>
                </a:lnTo>
                <a:lnTo>
                  <a:pt x="1066" y="330"/>
                </a:lnTo>
                <a:lnTo>
                  <a:pt x="1071" y="317"/>
                </a:lnTo>
                <a:lnTo>
                  <a:pt x="1078" y="304"/>
                </a:lnTo>
                <a:lnTo>
                  <a:pt x="1089" y="291"/>
                </a:lnTo>
                <a:lnTo>
                  <a:pt x="1100" y="277"/>
                </a:lnTo>
                <a:lnTo>
                  <a:pt x="1115" y="266"/>
                </a:lnTo>
                <a:lnTo>
                  <a:pt x="1131" y="256"/>
                </a:lnTo>
                <a:lnTo>
                  <a:pt x="1145" y="251"/>
                </a:lnTo>
                <a:lnTo>
                  <a:pt x="1160" y="247"/>
                </a:lnTo>
                <a:lnTo>
                  <a:pt x="1176" y="245"/>
                </a:lnTo>
                <a:lnTo>
                  <a:pt x="1194" y="245"/>
                </a:lnTo>
                <a:lnTo>
                  <a:pt x="1213" y="245"/>
                </a:lnTo>
                <a:close/>
              </a:path>
            </a:pathLst>
          </a:custGeom>
          <a:solidFill>
            <a:srgbClr val="0080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3733800" y="2057400"/>
            <a:ext cx="2135188" cy="2339975"/>
          </a:xfrm>
          <a:custGeom>
            <a:avLst/>
            <a:gdLst/>
            <a:ahLst/>
            <a:cxnLst>
              <a:cxn ang="0">
                <a:pos x="540" y="234"/>
              </a:cxn>
              <a:cxn ang="0">
                <a:pos x="521" y="112"/>
              </a:cxn>
              <a:cxn ang="0">
                <a:pos x="587" y="13"/>
              </a:cxn>
              <a:cxn ang="0">
                <a:pos x="738" y="3"/>
              </a:cxn>
              <a:cxn ang="0">
                <a:pos x="812" y="60"/>
              </a:cxn>
              <a:cxn ang="0">
                <a:pos x="829" y="161"/>
              </a:cxn>
              <a:cxn ang="0">
                <a:pos x="815" y="269"/>
              </a:cxn>
              <a:cxn ang="0">
                <a:pos x="888" y="333"/>
              </a:cxn>
              <a:cxn ang="0">
                <a:pos x="999" y="360"/>
              </a:cxn>
              <a:cxn ang="0">
                <a:pos x="1045" y="410"/>
              </a:cxn>
              <a:cxn ang="0">
                <a:pos x="1047" y="482"/>
              </a:cxn>
              <a:cxn ang="0">
                <a:pos x="1090" y="545"/>
              </a:cxn>
              <a:cxn ang="0">
                <a:pos x="1178" y="558"/>
              </a:cxn>
              <a:cxn ang="0">
                <a:pos x="1273" y="553"/>
              </a:cxn>
              <a:cxn ang="0">
                <a:pos x="1330" y="584"/>
              </a:cxn>
              <a:cxn ang="0">
                <a:pos x="1344" y="696"/>
              </a:cxn>
              <a:cxn ang="0">
                <a:pos x="1330" y="846"/>
              </a:cxn>
              <a:cxn ang="0">
                <a:pos x="1272" y="882"/>
              </a:cxn>
              <a:cxn ang="0">
                <a:pos x="1169" y="876"/>
              </a:cxn>
              <a:cxn ang="0">
                <a:pos x="1092" y="888"/>
              </a:cxn>
              <a:cxn ang="0">
                <a:pos x="1049" y="932"/>
              </a:cxn>
              <a:cxn ang="0">
                <a:pos x="1045" y="1017"/>
              </a:cxn>
              <a:cxn ang="0">
                <a:pos x="996" y="1076"/>
              </a:cxn>
              <a:cxn ang="0">
                <a:pos x="907" y="1095"/>
              </a:cxn>
              <a:cxn ang="0">
                <a:pos x="829" y="1136"/>
              </a:cxn>
              <a:cxn ang="0">
                <a:pos x="812" y="1219"/>
              </a:cxn>
              <a:cxn ang="0">
                <a:pos x="829" y="1321"/>
              </a:cxn>
              <a:cxn ang="0">
                <a:pos x="793" y="1417"/>
              </a:cxn>
              <a:cxn ang="0">
                <a:pos x="728" y="1467"/>
              </a:cxn>
              <a:cxn ang="0">
                <a:pos x="627" y="1473"/>
              </a:cxn>
              <a:cxn ang="0">
                <a:pos x="552" y="1435"/>
              </a:cxn>
              <a:cxn ang="0">
                <a:pos x="516" y="1363"/>
              </a:cxn>
              <a:cxn ang="0">
                <a:pos x="525" y="1278"/>
              </a:cxn>
              <a:cxn ang="0">
                <a:pos x="531" y="1201"/>
              </a:cxn>
              <a:cxn ang="0">
                <a:pos x="480" y="1147"/>
              </a:cxn>
              <a:cxn ang="0">
                <a:pos x="398" y="1126"/>
              </a:cxn>
              <a:cxn ang="0">
                <a:pos x="318" y="1094"/>
              </a:cxn>
              <a:cxn ang="0">
                <a:pos x="297" y="1010"/>
              </a:cxn>
              <a:cxn ang="0">
                <a:pos x="273" y="939"/>
              </a:cxn>
              <a:cxn ang="0">
                <a:pos x="193" y="913"/>
              </a:cxn>
              <a:cxn ang="0">
                <a:pos x="113" y="920"/>
              </a:cxn>
              <a:cxn ang="0">
                <a:pos x="26" y="898"/>
              </a:cxn>
              <a:cxn ang="0">
                <a:pos x="1" y="800"/>
              </a:cxn>
              <a:cxn ang="0">
                <a:pos x="6" y="659"/>
              </a:cxn>
              <a:cxn ang="0">
                <a:pos x="32" y="574"/>
              </a:cxn>
              <a:cxn ang="0">
                <a:pos x="99" y="552"/>
              </a:cxn>
              <a:cxn ang="0">
                <a:pos x="199" y="559"/>
              </a:cxn>
              <a:cxn ang="0">
                <a:pos x="287" y="526"/>
              </a:cxn>
              <a:cxn ang="0">
                <a:pos x="302" y="447"/>
              </a:cxn>
              <a:cxn ang="0">
                <a:pos x="335" y="369"/>
              </a:cxn>
              <a:cxn ang="0">
                <a:pos x="428" y="342"/>
              </a:cxn>
            </a:cxnLst>
            <a:rect l="0" t="0" r="r" b="b"/>
            <a:pathLst>
              <a:path w="1345" h="1474">
                <a:moveTo>
                  <a:pt x="512" y="308"/>
                </a:moveTo>
                <a:lnTo>
                  <a:pt x="525" y="291"/>
                </a:lnTo>
                <a:lnTo>
                  <a:pt x="535" y="275"/>
                </a:lnTo>
                <a:lnTo>
                  <a:pt x="540" y="257"/>
                </a:lnTo>
                <a:lnTo>
                  <a:pt x="540" y="234"/>
                </a:lnTo>
                <a:lnTo>
                  <a:pt x="534" y="208"/>
                </a:lnTo>
                <a:lnTo>
                  <a:pt x="529" y="186"/>
                </a:lnTo>
                <a:lnTo>
                  <a:pt x="521" y="159"/>
                </a:lnTo>
                <a:lnTo>
                  <a:pt x="518" y="129"/>
                </a:lnTo>
                <a:lnTo>
                  <a:pt x="521" y="112"/>
                </a:lnTo>
                <a:lnTo>
                  <a:pt x="526" y="90"/>
                </a:lnTo>
                <a:lnTo>
                  <a:pt x="537" y="67"/>
                </a:lnTo>
                <a:lnTo>
                  <a:pt x="552" y="45"/>
                </a:lnTo>
                <a:lnTo>
                  <a:pt x="570" y="27"/>
                </a:lnTo>
                <a:lnTo>
                  <a:pt x="587" y="13"/>
                </a:lnTo>
                <a:lnTo>
                  <a:pt x="610" y="5"/>
                </a:lnTo>
                <a:lnTo>
                  <a:pt x="638" y="1"/>
                </a:lnTo>
                <a:lnTo>
                  <a:pt x="667" y="0"/>
                </a:lnTo>
                <a:lnTo>
                  <a:pt x="707" y="0"/>
                </a:lnTo>
                <a:lnTo>
                  <a:pt x="738" y="3"/>
                </a:lnTo>
                <a:lnTo>
                  <a:pt x="756" y="9"/>
                </a:lnTo>
                <a:lnTo>
                  <a:pt x="770" y="17"/>
                </a:lnTo>
                <a:lnTo>
                  <a:pt x="784" y="27"/>
                </a:lnTo>
                <a:lnTo>
                  <a:pt x="799" y="41"/>
                </a:lnTo>
                <a:lnTo>
                  <a:pt x="812" y="60"/>
                </a:lnTo>
                <a:lnTo>
                  <a:pt x="823" y="77"/>
                </a:lnTo>
                <a:lnTo>
                  <a:pt x="828" y="92"/>
                </a:lnTo>
                <a:lnTo>
                  <a:pt x="832" y="117"/>
                </a:lnTo>
                <a:lnTo>
                  <a:pt x="832" y="139"/>
                </a:lnTo>
                <a:lnTo>
                  <a:pt x="829" y="161"/>
                </a:lnTo>
                <a:lnTo>
                  <a:pt x="825" y="178"/>
                </a:lnTo>
                <a:lnTo>
                  <a:pt x="820" y="205"/>
                </a:lnTo>
                <a:lnTo>
                  <a:pt x="812" y="233"/>
                </a:lnTo>
                <a:lnTo>
                  <a:pt x="809" y="251"/>
                </a:lnTo>
                <a:lnTo>
                  <a:pt x="815" y="269"/>
                </a:lnTo>
                <a:lnTo>
                  <a:pt x="821" y="281"/>
                </a:lnTo>
                <a:lnTo>
                  <a:pt x="832" y="298"/>
                </a:lnTo>
                <a:lnTo>
                  <a:pt x="849" y="312"/>
                </a:lnTo>
                <a:lnTo>
                  <a:pt x="865" y="323"/>
                </a:lnTo>
                <a:lnTo>
                  <a:pt x="888" y="333"/>
                </a:lnTo>
                <a:lnTo>
                  <a:pt x="911" y="339"/>
                </a:lnTo>
                <a:lnTo>
                  <a:pt x="933" y="344"/>
                </a:lnTo>
                <a:lnTo>
                  <a:pt x="956" y="347"/>
                </a:lnTo>
                <a:lnTo>
                  <a:pt x="980" y="354"/>
                </a:lnTo>
                <a:lnTo>
                  <a:pt x="999" y="360"/>
                </a:lnTo>
                <a:lnTo>
                  <a:pt x="1014" y="367"/>
                </a:lnTo>
                <a:lnTo>
                  <a:pt x="1025" y="376"/>
                </a:lnTo>
                <a:lnTo>
                  <a:pt x="1033" y="385"/>
                </a:lnTo>
                <a:lnTo>
                  <a:pt x="1040" y="397"/>
                </a:lnTo>
                <a:lnTo>
                  <a:pt x="1045" y="410"/>
                </a:lnTo>
                <a:lnTo>
                  <a:pt x="1047" y="423"/>
                </a:lnTo>
                <a:lnTo>
                  <a:pt x="1049" y="434"/>
                </a:lnTo>
                <a:lnTo>
                  <a:pt x="1049" y="450"/>
                </a:lnTo>
                <a:lnTo>
                  <a:pt x="1047" y="468"/>
                </a:lnTo>
                <a:lnTo>
                  <a:pt x="1047" y="482"/>
                </a:lnTo>
                <a:lnTo>
                  <a:pt x="1050" y="498"/>
                </a:lnTo>
                <a:lnTo>
                  <a:pt x="1058" y="513"/>
                </a:lnTo>
                <a:lnTo>
                  <a:pt x="1066" y="526"/>
                </a:lnTo>
                <a:lnTo>
                  <a:pt x="1076" y="535"/>
                </a:lnTo>
                <a:lnTo>
                  <a:pt x="1090" y="545"/>
                </a:lnTo>
                <a:lnTo>
                  <a:pt x="1104" y="552"/>
                </a:lnTo>
                <a:lnTo>
                  <a:pt x="1125" y="556"/>
                </a:lnTo>
                <a:lnTo>
                  <a:pt x="1142" y="558"/>
                </a:lnTo>
                <a:lnTo>
                  <a:pt x="1159" y="559"/>
                </a:lnTo>
                <a:lnTo>
                  <a:pt x="1178" y="558"/>
                </a:lnTo>
                <a:lnTo>
                  <a:pt x="1201" y="556"/>
                </a:lnTo>
                <a:lnTo>
                  <a:pt x="1219" y="555"/>
                </a:lnTo>
                <a:lnTo>
                  <a:pt x="1237" y="553"/>
                </a:lnTo>
                <a:lnTo>
                  <a:pt x="1253" y="552"/>
                </a:lnTo>
                <a:lnTo>
                  <a:pt x="1273" y="553"/>
                </a:lnTo>
                <a:lnTo>
                  <a:pt x="1284" y="555"/>
                </a:lnTo>
                <a:lnTo>
                  <a:pt x="1296" y="558"/>
                </a:lnTo>
                <a:lnTo>
                  <a:pt x="1308" y="564"/>
                </a:lnTo>
                <a:lnTo>
                  <a:pt x="1320" y="574"/>
                </a:lnTo>
                <a:lnTo>
                  <a:pt x="1330" y="584"/>
                </a:lnTo>
                <a:lnTo>
                  <a:pt x="1337" y="600"/>
                </a:lnTo>
                <a:lnTo>
                  <a:pt x="1340" y="614"/>
                </a:lnTo>
                <a:lnTo>
                  <a:pt x="1342" y="630"/>
                </a:lnTo>
                <a:lnTo>
                  <a:pt x="1345" y="661"/>
                </a:lnTo>
                <a:lnTo>
                  <a:pt x="1344" y="696"/>
                </a:lnTo>
                <a:lnTo>
                  <a:pt x="1345" y="734"/>
                </a:lnTo>
                <a:lnTo>
                  <a:pt x="1341" y="778"/>
                </a:lnTo>
                <a:lnTo>
                  <a:pt x="1338" y="808"/>
                </a:lnTo>
                <a:lnTo>
                  <a:pt x="1335" y="832"/>
                </a:lnTo>
                <a:lnTo>
                  <a:pt x="1330" y="846"/>
                </a:lnTo>
                <a:lnTo>
                  <a:pt x="1322" y="859"/>
                </a:lnTo>
                <a:lnTo>
                  <a:pt x="1312" y="867"/>
                </a:lnTo>
                <a:lnTo>
                  <a:pt x="1300" y="874"/>
                </a:lnTo>
                <a:lnTo>
                  <a:pt x="1285" y="879"/>
                </a:lnTo>
                <a:lnTo>
                  <a:pt x="1272" y="882"/>
                </a:lnTo>
                <a:lnTo>
                  <a:pt x="1246" y="883"/>
                </a:lnTo>
                <a:lnTo>
                  <a:pt x="1223" y="882"/>
                </a:lnTo>
                <a:lnTo>
                  <a:pt x="1204" y="879"/>
                </a:lnTo>
                <a:lnTo>
                  <a:pt x="1187" y="878"/>
                </a:lnTo>
                <a:lnTo>
                  <a:pt x="1169" y="876"/>
                </a:lnTo>
                <a:lnTo>
                  <a:pt x="1152" y="876"/>
                </a:lnTo>
                <a:lnTo>
                  <a:pt x="1137" y="878"/>
                </a:lnTo>
                <a:lnTo>
                  <a:pt x="1121" y="879"/>
                </a:lnTo>
                <a:lnTo>
                  <a:pt x="1103" y="884"/>
                </a:lnTo>
                <a:lnTo>
                  <a:pt x="1092" y="888"/>
                </a:lnTo>
                <a:lnTo>
                  <a:pt x="1083" y="892"/>
                </a:lnTo>
                <a:lnTo>
                  <a:pt x="1070" y="901"/>
                </a:lnTo>
                <a:lnTo>
                  <a:pt x="1062" y="911"/>
                </a:lnTo>
                <a:lnTo>
                  <a:pt x="1055" y="920"/>
                </a:lnTo>
                <a:lnTo>
                  <a:pt x="1049" y="932"/>
                </a:lnTo>
                <a:lnTo>
                  <a:pt x="1046" y="944"/>
                </a:lnTo>
                <a:lnTo>
                  <a:pt x="1045" y="956"/>
                </a:lnTo>
                <a:lnTo>
                  <a:pt x="1046" y="970"/>
                </a:lnTo>
                <a:lnTo>
                  <a:pt x="1046" y="993"/>
                </a:lnTo>
                <a:lnTo>
                  <a:pt x="1045" y="1017"/>
                </a:lnTo>
                <a:lnTo>
                  <a:pt x="1039" y="1035"/>
                </a:lnTo>
                <a:lnTo>
                  <a:pt x="1032" y="1049"/>
                </a:lnTo>
                <a:lnTo>
                  <a:pt x="1023" y="1060"/>
                </a:lnTo>
                <a:lnTo>
                  <a:pt x="1009" y="1068"/>
                </a:lnTo>
                <a:lnTo>
                  <a:pt x="996" y="1076"/>
                </a:lnTo>
                <a:lnTo>
                  <a:pt x="980" y="1080"/>
                </a:lnTo>
                <a:lnTo>
                  <a:pt x="960" y="1084"/>
                </a:lnTo>
                <a:lnTo>
                  <a:pt x="943" y="1089"/>
                </a:lnTo>
                <a:lnTo>
                  <a:pt x="923" y="1092"/>
                </a:lnTo>
                <a:lnTo>
                  <a:pt x="907" y="1095"/>
                </a:lnTo>
                <a:lnTo>
                  <a:pt x="888" y="1100"/>
                </a:lnTo>
                <a:lnTo>
                  <a:pt x="873" y="1107"/>
                </a:lnTo>
                <a:lnTo>
                  <a:pt x="856" y="1114"/>
                </a:lnTo>
                <a:lnTo>
                  <a:pt x="841" y="1124"/>
                </a:lnTo>
                <a:lnTo>
                  <a:pt x="829" y="1136"/>
                </a:lnTo>
                <a:lnTo>
                  <a:pt x="819" y="1151"/>
                </a:lnTo>
                <a:lnTo>
                  <a:pt x="810" y="1169"/>
                </a:lnTo>
                <a:lnTo>
                  <a:pt x="808" y="1184"/>
                </a:lnTo>
                <a:lnTo>
                  <a:pt x="809" y="1202"/>
                </a:lnTo>
                <a:lnTo>
                  <a:pt x="812" y="1219"/>
                </a:lnTo>
                <a:lnTo>
                  <a:pt x="818" y="1237"/>
                </a:lnTo>
                <a:lnTo>
                  <a:pt x="822" y="1257"/>
                </a:lnTo>
                <a:lnTo>
                  <a:pt x="825" y="1275"/>
                </a:lnTo>
                <a:lnTo>
                  <a:pt x="829" y="1298"/>
                </a:lnTo>
                <a:lnTo>
                  <a:pt x="829" y="1321"/>
                </a:lnTo>
                <a:lnTo>
                  <a:pt x="824" y="1344"/>
                </a:lnTo>
                <a:lnTo>
                  <a:pt x="819" y="1362"/>
                </a:lnTo>
                <a:lnTo>
                  <a:pt x="812" y="1379"/>
                </a:lnTo>
                <a:lnTo>
                  <a:pt x="804" y="1396"/>
                </a:lnTo>
                <a:lnTo>
                  <a:pt x="793" y="1417"/>
                </a:lnTo>
                <a:lnTo>
                  <a:pt x="780" y="1431"/>
                </a:lnTo>
                <a:lnTo>
                  <a:pt x="770" y="1440"/>
                </a:lnTo>
                <a:lnTo>
                  <a:pt x="756" y="1452"/>
                </a:lnTo>
                <a:lnTo>
                  <a:pt x="741" y="1462"/>
                </a:lnTo>
                <a:lnTo>
                  <a:pt x="728" y="1467"/>
                </a:lnTo>
                <a:lnTo>
                  <a:pt x="715" y="1471"/>
                </a:lnTo>
                <a:lnTo>
                  <a:pt x="694" y="1473"/>
                </a:lnTo>
                <a:lnTo>
                  <a:pt x="670" y="1474"/>
                </a:lnTo>
                <a:lnTo>
                  <a:pt x="641" y="1473"/>
                </a:lnTo>
                <a:lnTo>
                  <a:pt x="627" y="1473"/>
                </a:lnTo>
                <a:lnTo>
                  <a:pt x="609" y="1469"/>
                </a:lnTo>
                <a:lnTo>
                  <a:pt x="590" y="1464"/>
                </a:lnTo>
                <a:lnTo>
                  <a:pt x="574" y="1455"/>
                </a:lnTo>
                <a:lnTo>
                  <a:pt x="563" y="1446"/>
                </a:lnTo>
                <a:lnTo>
                  <a:pt x="552" y="1435"/>
                </a:lnTo>
                <a:lnTo>
                  <a:pt x="542" y="1424"/>
                </a:lnTo>
                <a:lnTo>
                  <a:pt x="533" y="1411"/>
                </a:lnTo>
                <a:lnTo>
                  <a:pt x="525" y="1397"/>
                </a:lnTo>
                <a:lnTo>
                  <a:pt x="519" y="1380"/>
                </a:lnTo>
                <a:lnTo>
                  <a:pt x="516" y="1363"/>
                </a:lnTo>
                <a:lnTo>
                  <a:pt x="515" y="1349"/>
                </a:lnTo>
                <a:lnTo>
                  <a:pt x="515" y="1330"/>
                </a:lnTo>
                <a:lnTo>
                  <a:pt x="516" y="1314"/>
                </a:lnTo>
                <a:lnTo>
                  <a:pt x="521" y="1298"/>
                </a:lnTo>
                <a:lnTo>
                  <a:pt x="525" y="1278"/>
                </a:lnTo>
                <a:lnTo>
                  <a:pt x="531" y="1259"/>
                </a:lnTo>
                <a:lnTo>
                  <a:pt x="534" y="1242"/>
                </a:lnTo>
                <a:lnTo>
                  <a:pt x="535" y="1226"/>
                </a:lnTo>
                <a:lnTo>
                  <a:pt x="534" y="1214"/>
                </a:lnTo>
                <a:lnTo>
                  <a:pt x="531" y="1201"/>
                </a:lnTo>
                <a:lnTo>
                  <a:pt x="522" y="1186"/>
                </a:lnTo>
                <a:lnTo>
                  <a:pt x="514" y="1175"/>
                </a:lnTo>
                <a:lnTo>
                  <a:pt x="503" y="1164"/>
                </a:lnTo>
                <a:lnTo>
                  <a:pt x="492" y="1155"/>
                </a:lnTo>
                <a:lnTo>
                  <a:pt x="480" y="1147"/>
                </a:lnTo>
                <a:lnTo>
                  <a:pt x="464" y="1140"/>
                </a:lnTo>
                <a:lnTo>
                  <a:pt x="449" y="1136"/>
                </a:lnTo>
                <a:lnTo>
                  <a:pt x="430" y="1132"/>
                </a:lnTo>
                <a:lnTo>
                  <a:pt x="413" y="1130"/>
                </a:lnTo>
                <a:lnTo>
                  <a:pt x="398" y="1126"/>
                </a:lnTo>
                <a:lnTo>
                  <a:pt x="379" y="1122"/>
                </a:lnTo>
                <a:lnTo>
                  <a:pt x="363" y="1115"/>
                </a:lnTo>
                <a:lnTo>
                  <a:pt x="344" y="1110"/>
                </a:lnTo>
                <a:lnTo>
                  <a:pt x="330" y="1104"/>
                </a:lnTo>
                <a:lnTo>
                  <a:pt x="318" y="1094"/>
                </a:lnTo>
                <a:lnTo>
                  <a:pt x="309" y="1082"/>
                </a:lnTo>
                <a:lnTo>
                  <a:pt x="302" y="1066"/>
                </a:lnTo>
                <a:lnTo>
                  <a:pt x="297" y="1045"/>
                </a:lnTo>
                <a:lnTo>
                  <a:pt x="296" y="1028"/>
                </a:lnTo>
                <a:lnTo>
                  <a:pt x="297" y="1010"/>
                </a:lnTo>
                <a:lnTo>
                  <a:pt x="299" y="995"/>
                </a:lnTo>
                <a:lnTo>
                  <a:pt x="297" y="977"/>
                </a:lnTo>
                <a:lnTo>
                  <a:pt x="292" y="963"/>
                </a:lnTo>
                <a:lnTo>
                  <a:pt x="282" y="949"/>
                </a:lnTo>
                <a:lnTo>
                  <a:pt x="273" y="939"/>
                </a:lnTo>
                <a:lnTo>
                  <a:pt x="261" y="930"/>
                </a:lnTo>
                <a:lnTo>
                  <a:pt x="246" y="924"/>
                </a:lnTo>
                <a:lnTo>
                  <a:pt x="228" y="917"/>
                </a:lnTo>
                <a:lnTo>
                  <a:pt x="209" y="915"/>
                </a:lnTo>
                <a:lnTo>
                  <a:pt x="193" y="913"/>
                </a:lnTo>
                <a:lnTo>
                  <a:pt x="176" y="913"/>
                </a:lnTo>
                <a:lnTo>
                  <a:pt x="160" y="915"/>
                </a:lnTo>
                <a:lnTo>
                  <a:pt x="144" y="916"/>
                </a:lnTo>
                <a:lnTo>
                  <a:pt x="128" y="918"/>
                </a:lnTo>
                <a:lnTo>
                  <a:pt x="113" y="920"/>
                </a:lnTo>
                <a:lnTo>
                  <a:pt x="87" y="920"/>
                </a:lnTo>
                <a:lnTo>
                  <a:pt x="70" y="919"/>
                </a:lnTo>
                <a:lnTo>
                  <a:pt x="52" y="915"/>
                </a:lnTo>
                <a:lnTo>
                  <a:pt x="39" y="909"/>
                </a:lnTo>
                <a:lnTo>
                  <a:pt x="26" y="898"/>
                </a:lnTo>
                <a:lnTo>
                  <a:pt x="16" y="887"/>
                </a:lnTo>
                <a:lnTo>
                  <a:pt x="10" y="874"/>
                </a:lnTo>
                <a:lnTo>
                  <a:pt x="3" y="850"/>
                </a:lnTo>
                <a:lnTo>
                  <a:pt x="2" y="825"/>
                </a:lnTo>
                <a:lnTo>
                  <a:pt x="1" y="800"/>
                </a:lnTo>
                <a:lnTo>
                  <a:pt x="0" y="769"/>
                </a:lnTo>
                <a:lnTo>
                  <a:pt x="2" y="741"/>
                </a:lnTo>
                <a:lnTo>
                  <a:pt x="3" y="712"/>
                </a:lnTo>
                <a:lnTo>
                  <a:pt x="4" y="686"/>
                </a:lnTo>
                <a:lnTo>
                  <a:pt x="6" y="659"/>
                </a:lnTo>
                <a:lnTo>
                  <a:pt x="9" y="638"/>
                </a:lnTo>
                <a:lnTo>
                  <a:pt x="12" y="615"/>
                </a:lnTo>
                <a:lnTo>
                  <a:pt x="16" y="597"/>
                </a:lnTo>
                <a:lnTo>
                  <a:pt x="23" y="585"/>
                </a:lnTo>
                <a:lnTo>
                  <a:pt x="32" y="574"/>
                </a:lnTo>
                <a:lnTo>
                  <a:pt x="42" y="566"/>
                </a:lnTo>
                <a:lnTo>
                  <a:pt x="54" y="558"/>
                </a:lnTo>
                <a:lnTo>
                  <a:pt x="66" y="556"/>
                </a:lnTo>
                <a:lnTo>
                  <a:pt x="80" y="553"/>
                </a:lnTo>
                <a:lnTo>
                  <a:pt x="99" y="552"/>
                </a:lnTo>
                <a:lnTo>
                  <a:pt x="116" y="553"/>
                </a:lnTo>
                <a:lnTo>
                  <a:pt x="139" y="556"/>
                </a:lnTo>
                <a:lnTo>
                  <a:pt x="159" y="557"/>
                </a:lnTo>
                <a:lnTo>
                  <a:pt x="176" y="558"/>
                </a:lnTo>
                <a:lnTo>
                  <a:pt x="199" y="559"/>
                </a:lnTo>
                <a:lnTo>
                  <a:pt x="223" y="556"/>
                </a:lnTo>
                <a:lnTo>
                  <a:pt x="243" y="552"/>
                </a:lnTo>
                <a:lnTo>
                  <a:pt x="261" y="544"/>
                </a:lnTo>
                <a:lnTo>
                  <a:pt x="274" y="537"/>
                </a:lnTo>
                <a:lnTo>
                  <a:pt x="287" y="526"/>
                </a:lnTo>
                <a:lnTo>
                  <a:pt x="296" y="511"/>
                </a:lnTo>
                <a:lnTo>
                  <a:pt x="302" y="496"/>
                </a:lnTo>
                <a:lnTo>
                  <a:pt x="304" y="480"/>
                </a:lnTo>
                <a:lnTo>
                  <a:pt x="303" y="469"/>
                </a:lnTo>
                <a:lnTo>
                  <a:pt x="302" y="447"/>
                </a:lnTo>
                <a:lnTo>
                  <a:pt x="303" y="425"/>
                </a:lnTo>
                <a:lnTo>
                  <a:pt x="308" y="408"/>
                </a:lnTo>
                <a:lnTo>
                  <a:pt x="313" y="392"/>
                </a:lnTo>
                <a:lnTo>
                  <a:pt x="320" y="381"/>
                </a:lnTo>
                <a:lnTo>
                  <a:pt x="335" y="369"/>
                </a:lnTo>
                <a:lnTo>
                  <a:pt x="351" y="361"/>
                </a:lnTo>
                <a:lnTo>
                  <a:pt x="370" y="355"/>
                </a:lnTo>
                <a:lnTo>
                  <a:pt x="390" y="350"/>
                </a:lnTo>
                <a:lnTo>
                  <a:pt x="407" y="345"/>
                </a:lnTo>
                <a:lnTo>
                  <a:pt x="428" y="342"/>
                </a:lnTo>
                <a:lnTo>
                  <a:pt x="448" y="338"/>
                </a:lnTo>
                <a:lnTo>
                  <a:pt x="471" y="332"/>
                </a:lnTo>
                <a:lnTo>
                  <a:pt x="493" y="322"/>
                </a:lnTo>
                <a:lnTo>
                  <a:pt x="512" y="308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810000" y="2971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en-US" sz="2800" b="1" dirty="0" smtClean="0">
                <a:latin typeface="Times New Roman" pitchFamily="18" charset="0"/>
              </a:rPr>
              <a:t>Value</a:t>
            </a:r>
            <a:endParaRPr kumimoji="1" lang="en-US" sz="2800" b="1" dirty="0">
              <a:latin typeface="Times New Roman" pitchFamily="18" charset="0"/>
            </a:endParaRPr>
          </a:p>
        </p:txBody>
      </p:sp>
      <p:sp>
        <p:nvSpPr>
          <p:cNvPr id="34" name="Text Box 541"/>
          <p:cNvSpPr txBox="1">
            <a:spLocks noChangeArrowheads="1"/>
          </p:cNvSpPr>
          <p:nvPr/>
        </p:nvSpPr>
        <p:spPr bwMode="auto">
          <a:xfrm>
            <a:off x="2971800" y="1981200"/>
            <a:ext cx="1550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Keywords</a:t>
            </a:r>
            <a:endParaRPr kumimoji="1" lang="en-US" sz="2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5" name="Text Box 542"/>
          <p:cNvSpPr txBox="1">
            <a:spLocks noChangeArrowheads="1"/>
          </p:cNvSpPr>
          <p:nvPr/>
        </p:nvSpPr>
        <p:spPr bwMode="auto">
          <a:xfrm>
            <a:off x="5486400" y="1905000"/>
            <a:ext cx="1144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Simple</a:t>
            </a:r>
          </a:p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Design</a:t>
            </a:r>
            <a:endParaRPr kumimoji="1" lang="en-US" sz="2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6" name="Text Box 543"/>
          <p:cNvSpPr txBox="1">
            <a:spLocks noChangeArrowheads="1"/>
          </p:cNvSpPr>
          <p:nvPr/>
        </p:nvSpPr>
        <p:spPr bwMode="auto">
          <a:xfrm>
            <a:off x="2895600" y="3581400"/>
            <a:ext cx="15424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  </a:t>
            </a:r>
            <a:r>
              <a:rPr kumimoji="1" lang="en-US" sz="2400" b="1" dirty="0" smtClean="0">
                <a:latin typeface="Comic Sans MS" pitchFamily="66" charset="0"/>
              </a:rPr>
              <a:t>Data</a:t>
            </a:r>
          </a:p>
          <a:p>
            <a:pPr eaLnBrk="0" hangingPunct="0"/>
            <a:r>
              <a:rPr kumimoji="1" lang="en-US" sz="2400" b="1" dirty="0" smtClean="0">
                <a:latin typeface="Comic Sans MS" pitchFamily="66" charset="0"/>
              </a:rPr>
              <a:t>Integrity</a:t>
            </a:r>
            <a:endParaRPr kumimoji="1" lang="en-US" sz="2400" b="1" dirty="0">
              <a:latin typeface="Comic Sans MS" pitchFamily="66" charset="0"/>
            </a:endParaRPr>
          </a:p>
        </p:txBody>
      </p:sp>
      <p:sp>
        <p:nvSpPr>
          <p:cNvPr id="37" name="Text Box 544"/>
          <p:cNvSpPr txBox="1">
            <a:spLocks noChangeArrowheads="1"/>
          </p:cNvSpPr>
          <p:nvPr/>
        </p:nvSpPr>
        <p:spPr bwMode="auto">
          <a:xfrm>
            <a:off x="5029200" y="3581400"/>
            <a:ext cx="17315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   Easy</a:t>
            </a:r>
          </a:p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Navigation</a:t>
            </a:r>
            <a:endParaRPr kumimoji="1" lang="en-US" sz="24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286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Attributes of ACACSO Website</a:t>
            </a:r>
          </a:p>
        </p:txBody>
      </p:sp>
      <p:graphicFrame>
        <p:nvGraphicFramePr>
          <p:cNvPr id="19459" name="Object 31"/>
          <p:cNvGraphicFramePr>
            <a:graphicFrameLocks noChangeAspect="1"/>
          </p:cNvGraphicFramePr>
          <p:nvPr/>
        </p:nvGraphicFramePr>
        <p:xfrm>
          <a:off x="3124200" y="4876800"/>
          <a:ext cx="37338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Clip" r:id="rId3" imgW="5654520" imgH="2356920" progId="">
                  <p:embed/>
                </p:oleObj>
              </mc:Choice>
              <mc:Fallback>
                <p:oleObj name="Clip" r:id="rId3" imgW="5654520" imgH="2356920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76800"/>
                        <a:ext cx="3733800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0"/>
          <p:cNvGraphicFramePr>
            <a:graphicFrameLocks noChangeAspect="1"/>
          </p:cNvGraphicFramePr>
          <p:nvPr/>
        </p:nvGraphicFramePr>
        <p:xfrm>
          <a:off x="457200" y="1828801"/>
          <a:ext cx="1828800" cy="297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lip" r:id="rId5" imgW="3728520" imgH="3934080" progId="">
                  <p:embed/>
                </p:oleObj>
              </mc:Choice>
              <mc:Fallback>
                <p:oleObj name="Clip" r:id="rId5" imgW="3728520" imgH="393408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1"/>
                        <a:ext cx="1828800" cy="2971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513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KEYWORD:  “ABOUT</a:t>
            </a:r>
            <a:r>
              <a:rPr lang="en-US" sz="4000" b="1" dirty="0" smtClean="0">
                <a:latin typeface="Comic Sans MS" pitchFamily="66" charset="0"/>
              </a:rPr>
              <a:t>”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458200" cy="51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KEYWORD:  “MEETINGS</a:t>
            </a:r>
            <a:r>
              <a:rPr lang="en-US" sz="4000" b="1" dirty="0" smtClean="0">
                <a:latin typeface="Comic Sans MS" pitchFamily="66" charset="0"/>
              </a:rPr>
              <a:t>”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KEYWORD:  “PRESENTATIONS</a:t>
            </a:r>
            <a:r>
              <a:rPr lang="en-US" sz="4000" b="1" dirty="0" smtClean="0">
                <a:latin typeface="Comic Sans MS" pitchFamily="66" charset="0"/>
              </a:rPr>
              <a:t>”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8258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57200"/>
            <a:ext cx="8686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u="sng" dirty="0" smtClean="0">
                <a:latin typeface="Comic Sans MS" pitchFamily="66" charset="0"/>
              </a:rPr>
              <a:t>KEYWORD:  “REFERENCE GUIDE</a:t>
            </a:r>
            <a:r>
              <a:rPr lang="en-US" sz="3800" b="1" dirty="0" smtClean="0">
                <a:latin typeface="Comic Sans MS" pitchFamily="66" charset="0"/>
              </a:rPr>
              <a:t>”</a:t>
            </a:r>
            <a:endParaRPr lang="en-US" sz="3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7" y="16002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3810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KEYWORD:  “BOARD</a:t>
            </a:r>
            <a:r>
              <a:rPr lang="en-US" sz="4000" b="1" dirty="0" smtClean="0">
                <a:latin typeface="Comic Sans MS" pitchFamily="66" charset="0"/>
              </a:rPr>
              <a:t>”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4049"/>
            <a:ext cx="8172450" cy="50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57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KEYWORD:  “CONTACTS</a:t>
            </a:r>
            <a:r>
              <a:rPr lang="en-US" sz="4000" b="1" dirty="0" smtClean="0">
                <a:latin typeface="Comic Sans MS" pitchFamily="66" charset="0"/>
              </a:rPr>
              <a:t>”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KEYWORD:  “LINKS</a:t>
            </a:r>
            <a:r>
              <a:rPr lang="en-US" sz="4000" b="1" dirty="0" smtClean="0">
                <a:latin typeface="Comic Sans MS" pitchFamily="66" charset="0"/>
              </a:rPr>
              <a:t>”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81000" y="2057400"/>
          <a:ext cx="190500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Clip" r:id="rId3" imgW="3464280" imgH="2941200" progId="">
                  <p:embed/>
                </p:oleObj>
              </mc:Choice>
              <mc:Fallback>
                <p:oleObj name="Clip" r:id="rId3" imgW="3464280" imgH="294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1905000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0"/>
            <a:ext cx="807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History of Communication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505200" y="2057400"/>
          <a:ext cx="1479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Clip" r:id="rId5" imgW="2648520" imgH="3271320" progId="">
                  <p:embed/>
                </p:oleObj>
              </mc:Choice>
              <mc:Fallback>
                <p:oleObj name="Clip" r:id="rId5" imgW="2648520" imgH="3271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147955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629400" y="1828800"/>
          <a:ext cx="1220787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Clip" r:id="rId7" imgW="1220400" imgH="1848600" progId="">
                  <p:embed/>
                </p:oleObj>
              </mc:Choice>
              <mc:Fallback>
                <p:oleObj name="Clip" r:id="rId7" imgW="1220400" imgH="184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828800"/>
                        <a:ext cx="1220787" cy="18478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62000" y="4267200"/>
          <a:ext cx="14001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Clip" r:id="rId9" imgW="888480" imgH="1210320" progId="">
                  <p:embed/>
                </p:oleObj>
              </mc:Choice>
              <mc:Fallback>
                <p:oleObj name="Clip" r:id="rId9" imgW="888480" imgH="12103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140017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3581400" y="4267200"/>
          <a:ext cx="105886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Clip" r:id="rId11" imgW="906840" imgH="1825920" progId="">
                  <p:embed/>
                </p:oleObj>
              </mc:Choice>
              <mc:Fallback>
                <p:oleObj name="Clip" r:id="rId11" imgW="906840" imgH="182592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67200"/>
                        <a:ext cx="1058863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6096000" y="4343400"/>
          <a:ext cx="23622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Clip" r:id="rId13" imgW="1595160" imgH="1337400" progId="">
                  <p:embed/>
                </p:oleObj>
              </mc:Choice>
              <mc:Fallback>
                <p:oleObj name="Clip" r:id="rId13" imgW="1595160" imgH="13374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343400"/>
                        <a:ext cx="23622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ACACSO WEB SITE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52600" y="1371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295400"/>
            <a:ext cx="7010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Survey says…</a:t>
            </a:r>
          </a:p>
          <a:p>
            <a:pPr algn="ctr"/>
            <a:endParaRPr lang="en-US" sz="20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Current awareness of ACACSO website?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When did you last visit?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Purpose of visit?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Relationship to this meeting?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10" name="Picture 4" descr="Clip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199" y="2667000"/>
            <a:ext cx="169435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ACACSO WEB SITE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52600" y="1371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20483" name="Object 396"/>
          <p:cNvGraphicFramePr>
            <a:graphicFrameLocks noChangeAspect="1"/>
          </p:cNvGraphicFramePr>
          <p:nvPr/>
        </p:nvGraphicFramePr>
        <p:xfrm>
          <a:off x="304800" y="1752600"/>
          <a:ext cx="990600" cy="285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lip" r:id="rId3" imgW="1857600" imgH="3995640" progId="">
                  <p:embed/>
                </p:oleObj>
              </mc:Choice>
              <mc:Fallback>
                <p:oleObj name="Clip" r:id="rId3" imgW="1857600" imgH="3995640" progId="">
                  <p:embed/>
                  <p:pic>
                    <p:nvPicPr>
                      <p:cNvPr id="0" name="Object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990600" cy="285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1447800"/>
            <a:ext cx="7010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Purpose</a:t>
            </a:r>
          </a:p>
          <a:p>
            <a:pPr algn="ctr"/>
            <a:endParaRPr lang="en-US" sz="20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“Say something – Do something”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Facilitate efficiency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Data repository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Current and accurate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66" charset="0"/>
              </a:rPr>
              <a:t>Value – “Take Away”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799" y="1447800"/>
          <a:ext cx="2209801" cy="178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3" imgW="3139200" imgH="2318760" progId="">
                  <p:embed/>
                </p:oleObj>
              </mc:Choice>
              <mc:Fallback>
                <p:oleObj name="Clip" r:id="rId3" imgW="3139200" imgH="2318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1447800"/>
                        <a:ext cx="2209801" cy="1782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828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1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647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Keyword selection</a:t>
            </a:r>
          </a:p>
          <a:p>
            <a:pPr lvl="1"/>
            <a:endParaRPr lang="en-US" sz="2400" b="1" dirty="0" smtClean="0">
              <a:latin typeface="Comic Sans MS" pitchFamily="66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2000" b="1" dirty="0" smtClean="0">
                <a:latin typeface="Comic Sans MS" pitchFamily="66" charset="0"/>
              </a:rPr>
              <a:t> Building blocks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b="1" dirty="0" smtClean="0">
                <a:latin typeface="Comic Sans MS" pitchFamily="66" charset="0"/>
              </a:rPr>
              <a:t> Location</a:t>
            </a:r>
          </a:p>
          <a:p>
            <a:pPr lvl="2"/>
            <a:endParaRPr lang="en-US" sz="20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Establishes success or failure</a:t>
            </a: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/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429000" y="1600200"/>
            <a:ext cx="1905000" cy="1676400"/>
          </a:xfrm>
          <a:custGeom>
            <a:avLst/>
            <a:gdLst/>
            <a:ahLst/>
            <a:cxnLst>
              <a:cxn ang="0">
                <a:pos x="1213" y="0"/>
              </a:cxn>
              <a:cxn ang="0">
                <a:pos x="1" y="984"/>
              </a:cxn>
              <a:cxn ang="0">
                <a:pos x="115" y="965"/>
              </a:cxn>
              <a:cxn ang="0">
                <a:pos x="111" y="933"/>
              </a:cxn>
              <a:cxn ang="0">
                <a:pos x="99" y="889"/>
              </a:cxn>
              <a:cxn ang="0">
                <a:pos x="95" y="853"/>
              </a:cxn>
              <a:cxn ang="0">
                <a:pos x="103" y="817"/>
              </a:cxn>
              <a:cxn ang="0">
                <a:pos x="128" y="785"/>
              </a:cxn>
              <a:cxn ang="0">
                <a:pos x="160" y="762"/>
              </a:cxn>
              <a:cxn ang="0">
                <a:pos x="197" y="751"/>
              </a:cxn>
              <a:cxn ang="0">
                <a:pos x="252" y="752"/>
              </a:cxn>
              <a:cxn ang="0">
                <a:pos x="287" y="759"/>
              </a:cxn>
              <a:cxn ang="0">
                <a:pos x="323" y="784"/>
              </a:cxn>
              <a:cxn ang="0">
                <a:pos x="347" y="815"/>
              </a:cxn>
              <a:cxn ang="0">
                <a:pos x="358" y="847"/>
              </a:cxn>
              <a:cxn ang="0">
                <a:pos x="355" y="883"/>
              </a:cxn>
              <a:cxn ang="0">
                <a:pos x="347" y="915"/>
              </a:cxn>
              <a:cxn ang="0">
                <a:pos x="339" y="949"/>
              </a:cxn>
              <a:cxn ang="0">
                <a:pos x="343" y="980"/>
              </a:cxn>
              <a:cxn ang="0">
                <a:pos x="544" y="946"/>
              </a:cxn>
              <a:cxn ang="0">
                <a:pos x="546" y="902"/>
              </a:cxn>
              <a:cxn ang="0">
                <a:pos x="549" y="865"/>
              </a:cxn>
              <a:cxn ang="0">
                <a:pos x="559" y="833"/>
              </a:cxn>
              <a:cxn ang="0">
                <a:pos x="576" y="813"/>
              </a:cxn>
              <a:cxn ang="0">
                <a:pos x="602" y="801"/>
              </a:cxn>
              <a:cxn ang="0">
                <a:pos x="630" y="798"/>
              </a:cxn>
              <a:cxn ang="0">
                <a:pos x="664" y="799"/>
              </a:cxn>
              <a:cxn ang="0">
                <a:pos x="696" y="802"/>
              </a:cxn>
              <a:cxn ang="0">
                <a:pos x="736" y="804"/>
              </a:cxn>
              <a:cxn ang="0">
                <a:pos x="771" y="799"/>
              </a:cxn>
              <a:cxn ang="0">
                <a:pos x="804" y="787"/>
              </a:cxn>
              <a:cxn ang="0">
                <a:pos x="828" y="765"/>
              </a:cxn>
              <a:cxn ang="0">
                <a:pos x="841" y="738"/>
              </a:cxn>
              <a:cxn ang="0">
                <a:pos x="841" y="707"/>
              </a:cxn>
              <a:cxn ang="0">
                <a:pos x="841" y="672"/>
              </a:cxn>
              <a:cxn ang="0">
                <a:pos x="849" y="644"/>
              </a:cxn>
              <a:cxn ang="0">
                <a:pos x="863" y="621"/>
              </a:cxn>
              <a:cxn ang="0">
                <a:pos x="894" y="605"/>
              </a:cxn>
              <a:cxn ang="0">
                <a:pos x="926" y="596"/>
              </a:cxn>
              <a:cxn ang="0">
                <a:pos x="965" y="587"/>
              </a:cxn>
              <a:cxn ang="0">
                <a:pos x="1000" y="579"/>
              </a:cxn>
              <a:cxn ang="0">
                <a:pos x="1029" y="567"/>
              </a:cxn>
              <a:cxn ang="0">
                <a:pos x="1051" y="551"/>
              </a:cxn>
              <a:cxn ang="0">
                <a:pos x="1070" y="524"/>
              </a:cxn>
              <a:cxn ang="0">
                <a:pos x="1079" y="491"/>
              </a:cxn>
              <a:cxn ang="0">
                <a:pos x="1075" y="458"/>
              </a:cxn>
              <a:cxn ang="0">
                <a:pos x="1065" y="416"/>
              </a:cxn>
              <a:cxn ang="0">
                <a:pos x="1058" y="381"/>
              </a:cxn>
              <a:cxn ang="0">
                <a:pos x="1060" y="346"/>
              </a:cxn>
              <a:cxn ang="0">
                <a:pos x="1071" y="317"/>
              </a:cxn>
              <a:cxn ang="0">
                <a:pos x="1089" y="291"/>
              </a:cxn>
              <a:cxn ang="0">
                <a:pos x="1115" y="266"/>
              </a:cxn>
              <a:cxn ang="0">
                <a:pos x="1145" y="251"/>
              </a:cxn>
              <a:cxn ang="0">
                <a:pos x="1176" y="245"/>
              </a:cxn>
              <a:cxn ang="0">
                <a:pos x="1213" y="245"/>
              </a:cxn>
            </a:cxnLst>
            <a:rect l="0" t="0" r="r" b="b"/>
            <a:pathLst>
              <a:path w="1213" h="984">
                <a:moveTo>
                  <a:pt x="1213" y="245"/>
                </a:moveTo>
                <a:lnTo>
                  <a:pt x="1213" y="0"/>
                </a:lnTo>
                <a:lnTo>
                  <a:pt x="0" y="0"/>
                </a:lnTo>
                <a:lnTo>
                  <a:pt x="1" y="984"/>
                </a:lnTo>
                <a:lnTo>
                  <a:pt x="109" y="984"/>
                </a:lnTo>
                <a:lnTo>
                  <a:pt x="115" y="965"/>
                </a:lnTo>
                <a:lnTo>
                  <a:pt x="115" y="952"/>
                </a:lnTo>
                <a:lnTo>
                  <a:pt x="111" y="933"/>
                </a:lnTo>
                <a:lnTo>
                  <a:pt x="105" y="913"/>
                </a:lnTo>
                <a:lnTo>
                  <a:pt x="99" y="889"/>
                </a:lnTo>
                <a:lnTo>
                  <a:pt x="96" y="870"/>
                </a:lnTo>
                <a:lnTo>
                  <a:pt x="95" y="853"/>
                </a:lnTo>
                <a:lnTo>
                  <a:pt x="98" y="835"/>
                </a:lnTo>
                <a:lnTo>
                  <a:pt x="103" y="817"/>
                </a:lnTo>
                <a:lnTo>
                  <a:pt x="115" y="799"/>
                </a:lnTo>
                <a:lnTo>
                  <a:pt x="128" y="785"/>
                </a:lnTo>
                <a:lnTo>
                  <a:pt x="143" y="772"/>
                </a:lnTo>
                <a:lnTo>
                  <a:pt x="160" y="762"/>
                </a:lnTo>
                <a:lnTo>
                  <a:pt x="179" y="754"/>
                </a:lnTo>
                <a:lnTo>
                  <a:pt x="197" y="751"/>
                </a:lnTo>
                <a:lnTo>
                  <a:pt x="222" y="750"/>
                </a:lnTo>
                <a:lnTo>
                  <a:pt x="252" y="752"/>
                </a:lnTo>
                <a:lnTo>
                  <a:pt x="271" y="754"/>
                </a:lnTo>
                <a:lnTo>
                  <a:pt x="287" y="759"/>
                </a:lnTo>
                <a:lnTo>
                  <a:pt x="303" y="769"/>
                </a:lnTo>
                <a:lnTo>
                  <a:pt x="323" y="784"/>
                </a:lnTo>
                <a:lnTo>
                  <a:pt x="336" y="799"/>
                </a:lnTo>
                <a:lnTo>
                  <a:pt x="347" y="815"/>
                </a:lnTo>
                <a:lnTo>
                  <a:pt x="353" y="831"/>
                </a:lnTo>
                <a:lnTo>
                  <a:pt x="358" y="847"/>
                </a:lnTo>
                <a:lnTo>
                  <a:pt x="358" y="865"/>
                </a:lnTo>
                <a:lnTo>
                  <a:pt x="355" y="883"/>
                </a:lnTo>
                <a:lnTo>
                  <a:pt x="351" y="899"/>
                </a:lnTo>
                <a:lnTo>
                  <a:pt x="347" y="915"/>
                </a:lnTo>
                <a:lnTo>
                  <a:pt x="342" y="932"/>
                </a:lnTo>
                <a:lnTo>
                  <a:pt x="339" y="949"/>
                </a:lnTo>
                <a:lnTo>
                  <a:pt x="339" y="963"/>
                </a:lnTo>
                <a:lnTo>
                  <a:pt x="343" y="980"/>
                </a:lnTo>
                <a:lnTo>
                  <a:pt x="546" y="980"/>
                </a:lnTo>
                <a:lnTo>
                  <a:pt x="544" y="946"/>
                </a:lnTo>
                <a:lnTo>
                  <a:pt x="546" y="920"/>
                </a:lnTo>
                <a:lnTo>
                  <a:pt x="546" y="902"/>
                </a:lnTo>
                <a:lnTo>
                  <a:pt x="547" y="884"/>
                </a:lnTo>
                <a:lnTo>
                  <a:pt x="549" y="865"/>
                </a:lnTo>
                <a:lnTo>
                  <a:pt x="553" y="846"/>
                </a:lnTo>
                <a:lnTo>
                  <a:pt x="559" y="833"/>
                </a:lnTo>
                <a:lnTo>
                  <a:pt x="566" y="822"/>
                </a:lnTo>
                <a:lnTo>
                  <a:pt x="576" y="813"/>
                </a:lnTo>
                <a:lnTo>
                  <a:pt x="588" y="805"/>
                </a:lnTo>
                <a:lnTo>
                  <a:pt x="602" y="801"/>
                </a:lnTo>
                <a:lnTo>
                  <a:pt x="616" y="799"/>
                </a:lnTo>
                <a:lnTo>
                  <a:pt x="630" y="798"/>
                </a:lnTo>
                <a:lnTo>
                  <a:pt x="648" y="798"/>
                </a:lnTo>
                <a:lnTo>
                  <a:pt x="664" y="799"/>
                </a:lnTo>
                <a:lnTo>
                  <a:pt x="678" y="801"/>
                </a:lnTo>
                <a:lnTo>
                  <a:pt x="696" y="802"/>
                </a:lnTo>
                <a:lnTo>
                  <a:pt x="715" y="804"/>
                </a:lnTo>
                <a:lnTo>
                  <a:pt x="736" y="804"/>
                </a:lnTo>
                <a:lnTo>
                  <a:pt x="753" y="802"/>
                </a:lnTo>
                <a:lnTo>
                  <a:pt x="771" y="799"/>
                </a:lnTo>
                <a:lnTo>
                  <a:pt x="790" y="795"/>
                </a:lnTo>
                <a:lnTo>
                  <a:pt x="804" y="787"/>
                </a:lnTo>
                <a:lnTo>
                  <a:pt x="818" y="778"/>
                </a:lnTo>
                <a:lnTo>
                  <a:pt x="828" y="765"/>
                </a:lnTo>
                <a:lnTo>
                  <a:pt x="837" y="752"/>
                </a:lnTo>
                <a:lnTo>
                  <a:pt x="841" y="738"/>
                </a:lnTo>
                <a:lnTo>
                  <a:pt x="844" y="722"/>
                </a:lnTo>
                <a:lnTo>
                  <a:pt x="841" y="707"/>
                </a:lnTo>
                <a:lnTo>
                  <a:pt x="840" y="690"/>
                </a:lnTo>
                <a:lnTo>
                  <a:pt x="841" y="672"/>
                </a:lnTo>
                <a:lnTo>
                  <a:pt x="845" y="659"/>
                </a:lnTo>
                <a:lnTo>
                  <a:pt x="849" y="644"/>
                </a:lnTo>
                <a:lnTo>
                  <a:pt x="855" y="630"/>
                </a:lnTo>
                <a:lnTo>
                  <a:pt x="863" y="621"/>
                </a:lnTo>
                <a:lnTo>
                  <a:pt x="877" y="611"/>
                </a:lnTo>
                <a:lnTo>
                  <a:pt x="894" y="605"/>
                </a:lnTo>
                <a:lnTo>
                  <a:pt x="911" y="600"/>
                </a:lnTo>
                <a:lnTo>
                  <a:pt x="926" y="596"/>
                </a:lnTo>
                <a:lnTo>
                  <a:pt x="943" y="591"/>
                </a:lnTo>
                <a:lnTo>
                  <a:pt x="965" y="587"/>
                </a:lnTo>
                <a:lnTo>
                  <a:pt x="982" y="584"/>
                </a:lnTo>
                <a:lnTo>
                  <a:pt x="1000" y="579"/>
                </a:lnTo>
                <a:lnTo>
                  <a:pt x="1014" y="574"/>
                </a:lnTo>
                <a:lnTo>
                  <a:pt x="1029" y="567"/>
                </a:lnTo>
                <a:lnTo>
                  <a:pt x="1040" y="559"/>
                </a:lnTo>
                <a:lnTo>
                  <a:pt x="1051" y="551"/>
                </a:lnTo>
                <a:lnTo>
                  <a:pt x="1062" y="537"/>
                </a:lnTo>
                <a:lnTo>
                  <a:pt x="1070" y="524"/>
                </a:lnTo>
                <a:lnTo>
                  <a:pt x="1076" y="510"/>
                </a:lnTo>
                <a:lnTo>
                  <a:pt x="1079" y="491"/>
                </a:lnTo>
                <a:lnTo>
                  <a:pt x="1077" y="475"/>
                </a:lnTo>
                <a:lnTo>
                  <a:pt x="1075" y="458"/>
                </a:lnTo>
                <a:lnTo>
                  <a:pt x="1070" y="438"/>
                </a:lnTo>
                <a:lnTo>
                  <a:pt x="1065" y="416"/>
                </a:lnTo>
                <a:lnTo>
                  <a:pt x="1059" y="397"/>
                </a:lnTo>
                <a:lnTo>
                  <a:pt x="1058" y="381"/>
                </a:lnTo>
                <a:lnTo>
                  <a:pt x="1058" y="366"/>
                </a:lnTo>
                <a:lnTo>
                  <a:pt x="1060" y="346"/>
                </a:lnTo>
                <a:lnTo>
                  <a:pt x="1066" y="330"/>
                </a:lnTo>
                <a:lnTo>
                  <a:pt x="1071" y="317"/>
                </a:lnTo>
                <a:lnTo>
                  <a:pt x="1078" y="304"/>
                </a:lnTo>
                <a:lnTo>
                  <a:pt x="1089" y="291"/>
                </a:lnTo>
                <a:lnTo>
                  <a:pt x="1100" y="277"/>
                </a:lnTo>
                <a:lnTo>
                  <a:pt x="1115" y="266"/>
                </a:lnTo>
                <a:lnTo>
                  <a:pt x="1131" y="256"/>
                </a:lnTo>
                <a:lnTo>
                  <a:pt x="1145" y="251"/>
                </a:lnTo>
                <a:lnTo>
                  <a:pt x="1160" y="247"/>
                </a:lnTo>
                <a:lnTo>
                  <a:pt x="1176" y="245"/>
                </a:lnTo>
                <a:lnTo>
                  <a:pt x="1194" y="245"/>
                </a:lnTo>
                <a:lnTo>
                  <a:pt x="1213" y="245"/>
                </a:lnTo>
                <a:close/>
              </a:path>
            </a:pathLst>
          </a:custGeom>
          <a:solidFill>
            <a:srgbClr val="0080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533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Attributes of a Website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KEYWORDS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Attributes of a Website</a:t>
            </a:r>
          </a:p>
          <a:p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524000"/>
          <a:ext cx="2286000" cy="168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3139200" imgH="2318760" progId="">
                  <p:embed/>
                </p:oleObj>
              </mc:Choice>
              <mc:Fallback>
                <p:oleObj name="Clip" r:id="rId3" imgW="3139200" imgH="2318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2286000" cy="1688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1905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2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6629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n-US" sz="2400" b="1" dirty="0" smtClean="0">
                <a:latin typeface="Comic Sans MS" pitchFamily="66" charset="0"/>
              </a:rPr>
              <a:t>Keep it simple</a:t>
            </a:r>
          </a:p>
          <a:p>
            <a:pPr lvl="1"/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Keep it professional</a:t>
            </a: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Keep it related to Keywords</a:t>
            </a: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Keep it easy on eyes</a:t>
            </a:r>
          </a:p>
          <a:p>
            <a:pPr lvl="1"/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 Box 541"/>
          <p:cNvSpPr txBox="1">
            <a:spLocks noChangeArrowheads="1"/>
          </p:cNvSpPr>
          <p:nvPr/>
        </p:nvSpPr>
        <p:spPr bwMode="auto">
          <a:xfrm>
            <a:off x="4267200" y="1524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Simple</a:t>
            </a:r>
          </a:p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Design</a:t>
            </a:r>
            <a:endParaRPr kumimoji="1" lang="en-US" sz="2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886200" y="1371600"/>
            <a:ext cx="1917700" cy="186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8" y="938"/>
              </a:cxn>
              <a:cxn ang="0">
                <a:pos x="1099" y="947"/>
              </a:cxn>
              <a:cxn ang="0">
                <a:pos x="1096" y="968"/>
              </a:cxn>
              <a:cxn ang="0">
                <a:pos x="1101" y="994"/>
              </a:cxn>
              <a:cxn ang="0">
                <a:pos x="1110" y="1025"/>
              </a:cxn>
              <a:cxn ang="0">
                <a:pos x="1115" y="1056"/>
              </a:cxn>
              <a:cxn ang="0">
                <a:pos x="1113" y="1084"/>
              </a:cxn>
              <a:cxn ang="0">
                <a:pos x="1104" y="1112"/>
              </a:cxn>
              <a:cxn ang="0">
                <a:pos x="1084" y="1135"/>
              </a:cxn>
              <a:cxn ang="0">
                <a:pos x="1062" y="1154"/>
              </a:cxn>
              <a:cxn ang="0">
                <a:pos x="1035" y="1167"/>
              </a:cxn>
              <a:cxn ang="0">
                <a:pos x="1001" y="1174"/>
              </a:cxn>
              <a:cxn ang="0">
                <a:pos x="970" y="1175"/>
              </a:cxn>
              <a:cxn ang="0">
                <a:pos x="944" y="1172"/>
              </a:cxn>
              <a:cxn ang="0">
                <a:pos x="917" y="1163"/>
              </a:cxn>
              <a:cxn ang="0">
                <a:pos x="895" y="1149"/>
              </a:cxn>
              <a:cxn ang="0">
                <a:pos x="874" y="1127"/>
              </a:cxn>
              <a:cxn ang="0">
                <a:pos x="857" y="1103"/>
              </a:cxn>
              <a:cxn ang="0">
                <a:pos x="848" y="1069"/>
              </a:cxn>
              <a:cxn ang="0">
                <a:pos x="852" y="1036"/>
              </a:cxn>
              <a:cxn ang="0">
                <a:pos x="860" y="1002"/>
              </a:cxn>
              <a:cxn ang="0">
                <a:pos x="868" y="969"/>
              </a:cxn>
              <a:cxn ang="0">
                <a:pos x="867" y="953"/>
              </a:cxn>
              <a:cxn ang="0">
                <a:pos x="662" y="945"/>
              </a:cxn>
              <a:cxn ang="0">
                <a:pos x="664" y="889"/>
              </a:cxn>
              <a:cxn ang="0">
                <a:pos x="660" y="852"/>
              </a:cxn>
              <a:cxn ang="0">
                <a:pos x="652" y="830"/>
              </a:cxn>
              <a:cxn ang="0">
                <a:pos x="635" y="813"/>
              </a:cxn>
              <a:cxn ang="0">
                <a:pos x="612" y="801"/>
              </a:cxn>
              <a:cxn ang="0">
                <a:pos x="584" y="798"/>
              </a:cxn>
              <a:cxn ang="0">
                <a:pos x="543" y="800"/>
              </a:cxn>
              <a:cxn ang="0">
                <a:pos x="504" y="803"/>
              </a:cxn>
              <a:cxn ang="0">
                <a:pos x="464" y="803"/>
              </a:cxn>
              <a:cxn ang="0">
                <a:pos x="425" y="796"/>
              </a:cxn>
              <a:cxn ang="0">
                <a:pos x="394" y="778"/>
              </a:cxn>
              <a:cxn ang="0">
                <a:pos x="376" y="754"/>
              </a:cxn>
              <a:cxn ang="0">
                <a:pos x="369" y="721"/>
              </a:cxn>
              <a:cxn ang="0">
                <a:pos x="370" y="685"/>
              </a:cxn>
              <a:cxn ang="0">
                <a:pos x="365" y="651"/>
              </a:cxn>
              <a:cxn ang="0">
                <a:pos x="356" y="630"/>
              </a:cxn>
              <a:cxn ang="0">
                <a:pos x="344" y="617"/>
              </a:cxn>
              <a:cxn ang="0">
                <a:pos x="315" y="603"/>
              </a:cxn>
              <a:cxn ang="0">
                <a:pos x="276" y="593"/>
              </a:cxn>
              <a:cxn ang="0">
                <a:pos x="233" y="585"/>
              </a:cxn>
              <a:cxn ang="0">
                <a:pos x="200" y="575"/>
              </a:cxn>
              <a:cxn ang="0">
                <a:pos x="172" y="559"/>
              </a:cxn>
              <a:cxn ang="0">
                <a:pos x="149" y="537"/>
              </a:cxn>
              <a:cxn ang="0">
                <a:pos x="134" y="510"/>
              </a:cxn>
              <a:cxn ang="0">
                <a:pos x="132" y="479"/>
              </a:cxn>
              <a:cxn ang="0">
                <a:pos x="141" y="446"/>
              </a:cxn>
              <a:cxn ang="0">
                <a:pos x="148" y="408"/>
              </a:cxn>
              <a:cxn ang="0">
                <a:pos x="154" y="372"/>
              </a:cxn>
              <a:cxn ang="0">
                <a:pos x="148" y="337"/>
              </a:cxn>
              <a:cxn ang="0">
                <a:pos x="133" y="304"/>
              </a:cxn>
              <a:cxn ang="0">
                <a:pos x="119" y="284"/>
              </a:cxn>
              <a:cxn ang="0">
                <a:pos x="100" y="267"/>
              </a:cxn>
              <a:cxn ang="0">
                <a:pos x="78" y="254"/>
              </a:cxn>
              <a:cxn ang="0">
                <a:pos x="50" y="246"/>
              </a:cxn>
              <a:cxn ang="0">
                <a:pos x="16" y="245"/>
              </a:cxn>
            </a:cxnLst>
            <a:rect l="0" t="0" r="r" b="b"/>
            <a:pathLst>
              <a:path w="1208" h="1175">
                <a:moveTo>
                  <a:pt x="0" y="245"/>
                </a:moveTo>
                <a:lnTo>
                  <a:pt x="0" y="0"/>
                </a:lnTo>
                <a:lnTo>
                  <a:pt x="1207" y="0"/>
                </a:lnTo>
                <a:lnTo>
                  <a:pt x="1208" y="938"/>
                </a:lnTo>
                <a:lnTo>
                  <a:pt x="1103" y="938"/>
                </a:lnTo>
                <a:lnTo>
                  <a:pt x="1099" y="947"/>
                </a:lnTo>
                <a:lnTo>
                  <a:pt x="1096" y="958"/>
                </a:lnTo>
                <a:lnTo>
                  <a:pt x="1096" y="968"/>
                </a:lnTo>
                <a:lnTo>
                  <a:pt x="1097" y="979"/>
                </a:lnTo>
                <a:lnTo>
                  <a:pt x="1101" y="994"/>
                </a:lnTo>
                <a:lnTo>
                  <a:pt x="1105" y="1013"/>
                </a:lnTo>
                <a:lnTo>
                  <a:pt x="1110" y="1025"/>
                </a:lnTo>
                <a:lnTo>
                  <a:pt x="1113" y="1041"/>
                </a:lnTo>
                <a:lnTo>
                  <a:pt x="1115" y="1056"/>
                </a:lnTo>
                <a:lnTo>
                  <a:pt x="1115" y="1070"/>
                </a:lnTo>
                <a:lnTo>
                  <a:pt x="1113" y="1084"/>
                </a:lnTo>
                <a:lnTo>
                  <a:pt x="1110" y="1099"/>
                </a:lnTo>
                <a:lnTo>
                  <a:pt x="1104" y="1112"/>
                </a:lnTo>
                <a:lnTo>
                  <a:pt x="1096" y="1123"/>
                </a:lnTo>
                <a:lnTo>
                  <a:pt x="1084" y="1135"/>
                </a:lnTo>
                <a:lnTo>
                  <a:pt x="1073" y="1145"/>
                </a:lnTo>
                <a:lnTo>
                  <a:pt x="1062" y="1154"/>
                </a:lnTo>
                <a:lnTo>
                  <a:pt x="1050" y="1161"/>
                </a:lnTo>
                <a:lnTo>
                  <a:pt x="1035" y="1167"/>
                </a:lnTo>
                <a:lnTo>
                  <a:pt x="1017" y="1172"/>
                </a:lnTo>
                <a:lnTo>
                  <a:pt x="1001" y="1174"/>
                </a:lnTo>
                <a:lnTo>
                  <a:pt x="986" y="1175"/>
                </a:lnTo>
                <a:lnTo>
                  <a:pt x="970" y="1175"/>
                </a:lnTo>
                <a:lnTo>
                  <a:pt x="956" y="1174"/>
                </a:lnTo>
                <a:lnTo>
                  <a:pt x="944" y="1172"/>
                </a:lnTo>
                <a:lnTo>
                  <a:pt x="931" y="1168"/>
                </a:lnTo>
                <a:lnTo>
                  <a:pt x="917" y="1163"/>
                </a:lnTo>
                <a:lnTo>
                  <a:pt x="906" y="1157"/>
                </a:lnTo>
                <a:lnTo>
                  <a:pt x="895" y="1149"/>
                </a:lnTo>
                <a:lnTo>
                  <a:pt x="884" y="1138"/>
                </a:lnTo>
                <a:lnTo>
                  <a:pt x="874" y="1127"/>
                </a:lnTo>
                <a:lnTo>
                  <a:pt x="865" y="1115"/>
                </a:lnTo>
                <a:lnTo>
                  <a:pt x="857" y="1103"/>
                </a:lnTo>
                <a:lnTo>
                  <a:pt x="852" y="1087"/>
                </a:lnTo>
                <a:lnTo>
                  <a:pt x="848" y="1069"/>
                </a:lnTo>
                <a:lnTo>
                  <a:pt x="848" y="1052"/>
                </a:lnTo>
                <a:lnTo>
                  <a:pt x="852" y="1036"/>
                </a:lnTo>
                <a:lnTo>
                  <a:pt x="856" y="1019"/>
                </a:lnTo>
                <a:lnTo>
                  <a:pt x="860" y="1002"/>
                </a:lnTo>
                <a:lnTo>
                  <a:pt x="866" y="983"/>
                </a:lnTo>
                <a:lnTo>
                  <a:pt x="868" y="969"/>
                </a:lnTo>
                <a:lnTo>
                  <a:pt x="868" y="960"/>
                </a:lnTo>
                <a:lnTo>
                  <a:pt x="867" y="953"/>
                </a:lnTo>
                <a:lnTo>
                  <a:pt x="863" y="945"/>
                </a:lnTo>
                <a:lnTo>
                  <a:pt x="662" y="945"/>
                </a:lnTo>
                <a:lnTo>
                  <a:pt x="665" y="909"/>
                </a:lnTo>
                <a:lnTo>
                  <a:pt x="664" y="889"/>
                </a:lnTo>
                <a:lnTo>
                  <a:pt x="662" y="870"/>
                </a:lnTo>
                <a:lnTo>
                  <a:pt x="660" y="852"/>
                </a:lnTo>
                <a:lnTo>
                  <a:pt x="657" y="841"/>
                </a:lnTo>
                <a:lnTo>
                  <a:pt x="652" y="830"/>
                </a:lnTo>
                <a:lnTo>
                  <a:pt x="646" y="821"/>
                </a:lnTo>
                <a:lnTo>
                  <a:pt x="635" y="813"/>
                </a:lnTo>
                <a:lnTo>
                  <a:pt x="624" y="805"/>
                </a:lnTo>
                <a:lnTo>
                  <a:pt x="612" y="801"/>
                </a:lnTo>
                <a:lnTo>
                  <a:pt x="602" y="799"/>
                </a:lnTo>
                <a:lnTo>
                  <a:pt x="584" y="798"/>
                </a:lnTo>
                <a:lnTo>
                  <a:pt x="563" y="798"/>
                </a:lnTo>
                <a:lnTo>
                  <a:pt x="543" y="800"/>
                </a:lnTo>
                <a:lnTo>
                  <a:pt x="521" y="801"/>
                </a:lnTo>
                <a:lnTo>
                  <a:pt x="504" y="803"/>
                </a:lnTo>
                <a:lnTo>
                  <a:pt x="482" y="804"/>
                </a:lnTo>
                <a:lnTo>
                  <a:pt x="464" y="803"/>
                </a:lnTo>
                <a:lnTo>
                  <a:pt x="449" y="801"/>
                </a:lnTo>
                <a:lnTo>
                  <a:pt x="425" y="796"/>
                </a:lnTo>
                <a:lnTo>
                  <a:pt x="409" y="788"/>
                </a:lnTo>
                <a:lnTo>
                  <a:pt x="394" y="778"/>
                </a:lnTo>
                <a:lnTo>
                  <a:pt x="385" y="766"/>
                </a:lnTo>
                <a:lnTo>
                  <a:pt x="376" y="754"/>
                </a:lnTo>
                <a:lnTo>
                  <a:pt x="370" y="738"/>
                </a:lnTo>
                <a:lnTo>
                  <a:pt x="369" y="721"/>
                </a:lnTo>
                <a:lnTo>
                  <a:pt x="369" y="700"/>
                </a:lnTo>
                <a:lnTo>
                  <a:pt x="370" y="685"/>
                </a:lnTo>
                <a:lnTo>
                  <a:pt x="369" y="669"/>
                </a:lnTo>
                <a:lnTo>
                  <a:pt x="365" y="651"/>
                </a:lnTo>
                <a:lnTo>
                  <a:pt x="362" y="641"/>
                </a:lnTo>
                <a:lnTo>
                  <a:pt x="356" y="630"/>
                </a:lnTo>
                <a:lnTo>
                  <a:pt x="350" y="623"/>
                </a:lnTo>
                <a:lnTo>
                  <a:pt x="344" y="617"/>
                </a:lnTo>
                <a:lnTo>
                  <a:pt x="330" y="610"/>
                </a:lnTo>
                <a:lnTo>
                  <a:pt x="315" y="603"/>
                </a:lnTo>
                <a:lnTo>
                  <a:pt x="297" y="598"/>
                </a:lnTo>
                <a:lnTo>
                  <a:pt x="276" y="593"/>
                </a:lnTo>
                <a:lnTo>
                  <a:pt x="255" y="588"/>
                </a:lnTo>
                <a:lnTo>
                  <a:pt x="233" y="585"/>
                </a:lnTo>
                <a:lnTo>
                  <a:pt x="217" y="580"/>
                </a:lnTo>
                <a:lnTo>
                  <a:pt x="200" y="575"/>
                </a:lnTo>
                <a:lnTo>
                  <a:pt x="184" y="568"/>
                </a:lnTo>
                <a:lnTo>
                  <a:pt x="172" y="559"/>
                </a:lnTo>
                <a:lnTo>
                  <a:pt x="159" y="547"/>
                </a:lnTo>
                <a:lnTo>
                  <a:pt x="149" y="537"/>
                </a:lnTo>
                <a:lnTo>
                  <a:pt x="141" y="524"/>
                </a:lnTo>
                <a:lnTo>
                  <a:pt x="134" y="510"/>
                </a:lnTo>
                <a:lnTo>
                  <a:pt x="132" y="494"/>
                </a:lnTo>
                <a:lnTo>
                  <a:pt x="132" y="479"/>
                </a:lnTo>
                <a:lnTo>
                  <a:pt x="135" y="466"/>
                </a:lnTo>
                <a:lnTo>
                  <a:pt x="141" y="446"/>
                </a:lnTo>
                <a:lnTo>
                  <a:pt x="146" y="426"/>
                </a:lnTo>
                <a:lnTo>
                  <a:pt x="148" y="408"/>
                </a:lnTo>
                <a:lnTo>
                  <a:pt x="152" y="390"/>
                </a:lnTo>
                <a:lnTo>
                  <a:pt x="154" y="372"/>
                </a:lnTo>
                <a:lnTo>
                  <a:pt x="152" y="354"/>
                </a:lnTo>
                <a:lnTo>
                  <a:pt x="148" y="337"/>
                </a:lnTo>
                <a:lnTo>
                  <a:pt x="142" y="320"/>
                </a:lnTo>
                <a:lnTo>
                  <a:pt x="133" y="304"/>
                </a:lnTo>
                <a:lnTo>
                  <a:pt x="124" y="292"/>
                </a:lnTo>
                <a:lnTo>
                  <a:pt x="119" y="284"/>
                </a:lnTo>
                <a:lnTo>
                  <a:pt x="109" y="275"/>
                </a:lnTo>
                <a:lnTo>
                  <a:pt x="100" y="267"/>
                </a:lnTo>
                <a:lnTo>
                  <a:pt x="90" y="260"/>
                </a:lnTo>
                <a:lnTo>
                  <a:pt x="78" y="254"/>
                </a:lnTo>
                <a:lnTo>
                  <a:pt x="65" y="250"/>
                </a:lnTo>
                <a:lnTo>
                  <a:pt x="50" y="246"/>
                </a:lnTo>
                <a:lnTo>
                  <a:pt x="32" y="245"/>
                </a:lnTo>
                <a:lnTo>
                  <a:pt x="16" y="245"/>
                </a:lnTo>
                <a:lnTo>
                  <a:pt x="0" y="245"/>
                </a:lnTo>
                <a:close/>
              </a:path>
            </a:pathLst>
          </a:custGeom>
          <a:solidFill>
            <a:srgbClr val="FF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1524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SIMPLE </a:t>
            </a:r>
          </a:p>
          <a:p>
            <a:r>
              <a:rPr lang="en-US" sz="2000" b="1" dirty="0" smtClean="0">
                <a:latin typeface="Comic Sans MS" pitchFamily="66" charset="0"/>
              </a:rPr>
              <a:t>DESIGN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524000"/>
          <a:ext cx="2286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3139200" imgH="2318760" progId="">
                  <p:embed/>
                </p:oleObj>
              </mc:Choice>
              <mc:Fallback>
                <p:oleObj name="Clip" r:id="rId3" imgW="3139200" imgH="2318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22860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581400"/>
            <a:ext cx="5562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Current</a:t>
            </a: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Accuracy</a:t>
            </a: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Customer mindful  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810000" y="1524000"/>
            <a:ext cx="1917700" cy="1865313"/>
          </a:xfrm>
          <a:custGeom>
            <a:avLst/>
            <a:gdLst/>
            <a:ahLst/>
            <a:cxnLst>
              <a:cxn ang="0">
                <a:pos x="1208" y="1175"/>
              </a:cxn>
              <a:cxn ang="0">
                <a:pos x="0" y="236"/>
              </a:cxn>
              <a:cxn ang="0">
                <a:pos x="109" y="228"/>
              </a:cxn>
              <a:cxn ang="0">
                <a:pos x="112" y="207"/>
              </a:cxn>
              <a:cxn ang="0">
                <a:pos x="107" y="181"/>
              </a:cxn>
              <a:cxn ang="0">
                <a:pos x="99" y="149"/>
              </a:cxn>
              <a:cxn ang="0">
                <a:pos x="94" y="119"/>
              </a:cxn>
              <a:cxn ang="0">
                <a:pos x="95" y="91"/>
              </a:cxn>
              <a:cxn ang="0">
                <a:pos x="104" y="62"/>
              </a:cxn>
              <a:cxn ang="0">
                <a:pos x="124" y="39"/>
              </a:cxn>
              <a:cxn ang="0">
                <a:pos x="146" y="20"/>
              </a:cxn>
              <a:cxn ang="0">
                <a:pos x="173" y="7"/>
              </a:cxn>
              <a:cxn ang="0">
                <a:pos x="208" y="1"/>
              </a:cxn>
              <a:cxn ang="0">
                <a:pos x="238" y="0"/>
              </a:cxn>
              <a:cxn ang="0">
                <a:pos x="264" y="3"/>
              </a:cxn>
              <a:cxn ang="0">
                <a:pos x="292" y="11"/>
              </a:cxn>
              <a:cxn ang="0">
                <a:pos x="314" y="26"/>
              </a:cxn>
              <a:cxn ang="0">
                <a:pos x="334" y="48"/>
              </a:cxn>
              <a:cxn ang="0">
                <a:pos x="351" y="72"/>
              </a:cxn>
              <a:cxn ang="0">
                <a:pos x="361" y="105"/>
              </a:cxn>
              <a:cxn ang="0">
                <a:pos x="356" y="139"/>
              </a:cxn>
              <a:cxn ang="0">
                <a:pos x="348" y="172"/>
              </a:cxn>
              <a:cxn ang="0">
                <a:pos x="340" y="206"/>
              </a:cxn>
              <a:cxn ang="0">
                <a:pos x="342" y="222"/>
              </a:cxn>
              <a:cxn ang="0">
                <a:pos x="545" y="230"/>
              </a:cxn>
              <a:cxn ang="0">
                <a:pos x="540" y="292"/>
              </a:cxn>
              <a:cxn ang="0">
                <a:pos x="542" y="328"/>
              </a:cxn>
              <a:cxn ang="0">
                <a:pos x="547" y="366"/>
              </a:cxn>
              <a:cxn ang="0">
                <a:pos x="561" y="389"/>
              </a:cxn>
              <a:cxn ang="0">
                <a:pos x="583" y="406"/>
              </a:cxn>
              <a:cxn ang="0">
                <a:pos x="610" y="413"/>
              </a:cxn>
              <a:cxn ang="0">
                <a:pos x="641" y="414"/>
              </a:cxn>
              <a:cxn ang="0">
                <a:pos x="672" y="411"/>
              </a:cxn>
              <a:cxn ang="0">
                <a:pos x="709" y="407"/>
              </a:cxn>
              <a:cxn ang="0">
                <a:pos x="748" y="409"/>
              </a:cxn>
              <a:cxn ang="0">
                <a:pos x="784" y="419"/>
              </a:cxn>
              <a:cxn ang="0">
                <a:pos x="813" y="435"/>
              </a:cxn>
              <a:cxn ang="0">
                <a:pos x="831" y="460"/>
              </a:cxn>
              <a:cxn ang="0">
                <a:pos x="838" y="490"/>
              </a:cxn>
              <a:cxn ang="0">
                <a:pos x="835" y="523"/>
              </a:cxn>
              <a:cxn ang="0">
                <a:pos x="838" y="555"/>
              </a:cxn>
              <a:cxn ang="0">
                <a:pos x="850" y="582"/>
              </a:cxn>
              <a:cxn ang="0">
                <a:pos x="871" y="601"/>
              </a:cxn>
              <a:cxn ang="0">
                <a:pos x="905" y="612"/>
              </a:cxn>
              <a:cxn ang="0">
                <a:pos x="938" y="621"/>
              </a:cxn>
              <a:cxn ang="0">
                <a:pos x="977" y="628"/>
              </a:cxn>
              <a:cxn ang="0">
                <a:pos x="1009" y="639"/>
              </a:cxn>
              <a:cxn ang="0">
                <a:pos x="1035" y="653"/>
              </a:cxn>
              <a:cxn ang="0">
                <a:pos x="1057" y="675"/>
              </a:cxn>
              <a:cxn ang="0">
                <a:pos x="1071" y="701"/>
              </a:cxn>
              <a:cxn ang="0">
                <a:pos x="1072" y="738"/>
              </a:cxn>
              <a:cxn ang="0">
                <a:pos x="1065" y="774"/>
              </a:cxn>
              <a:cxn ang="0">
                <a:pos x="1054" y="816"/>
              </a:cxn>
              <a:cxn ang="0">
                <a:pos x="1052" y="846"/>
              </a:cxn>
              <a:cxn ang="0">
                <a:pos x="1059" y="883"/>
              </a:cxn>
              <a:cxn ang="0">
                <a:pos x="1073" y="908"/>
              </a:cxn>
              <a:cxn ang="0">
                <a:pos x="1095" y="935"/>
              </a:cxn>
              <a:cxn ang="0">
                <a:pos x="1124" y="956"/>
              </a:cxn>
              <a:cxn ang="0">
                <a:pos x="1155" y="965"/>
              </a:cxn>
              <a:cxn ang="0">
                <a:pos x="1189" y="969"/>
              </a:cxn>
            </a:cxnLst>
            <a:rect l="0" t="0" r="r" b="b"/>
            <a:pathLst>
              <a:path w="1208" h="1175">
                <a:moveTo>
                  <a:pt x="1208" y="968"/>
                </a:moveTo>
                <a:lnTo>
                  <a:pt x="1208" y="1175"/>
                </a:lnTo>
                <a:lnTo>
                  <a:pt x="1" y="1175"/>
                </a:lnTo>
                <a:lnTo>
                  <a:pt x="0" y="236"/>
                </a:lnTo>
                <a:lnTo>
                  <a:pt x="105" y="236"/>
                </a:lnTo>
                <a:lnTo>
                  <a:pt x="109" y="228"/>
                </a:lnTo>
                <a:lnTo>
                  <a:pt x="112" y="216"/>
                </a:lnTo>
                <a:lnTo>
                  <a:pt x="112" y="207"/>
                </a:lnTo>
                <a:lnTo>
                  <a:pt x="111" y="195"/>
                </a:lnTo>
                <a:lnTo>
                  <a:pt x="107" y="181"/>
                </a:lnTo>
                <a:lnTo>
                  <a:pt x="103" y="162"/>
                </a:lnTo>
                <a:lnTo>
                  <a:pt x="99" y="149"/>
                </a:lnTo>
                <a:lnTo>
                  <a:pt x="95" y="134"/>
                </a:lnTo>
                <a:lnTo>
                  <a:pt x="94" y="119"/>
                </a:lnTo>
                <a:lnTo>
                  <a:pt x="94" y="104"/>
                </a:lnTo>
                <a:lnTo>
                  <a:pt x="95" y="91"/>
                </a:lnTo>
                <a:lnTo>
                  <a:pt x="99" y="76"/>
                </a:lnTo>
                <a:lnTo>
                  <a:pt x="104" y="62"/>
                </a:lnTo>
                <a:lnTo>
                  <a:pt x="112" y="52"/>
                </a:lnTo>
                <a:lnTo>
                  <a:pt x="124" y="39"/>
                </a:lnTo>
                <a:lnTo>
                  <a:pt x="134" y="30"/>
                </a:lnTo>
                <a:lnTo>
                  <a:pt x="146" y="20"/>
                </a:lnTo>
                <a:lnTo>
                  <a:pt x="159" y="13"/>
                </a:lnTo>
                <a:lnTo>
                  <a:pt x="173" y="7"/>
                </a:lnTo>
                <a:lnTo>
                  <a:pt x="190" y="3"/>
                </a:lnTo>
                <a:lnTo>
                  <a:pt x="208" y="1"/>
                </a:lnTo>
                <a:lnTo>
                  <a:pt x="222" y="0"/>
                </a:lnTo>
                <a:lnTo>
                  <a:pt x="238" y="0"/>
                </a:lnTo>
                <a:lnTo>
                  <a:pt x="253" y="1"/>
                </a:lnTo>
                <a:lnTo>
                  <a:pt x="264" y="3"/>
                </a:lnTo>
                <a:lnTo>
                  <a:pt x="278" y="7"/>
                </a:lnTo>
                <a:lnTo>
                  <a:pt x="292" y="11"/>
                </a:lnTo>
                <a:lnTo>
                  <a:pt x="302" y="17"/>
                </a:lnTo>
                <a:lnTo>
                  <a:pt x="314" y="26"/>
                </a:lnTo>
                <a:lnTo>
                  <a:pt x="324" y="36"/>
                </a:lnTo>
                <a:lnTo>
                  <a:pt x="334" y="48"/>
                </a:lnTo>
                <a:lnTo>
                  <a:pt x="344" y="59"/>
                </a:lnTo>
                <a:lnTo>
                  <a:pt x="351" y="72"/>
                </a:lnTo>
                <a:lnTo>
                  <a:pt x="356" y="88"/>
                </a:lnTo>
                <a:lnTo>
                  <a:pt x="361" y="105"/>
                </a:lnTo>
                <a:lnTo>
                  <a:pt x="361" y="122"/>
                </a:lnTo>
                <a:lnTo>
                  <a:pt x="356" y="139"/>
                </a:lnTo>
                <a:lnTo>
                  <a:pt x="352" y="156"/>
                </a:lnTo>
                <a:lnTo>
                  <a:pt x="348" y="172"/>
                </a:lnTo>
                <a:lnTo>
                  <a:pt x="343" y="191"/>
                </a:lnTo>
                <a:lnTo>
                  <a:pt x="340" y="206"/>
                </a:lnTo>
                <a:lnTo>
                  <a:pt x="340" y="214"/>
                </a:lnTo>
                <a:lnTo>
                  <a:pt x="342" y="222"/>
                </a:lnTo>
                <a:lnTo>
                  <a:pt x="345" y="230"/>
                </a:lnTo>
                <a:lnTo>
                  <a:pt x="545" y="230"/>
                </a:lnTo>
                <a:lnTo>
                  <a:pt x="541" y="269"/>
                </a:lnTo>
                <a:lnTo>
                  <a:pt x="540" y="292"/>
                </a:lnTo>
                <a:lnTo>
                  <a:pt x="541" y="311"/>
                </a:lnTo>
                <a:lnTo>
                  <a:pt x="542" y="328"/>
                </a:lnTo>
                <a:lnTo>
                  <a:pt x="544" y="347"/>
                </a:lnTo>
                <a:lnTo>
                  <a:pt x="547" y="366"/>
                </a:lnTo>
                <a:lnTo>
                  <a:pt x="553" y="379"/>
                </a:lnTo>
                <a:lnTo>
                  <a:pt x="561" y="389"/>
                </a:lnTo>
                <a:lnTo>
                  <a:pt x="570" y="399"/>
                </a:lnTo>
                <a:lnTo>
                  <a:pt x="583" y="406"/>
                </a:lnTo>
                <a:lnTo>
                  <a:pt x="596" y="411"/>
                </a:lnTo>
                <a:lnTo>
                  <a:pt x="610" y="413"/>
                </a:lnTo>
                <a:lnTo>
                  <a:pt x="625" y="414"/>
                </a:lnTo>
                <a:lnTo>
                  <a:pt x="641" y="414"/>
                </a:lnTo>
                <a:lnTo>
                  <a:pt x="659" y="412"/>
                </a:lnTo>
                <a:lnTo>
                  <a:pt x="672" y="411"/>
                </a:lnTo>
                <a:lnTo>
                  <a:pt x="691" y="409"/>
                </a:lnTo>
                <a:lnTo>
                  <a:pt x="709" y="407"/>
                </a:lnTo>
                <a:lnTo>
                  <a:pt x="730" y="407"/>
                </a:lnTo>
                <a:lnTo>
                  <a:pt x="748" y="409"/>
                </a:lnTo>
                <a:lnTo>
                  <a:pt x="766" y="412"/>
                </a:lnTo>
                <a:lnTo>
                  <a:pt x="784" y="419"/>
                </a:lnTo>
                <a:lnTo>
                  <a:pt x="799" y="425"/>
                </a:lnTo>
                <a:lnTo>
                  <a:pt x="813" y="435"/>
                </a:lnTo>
                <a:lnTo>
                  <a:pt x="823" y="447"/>
                </a:lnTo>
                <a:lnTo>
                  <a:pt x="831" y="460"/>
                </a:lnTo>
                <a:lnTo>
                  <a:pt x="836" y="475"/>
                </a:lnTo>
                <a:lnTo>
                  <a:pt x="838" y="490"/>
                </a:lnTo>
                <a:lnTo>
                  <a:pt x="836" y="507"/>
                </a:lnTo>
                <a:lnTo>
                  <a:pt x="835" y="523"/>
                </a:lnTo>
                <a:lnTo>
                  <a:pt x="836" y="540"/>
                </a:lnTo>
                <a:lnTo>
                  <a:pt x="838" y="555"/>
                </a:lnTo>
                <a:lnTo>
                  <a:pt x="844" y="568"/>
                </a:lnTo>
                <a:lnTo>
                  <a:pt x="850" y="582"/>
                </a:lnTo>
                <a:lnTo>
                  <a:pt x="858" y="591"/>
                </a:lnTo>
                <a:lnTo>
                  <a:pt x="871" y="601"/>
                </a:lnTo>
                <a:lnTo>
                  <a:pt x="888" y="607"/>
                </a:lnTo>
                <a:lnTo>
                  <a:pt x="905" y="612"/>
                </a:lnTo>
                <a:lnTo>
                  <a:pt x="920" y="617"/>
                </a:lnTo>
                <a:lnTo>
                  <a:pt x="938" y="621"/>
                </a:lnTo>
                <a:lnTo>
                  <a:pt x="959" y="625"/>
                </a:lnTo>
                <a:lnTo>
                  <a:pt x="977" y="628"/>
                </a:lnTo>
                <a:lnTo>
                  <a:pt x="994" y="633"/>
                </a:lnTo>
                <a:lnTo>
                  <a:pt x="1009" y="639"/>
                </a:lnTo>
                <a:lnTo>
                  <a:pt x="1024" y="645"/>
                </a:lnTo>
                <a:lnTo>
                  <a:pt x="1035" y="653"/>
                </a:lnTo>
                <a:lnTo>
                  <a:pt x="1045" y="662"/>
                </a:lnTo>
                <a:lnTo>
                  <a:pt x="1057" y="675"/>
                </a:lnTo>
                <a:lnTo>
                  <a:pt x="1065" y="688"/>
                </a:lnTo>
                <a:lnTo>
                  <a:pt x="1071" y="701"/>
                </a:lnTo>
                <a:lnTo>
                  <a:pt x="1074" y="720"/>
                </a:lnTo>
                <a:lnTo>
                  <a:pt x="1072" y="738"/>
                </a:lnTo>
                <a:lnTo>
                  <a:pt x="1069" y="754"/>
                </a:lnTo>
                <a:lnTo>
                  <a:pt x="1065" y="774"/>
                </a:lnTo>
                <a:lnTo>
                  <a:pt x="1059" y="796"/>
                </a:lnTo>
                <a:lnTo>
                  <a:pt x="1054" y="816"/>
                </a:lnTo>
                <a:lnTo>
                  <a:pt x="1052" y="832"/>
                </a:lnTo>
                <a:lnTo>
                  <a:pt x="1052" y="846"/>
                </a:lnTo>
                <a:lnTo>
                  <a:pt x="1055" y="866"/>
                </a:lnTo>
                <a:lnTo>
                  <a:pt x="1059" y="883"/>
                </a:lnTo>
                <a:lnTo>
                  <a:pt x="1066" y="895"/>
                </a:lnTo>
                <a:lnTo>
                  <a:pt x="1073" y="908"/>
                </a:lnTo>
                <a:lnTo>
                  <a:pt x="1083" y="921"/>
                </a:lnTo>
                <a:lnTo>
                  <a:pt x="1095" y="935"/>
                </a:lnTo>
                <a:lnTo>
                  <a:pt x="1109" y="947"/>
                </a:lnTo>
                <a:lnTo>
                  <a:pt x="1124" y="956"/>
                </a:lnTo>
                <a:lnTo>
                  <a:pt x="1139" y="961"/>
                </a:lnTo>
                <a:lnTo>
                  <a:pt x="1155" y="965"/>
                </a:lnTo>
                <a:lnTo>
                  <a:pt x="1170" y="968"/>
                </a:lnTo>
                <a:lnTo>
                  <a:pt x="1189" y="969"/>
                </a:lnTo>
                <a:lnTo>
                  <a:pt x="1208" y="968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543"/>
          <p:cNvSpPr txBox="1">
            <a:spLocks noChangeArrowheads="1"/>
          </p:cNvSpPr>
          <p:nvPr/>
        </p:nvSpPr>
        <p:spPr bwMode="auto">
          <a:xfrm>
            <a:off x="3886200" y="2286000"/>
            <a:ext cx="15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400" b="1" dirty="0" smtClean="0">
                <a:latin typeface="Comic Sans MS" pitchFamily="66" charset="0"/>
              </a:rPr>
              <a:t>Data</a:t>
            </a:r>
          </a:p>
          <a:p>
            <a:pPr eaLnBrk="0" hangingPunct="0"/>
            <a:r>
              <a:rPr kumimoji="1" lang="en-US" sz="2400" b="1" dirty="0" smtClean="0">
                <a:latin typeface="Comic Sans MS" pitchFamily="66" charset="0"/>
              </a:rPr>
              <a:t>Integrity</a:t>
            </a:r>
            <a:endParaRPr kumimoji="1" lang="en-US" sz="2400" b="1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572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Attributes of a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1676400"/>
          <a:ext cx="2286000" cy="168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lip" r:id="rId3" imgW="3139200" imgH="2318760" progId="">
                  <p:embed/>
                </p:oleObj>
              </mc:Choice>
              <mc:Fallback>
                <p:oleObj name="Clip" r:id="rId3" imgW="3139200" imgH="2318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2286000" cy="1688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2057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4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581400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Effortless and simple</a:t>
            </a: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Points of references</a:t>
            </a:r>
          </a:p>
          <a:p>
            <a:pPr lvl="1">
              <a:buFont typeface="Wingdings" pitchFamily="2" charset="2"/>
              <a:buChar char="ü"/>
            </a:pPr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latin typeface="Comic Sans MS" pitchFamily="66" charset="0"/>
              </a:rPr>
              <a:t> Audience friendly</a:t>
            </a:r>
          </a:p>
          <a:p>
            <a:pPr lvl="1"/>
            <a:endParaRPr lang="en-US" sz="24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505200" y="1752600"/>
            <a:ext cx="1925638" cy="1563688"/>
          </a:xfrm>
          <a:custGeom>
            <a:avLst/>
            <a:gdLst/>
            <a:ahLst/>
            <a:cxnLst>
              <a:cxn ang="0">
                <a:pos x="0" y="985"/>
              </a:cxn>
              <a:cxn ang="0">
                <a:pos x="1212" y="0"/>
              </a:cxn>
              <a:cxn ang="0">
                <a:pos x="1099" y="19"/>
              </a:cxn>
              <a:cxn ang="0">
                <a:pos x="1102" y="52"/>
              </a:cxn>
              <a:cxn ang="0">
                <a:pos x="1115" y="96"/>
              </a:cxn>
              <a:cxn ang="0">
                <a:pos x="1118" y="131"/>
              </a:cxn>
              <a:cxn ang="0">
                <a:pos x="1110" y="168"/>
              </a:cxn>
              <a:cxn ang="0">
                <a:pos x="1085" y="199"/>
              </a:cxn>
              <a:cxn ang="0">
                <a:pos x="1054" y="222"/>
              </a:cxn>
              <a:cxn ang="0">
                <a:pos x="1016" y="234"/>
              </a:cxn>
              <a:cxn ang="0">
                <a:pos x="962" y="233"/>
              </a:cxn>
              <a:cxn ang="0">
                <a:pos x="926" y="225"/>
              </a:cxn>
              <a:cxn ang="0">
                <a:pos x="890" y="200"/>
              </a:cxn>
              <a:cxn ang="0">
                <a:pos x="866" y="170"/>
              </a:cxn>
              <a:cxn ang="0">
                <a:pos x="856" y="137"/>
              </a:cxn>
              <a:cxn ang="0">
                <a:pos x="858" y="102"/>
              </a:cxn>
              <a:cxn ang="0">
                <a:pos x="866" y="69"/>
              </a:cxn>
              <a:cxn ang="0">
                <a:pos x="875" y="36"/>
              </a:cxn>
              <a:cxn ang="0">
                <a:pos x="871" y="4"/>
              </a:cxn>
              <a:cxn ang="0">
                <a:pos x="669" y="39"/>
              </a:cxn>
              <a:cxn ang="0">
                <a:pos x="666" y="83"/>
              </a:cxn>
              <a:cxn ang="0">
                <a:pos x="664" y="120"/>
              </a:cxn>
              <a:cxn ang="0">
                <a:pos x="655" y="151"/>
              </a:cxn>
              <a:cxn ang="0">
                <a:pos x="637" y="172"/>
              </a:cxn>
              <a:cxn ang="0">
                <a:pos x="612" y="184"/>
              </a:cxn>
              <a:cxn ang="0">
                <a:pos x="584" y="187"/>
              </a:cxn>
              <a:cxn ang="0">
                <a:pos x="549" y="185"/>
              </a:cxn>
              <a:cxn ang="0">
                <a:pos x="518" y="182"/>
              </a:cxn>
              <a:cxn ang="0">
                <a:pos x="478" y="180"/>
              </a:cxn>
              <a:cxn ang="0">
                <a:pos x="442" y="185"/>
              </a:cxn>
              <a:cxn ang="0">
                <a:pos x="410" y="197"/>
              </a:cxn>
              <a:cxn ang="0">
                <a:pos x="386" y="219"/>
              </a:cxn>
              <a:cxn ang="0">
                <a:pos x="372" y="246"/>
              </a:cxn>
              <a:cxn ang="0">
                <a:pos x="372" y="278"/>
              </a:cxn>
              <a:cxn ang="0">
                <a:pos x="372" y="312"/>
              </a:cxn>
              <a:cxn ang="0">
                <a:pos x="365" y="341"/>
              </a:cxn>
              <a:cxn ang="0">
                <a:pos x="350" y="364"/>
              </a:cxn>
              <a:cxn ang="0">
                <a:pos x="320" y="379"/>
              </a:cxn>
              <a:cxn ang="0">
                <a:pos x="287" y="389"/>
              </a:cxn>
              <a:cxn ang="0">
                <a:pos x="248" y="397"/>
              </a:cxn>
              <a:cxn ang="0">
                <a:pos x="214" y="406"/>
              </a:cxn>
              <a:cxn ang="0">
                <a:pos x="184" y="417"/>
              </a:cxn>
              <a:cxn ang="0">
                <a:pos x="162" y="434"/>
              </a:cxn>
              <a:cxn ang="0">
                <a:pos x="144" y="460"/>
              </a:cxn>
              <a:cxn ang="0">
                <a:pos x="134" y="493"/>
              </a:cxn>
              <a:cxn ang="0">
                <a:pos x="138" y="526"/>
              </a:cxn>
              <a:cxn ang="0">
                <a:pos x="149" y="568"/>
              </a:cxn>
              <a:cxn ang="0">
                <a:pos x="155" y="604"/>
              </a:cxn>
              <a:cxn ang="0">
                <a:pos x="153" y="638"/>
              </a:cxn>
              <a:cxn ang="0">
                <a:pos x="144" y="670"/>
              </a:cxn>
              <a:cxn ang="0">
                <a:pos x="129" y="701"/>
              </a:cxn>
              <a:cxn ang="0">
                <a:pos x="105" y="736"/>
              </a:cxn>
              <a:cxn ang="0">
                <a:pos x="81" y="758"/>
              </a:cxn>
              <a:cxn ang="0">
                <a:pos x="56" y="771"/>
              </a:cxn>
              <a:cxn ang="0">
                <a:pos x="18" y="779"/>
              </a:cxn>
            </a:cxnLst>
            <a:rect l="0" t="0" r="r" b="b"/>
            <a:pathLst>
              <a:path w="1213" h="985">
                <a:moveTo>
                  <a:pt x="0" y="779"/>
                </a:moveTo>
                <a:lnTo>
                  <a:pt x="0" y="985"/>
                </a:lnTo>
                <a:lnTo>
                  <a:pt x="1213" y="985"/>
                </a:lnTo>
                <a:lnTo>
                  <a:pt x="1212" y="0"/>
                </a:lnTo>
                <a:lnTo>
                  <a:pt x="1104" y="0"/>
                </a:lnTo>
                <a:lnTo>
                  <a:pt x="1099" y="19"/>
                </a:lnTo>
                <a:lnTo>
                  <a:pt x="1099" y="33"/>
                </a:lnTo>
                <a:lnTo>
                  <a:pt x="1102" y="52"/>
                </a:lnTo>
                <a:lnTo>
                  <a:pt x="1108" y="71"/>
                </a:lnTo>
                <a:lnTo>
                  <a:pt x="1115" y="96"/>
                </a:lnTo>
                <a:lnTo>
                  <a:pt x="1118" y="114"/>
                </a:lnTo>
                <a:lnTo>
                  <a:pt x="1118" y="131"/>
                </a:lnTo>
                <a:lnTo>
                  <a:pt x="1116" y="150"/>
                </a:lnTo>
                <a:lnTo>
                  <a:pt x="1110" y="168"/>
                </a:lnTo>
                <a:lnTo>
                  <a:pt x="1099" y="185"/>
                </a:lnTo>
                <a:lnTo>
                  <a:pt x="1085" y="199"/>
                </a:lnTo>
                <a:lnTo>
                  <a:pt x="1071" y="213"/>
                </a:lnTo>
                <a:lnTo>
                  <a:pt x="1054" y="222"/>
                </a:lnTo>
                <a:lnTo>
                  <a:pt x="1034" y="230"/>
                </a:lnTo>
                <a:lnTo>
                  <a:pt x="1016" y="234"/>
                </a:lnTo>
                <a:lnTo>
                  <a:pt x="991" y="235"/>
                </a:lnTo>
                <a:lnTo>
                  <a:pt x="962" y="233"/>
                </a:lnTo>
                <a:lnTo>
                  <a:pt x="943" y="230"/>
                </a:lnTo>
                <a:lnTo>
                  <a:pt x="926" y="225"/>
                </a:lnTo>
                <a:lnTo>
                  <a:pt x="910" y="216"/>
                </a:lnTo>
                <a:lnTo>
                  <a:pt x="890" y="200"/>
                </a:lnTo>
                <a:lnTo>
                  <a:pt x="878" y="186"/>
                </a:lnTo>
                <a:lnTo>
                  <a:pt x="866" y="170"/>
                </a:lnTo>
                <a:lnTo>
                  <a:pt x="860" y="153"/>
                </a:lnTo>
                <a:lnTo>
                  <a:pt x="856" y="137"/>
                </a:lnTo>
                <a:lnTo>
                  <a:pt x="856" y="120"/>
                </a:lnTo>
                <a:lnTo>
                  <a:pt x="858" y="102"/>
                </a:lnTo>
                <a:lnTo>
                  <a:pt x="862" y="85"/>
                </a:lnTo>
                <a:lnTo>
                  <a:pt x="866" y="69"/>
                </a:lnTo>
                <a:lnTo>
                  <a:pt x="872" y="53"/>
                </a:lnTo>
                <a:lnTo>
                  <a:pt x="875" y="36"/>
                </a:lnTo>
                <a:lnTo>
                  <a:pt x="875" y="21"/>
                </a:lnTo>
                <a:lnTo>
                  <a:pt x="871" y="4"/>
                </a:lnTo>
                <a:lnTo>
                  <a:pt x="667" y="4"/>
                </a:lnTo>
                <a:lnTo>
                  <a:pt x="669" y="39"/>
                </a:lnTo>
                <a:lnTo>
                  <a:pt x="667" y="63"/>
                </a:lnTo>
                <a:lnTo>
                  <a:pt x="666" y="83"/>
                </a:lnTo>
                <a:lnTo>
                  <a:pt x="666" y="101"/>
                </a:lnTo>
                <a:lnTo>
                  <a:pt x="664" y="120"/>
                </a:lnTo>
                <a:lnTo>
                  <a:pt x="660" y="138"/>
                </a:lnTo>
                <a:lnTo>
                  <a:pt x="655" y="151"/>
                </a:lnTo>
                <a:lnTo>
                  <a:pt x="647" y="163"/>
                </a:lnTo>
                <a:lnTo>
                  <a:pt x="637" y="172"/>
                </a:lnTo>
                <a:lnTo>
                  <a:pt x="625" y="179"/>
                </a:lnTo>
                <a:lnTo>
                  <a:pt x="612" y="184"/>
                </a:lnTo>
                <a:lnTo>
                  <a:pt x="597" y="186"/>
                </a:lnTo>
                <a:lnTo>
                  <a:pt x="584" y="187"/>
                </a:lnTo>
                <a:lnTo>
                  <a:pt x="566" y="187"/>
                </a:lnTo>
                <a:lnTo>
                  <a:pt x="549" y="185"/>
                </a:lnTo>
                <a:lnTo>
                  <a:pt x="535" y="184"/>
                </a:lnTo>
                <a:lnTo>
                  <a:pt x="518" y="182"/>
                </a:lnTo>
                <a:lnTo>
                  <a:pt x="499" y="180"/>
                </a:lnTo>
                <a:lnTo>
                  <a:pt x="478" y="180"/>
                </a:lnTo>
                <a:lnTo>
                  <a:pt x="460" y="182"/>
                </a:lnTo>
                <a:lnTo>
                  <a:pt x="442" y="185"/>
                </a:lnTo>
                <a:lnTo>
                  <a:pt x="423" y="190"/>
                </a:lnTo>
                <a:lnTo>
                  <a:pt x="410" y="197"/>
                </a:lnTo>
                <a:lnTo>
                  <a:pt x="395" y="207"/>
                </a:lnTo>
                <a:lnTo>
                  <a:pt x="386" y="219"/>
                </a:lnTo>
                <a:lnTo>
                  <a:pt x="376" y="233"/>
                </a:lnTo>
                <a:lnTo>
                  <a:pt x="372" y="246"/>
                </a:lnTo>
                <a:lnTo>
                  <a:pt x="370" y="262"/>
                </a:lnTo>
                <a:lnTo>
                  <a:pt x="372" y="278"/>
                </a:lnTo>
                <a:lnTo>
                  <a:pt x="373" y="295"/>
                </a:lnTo>
                <a:lnTo>
                  <a:pt x="372" y="312"/>
                </a:lnTo>
                <a:lnTo>
                  <a:pt x="369" y="326"/>
                </a:lnTo>
                <a:lnTo>
                  <a:pt x="365" y="341"/>
                </a:lnTo>
                <a:lnTo>
                  <a:pt x="358" y="354"/>
                </a:lnTo>
                <a:lnTo>
                  <a:pt x="350" y="364"/>
                </a:lnTo>
                <a:lnTo>
                  <a:pt x="336" y="373"/>
                </a:lnTo>
                <a:lnTo>
                  <a:pt x="320" y="379"/>
                </a:lnTo>
                <a:lnTo>
                  <a:pt x="303" y="385"/>
                </a:lnTo>
                <a:lnTo>
                  <a:pt x="287" y="389"/>
                </a:lnTo>
                <a:lnTo>
                  <a:pt x="270" y="393"/>
                </a:lnTo>
                <a:lnTo>
                  <a:pt x="248" y="397"/>
                </a:lnTo>
                <a:lnTo>
                  <a:pt x="232" y="400"/>
                </a:lnTo>
                <a:lnTo>
                  <a:pt x="214" y="406"/>
                </a:lnTo>
                <a:lnTo>
                  <a:pt x="199" y="411"/>
                </a:lnTo>
                <a:lnTo>
                  <a:pt x="184" y="417"/>
                </a:lnTo>
                <a:lnTo>
                  <a:pt x="173" y="426"/>
                </a:lnTo>
                <a:lnTo>
                  <a:pt x="162" y="434"/>
                </a:lnTo>
                <a:lnTo>
                  <a:pt x="151" y="448"/>
                </a:lnTo>
                <a:lnTo>
                  <a:pt x="144" y="460"/>
                </a:lnTo>
                <a:lnTo>
                  <a:pt x="137" y="475"/>
                </a:lnTo>
                <a:lnTo>
                  <a:pt x="134" y="493"/>
                </a:lnTo>
                <a:lnTo>
                  <a:pt x="136" y="509"/>
                </a:lnTo>
                <a:lnTo>
                  <a:pt x="138" y="526"/>
                </a:lnTo>
                <a:lnTo>
                  <a:pt x="144" y="546"/>
                </a:lnTo>
                <a:lnTo>
                  <a:pt x="149" y="568"/>
                </a:lnTo>
                <a:lnTo>
                  <a:pt x="153" y="588"/>
                </a:lnTo>
                <a:lnTo>
                  <a:pt x="155" y="604"/>
                </a:lnTo>
                <a:lnTo>
                  <a:pt x="155" y="618"/>
                </a:lnTo>
                <a:lnTo>
                  <a:pt x="153" y="638"/>
                </a:lnTo>
                <a:lnTo>
                  <a:pt x="148" y="655"/>
                </a:lnTo>
                <a:lnTo>
                  <a:pt x="144" y="670"/>
                </a:lnTo>
                <a:lnTo>
                  <a:pt x="137" y="683"/>
                </a:lnTo>
                <a:lnTo>
                  <a:pt x="129" y="701"/>
                </a:lnTo>
                <a:lnTo>
                  <a:pt x="117" y="721"/>
                </a:lnTo>
                <a:lnTo>
                  <a:pt x="105" y="736"/>
                </a:lnTo>
                <a:lnTo>
                  <a:pt x="92" y="747"/>
                </a:lnTo>
                <a:lnTo>
                  <a:pt x="81" y="758"/>
                </a:lnTo>
                <a:lnTo>
                  <a:pt x="68" y="766"/>
                </a:lnTo>
                <a:lnTo>
                  <a:pt x="56" y="771"/>
                </a:lnTo>
                <a:lnTo>
                  <a:pt x="38" y="775"/>
                </a:lnTo>
                <a:lnTo>
                  <a:pt x="18" y="779"/>
                </a:lnTo>
                <a:lnTo>
                  <a:pt x="0" y="779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Box 544"/>
          <p:cNvSpPr txBox="1">
            <a:spLocks noChangeArrowheads="1"/>
          </p:cNvSpPr>
          <p:nvPr/>
        </p:nvSpPr>
        <p:spPr bwMode="auto">
          <a:xfrm>
            <a:off x="3733800" y="2362200"/>
            <a:ext cx="17315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  Easy</a:t>
            </a:r>
          </a:p>
          <a:p>
            <a:pPr eaLnBrk="0" hangingPunct="0"/>
            <a:r>
              <a:rPr kumimoji="1"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Navigation</a:t>
            </a:r>
            <a:endParaRPr kumimoji="1" lang="en-US" sz="2400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457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Attributes of a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1676400"/>
          <a:ext cx="2286000" cy="168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lip" r:id="rId3" imgW="3139200" imgH="2318760" progId="">
                  <p:embed/>
                </p:oleObj>
              </mc:Choice>
              <mc:Fallback>
                <p:oleObj name="Clip" r:id="rId3" imgW="3139200" imgH="2318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2286000" cy="1688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2057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5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429000"/>
            <a:ext cx="5410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Why?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b="1" dirty="0" smtClean="0">
                <a:latin typeface="Comic Sans MS" pitchFamily="66" charset="0"/>
              </a:rPr>
              <a:t>  Immediate source of    	information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b="1" dirty="0" smtClean="0">
                <a:latin typeface="Comic Sans MS" pitchFamily="66" charset="0"/>
              </a:rPr>
              <a:t>  Present and historical 	repository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b="1" dirty="0" smtClean="0">
                <a:latin typeface="Comic Sans MS" pitchFamily="66" charset="0"/>
              </a:rPr>
              <a:t>  Link capability</a:t>
            </a:r>
          </a:p>
          <a:p>
            <a:pPr lvl="2"/>
            <a:endParaRPr lang="en-US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n-US" sz="2400" b="1" dirty="0" smtClean="0">
                <a:latin typeface="Comic Sans MS" pitchFamily="66" charset="0"/>
              </a:rPr>
              <a:t>Availability</a:t>
            </a:r>
          </a:p>
          <a:p>
            <a:pPr lvl="2">
              <a:buFont typeface="Wingdings" pitchFamily="2" charset="2"/>
              <a:buChar char="ü"/>
            </a:pPr>
            <a:r>
              <a:rPr lang="en-US" b="1" dirty="0" smtClean="0">
                <a:latin typeface="Comic Sans MS" pitchFamily="66" charset="0"/>
              </a:rPr>
              <a:t>  24 x 7</a:t>
            </a:r>
            <a:r>
              <a:rPr lang="en-US" dirty="0" smtClean="0"/>
              <a:t>	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505200" y="1143000"/>
            <a:ext cx="2135188" cy="2339975"/>
          </a:xfrm>
          <a:custGeom>
            <a:avLst/>
            <a:gdLst/>
            <a:ahLst/>
            <a:cxnLst>
              <a:cxn ang="0">
                <a:pos x="540" y="234"/>
              </a:cxn>
              <a:cxn ang="0">
                <a:pos x="521" y="112"/>
              </a:cxn>
              <a:cxn ang="0">
                <a:pos x="587" y="13"/>
              </a:cxn>
              <a:cxn ang="0">
                <a:pos x="738" y="3"/>
              </a:cxn>
              <a:cxn ang="0">
                <a:pos x="812" y="60"/>
              </a:cxn>
              <a:cxn ang="0">
                <a:pos x="829" y="161"/>
              </a:cxn>
              <a:cxn ang="0">
                <a:pos x="815" y="269"/>
              </a:cxn>
              <a:cxn ang="0">
                <a:pos x="888" y="333"/>
              </a:cxn>
              <a:cxn ang="0">
                <a:pos x="999" y="360"/>
              </a:cxn>
              <a:cxn ang="0">
                <a:pos x="1045" y="410"/>
              </a:cxn>
              <a:cxn ang="0">
                <a:pos x="1047" y="482"/>
              </a:cxn>
              <a:cxn ang="0">
                <a:pos x="1090" y="545"/>
              </a:cxn>
              <a:cxn ang="0">
                <a:pos x="1178" y="558"/>
              </a:cxn>
              <a:cxn ang="0">
                <a:pos x="1273" y="553"/>
              </a:cxn>
              <a:cxn ang="0">
                <a:pos x="1330" y="584"/>
              </a:cxn>
              <a:cxn ang="0">
                <a:pos x="1344" y="696"/>
              </a:cxn>
              <a:cxn ang="0">
                <a:pos x="1330" y="846"/>
              </a:cxn>
              <a:cxn ang="0">
                <a:pos x="1272" y="882"/>
              </a:cxn>
              <a:cxn ang="0">
                <a:pos x="1169" y="876"/>
              </a:cxn>
              <a:cxn ang="0">
                <a:pos x="1092" y="888"/>
              </a:cxn>
              <a:cxn ang="0">
                <a:pos x="1049" y="932"/>
              </a:cxn>
              <a:cxn ang="0">
                <a:pos x="1045" y="1017"/>
              </a:cxn>
              <a:cxn ang="0">
                <a:pos x="996" y="1076"/>
              </a:cxn>
              <a:cxn ang="0">
                <a:pos x="907" y="1095"/>
              </a:cxn>
              <a:cxn ang="0">
                <a:pos x="829" y="1136"/>
              </a:cxn>
              <a:cxn ang="0">
                <a:pos x="812" y="1219"/>
              </a:cxn>
              <a:cxn ang="0">
                <a:pos x="829" y="1321"/>
              </a:cxn>
              <a:cxn ang="0">
                <a:pos x="793" y="1417"/>
              </a:cxn>
              <a:cxn ang="0">
                <a:pos x="728" y="1467"/>
              </a:cxn>
              <a:cxn ang="0">
                <a:pos x="627" y="1473"/>
              </a:cxn>
              <a:cxn ang="0">
                <a:pos x="552" y="1435"/>
              </a:cxn>
              <a:cxn ang="0">
                <a:pos x="516" y="1363"/>
              </a:cxn>
              <a:cxn ang="0">
                <a:pos x="525" y="1278"/>
              </a:cxn>
              <a:cxn ang="0">
                <a:pos x="531" y="1201"/>
              </a:cxn>
              <a:cxn ang="0">
                <a:pos x="480" y="1147"/>
              </a:cxn>
              <a:cxn ang="0">
                <a:pos x="398" y="1126"/>
              </a:cxn>
              <a:cxn ang="0">
                <a:pos x="318" y="1094"/>
              </a:cxn>
              <a:cxn ang="0">
                <a:pos x="297" y="1010"/>
              </a:cxn>
              <a:cxn ang="0">
                <a:pos x="273" y="939"/>
              </a:cxn>
              <a:cxn ang="0">
                <a:pos x="193" y="913"/>
              </a:cxn>
              <a:cxn ang="0">
                <a:pos x="113" y="920"/>
              </a:cxn>
              <a:cxn ang="0">
                <a:pos x="26" y="898"/>
              </a:cxn>
              <a:cxn ang="0">
                <a:pos x="1" y="800"/>
              </a:cxn>
              <a:cxn ang="0">
                <a:pos x="6" y="659"/>
              </a:cxn>
              <a:cxn ang="0">
                <a:pos x="32" y="574"/>
              </a:cxn>
              <a:cxn ang="0">
                <a:pos x="99" y="552"/>
              </a:cxn>
              <a:cxn ang="0">
                <a:pos x="199" y="559"/>
              </a:cxn>
              <a:cxn ang="0">
                <a:pos x="287" y="526"/>
              </a:cxn>
              <a:cxn ang="0">
                <a:pos x="302" y="447"/>
              </a:cxn>
              <a:cxn ang="0">
                <a:pos x="335" y="369"/>
              </a:cxn>
              <a:cxn ang="0">
                <a:pos x="428" y="342"/>
              </a:cxn>
            </a:cxnLst>
            <a:rect l="0" t="0" r="r" b="b"/>
            <a:pathLst>
              <a:path w="1345" h="1474">
                <a:moveTo>
                  <a:pt x="512" y="308"/>
                </a:moveTo>
                <a:lnTo>
                  <a:pt x="525" y="291"/>
                </a:lnTo>
                <a:lnTo>
                  <a:pt x="535" y="275"/>
                </a:lnTo>
                <a:lnTo>
                  <a:pt x="540" y="257"/>
                </a:lnTo>
                <a:lnTo>
                  <a:pt x="540" y="234"/>
                </a:lnTo>
                <a:lnTo>
                  <a:pt x="534" y="208"/>
                </a:lnTo>
                <a:lnTo>
                  <a:pt x="529" y="186"/>
                </a:lnTo>
                <a:lnTo>
                  <a:pt x="521" y="159"/>
                </a:lnTo>
                <a:lnTo>
                  <a:pt x="518" y="129"/>
                </a:lnTo>
                <a:lnTo>
                  <a:pt x="521" y="112"/>
                </a:lnTo>
                <a:lnTo>
                  <a:pt x="526" y="90"/>
                </a:lnTo>
                <a:lnTo>
                  <a:pt x="537" y="67"/>
                </a:lnTo>
                <a:lnTo>
                  <a:pt x="552" y="45"/>
                </a:lnTo>
                <a:lnTo>
                  <a:pt x="570" y="27"/>
                </a:lnTo>
                <a:lnTo>
                  <a:pt x="587" y="13"/>
                </a:lnTo>
                <a:lnTo>
                  <a:pt x="610" y="5"/>
                </a:lnTo>
                <a:lnTo>
                  <a:pt x="638" y="1"/>
                </a:lnTo>
                <a:lnTo>
                  <a:pt x="667" y="0"/>
                </a:lnTo>
                <a:lnTo>
                  <a:pt x="707" y="0"/>
                </a:lnTo>
                <a:lnTo>
                  <a:pt x="738" y="3"/>
                </a:lnTo>
                <a:lnTo>
                  <a:pt x="756" y="9"/>
                </a:lnTo>
                <a:lnTo>
                  <a:pt x="770" y="17"/>
                </a:lnTo>
                <a:lnTo>
                  <a:pt x="784" y="27"/>
                </a:lnTo>
                <a:lnTo>
                  <a:pt x="799" y="41"/>
                </a:lnTo>
                <a:lnTo>
                  <a:pt x="812" y="60"/>
                </a:lnTo>
                <a:lnTo>
                  <a:pt x="823" y="77"/>
                </a:lnTo>
                <a:lnTo>
                  <a:pt x="828" y="92"/>
                </a:lnTo>
                <a:lnTo>
                  <a:pt x="832" y="117"/>
                </a:lnTo>
                <a:lnTo>
                  <a:pt x="832" y="139"/>
                </a:lnTo>
                <a:lnTo>
                  <a:pt x="829" y="161"/>
                </a:lnTo>
                <a:lnTo>
                  <a:pt x="825" y="178"/>
                </a:lnTo>
                <a:lnTo>
                  <a:pt x="820" y="205"/>
                </a:lnTo>
                <a:lnTo>
                  <a:pt x="812" y="233"/>
                </a:lnTo>
                <a:lnTo>
                  <a:pt x="809" y="251"/>
                </a:lnTo>
                <a:lnTo>
                  <a:pt x="815" y="269"/>
                </a:lnTo>
                <a:lnTo>
                  <a:pt x="821" y="281"/>
                </a:lnTo>
                <a:lnTo>
                  <a:pt x="832" y="298"/>
                </a:lnTo>
                <a:lnTo>
                  <a:pt x="849" y="312"/>
                </a:lnTo>
                <a:lnTo>
                  <a:pt x="865" y="323"/>
                </a:lnTo>
                <a:lnTo>
                  <a:pt x="888" y="333"/>
                </a:lnTo>
                <a:lnTo>
                  <a:pt x="911" y="339"/>
                </a:lnTo>
                <a:lnTo>
                  <a:pt x="933" y="344"/>
                </a:lnTo>
                <a:lnTo>
                  <a:pt x="956" y="347"/>
                </a:lnTo>
                <a:lnTo>
                  <a:pt x="980" y="354"/>
                </a:lnTo>
                <a:lnTo>
                  <a:pt x="999" y="360"/>
                </a:lnTo>
                <a:lnTo>
                  <a:pt x="1014" y="367"/>
                </a:lnTo>
                <a:lnTo>
                  <a:pt x="1025" y="376"/>
                </a:lnTo>
                <a:lnTo>
                  <a:pt x="1033" y="385"/>
                </a:lnTo>
                <a:lnTo>
                  <a:pt x="1040" y="397"/>
                </a:lnTo>
                <a:lnTo>
                  <a:pt x="1045" y="410"/>
                </a:lnTo>
                <a:lnTo>
                  <a:pt x="1047" y="423"/>
                </a:lnTo>
                <a:lnTo>
                  <a:pt x="1049" y="434"/>
                </a:lnTo>
                <a:lnTo>
                  <a:pt x="1049" y="450"/>
                </a:lnTo>
                <a:lnTo>
                  <a:pt x="1047" y="468"/>
                </a:lnTo>
                <a:lnTo>
                  <a:pt x="1047" y="482"/>
                </a:lnTo>
                <a:lnTo>
                  <a:pt x="1050" y="498"/>
                </a:lnTo>
                <a:lnTo>
                  <a:pt x="1058" y="513"/>
                </a:lnTo>
                <a:lnTo>
                  <a:pt x="1066" y="526"/>
                </a:lnTo>
                <a:lnTo>
                  <a:pt x="1076" y="535"/>
                </a:lnTo>
                <a:lnTo>
                  <a:pt x="1090" y="545"/>
                </a:lnTo>
                <a:lnTo>
                  <a:pt x="1104" y="552"/>
                </a:lnTo>
                <a:lnTo>
                  <a:pt x="1125" y="556"/>
                </a:lnTo>
                <a:lnTo>
                  <a:pt x="1142" y="558"/>
                </a:lnTo>
                <a:lnTo>
                  <a:pt x="1159" y="559"/>
                </a:lnTo>
                <a:lnTo>
                  <a:pt x="1178" y="558"/>
                </a:lnTo>
                <a:lnTo>
                  <a:pt x="1201" y="556"/>
                </a:lnTo>
                <a:lnTo>
                  <a:pt x="1219" y="555"/>
                </a:lnTo>
                <a:lnTo>
                  <a:pt x="1237" y="553"/>
                </a:lnTo>
                <a:lnTo>
                  <a:pt x="1253" y="552"/>
                </a:lnTo>
                <a:lnTo>
                  <a:pt x="1273" y="553"/>
                </a:lnTo>
                <a:lnTo>
                  <a:pt x="1284" y="555"/>
                </a:lnTo>
                <a:lnTo>
                  <a:pt x="1296" y="558"/>
                </a:lnTo>
                <a:lnTo>
                  <a:pt x="1308" y="564"/>
                </a:lnTo>
                <a:lnTo>
                  <a:pt x="1320" y="574"/>
                </a:lnTo>
                <a:lnTo>
                  <a:pt x="1330" y="584"/>
                </a:lnTo>
                <a:lnTo>
                  <a:pt x="1337" y="600"/>
                </a:lnTo>
                <a:lnTo>
                  <a:pt x="1340" y="614"/>
                </a:lnTo>
                <a:lnTo>
                  <a:pt x="1342" y="630"/>
                </a:lnTo>
                <a:lnTo>
                  <a:pt x="1345" y="661"/>
                </a:lnTo>
                <a:lnTo>
                  <a:pt x="1344" y="696"/>
                </a:lnTo>
                <a:lnTo>
                  <a:pt x="1345" y="734"/>
                </a:lnTo>
                <a:lnTo>
                  <a:pt x="1341" y="778"/>
                </a:lnTo>
                <a:lnTo>
                  <a:pt x="1338" y="808"/>
                </a:lnTo>
                <a:lnTo>
                  <a:pt x="1335" y="832"/>
                </a:lnTo>
                <a:lnTo>
                  <a:pt x="1330" y="846"/>
                </a:lnTo>
                <a:lnTo>
                  <a:pt x="1322" y="859"/>
                </a:lnTo>
                <a:lnTo>
                  <a:pt x="1312" y="867"/>
                </a:lnTo>
                <a:lnTo>
                  <a:pt x="1300" y="874"/>
                </a:lnTo>
                <a:lnTo>
                  <a:pt x="1285" y="879"/>
                </a:lnTo>
                <a:lnTo>
                  <a:pt x="1272" y="882"/>
                </a:lnTo>
                <a:lnTo>
                  <a:pt x="1246" y="883"/>
                </a:lnTo>
                <a:lnTo>
                  <a:pt x="1223" y="882"/>
                </a:lnTo>
                <a:lnTo>
                  <a:pt x="1204" y="879"/>
                </a:lnTo>
                <a:lnTo>
                  <a:pt x="1187" y="878"/>
                </a:lnTo>
                <a:lnTo>
                  <a:pt x="1169" y="876"/>
                </a:lnTo>
                <a:lnTo>
                  <a:pt x="1152" y="876"/>
                </a:lnTo>
                <a:lnTo>
                  <a:pt x="1137" y="878"/>
                </a:lnTo>
                <a:lnTo>
                  <a:pt x="1121" y="879"/>
                </a:lnTo>
                <a:lnTo>
                  <a:pt x="1103" y="884"/>
                </a:lnTo>
                <a:lnTo>
                  <a:pt x="1092" y="888"/>
                </a:lnTo>
                <a:lnTo>
                  <a:pt x="1083" y="892"/>
                </a:lnTo>
                <a:lnTo>
                  <a:pt x="1070" y="901"/>
                </a:lnTo>
                <a:lnTo>
                  <a:pt x="1062" y="911"/>
                </a:lnTo>
                <a:lnTo>
                  <a:pt x="1055" y="920"/>
                </a:lnTo>
                <a:lnTo>
                  <a:pt x="1049" y="932"/>
                </a:lnTo>
                <a:lnTo>
                  <a:pt x="1046" y="944"/>
                </a:lnTo>
                <a:lnTo>
                  <a:pt x="1045" y="956"/>
                </a:lnTo>
                <a:lnTo>
                  <a:pt x="1046" y="970"/>
                </a:lnTo>
                <a:lnTo>
                  <a:pt x="1046" y="993"/>
                </a:lnTo>
                <a:lnTo>
                  <a:pt x="1045" y="1017"/>
                </a:lnTo>
                <a:lnTo>
                  <a:pt x="1039" y="1035"/>
                </a:lnTo>
                <a:lnTo>
                  <a:pt x="1032" y="1049"/>
                </a:lnTo>
                <a:lnTo>
                  <a:pt x="1023" y="1060"/>
                </a:lnTo>
                <a:lnTo>
                  <a:pt x="1009" y="1068"/>
                </a:lnTo>
                <a:lnTo>
                  <a:pt x="996" y="1076"/>
                </a:lnTo>
                <a:lnTo>
                  <a:pt x="980" y="1080"/>
                </a:lnTo>
                <a:lnTo>
                  <a:pt x="960" y="1084"/>
                </a:lnTo>
                <a:lnTo>
                  <a:pt x="943" y="1089"/>
                </a:lnTo>
                <a:lnTo>
                  <a:pt x="923" y="1092"/>
                </a:lnTo>
                <a:lnTo>
                  <a:pt x="907" y="1095"/>
                </a:lnTo>
                <a:lnTo>
                  <a:pt x="888" y="1100"/>
                </a:lnTo>
                <a:lnTo>
                  <a:pt x="873" y="1107"/>
                </a:lnTo>
                <a:lnTo>
                  <a:pt x="856" y="1114"/>
                </a:lnTo>
                <a:lnTo>
                  <a:pt x="841" y="1124"/>
                </a:lnTo>
                <a:lnTo>
                  <a:pt x="829" y="1136"/>
                </a:lnTo>
                <a:lnTo>
                  <a:pt x="819" y="1151"/>
                </a:lnTo>
                <a:lnTo>
                  <a:pt x="810" y="1169"/>
                </a:lnTo>
                <a:lnTo>
                  <a:pt x="808" y="1184"/>
                </a:lnTo>
                <a:lnTo>
                  <a:pt x="809" y="1202"/>
                </a:lnTo>
                <a:lnTo>
                  <a:pt x="812" y="1219"/>
                </a:lnTo>
                <a:lnTo>
                  <a:pt x="818" y="1237"/>
                </a:lnTo>
                <a:lnTo>
                  <a:pt x="822" y="1257"/>
                </a:lnTo>
                <a:lnTo>
                  <a:pt x="825" y="1275"/>
                </a:lnTo>
                <a:lnTo>
                  <a:pt x="829" y="1298"/>
                </a:lnTo>
                <a:lnTo>
                  <a:pt x="829" y="1321"/>
                </a:lnTo>
                <a:lnTo>
                  <a:pt x="824" y="1344"/>
                </a:lnTo>
                <a:lnTo>
                  <a:pt x="819" y="1362"/>
                </a:lnTo>
                <a:lnTo>
                  <a:pt x="812" y="1379"/>
                </a:lnTo>
                <a:lnTo>
                  <a:pt x="804" y="1396"/>
                </a:lnTo>
                <a:lnTo>
                  <a:pt x="793" y="1417"/>
                </a:lnTo>
                <a:lnTo>
                  <a:pt x="780" y="1431"/>
                </a:lnTo>
                <a:lnTo>
                  <a:pt x="770" y="1440"/>
                </a:lnTo>
                <a:lnTo>
                  <a:pt x="756" y="1452"/>
                </a:lnTo>
                <a:lnTo>
                  <a:pt x="741" y="1462"/>
                </a:lnTo>
                <a:lnTo>
                  <a:pt x="728" y="1467"/>
                </a:lnTo>
                <a:lnTo>
                  <a:pt x="715" y="1471"/>
                </a:lnTo>
                <a:lnTo>
                  <a:pt x="694" y="1473"/>
                </a:lnTo>
                <a:lnTo>
                  <a:pt x="670" y="1474"/>
                </a:lnTo>
                <a:lnTo>
                  <a:pt x="641" y="1473"/>
                </a:lnTo>
                <a:lnTo>
                  <a:pt x="627" y="1473"/>
                </a:lnTo>
                <a:lnTo>
                  <a:pt x="609" y="1469"/>
                </a:lnTo>
                <a:lnTo>
                  <a:pt x="590" y="1464"/>
                </a:lnTo>
                <a:lnTo>
                  <a:pt x="574" y="1455"/>
                </a:lnTo>
                <a:lnTo>
                  <a:pt x="563" y="1446"/>
                </a:lnTo>
                <a:lnTo>
                  <a:pt x="552" y="1435"/>
                </a:lnTo>
                <a:lnTo>
                  <a:pt x="542" y="1424"/>
                </a:lnTo>
                <a:lnTo>
                  <a:pt x="533" y="1411"/>
                </a:lnTo>
                <a:lnTo>
                  <a:pt x="525" y="1397"/>
                </a:lnTo>
                <a:lnTo>
                  <a:pt x="519" y="1380"/>
                </a:lnTo>
                <a:lnTo>
                  <a:pt x="516" y="1363"/>
                </a:lnTo>
                <a:lnTo>
                  <a:pt x="515" y="1349"/>
                </a:lnTo>
                <a:lnTo>
                  <a:pt x="515" y="1330"/>
                </a:lnTo>
                <a:lnTo>
                  <a:pt x="516" y="1314"/>
                </a:lnTo>
                <a:lnTo>
                  <a:pt x="521" y="1298"/>
                </a:lnTo>
                <a:lnTo>
                  <a:pt x="525" y="1278"/>
                </a:lnTo>
                <a:lnTo>
                  <a:pt x="531" y="1259"/>
                </a:lnTo>
                <a:lnTo>
                  <a:pt x="534" y="1242"/>
                </a:lnTo>
                <a:lnTo>
                  <a:pt x="535" y="1226"/>
                </a:lnTo>
                <a:lnTo>
                  <a:pt x="534" y="1214"/>
                </a:lnTo>
                <a:lnTo>
                  <a:pt x="531" y="1201"/>
                </a:lnTo>
                <a:lnTo>
                  <a:pt x="522" y="1186"/>
                </a:lnTo>
                <a:lnTo>
                  <a:pt x="514" y="1175"/>
                </a:lnTo>
                <a:lnTo>
                  <a:pt x="503" y="1164"/>
                </a:lnTo>
                <a:lnTo>
                  <a:pt x="492" y="1155"/>
                </a:lnTo>
                <a:lnTo>
                  <a:pt x="480" y="1147"/>
                </a:lnTo>
                <a:lnTo>
                  <a:pt x="464" y="1140"/>
                </a:lnTo>
                <a:lnTo>
                  <a:pt x="449" y="1136"/>
                </a:lnTo>
                <a:lnTo>
                  <a:pt x="430" y="1132"/>
                </a:lnTo>
                <a:lnTo>
                  <a:pt x="413" y="1130"/>
                </a:lnTo>
                <a:lnTo>
                  <a:pt x="398" y="1126"/>
                </a:lnTo>
                <a:lnTo>
                  <a:pt x="379" y="1122"/>
                </a:lnTo>
                <a:lnTo>
                  <a:pt x="363" y="1115"/>
                </a:lnTo>
                <a:lnTo>
                  <a:pt x="344" y="1110"/>
                </a:lnTo>
                <a:lnTo>
                  <a:pt x="330" y="1104"/>
                </a:lnTo>
                <a:lnTo>
                  <a:pt x="318" y="1094"/>
                </a:lnTo>
                <a:lnTo>
                  <a:pt x="309" y="1082"/>
                </a:lnTo>
                <a:lnTo>
                  <a:pt x="302" y="1066"/>
                </a:lnTo>
                <a:lnTo>
                  <a:pt x="297" y="1045"/>
                </a:lnTo>
                <a:lnTo>
                  <a:pt x="296" y="1028"/>
                </a:lnTo>
                <a:lnTo>
                  <a:pt x="297" y="1010"/>
                </a:lnTo>
                <a:lnTo>
                  <a:pt x="299" y="995"/>
                </a:lnTo>
                <a:lnTo>
                  <a:pt x="297" y="977"/>
                </a:lnTo>
                <a:lnTo>
                  <a:pt x="292" y="963"/>
                </a:lnTo>
                <a:lnTo>
                  <a:pt x="282" y="949"/>
                </a:lnTo>
                <a:lnTo>
                  <a:pt x="273" y="939"/>
                </a:lnTo>
                <a:lnTo>
                  <a:pt x="261" y="930"/>
                </a:lnTo>
                <a:lnTo>
                  <a:pt x="246" y="924"/>
                </a:lnTo>
                <a:lnTo>
                  <a:pt x="228" y="917"/>
                </a:lnTo>
                <a:lnTo>
                  <a:pt x="209" y="915"/>
                </a:lnTo>
                <a:lnTo>
                  <a:pt x="193" y="913"/>
                </a:lnTo>
                <a:lnTo>
                  <a:pt x="176" y="913"/>
                </a:lnTo>
                <a:lnTo>
                  <a:pt x="160" y="915"/>
                </a:lnTo>
                <a:lnTo>
                  <a:pt x="144" y="916"/>
                </a:lnTo>
                <a:lnTo>
                  <a:pt x="128" y="918"/>
                </a:lnTo>
                <a:lnTo>
                  <a:pt x="113" y="920"/>
                </a:lnTo>
                <a:lnTo>
                  <a:pt x="87" y="920"/>
                </a:lnTo>
                <a:lnTo>
                  <a:pt x="70" y="919"/>
                </a:lnTo>
                <a:lnTo>
                  <a:pt x="52" y="915"/>
                </a:lnTo>
                <a:lnTo>
                  <a:pt x="39" y="909"/>
                </a:lnTo>
                <a:lnTo>
                  <a:pt x="26" y="898"/>
                </a:lnTo>
                <a:lnTo>
                  <a:pt x="16" y="887"/>
                </a:lnTo>
                <a:lnTo>
                  <a:pt x="10" y="874"/>
                </a:lnTo>
                <a:lnTo>
                  <a:pt x="3" y="850"/>
                </a:lnTo>
                <a:lnTo>
                  <a:pt x="2" y="825"/>
                </a:lnTo>
                <a:lnTo>
                  <a:pt x="1" y="800"/>
                </a:lnTo>
                <a:lnTo>
                  <a:pt x="0" y="769"/>
                </a:lnTo>
                <a:lnTo>
                  <a:pt x="2" y="741"/>
                </a:lnTo>
                <a:lnTo>
                  <a:pt x="3" y="712"/>
                </a:lnTo>
                <a:lnTo>
                  <a:pt x="4" y="686"/>
                </a:lnTo>
                <a:lnTo>
                  <a:pt x="6" y="659"/>
                </a:lnTo>
                <a:lnTo>
                  <a:pt x="9" y="638"/>
                </a:lnTo>
                <a:lnTo>
                  <a:pt x="12" y="615"/>
                </a:lnTo>
                <a:lnTo>
                  <a:pt x="16" y="597"/>
                </a:lnTo>
                <a:lnTo>
                  <a:pt x="23" y="585"/>
                </a:lnTo>
                <a:lnTo>
                  <a:pt x="32" y="574"/>
                </a:lnTo>
                <a:lnTo>
                  <a:pt x="42" y="566"/>
                </a:lnTo>
                <a:lnTo>
                  <a:pt x="54" y="558"/>
                </a:lnTo>
                <a:lnTo>
                  <a:pt x="66" y="556"/>
                </a:lnTo>
                <a:lnTo>
                  <a:pt x="80" y="553"/>
                </a:lnTo>
                <a:lnTo>
                  <a:pt x="99" y="552"/>
                </a:lnTo>
                <a:lnTo>
                  <a:pt x="116" y="553"/>
                </a:lnTo>
                <a:lnTo>
                  <a:pt x="139" y="556"/>
                </a:lnTo>
                <a:lnTo>
                  <a:pt x="159" y="557"/>
                </a:lnTo>
                <a:lnTo>
                  <a:pt x="176" y="558"/>
                </a:lnTo>
                <a:lnTo>
                  <a:pt x="199" y="559"/>
                </a:lnTo>
                <a:lnTo>
                  <a:pt x="223" y="556"/>
                </a:lnTo>
                <a:lnTo>
                  <a:pt x="243" y="552"/>
                </a:lnTo>
                <a:lnTo>
                  <a:pt x="261" y="544"/>
                </a:lnTo>
                <a:lnTo>
                  <a:pt x="274" y="537"/>
                </a:lnTo>
                <a:lnTo>
                  <a:pt x="287" y="526"/>
                </a:lnTo>
                <a:lnTo>
                  <a:pt x="296" y="511"/>
                </a:lnTo>
                <a:lnTo>
                  <a:pt x="302" y="496"/>
                </a:lnTo>
                <a:lnTo>
                  <a:pt x="304" y="480"/>
                </a:lnTo>
                <a:lnTo>
                  <a:pt x="303" y="469"/>
                </a:lnTo>
                <a:lnTo>
                  <a:pt x="302" y="447"/>
                </a:lnTo>
                <a:lnTo>
                  <a:pt x="303" y="425"/>
                </a:lnTo>
                <a:lnTo>
                  <a:pt x="308" y="408"/>
                </a:lnTo>
                <a:lnTo>
                  <a:pt x="313" y="392"/>
                </a:lnTo>
                <a:lnTo>
                  <a:pt x="320" y="381"/>
                </a:lnTo>
                <a:lnTo>
                  <a:pt x="335" y="369"/>
                </a:lnTo>
                <a:lnTo>
                  <a:pt x="351" y="361"/>
                </a:lnTo>
                <a:lnTo>
                  <a:pt x="370" y="355"/>
                </a:lnTo>
                <a:lnTo>
                  <a:pt x="390" y="350"/>
                </a:lnTo>
                <a:lnTo>
                  <a:pt x="407" y="345"/>
                </a:lnTo>
                <a:lnTo>
                  <a:pt x="428" y="342"/>
                </a:lnTo>
                <a:lnTo>
                  <a:pt x="448" y="338"/>
                </a:lnTo>
                <a:lnTo>
                  <a:pt x="471" y="332"/>
                </a:lnTo>
                <a:lnTo>
                  <a:pt x="493" y="322"/>
                </a:lnTo>
                <a:lnTo>
                  <a:pt x="512" y="308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581400" y="19812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en-US" sz="3200" b="1" dirty="0" smtClean="0">
                <a:latin typeface="Comic Sans MS" pitchFamily="66" charset="0"/>
              </a:rPr>
              <a:t>Value</a:t>
            </a:r>
            <a:endParaRPr kumimoji="1" lang="en-US" sz="3200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810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 pitchFamily="66" charset="0"/>
              </a:rPr>
              <a:t>Attributes of a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409</TotalTime>
  <Words>208</Words>
  <Application>Microsoft Office PowerPoint</Application>
  <PresentationFormat>On-screen Show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Clip</vt:lpstr>
      <vt:lpstr>ACACSO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 K. Davis</dc:creator>
  <cp:lastModifiedBy>Hancock, Kelley-Jo</cp:lastModifiedBy>
  <cp:revision>90</cp:revision>
  <dcterms:created xsi:type="dcterms:W3CDTF">2012-10-03T18:07:49Z</dcterms:created>
  <dcterms:modified xsi:type="dcterms:W3CDTF">2014-05-03T16:33:41Z</dcterms:modified>
</cp:coreProperties>
</file>